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3"/>
    <p:sldId id="257" r:id="rId4"/>
    <p:sldId id="261" r:id="rId5"/>
    <p:sldId id="258" r:id="rId6"/>
    <p:sldId id="262" r:id="rId7"/>
    <p:sldId id="260" r:id="rId8"/>
    <p:sldId id="263" r:id="rId9"/>
    <p:sldId id="343" r:id="rId11"/>
    <p:sldId id="264" r:id="rId12"/>
    <p:sldId id="269" r:id="rId13"/>
    <p:sldId id="270" r:id="rId14"/>
    <p:sldId id="271" r:id="rId15"/>
    <p:sldId id="272" r:id="rId16"/>
    <p:sldId id="266" r:id="rId17"/>
    <p:sldId id="308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</p:sldIdLst>
  <p:sldSz cx="12192000" cy="6858000"/>
  <p:notesSz cx="6858000" cy="9144000"/>
  <p:custDataLst>
    <p:tags r:id="rId5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6" Type="http://schemas.openxmlformats.org/officeDocument/2006/relationships/tags" Target="tags/tag2.xml"/><Relationship Id="rId55" Type="http://schemas.openxmlformats.org/officeDocument/2006/relationships/tableStyles" Target="tableStyles.xml"/><Relationship Id="rId54" Type="http://schemas.openxmlformats.org/officeDocument/2006/relationships/viewProps" Target="viewProps.xml"/><Relationship Id="rId53" Type="http://schemas.openxmlformats.org/officeDocument/2006/relationships/presProps" Target="presProps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3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椭圆 4"/>
          <p:cNvSpPr/>
          <p:nvPr/>
        </p:nvSpPr>
        <p:spPr>
          <a:xfrm>
            <a:off x="6674485" y="1340485"/>
            <a:ext cx="2892425" cy="2130425"/>
          </a:xfrm>
          <a:prstGeom prst="ellipse">
            <a:avLst/>
          </a:prstGeom>
          <a:ln w="28575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848485" y="1771650"/>
            <a:ext cx="9144000" cy="2005965"/>
          </a:xfrm>
        </p:spPr>
        <p:txBody>
          <a:bodyPr/>
          <a:p>
            <a:r>
              <a:rPr lang="zh-CN" altLang="en-US" sz="6600"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</a:rPr>
              <a:t>归园田居（其一）</a:t>
            </a:r>
            <a:br>
              <a:rPr lang="zh-CN" altLang="en-US" sz="6600"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</a:rPr>
            </a:br>
            <a:endParaRPr lang="zh-CN" altLang="en-US" sz="6600">
              <a:latin typeface="隶书" panose="02010509060101010101" charset="-122"/>
              <a:ea typeface="隶书" panose="02010509060101010101" charset="-122"/>
              <a:cs typeface="隶书" panose="0201050906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086985" y="3777615"/>
            <a:ext cx="211645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400">
                <a:latin typeface="隶书" panose="02010509060101010101" charset="-122"/>
                <a:ea typeface="隶书" panose="02010509060101010101" charset="-122"/>
              </a:rPr>
              <a:t>陶渊明</a:t>
            </a:r>
            <a:endParaRPr lang="zh-CN" altLang="en-US" sz="4400">
              <a:latin typeface="隶书" panose="02010509060101010101" charset="-122"/>
              <a:ea typeface="隶书" panose="0201050906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花"/>
          <p:cNvSpPr/>
          <p:nvPr/>
        </p:nvSpPr>
        <p:spPr bwMode="auto">
          <a:xfrm>
            <a:off x="2651125" y="2733675"/>
            <a:ext cx="1465580" cy="1285240"/>
          </a:xfrm>
          <a:custGeom>
            <a:avLst/>
            <a:gdLst>
              <a:gd name="T0" fmla="*/ 3165133 w 3708400"/>
              <a:gd name="T1" fmla="*/ 2095475 h 3111500"/>
              <a:gd name="T2" fmla="*/ 3420450 w 3708400"/>
              <a:gd name="T3" fmla="*/ 1929522 h 3111500"/>
              <a:gd name="T4" fmla="*/ 1843524 w 3708400"/>
              <a:gd name="T5" fmla="*/ 2206795 h 3111500"/>
              <a:gd name="T6" fmla="*/ 2767572 w 3708400"/>
              <a:gd name="T7" fmla="*/ 2669767 h 3111500"/>
              <a:gd name="T8" fmla="*/ 3321467 w 3708400"/>
              <a:gd name="T9" fmla="*/ 2369986 h 3111500"/>
              <a:gd name="T10" fmla="*/ 783203 w 3708400"/>
              <a:gd name="T11" fmla="*/ 1697039 h 3111500"/>
              <a:gd name="T12" fmla="*/ 2358102 w 3708400"/>
              <a:gd name="T13" fmla="*/ 2808226 h 3111500"/>
              <a:gd name="T14" fmla="*/ 2726625 w 3708400"/>
              <a:gd name="T15" fmla="*/ 2292183 h 3111500"/>
              <a:gd name="T16" fmla="*/ 1899432 w 3708400"/>
              <a:gd name="T17" fmla="*/ 2504951 h 3111500"/>
              <a:gd name="T18" fmla="*/ 1590902 w 3708400"/>
              <a:gd name="T19" fmla="*/ 2460175 h 3111500"/>
              <a:gd name="T20" fmla="*/ 1036372 w 3708400"/>
              <a:gd name="T21" fmla="*/ 1745971 h 3111500"/>
              <a:gd name="T22" fmla="*/ 1100490 w 3708400"/>
              <a:gd name="T23" fmla="*/ 1727870 h 3111500"/>
              <a:gd name="T24" fmla="*/ 537706 w 3708400"/>
              <a:gd name="T25" fmla="*/ 1375179 h 3111500"/>
              <a:gd name="T26" fmla="*/ 2346040 w 3708400"/>
              <a:gd name="T27" fmla="*/ 1666898 h 3111500"/>
              <a:gd name="T28" fmla="*/ 1821030 w 3708400"/>
              <a:gd name="T29" fmla="*/ 1502082 h 3111500"/>
              <a:gd name="T30" fmla="*/ 2539348 w 3708400"/>
              <a:gd name="T31" fmla="*/ 1228341 h 3111500"/>
              <a:gd name="T32" fmla="*/ 1469648 w 3708400"/>
              <a:gd name="T33" fmla="*/ 1219449 h 3111500"/>
              <a:gd name="T34" fmla="*/ 3455800 w 3708400"/>
              <a:gd name="T35" fmla="*/ 1220488 h 3111500"/>
              <a:gd name="T36" fmla="*/ 643803 w 3708400"/>
              <a:gd name="T37" fmla="*/ 1259353 h 3111500"/>
              <a:gd name="T38" fmla="*/ 2216912 w 3708400"/>
              <a:gd name="T39" fmla="*/ 1067857 h 3111500"/>
              <a:gd name="T40" fmla="*/ 2234309 w 3708400"/>
              <a:gd name="T41" fmla="*/ 995248 h 3111500"/>
              <a:gd name="T42" fmla="*/ 1974660 w 3708400"/>
              <a:gd name="T43" fmla="*/ 930148 h 3111500"/>
              <a:gd name="T44" fmla="*/ 1490280 w 3708400"/>
              <a:gd name="T45" fmla="*/ 1338854 h 3111500"/>
              <a:gd name="T46" fmla="*/ 2814550 w 3708400"/>
              <a:gd name="T47" fmla="*/ 1336313 h 3111500"/>
              <a:gd name="T48" fmla="*/ 2134322 w 3708400"/>
              <a:gd name="T49" fmla="*/ 1342664 h 3111500"/>
              <a:gd name="T50" fmla="*/ 1905781 w 3708400"/>
              <a:gd name="T51" fmla="*/ 1195632 h 3111500"/>
              <a:gd name="T52" fmla="*/ 2984686 w 3708400"/>
              <a:gd name="T53" fmla="*/ 1463339 h 3111500"/>
              <a:gd name="T54" fmla="*/ 3015476 w 3708400"/>
              <a:gd name="T55" fmla="*/ 1710087 h 3111500"/>
              <a:gd name="T56" fmla="*/ 1877530 w 3708400"/>
              <a:gd name="T57" fmla="*/ 2347757 h 3111500"/>
              <a:gd name="T58" fmla="*/ 1601376 w 3708400"/>
              <a:gd name="T59" fmla="*/ 1486203 h 3111500"/>
              <a:gd name="T60" fmla="*/ 1778813 w 3708400"/>
              <a:gd name="T61" fmla="*/ 2266778 h 3111500"/>
              <a:gd name="T62" fmla="*/ 2459676 w 3708400"/>
              <a:gd name="T63" fmla="*/ 2094340 h 3111500"/>
              <a:gd name="T64" fmla="*/ 3353209 w 3708400"/>
              <a:gd name="T65" fmla="*/ 1091153 h 3111500"/>
              <a:gd name="T66" fmla="*/ 3506522 w 3708400"/>
              <a:gd name="T67" fmla="*/ 1299158 h 3111500"/>
              <a:gd name="T68" fmla="*/ 3222115 w 3708400"/>
              <a:gd name="T69" fmla="*/ 818682 h 3111500"/>
              <a:gd name="T70" fmla="*/ 2143527 w 3708400"/>
              <a:gd name="T71" fmla="*/ 798041 h 3111500"/>
              <a:gd name="T72" fmla="*/ 2357467 w 3708400"/>
              <a:gd name="T73" fmla="*/ 1271530 h 3111500"/>
              <a:gd name="T74" fmla="*/ 2359372 w 3708400"/>
              <a:gd name="T75" fmla="*/ 1147362 h 3111500"/>
              <a:gd name="T76" fmla="*/ 2155906 w 3708400"/>
              <a:gd name="T77" fmla="*/ 845040 h 3111500"/>
              <a:gd name="T78" fmla="*/ 2515542 w 3708400"/>
              <a:gd name="T79" fmla="*/ 932688 h 3111500"/>
              <a:gd name="T80" fmla="*/ 1425527 w 3708400"/>
              <a:gd name="T81" fmla="*/ 1970490 h 3111500"/>
              <a:gd name="T82" fmla="*/ 1172227 w 3708400"/>
              <a:gd name="T83" fmla="*/ 1242631 h 3111500"/>
              <a:gd name="T84" fmla="*/ 1859120 w 3708400"/>
              <a:gd name="T85" fmla="*/ 975242 h 3111500"/>
              <a:gd name="T86" fmla="*/ 2499988 w 3708400"/>
              <a:gd name="T87" fmla="*/ 796135 h 3111500"/>
              <a:gd name="T88" fmla="*/ 1595345 w 3708400"/>
              <a:gd name="T89" fmla="*/ 1097822 h 3111500"/>
              <a:gd name="T90" fmla="*/ 1876261 w 3708400"/>
              <a:gd name="T91" fmla="*/ 849486 h 3111500"/>
              <a:gd name="T92" fmla="*/ 2718054 w 3708400"/>
              <a:gd name="T93" fmla="*/ 984134 h 3111500"/>
              <a:gd name="T94" fmla="*/ 2723768 w 3708400"/>
              <a:gd name="T95" fmla="*/ 1320435 h 3111500"/>
              <a:gd name="T96" fmla="*/ 2197806 w 3708400"/>
              <a:gd name="T97" fmla="*/ 565266 h 3111500"/>
              <a:gd name="T98" fmla="*/ 58723 w 3708400"/>
              <a:gd name="T99" fmla="*/ 1100362 h 3111500"/>
              <a:gd name="T100" fmla="*/ 904960 w 3708400"/>
              <a:gd name="T101" fmla="*/ 1579567 h 3111500"/>
              <a:gd name="T102" fmla="*/ 914800 w 3708400"/>
              <a:gd name="T103" fmla="*/ 808203 h 3111500"/>
              <a:gd name="T104" fmla="*/ 1487423 w 3708400"/>
              <a:gd name="T105" fmla="*/ 174343 h 3111500"/>
              <a:gd name="T106" fmla="*/ 1193811 w 3708400"/>
              <a:gd name="T107" fmla="*/ 519536 h 3111500"/>
              <a:gd name="T108" fmla="*/ 1744850 w 3708400"/>
              <a:gd name="T109" fmla="*/ 476983 h 3111500"/>
              <a:gd name="T110" fmla="*/ 2148288 w 3708400"/>
              <a:gd name="T111" fmla="*/ 473807 h 3111500"/>
              <a:gd name="T112" fmla="*/ 2296205 w 3708400"/>
              <a:gd name="T113" fmla="*/ 405848 h 3111500"/>
              <a:gd name="T114" fmla="*/ 1906098 w 3708400"/>
              <a:gd name="T115" fmla="*/ 52081 h 3111500"/>
              <a:gd name="T116" fmla="*/ 3112288 w 3708400"/>
              <a:gd name="T117" fmla="*/ 651326 h 3111500"/>
              <a:gd name="T118" fmla="*/ 3278933 w 3708400"/>
              <a:gd name="T119" fmla="*/ 813284 h 3111500"/>
              <a:gd name="T120" fmla="*/ 3083086 w 3708400"/>
              <a:gd name="T121" fmla="*/ 2718037 h 3111500"/>
              <a:gd name="T122" fmla="*/ 1232219 w 3708400"/>
              <a:gd name="T123" fmla="*/ 2597363 h 3111500"/>
              <a:gd name="T124" fmla="*/ 143791 w 3708400"/>
              <a:gd name="T125" fmla="*/ 1020018 h 3111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708400" h="3111500">
                <a:moveTo>
                  <a:pt x="2959100" y="2084388"/>
                </a:moveTo>
                <a:lnTo>
                  <a:pt x="2965132" y="2084703"/>
                </a:lnTo>
                <a:lnTo>
                  <a:pt x="2985452" y="2085332"/>
                </a:lnTo>
                <a:lnTo>
                  <a:pt x="3005455" y="2086906"/>
                </a:lnTo>
                <a:lnTo>
                  <a:pt x="3025775" y="2088795"/>
                </a:lnTo>
                <a:lnTo>
                  <a:pt x="3045778" y="2091942"/>
                </a:lnTo>
                <a:lnTo>
                  <a:pt x="3065780" y="2095405"/>
                </a:lnTo>
                <a:lnTo>
                  <a:pt x="3085465" y="2099812"/>
                </a:lnTo>
                <a:lnTo>
                  <a:pt x="3105150" y="2104533"/>
                </a:lnTo>
                <a:lnTo>
                  <a:pt x="3124835" y="2109884"/>
                </a:lnTo>
                <a:lnTo>
                  <a:pt x="3127692" y="2110514"/>
                </a:lnTo>
                <a:lnTo>
                  <a:pt x="3129915" y="2111458"/>
                </a:lnTo>
                <a:lnTo>
                  <a:pt x="3132455" y="2112717"/>
                </a:lnTo>
                <a:lnTo>
                  <a:pt x="3134995" y="2114291"/>
                </a:lnTo>
                <a:lnTo>
                  <a:pt x="3139122" y="2117124"/>
                </a:lnTo>
                <a:lnTo>
                  <a:pt x="3143250" y="2120901"/>
                </a:lnTo>
                <a:lnTo>
                  <a:pt x="3133725" y="2120901"/>
                </a:lnTo>
                <a:lnTo>
                  <a:pt x="3124200" y="2120272"/>
                </a:lnTo>
                <a:lnTo>
                  <a:pt x="3114992" y="2119013"/>
                </a:lnTo>
                <a:lnTo>
                  <a:pt x="3105468" y="2116809"/>
                </a:lnTo>
                <a:lnTo>
                  <a:pt x="3091180" y="2113976"/>
                </a:lnTo>
                <a:lnTo>
                  <a:pt x="3075940" y="2110829"/>
                </a:lnTo>
                <a:lnTo>
                  <a:pt x="3061018" y="2107681"/>
                </a:lnTo>
                <a:lnTo>
                  <a:pt x="3046095" y="2105163"/>
                </a:lnTo>
                <a:lnTo>
                  <a:pt x="3030855" y="2103274"/>
                </a:lnTo>
                <a:lnTo>
                  <a:pt x="3015932" y="2102015"/>
                </a:lnTo>
                <a:lnTo>
                  <a:pt x="3000692" y="2100756"/>
                </a:lnTo>
                <a:lnTo>
                  <a:pt x="2985452" y="2100126"/>
                </a:lnTo>
                <a:lnTo>
                  <a:pt x="2976562" y="2099497"/>
                </a:lnTo>
                <a:lnTo>
                  <a:pt x="2967355" y="2099812"/>
                </a:lnTo>
                <a:lnTo>
                  <a:pt x="2958465" y="2100441"/>
                </a:lnTo>
                <a:lnTo>
                  <a:pt x="2949575" y="2102015"/>
                </a:lnTo>
                <a:lnTo>
                  <a:pt x="2941002" y="2103589"/>
                </a:lnTo>
                <a:lnTo>
                  <a:pt x="2932112" y="2105163"/>
                </a:lnTo>
                <a:lnTo>
                  <a:pt x="2914650" y="2109884"/>
                </a:lnTo>
                <a:lnTo>
                  <a:pt x="2914968" y="2105163"/>
                </a:lnTo>
                <a:lnTo>
                  <a:pt x="2915285" y="2100756"/>
                </a:lnTo>
                <a:lnTo>
                  <a:pt x="2916238" y="2098553"/>
                </a:lnTo>
                <a:lnTo>
                  <a:pt x="2916872" y="2096664"/>
                </a:lnTo>
                <a:lnTo>
                  <a:pt x="2918142" y="2095090"/>
                </a:lnTo>
                <a:lnTo>
                  <a:pt x="2920365" y="2093516"/>
                </a:lnTo>
                <a:lnTo>
                  <a:pt x="2925445" y="2091313"/>
                </a:lnTo>
                <a:lnTo>
                  <a:pt x="2930842" y="2089110"/>
                </a:lnTo>
                <a:lnTo>
                  <a:pt x="2936558" y="2087536"/>
                </a:lnTo>
                <a:lnTo>
                  <a:pt x="2941955" y="2086277"/>
                </a:lnTo>
                <a:lnTo>
                  <a:pt x="2947988" y="2085018"/>
                </a:lnTo>
                <a:lnTo>
                  <a:pt x="2953702" y="2084703"/>
                </a:lnTo>
                <a:lnTo>
                  <a:pt x="2959100" y="2084388"/>
                </a:lnTo>
                <a:close/>
                <a:moveTo>
                  <a:pt x="2862480" y="2064171"/>
                </a:moveTo>
                <a:lnTo>
                  <a:pt x="2858671" y="2072110"/>
                </a:lnTo>
                <a:lnTo>
                  <a:pt x="2854862" y="2080367"/>
                </a:lnTo>
                <a:lnTo>
                  <a:pt x="2851370" y="2088624"/>
                </a:lnTo>
                <a:lnTo>
                  <a:pt x="2848831" y="2096880"/>
                </a:lnTo>
                <a:lnTo>
                  <a:pt x="2845656" y="2105455"/>
                </a:lnTo>
                <a:lnTo>
                  <a:pt x="2843117" y="2114347"/>
                </a:lnTo>
                <a:lnTo>
                  <a:pt x="2840895" y="2122921"/>
                </a:lnTo>
                <a:lnTo>
                  <a:pt x="2838674" y="2131495"/>
                </a:lnTo>
                <a:lnTo>
                  <a:pt x="2842800" y="2123556"/>
                </a:lnTo>
                <a:lnTo>
                  <a:pt x="2846609" y="2115617"/>
                </a:lnTo>
                <a:lnTo>
                  <a:pt x="2849783" y="2107043"/>
                </a:lnTo>
                <a:lnTo>
                  <a:pt x="2852640" y="2098786"/>
                </a:lnTo>
                <a:lnTo>
                  <a:pt x="2857718" y="2081320"/>
                </a:lnTo>
                <a:lnTo>
                  <a:pt x="2862480" y="2064171"/>
                </a:lnTo>
                <a:close/>
                <a:moveTo>
                  <a:pt x="1938104" y="2057400"/>
                </a:moveTo>
                <a:lnTo>
                  <a:pt x="1951390" y="2057400"/>
                </a:lnTo>
                <a:lnTo>
                  <a:pt x="1952317" y="2064024"/>
                </a:lnTo>
                <a:lnTo>
                  <a:pt x="1952626" y="2070963"/>
                </a:lnTo>
                <a:lnTo>
                  <a:pt x="1952317" y="2077271"/>
                </a:lnTo>
                <a:lnTo>
                  <a:pt x="1951699" y="2083895"/>
                </a:lnTo>
                <a:lnTo>
                  <a:pt x="1950154" y="2090519"/>
                </a:lnTo>
                <a:lnTo>
                  <a:pt x="1948918" y="2096827"/>
                </a:lnTo>
                <a:lnTo>
                  <a:pt x="1946138" y="2109444"/>
                </a:lnTo>
                <a:lnTo>
                  <a:pt x="1938413" y="2140354"/>
                </a:lnTo>
                <a:lnTo>
                  <a:pt x="1930998" y="2171265"/>
                </a:lnTo>
                <a:lnTo>
                  <a:pt x="1923891" y="2202176"/>
                </a:lnTo>
                <a:lnTo>
                  <a:pt x="1915549" y="2233087"/>
                </a:lnTo>
                <a:lnTo>
                  <a:pt x="1914004" y="2237502"/>
                </a:lnTo>
                <a:lnTo>
                  <a:pt x="1912459" y="2241603"/>
                </a:lnTo>
                <a:lnTo>
                  <a:pt x="1909987" y="2245703"/>
                </a:lnTo>
                <a:lnTo>
                  <a:pt x="1907515" y="2249488"/>
                </a:lnTo>
                <a:lnTo>
                  <a:pt x="1906897" y="2243495"/>
                </a:lnTo>
                <a:lnTo>
                  <a:pt x="1906588" y="2237818"/>
                </a:lnTo>
                <a:lnTo>
                  <a:pt x="1906588" y="2232140"/>
                </a:lnTo>
                <a:lnTo>
                  <a:pt x="1906897" y="2226147"/>
                </a:lnTo>
                <a:lnTo>
                  <a:pt x="1907515" y="2220470"/>
                </a:lnTo>
                <a:lnTo>
                  <a:pt x="1908442" y="2214792"/>
                </a:lnTo>
                <a:lnTo>
                  <a:pt x="1910605" y="2203122"/>
                </a:lnTo>
                <a:lnTo>
                  <a:pt x="1913386" y="2191767"/>
                </a:lnTo>
                <a:lnTo>
                  <a:pt x="1916167" y="2180412"/>
                </a:lnTo>
                <a:lnTo>
                  <a:pt x="1918638" y="2169057"/>
                </a:lnTo>
                <a:lnTo>
                  <a:pt x="1920801" y="2157702"/>
                </a:lnTo>
                <a:lnTo>
                  <a:pt x="1922655" y="2145401"/>
                </a:lnTo>
                <a:lnTo>
                  <a:pt x="1925127" y="2132469"/>
                </a:lnTo>
                <a:lnTo>
                  <a:pt x="1930380" y="2107867"/>
                </a:lnTo>
                <a:lnTo>
                  <a:pt x="1932852" y="2095250"/>
                </a:lnTo>
                <a:lnTo>
                  <a:pt x="1935014" y="2082949"/>
                </a:lnTo>
                <a:lnTo>
                  <a:pt x="1936868" y="2070017"/>
                </a:lnTo>
                <a:lnTo>
                  <a:pt x="1938104" y="2057400"/>
                </a:lnTo>
                <a:close/>
                <a:moveTo>
                  <a:pt x="2848196" y="2037178"/>
                </a:moveTo>
                <a:lnTo>
                  <a:pt x="2845974" y="2037496"/>
                </a:lnTo>
                <a:lnTo>
                  <a:pt x="2843435" y="2038131"/>
                </a:lnTo>
                <a:lnTo>
                  <a:pt x="2841530" y="2039084"/>
                </a:lnTo>
                <a:lnTo>
                  <a:pt x="2839308" y="2040036"/>
                </a:lnTo>
                <a:lnTo>
                  <a:pt x="2837404" y="2041307"/>
                </a:lnTo>
                <a:lnTo>
                  <a:pt x="2833595" y="2044482"/>
                </a:lnTo>
                <a:lnTo>
                  <a:pt x="2830103" y="2048293"/>
                </a:lnTo>
                <a:lnTo>
                  <a:pt x="2826929" y="2052104"/>
                </a:lnTo>
                <a:lnTo>
                  <a:pt x="2821533" y="2060043"/>
                </a:lnTo>
                <a:lnTo>
                  <a:pt x="2817089" y="2067982"/>
                </a:lnTo>
                <a:lnTo>
                  <a:pt x="2812328" y="2076239"/>
                </a:lnTo>
                <a:lnTo>
                  <a:pt x="2804392" y="2092435"/>
                </a:lnTo>
                <a:lnTo>
                  <a:pt x="2797092" y="2108948"/>
                </a:lnTo>
                <a:lnTo>
                  <a:pt x="2790426" y="2126097"/>
                </a:lnTo>
                <a:lnTo>
                  <a:pt x="2766620" y="2123556"/>
                </a:lnTo>
                <a:lnTo>
                  <a:pt x="2766620" y="2117522"/>
                </a:lnTo>
                <a:lnTo>
                  <a:pt x="2767254" y="2112124"/>
                </a:lnTo>
                <a:lnTo>
                  <a:pt x="2768207" y="2106725"/>
                </a:lnTo>
                <a:lnTo>
                  <a:pt x="2769794" y="2101009"/>
                </a:lnTo>
                <a:lnTo>
                  <a:pt x="2771381" y="2095610"/>
                </a:lnTo>
                <a:lnTo>
                  <a:pt x="2773603" y="2090529"/>
                </a:lnTo>
                <a:lnTo>
                  <a:pt x="2775825" y="2085131"/>
                </a:lnTo>
                <a:lnTo>
                  <a:pt x="2778364" y="2080050"/>
                </a:lnTo>
                <a:lnTo>
                  <a:pt x="2783443" y="2069570"/>
                </a:lnTo>
                <a:lnTo>
                  <a:pt x="2789474" y="2059725"/>
                </a:lnTo>
                <a:lnTo>
                  <a:pt x="2794870" y="2049563"/>
                </a:lnTo>
                <a:lnTo>
                  <a:pt x="2799948" y="2039401"/>
                </a:lnTo>
                <a:lnTo>
                  <a:pt x="2788521" y="2039084"/>
                </a:lnTo>
                <a:lnTo>
                  <a:pt x="2777412" y="2039084"/>
                </a:lnTo>
                <a:lnTo>
                  <a:pt x="2771698" y="2051151"/>
                </a:lnTo>
                <a:lnTo>
                  <a:pt x="2766937" y="2063536"/>
                </a:lnTo>
                <a:lnTo>
                  <a:pt x="2762810" y="2076239"/>
                </a:lnTo>
                <a:lnTo>
                  <a:pt x="2759319" y="2088941"/>
                </a:lnTo>
                <a:lnTo>
                  <a:pt x="2756145" y="2101644"/>
                </a:lnTo>
                <a:lnTo>
                  <a:pt x="2753605" y="2114982"/>
                </a:lnTo>
                <a:lnTo>
                  <a:pt x="2751066" y="2128002"/>
                </a:lnTo>
                <a:lnTo>
                  <a:pt x="2748527" y="2140705"/>
                </a:lnTo>
                <a:lnTo>
                  <a:pt x="2757732" y="2138799"/>
                </a:lnTo>
                <a:lnTo>
                  <a:pt x="2766620" y="2136576"/>
                </a:lnTo>
                <a:lnTo>
                  <a:pt x="2775507" y="2134988"/>
                </a:lnTo>
                <a:lnTo>
                  <a:pt x="2784395" y="2134036"/>
                </a:lnTo>
                <a:lnTo>
                  <a:pt x="2802488" y="2131813"/>
                </a:lnTo>
                <a:lnTo>
                  <a:pt x="2820898" y="2130225"/>
                </a:lnTo>
                <a:lnTo>
                  <a:pt x="2822168" y="2120063"/>
                </a:lnTo>
                <a:lnTo>
                  <a:pt x="2809154" y="2118157"/>
                </a:lnTo>
                <a:lnTo>
                  <a:pt x="2810423" y="2111489"/>
                </a:lnTo>
                <a:lnTo>
                  <a:pt x="2812010" y="2104820"/>
                </a:lnTo>
                <a:lnTo>
                  <a:pt x="2814232" y="2098468"/>
                </a:lnTo>
                <a:lnTo>
                  <a:pt x="2816137" y="2091799"/>
                </a:lnTo>
                <a:lnTo>
                  <a:pt x="2818994" y="2085448"/>
                </a:lnTo>
                <a:lnTo>
                  <a:pt x="2821850" y="2079732"/>
                </a:lnTo>
                <a:lnTo>
                  <a:pt x="2825342" y="2073381"/>
                </a:lnTo>
                <a:lnTo>
                  <a:pt x="2829151" y="2067982"/>
                </a:lnTo>
                <a:lnTo>
                  <a:pt x="2834547" y="2060361"/>
                </a:lnTo>
                <a:lnTo>
                  <a:pt x="2840260" y="2052739"/>
                </a:lnTo>
                <a:lnTo>
                  <a:pt x="2845974" y="2045117"/>
                </a:lnTo>
                <a:lnTo>
                  <a:pt x="2848831" y="2041307"/>
                </a:lnTo>
                <a:lnTo>
                  <a:pt x="2851053" y="2037178"/>
                </a:lnTo>
                <a:lnTo>
                  <a:pt x="2848196" y="2037178"/>
                </a:lnTo>
                <a:close/>
                <a:moveTo>
                  <a:pt x="3002663" y="2036763"/>
                </a:moveTo>
                <a:lnTo>
                  <a:pt x="3012201" y="2036763"/>
                </a:lnTo>
                <a:lnTo>
                  <a:pt x="3021422" y="2037086"/>
                </a:lnTo>
                <a:lnTo>
                  <a:pt x="3030642" y="2038376"/>
                </a:lnTo>
                <a:lnTo>
                  <a:pt x="3039863" y="2039666"/>
                </a:lnTo>
                <a:lnTo>
                  <a:pt x="3049083" y="2041602"/>
                </a:lnTo>
                <a:lnTo>
                  <a:pt x="3066570" y="2045150"/>
                </a:lnTo>
                <a:lnTo>
                  <a:pt x="3084375" y="2049667"/>
                </a:lnTo>
                <a:lnTo>
                  <a:pt x="3102180" y="2054183"/>
                </a:lnTo>
                <a:lnTo>
                  <a:pt x="3111082" y="2056441"/>
                </a:lnTo>
                <a:lnTo>
                  <a:pt x="3119667" y="2059345"/>
                </a:lnTo>
                <a:lnTo>
                  <a:pt x="3128251" y="2062571"/>
                </a:lnTo>
                <a:lnTo>
                  <a:pt x="3136518" y="2066119"/>
                </a:lnTo>
                <a:lnTo>
                  <a:pt x="3144785" y="2069345"/>
                </a:lnTo>
                <a:lnTo>
                  <a:pt x="3152733" y="2073861"/>
                </a:lnTo>
                <a:lnTo>
                  <a:pt x="3160682" y="2078378"/>
                </a:lnTo>
                <a:lnTo>
                  <a:pt x="3168313" y="2083217"/>
                </a:lnTo>
                <a:lnTo>
                  <a:pt x="3175625" y="2088701"/>
                </a:lnTo>
                <a:lnTo>
                  <a:pt x="3182938" y="2094830"/>
                </a:lnTo>
                <a:lnTo>
                  <a:pt x="3180394" y="2095798"/>
                </a:lnTo>
                <a:lnTo>
                  <a:pt x="3178487" y="2096443"/>
                </a:lnTo>
                <a:lnTo>
                  <a:pt x="3175943" y="2097088"/>
                </a:lnTo>
                <a:lnTo>
                  <a:pt x="3173718" y="2097088"/>
                </a:lnTo>
                <a:lnTo>
                  <a:pt x="3171810" y="2097088"/>
                </a:lnTo>
                <a:lnTo>
                  <a:pt x="3169266" y="2096765"/>
                </a:lnTo>
                <a:lnTo>
                  <a:pt x="3165133" y="2095475"/>
                </a:lnTo>
                <a:lnTo>
                  <a:pt x="3160682" y="2093217"/>
                </a:lnTo>
                <a:lnTo>
                  <a:pt x="3156549" y="2091281"/>
                </a:lnTo>
                <a:lnTo>
                  <a:pt x="3152415" y="2088701"/>
                </a:lnTo>
                <a:lnTo>
                  <a:pt x="3148282" y="2086765"/>
                </a:lnTo>
                <a:lnTo>
                  <a:pt x="3141923" y="2083539"/>
                </a:lnTo>
                <a:lnTo>
                  <a:pt x="3135564" y="2080313"/>
                </a:lnTo>
                <a:lnTo>
                  <a:pt x="3129205" y="2077410"/>
                </a:lnTo>
                <a:lnTo>
                  <a:pt x="3122846" y="2075152"/>
                </a:lnTo>
                <a:lnTo>
                  <a:pt x="3115852" y="2072571"/>
                </a:lnTo>
                <a:lnTo>
                  <a:pt x="3109175" y="2070635"/>
                </a:lnTo>
                <a:lnTo>
                  <a:pt x="3095821" y="2066764"/>
                </a:lnTo>
                <a:lnTo>
                  <a:pt x="3081831" y="2063538"/>
                </a:lnTo>
                <a:lnTo>
                  <a:pt x="3068160" y="2060635"/>
                </a:lnTo>
                <a:lnTo>
                  <a:pt x="3040498" y="2055151"/>
                </a:lnTo>
                <a:lnTo>
                  <a:pt x="3033504" y="2053861"/>
                </a:lnTo>
                <a:lnTo>
                  <a:pt x="3026509" y="2052570"/>
                </a:lnTo>
                <a:lnTo>
                  <a:pt x="3019832" y="2052248"/>
                </a:lnTo>
                <a:lnTo>
                  <a:pt x="3012837" y="2051925"/>
                </a:lnTo>
                <a:lnTo>
                  <a:pt x="3005524" y="2051925"/>
                </a:lnTo>
                <a:lnTo>
                  <a:pt x="2998530" y="2051925"/>
                </a:lnTo>
                <a:lnTo>
                  <a:pt x="2984540" y="2052893"/>
                </a:lnTo>
                <a:lnTo>
                  <a:pt x="2996622" y="2055473"/>
                </a:lnTo>
                <a:lnTo>
                  <a:pt x="3008068" y="2058377"/>
                </a:lnTo>
                <a:lnTo>
                  <a:pt x="3019832" y="2061280"/>
                </a:lnTo>
                <a:lnTo>
                  <a:pt x="3030960" y="2064829"/>
                </a:lnTo>
                <a:lnTo>
                  <a:pt x="3054170" y="2072248"/>
                </a:lnTo>
                <a:lnTo>
                  <a:pt x="3077062" y="2080313"/>
                </a:lnTo>
                <a:lnTo>
                  <a:pt x="3083421" y="2082894"/>
                </a:lnTo>
                <a:lnTo>
                  <a:pt x="3089462" y="2086120"/>
                </a:lnTo>
                <a:lnTo>
                  <a:pt x="3095821" y="2089991"/>
                </a:lnTo>
                <a:lnTo>
                  <a:pt x="3101544" y="2093540"/>
                </a:lnTo>
                <a:lnTo>
                  <a:pt x="3092324" y="2093540"/>
                </a:lnTo>
                <a:lnTo>
                  <a:pt x="3083103" y="2092894"/>
                </a:lnTo>
                <a:lnTo>
                  <a:pt x="3073883" y="2091927"/>
                </a:lnTo>
                <a:lnTo>
                  <a:pt x="3064662" y="2089991"/>
                </a:lnTo>
                <a:lnTo>
                  <a:pt x="3055760" y="2087733"/>
                </a:lnTo>
                <a:lnTo>
                  <a:pt x="3046539" y="2085152"/>
                </a:lnTo>
                <a:lnTo>
                  <a:pt x="3028734" y="2079991"/>
                </a:lnTo>
                <a:lnTo>
                  <a:pt x="3019832" y="2077087"/>
                </a:lnTo>
                <a:lnTo>
                  <a:pt x="3010612" y="2075152"/>
                </a:lnTo>
                <a:lnTo>
                  <a:pt x="3001709" y="2072894"/>
                </a:lnTo>
                <a:lnTo>
                  <a:pt x="2992807" y="2071281"/>
                </a:lnTo>
                <a:lnTo>
                  <a:pt x="2983904" y="2070313"/>
                </a:lnTo>
                <a:lnTo>
                  <a:pt x="2974366" y="2069990"/>
                </a:lnTo>
                <a:lnTo>
                  <a:pt x="2969915" y="2069990"/>
                </a:lnTo>
                <a:lnTo>
                  <a:pt x="2965145" y="2070313"/>
                </a:lnTo>
                <a:lnTo>
                  <a:pt x="2960376" y="2070635"/>
                </a:lnTo>
                <a:lnTo>
                  <a:pt x="2955925" y="2071281"/>
                </a:lnTo>
                <a:lnTo>
                  <a:pt x="2955925" y="2067732"/>
                </a:lnTo>
                <a:lnTo>
                  <a:pt x="2956561" y="2064506"/>
                </a:lnTo>
                <a:lnTo>
                  <a:pt x="2957833" y="2061925"/>
                </a:lnTo>
                <a:lnTo>
                  <a:pt x="2959422" y="2059345"/>
                </a:lnTo>
                <a:lnTo>
                  <a:pt x="2961966" y="2056764"/>
                </a:lnTo>
                <a:lnTo>
                  <a:pt x="2964510" y="2055151"/>
                </a:lnTo>
                <a:lnTo>
                  <a:pt x="2969915" y="2051280"/>
                </a:lnTo>
                <a:lnTo>
                  <a:pt x="2972140" y="2045150"/>
                </a:lnTo>
                <a:lnTo>
                  <a:pt x="2973094" y="2042247"/>
                </a:lnTo>
                <a:lnTo>
                  <a:pt x="2974684" y="2039344"/>
                </a:lnTo>
                <a:lnTo>
                  <a:pt x="2983904" y="2038053"/>
                </a:lnTo>
                <a:lnTo>
                  <a:pt x="2993125" y="2037086"/>
                </a:lnTo>
                <a:lnTo>
                  <a:pt x="3002663" y="2036763"/>
                </a:lnTo>
                <a:close/>
                <a:moveTo>
                  <a:pt x="3032421" y="2001838"/>
                </a:moveTo>
                <a:lnTo>
                  <a:pt x="3035273" y="2001838"/>
                </a:lnTo>
                <a:lnTo>
                  <a:pt x="3040343" y="2001838"/>
                </a:lnTo>
                <a:lnTo>
                  <a:pt x="3044779" y="2002470"/>
                </a:lnTo>
                <a:lnTo>
                  <a:pt x="3049532" y="2003101"/>
                </a:lnTo>
                <a:lnTo>
                  <a:pt x="3053968" y="2003733"/>
                </a:lnTo>
                <a:lnTo>
                  <a:pt x="3062841" y="2005627"/>
                </a:lnTo>
                <a:lnTo>
                  <a:pt x="3072030" y="2008153"/>
                </a:lnTo>
                <a:lnTo>
                  <a:pt x="3080903" y="2011310"/>
                </a:lnTo>
                <a:lnTo>
                  <a:pt x="3089459" y="2014468"/>
                </a:lnTo>
                <a:lnTo>
                  <a:pt x="3107204" y="2021099"/>
                </a:lnTo>
                <a:lnTo>
                  <a:pt x="3126217" y="2028045"/>
                </a:lnTo>
                <a:lnTo>
                  <a:pt x="3145546" y="2035307"/>
                </a:lnTo>
                <a:lnTo>
                  <a:pt x="3155370" y="2039096"/>
                </a:lnTo>
                <a:lnTo>
                  <a:pt x="3164559" y="2043201"/>
                </a:lnTo>
                <a:lnTo>
                  <a:pt x="3173749" y="2047621"/>
                </a:lnTo>
                <a:lnTo>
                  <a:pt x="3182938" y="2052357"/>
                </a:lnTo>
                <a:lnTo>
                  <a:pt x="3177868" y="2058988"/>
                </a:lnTo>
                <a:lnTo>
                  <a:pt x="3164242" y="2055199"/>
                </a:lnTo>
                <a:lnTo>
                  <a:pt x="3150300" y="2050779"/>
                </a:lnTo>
                <a:lnTo>
                  <a:pt x="3136991" y="2046674"/>
                </a:lnTo>
                <a:lnTo>
                  <a:pt x="3123365" y="2041938"/>
                </a:lnTo>
                <a:lnTo>
                  <a:pt x="3096113" y="2032465"/>
                </a:lnTo>
                <a:lnTo>
                  <a:pt x="3069179" y="2022993"/>
                </a:lnTo>
                <a:lnTo>
                  <a:pt x="3063792" y="2021099"/>
                </a:lnTo>
                <a:lnTo>
                  <a:pt x="3057771" y="2020151"/>
                </a:lnTo>
                <a:lnTo>
                  <a:pt x="3052384" y="2019520"/>
                </a:lnTo>
                <a:lnTo>
                  <a:pt x="3046363" y="2018888"/>
                </a:lnTo>
                <a:lnTo>
                  <a:pt x="3034956" y="2018573"/>
                </a:lnTo>
                <a:lnTo>
                  <a:pt x="3023548" y="2018257"/>
                </a:lnTo>
                <a:lnTo>
                  <a:pt x="3022597" y="2016362"/>
                </a:lnTo>
                <a:lnTo>
                  <a:pt x="3021647" y="2015099"/>
                </a:lnTo>
                <a:lnTo>
                  <a:pt x="3021330" y="2013205"/>
                </a:lnTo>
                <a:lnTo>
                  <a:pt x="3021013" y="2011942"/>
                </a:lnTo>
                <a:lnTo>
                  <a:pt x="3021330" y="2010679"/>
                </a:lnTo>
                <a:lnTo>
                  <a:pt x="3021647" y="2009100"/>
                </a:lnTo>
                <a:lnTo>
                  <a:pt x="3022281" y="2007837"/>
                </a:lnTo>
                <a:lnTo>
                  <a:pt x="3023231" y="2006890"/>
                </a:lnTo>
                <a:lnTo>
                  <a:pt x="3025766" y="2004680"/>
                </a:lnTo>
                <a:lnTo>
                  <a:pt x="3028935" y="2003101"/>
                </a:lnTo>
                <a:lnTo>
                  <a:pt x="3032421" y="2001838"/>
                </a:lnTo>
                <a:close/>
                <a:moveTo>
                  <a:pt x="3093063" y="1968500"/>
                </a:moveTo>
                <a:lnTo>
                  <a:pt x="3096852" y="1968819"/>
                </a:lnTo>
                <a:lnTo>
                  <a:pt x="3100324" y="1969138"/>
                </a:lnTo>
                <a:lnTo>
                  <a:pt x="3104113" y="1969777"/>
                </a:lnTo>
                <a:lnTo>
                  <a:pt x="3107585" y="1971054"/>
                </a:lnTo>
                <a:lnTo>
                  <a:pt x="3110742" y="1972011"/>
                </a:lnTo>
                <a:lnTo>
                  <a:pt x="3117688" y="1974884"/>
                </a:lnTo>
                <a:lnTo>
                  <a:pt x="3124317" y="1978395"/>
                </a:lnTo>
                <a:lnTo>
                  <a:pt x="3130947" y="1981586"/>
                </a:lnTo>
                <a:lnTo>
                  <a:pt x="3137261" y="1985097"/>
                </a:lnTo>
                <a:lnTo>
                  <a:pt x="3143890" y="1988608"/>
                </a:lnTo>
                <a:lnTo>
                  <a:pt x="3151151" y="1993077"/>
                </a:lnTo>
                <a:lnTo>
                  <a:pt x="3158728" y="1997545"/>
                </a:lnTo>
                <a:lnTo>
                  <a:pt x="3165989" y="2001695"/>
                </a:lnTo>
                <a:lnTo>
                  <a:pt x="3173566" y="2006482"/>
                </a:lnTo>
                <a:lnTo>
                  <a:pt x="3181143" y="2011270"/>
                </a:lnTo>
                <a:lnTo>
                  <a:pt x="3188088" y="2016377"/>
                </a:lnTo>
                <a:lnTo>
                  <a:pt x="3191561" y="2019250"/>
                </a:lnTo>
                <a:lnTo>
                  <a:pt x="3194717" y="2022441"/>
                </a:lnTo>
                <a:lnTo>
                  <a:pt x="3197559" y="2025314"/>
                </a:lnTo>
                <a:lnTo>
                  <a:pt x="3200400" y="2028825"/>
                </a:lnTo>
                <a:lnTo>
                  <a:pt x="3193139" y="2026910"/>
                </a:lnTo>
                <a:lnTo>
                  <a:pt x="3186194" y="2024676"/>
                </a:lnTo>
                <a:lnTo>
                  <a:pt x="3178933" y="2021803"/>
                </a:lnTo>
                <a:lnTo>
                  <a:pt x="3171987" y="2019250"/>
                </a:lnTo>
                <a:lnTo>
                  <a:pt x="3165358" y="2016058"/>
                </a:lnTo>
                <a:lnTo>
                  <a:pt x="3158728" y="2012866"/>
                </a:lnTo>
                <a:lnTo>
                  <a:pt x="3145469" y="2005844"/>
                </a:lnTo>
                <a:lnTo>
                  <a:pt x="3132210" y="1998822"/>
                </a:lnTo>
                <a:lnTo>
                  <a:pt x="3119266" y="1991800"/>
                </a:lnTo>
                <a:lnTo>
                  <a:pt x="3112321" y="1988608"/>
                </a:lnTo>
                <a:lnTo>
                  <a:pt x="3105375" y="1985736"/>
                </a:lnTo>
                <a:lnTo>
                  <a:pt x="3098430" y="1983182"/>
                </a:lnTo>
                <a:lnTo>
                  <a:pt x="3091485" y="1980629"/>
                </a:lnTo>
                <a:lnTo>
                  <a:pt x="3090222" y="1974884"/>
                </a:lnTo>
                <a:lnTo>
                  <a:pt x="3089275" y="1968819"/>
                </a:lnTo>
                <a:lnTo>
                  <a:pt x="3093063" y="1968500"/>
                </a:lnTo>
                <a:close/>
                <a:moveTo>
                  <a:pt x="3338513" y="1941513"/>
                </a:moveTo>
                <a:lnTo>
                  <a:pt x="3344646" y="1942466"/>
                </a:lnTo>
                <a:lnTo>
                  <a:pt x="3350133" y="1943736"/>
                </a:lnTo>
                <a:lnTo>
                  <a:pt x="3355943" y="1945006"/>
                </a:lnTo>
                <a:lnTo>
                  <a:pt x="3361753" y="1946276"/>
                </a:lnTo>
                <a:lnTo>
                  <a:pt x="3367562" y="1948498"/>
                </a:lnTo>
                <a:lnTo>
                  <a:pt x="3373372" y="1950403"/>
                </a:lnTo>
                <a:lnTo>
                  <a:pt x="3378537" y="1953261"/>
                </a:lnTo>
                <a:lnTo>
                  <a:pt x="3383701" y="1956118"/>
                </a:lnTo>
                <a:lnTo>
                  <a:pt x="3389188" y="1958976"/>
                </a:lnTo>
                <a:lnTo>
                  <a:pt x="3394030" y="1962468"/>
                </a:lnTo>
                <a:lnTo>
                  <a:pt x="3398549" y="1965961"/>
                </a:lnTo>
                <a:lnTo>
                  <a:pt x="3402745" y="1970088"/>
                </a:lnTo>
                <a:lnTo>
                  <a:pt x="3406618" y="1974216"/>
                </a:lnTo>
                <a:lnTo>
                  <a:pt x="3410491" y="1979296"/>
                </a:lnTo>
                <a:lnTo>
                  <a:pt x="3413719" y="1984058"/>
                </a:lnTo>
                <a:lnTo>
                  <a:pt x="3416301" y="1989138"/>
                </a:lnTo>
                <a:lnTo>
                  <a:pt x="3411137" y="1987233"/>
                </a:lnTo>
                <a:lnTo>
                  <a:pt x="3406295" y="1985011"/>
                </a:lnTo>
                <a:lnTo>
                  <a:pt x="3401453" y="1982153"/>
                </a:lnTo>
                <a:lnTo>
                  <a:pt x="3396289" y="1979613"/>
                </a:lnTo>
                <a:lnTo>
                  <a:pt x="3387252" y="1973263"/>
                </a:lnTo>
                <a:lnTo>
                  <a:pt x="3377891" y="1967866"/>
                </a:lnTo>
                <a:lnTo>
                  <a:pt x="3357557" y="1955801"/>
                </a:lnTo>
                <a:lnTo>
                  <a:pt x="3352715" y="1952626"/>
                </a:lnTo>
                <a:lnTo>
                  <a:pt x="3347551" y="1949133"/>
                </a:lnTo>
                <a:lnTo>
                  <a:pt x="3343032" y="1945641"/>
                </a:lnTo>
                <a:lnTo>
                  <a:pt x="3338513" y="1941513"/>
                </a:lnTo>
                <a:close/>
                <a:moveTo>
                  <a:pt x="3334042" y="1884363"/>
                </a:moveTo>
                <a:lnTo>
                  <a:pt x="3337840" y="1884363"/>
                </a:lnTo>
                <a:lnTo>
                  <a:pt x="3341639" y="1884679"/>
                </a:lnTo>
                <a:lnTo>
                  <a:pt x="3345753" y="1884995"/>
                </a:lnTo>
                <a:lnTo>
                  <a:pt x="3349551" y="1885942"/>
                </a:lnTo>
                <a:lnTo>
                  <a:pt x="3357148" y="1888153"/>
                </a:lnTo>
                <a:lnTo>
                  <a:pt x="3364111" y="1890995"/>
                </a:lnTo>
                <a:lnTo>
                  <a:pt x="3371391" y="1893837"/>
                </a:lnTo>
                <a:lnTo>
                  <a:pt x="3378670" y="1897626"/>
                </a:lnTo>
                <a:lnTo>
                  <a:pt x="3385634" y="1901416"/>
                </a:lnTo>
                <a:lnTo>
                  <a:pt x="3391964" y="1905206"/>
                </a:lnTo>
                <a:lnTo>
                  <a:pt x="3398294" y="1909311"/>
                </a:lnTo>
                <a:lnTo>
                  <a:pt x="3404624" y="1913732"/>
                </a:lnTo>
                <a:lnTo>
                  <a:pt x="3410321" y="1918785"/>
                </a:lnTo>
                <a:lnTo>
                  <a:pt x="3415386" y="1924153"/>
                </a:lnTo>
                <a:lnTo>
                  <a:pt x="3418234" y="1926995"/>
                </a:lnTo>
                <a:lnTo>
                  <a:pt x="3420450" y="1929522"/>
                </a:lnTo>
                <a:lnTo>
                  <a:pt x="3422349" y="1932680"/>
                </a:lnTo>
                <a:lnTo>
                  <a:pt x="3424564" y="1936154"/>
                </a:lnTo>
                <a:lnTo>
                  <a:pt x="3426147" y="1939627"/>
                </a:lnTo>
                <a:lnTo>
                  <a:pt x="3427413" y="1943101"/>
                </a:lnTo>
                <a:lnTo>
                  <a:pt x="3424248" y="1942785"/>
                </a:lnTo>
                <a:lnTo>
                  <a:pt x="3420766" y="1941838"/>
                </a:lnTo>
                <a:lnTo>
                  <a:pt x="3417285" y="1940890"/>
                </a:lnTo>
                <a:lnTo>
                  <a:pt x="3414120" y="1939312"/>
                </a:lnTo>
                <a:lnTo>
                  <a:pt x="3411271" y="1937733"/>
                </a:lnTo>
                <a:lnTo>
                  <a:pt x="3408422" y="1935838"/>
                </a:lnTo>
                <a:lnTo>
                  <a:pt x="3402725" y="1931732"/>
                </a:lnTo>
                <a:lnTo>
                  <a:pt x="3391964" y="1922574"/>
                </a:lnTo>
                <a:lnTo>
                  <a:pt x="3386583" y="1917837"/>
                </a:lnTo>
                <a:lnTo>
                  <a:pt x="3383418" y="1916258"/>
                </a:lnTo>
                <a:lnTo>
                  <a:pt x="3380886" y="1914679"/>
                </a:lnTo>
                <a:lnTo>
                  <a:pt x="3377404" y="1912469"/>
                </a:lnTo>
                <a:lnTo>
                  <a:pt x="3373923" y="1910258"/>
                </a:lnTo>
                <a:lnTo>
                  <a:pt x="3366959" y="1907100"/>
                </a:lnTo>
                <a:lnTo>
                  <a:pt x="3359680" y="1903627"/>
                </a:lnTo>
                <a:lnTo>
                  <a:pt x="3352400" y="1900469"/>
                </a:lnTo>
                <a:lnTo>
                  <a:pt x="3345753" y="1897311"/>
                </a:lnTo>
                <a:lnTo>
                  <a:pt x="3338473" y="1893837"/>
                </a:lnTo>
                <a:lnTo>
                  <a:pt x="3335308" y="1891942"/>
                </a:lnTo>
                <a:lnTo>
                  <a:pt x="3331827" y="1889732"/>
                </a:lnTo>
                <a:lnTo>
                  <a:pt x="3328662" y="1887837"/>
                </a:lnTo>
                <a:lnTo>
                  <a:pt x="3325813" y="1884995"/>
                </a:lnTo>
                <a:lnTo>
                  <a:pt x="3329928" y="1884679"/>
                </a:lnTo>
                <a:lnTo>
                  <a:pt x="3334042" y="1884363"/>
                </a:lnTo>
                <a:close/>
                <a:moveTo>
                  <a:pt x="2079944" y="1862138"/>
                </a:moveTo>
                <a:lnTo>
                  <a:pt x="2082801" y="1864990"/>
                </a:lnTo>
                <a:lnTo>
                  <a:pt x="2085024" y="1867842"/>
                </a:lnTo>
                <a:lnTo>
                  <a:pt x="2086294" y="1869109"/>
                </a:lnTo>
                <a:lnTo>
                  <a:pt x="2087246" y="1870694"/>
                </a:lnTo>
                <a:lnTo>
                  <a:pt x="2087564" y="1872595"/>
                </a:lnTo>
                <a:lnTo>
                  <a:pt x="2087881" y="1874496"/>
                </a:lnTo>
                <a:lnTo>
                  <a:pt x="2088834" y="1885904"/>
                </a:lnTo>
                <a:lnTo>
                  <a:pt x="2089151" y="1897311"/>
                </a:lnTo>
                <a:lnTo>
                  <a:pt x="2088516" y="1908718"/>
                </a:lnTo>
                <a:lnTo>
                  <a:pt x="2087881" y="1920126"/>
                </a:lnTo>
                <a:lnTo>
                  <a:pt x="2086294" y="1931533"/>
                </a:lnTo>
                <a:lnTo>
                  <a:pt x="2084389" y="1942624"/>
                </a:lnTo>
                <a:lnTo>
                  <a:pt x="2082166" y="1953714"/>
                </a:lnTo>
                <a:lnTo>
                  <a:pt x="2079309" y="1964805"/>
                </a:lnTo>
                <a:lnTo>
                  <a:pt x="2075816" y="1977163"/>
                </a:lnTo>
                <a:lnTo>
                  <a:pt x="2072324" y="1989521"/>
                </a:lnTo>
                <a:lnTo>
                  <a:pt x="2068196" y="2001879"/>
                </a:lnTo>
                <a:lnTo>
                  <a:pt x="2063751" y="2013920"/>
                </a:lnTo>
                <a:lnTo>
                  <a:pt x="2059306" y="2026278"/>
                </a:lnTo>
                <a:lnTo>
                  <a:pt x="2054544" y="2038319"/>
                </a:lnTo>
                <a:lnTo>
                  <a:pt x="2044384" y="2061451"/>
                </a:lnTo>
                <a:lnTo>
                  <a:pt x="2033589" y="2084899"/>
                </a:lnTo>
                <a:lnTo>
                  <a:pt x="2022476" y="2108348"/>
                </a:lnTo>
                <a:lnTo>
                  <a:pt x="1999298" y="2154295"/>
                </a:lnTo>
                <a:lnTo>
                  <a:pt x="1994853" y="2163167"/>
                </a:lnTo>
                <a:lnTo>
                  <a:pt x="1992313" y="2167920"/>
                </a:lnTo>
                <a:lnTo>
                  <a:pt x="1989456" y="2172039"/>
                </a:lnTo>
                <a:lnTo>
                  <a:pt x="1986281" y="2175842"/>
                </a:lnTo>
                <a:lnTo>
                  <a:pt x="1984693" y="2177743"/>
                </a:lnTo>
                <a:lnTo>
                  <a:pt x="1982788" y="2179328"/>
                </a:lnTo>
                <a:lnTo>
                  <a:pt x="1980566" y="2180278"/>
                </a:lnTo>
                <a:lnTo>
                  <a:pt x="1978343" y="2181863"/>
                </a:lnTo>
                <a:lnTo>
                  <a:pt x="1976121" y="2182496"/>
                </a:lnTo>
                <a:lnTo>
                  <a:pt x="1973263" y="2182813"/>
                </a:lnTo>
                <a:lnTo>
                  <a:pt x="1973581" y="2179328"/>
                </a:lnTo>
                <a:lnTo>
                  <a:pt x="1974216" y="2175525"/>
                </a:lnTo>
                <a:lnTo>
                  <a:pt x="1975168" y="2172039"/>
                </a:lnTo>
                <a:lnTo>
                  <a:pt x="1976121" y="2168871"/>
                </a:lnTo>
                <a:lnTo>
                  <a:pt x="1978978" y="2162216"/>
                </a:lnTo>
                <a:lnTo>
                  <a:pt x="1981836" y="2155562"/>
                </a:lnTo>
                <a:lnTo>
                  <a:pt x="1988503" y="2142887"/>
                </a:lnTo>
                <a:lnTo>
                  <a:pt x="1991996" y="2136233"/>
                </a:lnTo>
                <a:lnTo>
                  <a:pt x="1995171" y="2129895"/>
                </a:lnTo>
                <a:lnTo>
                  <a:pt x="2008188" y="2104546"/>
                </a:lnTo>
                <a:lnTo>
                  <a:pt x="2021206" y="2078879"/>
                </a:lnTo>
                <a:lnTo>
                  <a:pt x="2027556" y="2065887"/>
                </a:lnTo>
                <a:lnTo>
                  <a:pt x="2033271" y="2052578"/>
                </a:lnTo>
                <a:lnTo>
                  <a:pt x="2039304" y="2039587"/>
                </a:lnTo>
                <a:lnTo>
                  <a:pt x="2044384" y="2026595"/>
                </a:lnTo>
                <a:lnTo>
                  <a:pt x="2049464" y="2012969"/>
                </a:lnTo>
                <a:lnTo>
                  <a:pt x="2054544" y="1999661"/>
                </a:lnTo>
                <a:lnTo>
                  <a:pt x="2058989" y="1985718"/>
                </a:lnTo>
                <a:lnTo>
                  <a:pt x="2063116" y="1972093"/>
                </a:lnTo>
                <a:lnTo>
                  <a:pt x="2066609" y="1958150"/>
                </a:lnTo>
                <a:lnTo>
                  <a:pt x="2069466" y="1944208"/>
                </a:lnTo>
                <a:lnTo>
                  <a:pt x="2072006" y="1929949"/>
                </a:lnTo>
                <a:lnTo>
                  <a:pt x="2074229" y="1916006"/>
                </a:lnTo>
                <a:lnTo>
                  <a:pt x="2076451" y="1889072"/>
                </a:lnTo>
                <a:lnTo>
                  <a:pt x="2078039" y="1875764"/>
                </a:lnTo>
                <a:lnTo>
                  <a:pt x="2078991" y="1868792"/>
                </a:lnTo>
                <a:lnTo>
                  <a:pt x="2079944" y="1862138"/>
                </a:lnTo>
                <a:close/>
                <a:moveTo>
                  <a:pt x="1655763" y="1860550"/>
                </a:moveTo>
                <a:lnTo>
                  <a:pt x="1660494" y="1865306"/>
                </a:lnTo>
                <a:lnTo>
                  <a:pt x="1665224" y="1870062"/>
                </a:lnTo>
                <a:lnTo>
                  <a:pt x="1669639" y="1875135"/>
                </a:lnTo>
                <a:lnTo>
                  <a:pt x="1671847" y="1877671"/>
                </a:lnTo>
                <a:lnTo>
                  <a:pt x="1673739" y="1880525"/>
                </a:lnTo>
                <a:lnTo>
                  <a:pt x="1686984" y="1904304"/>
                </a:lnTo>
                <a:lnTo>
                  <a:pt x="1699914" y="1928084"/>
                </a:lnTo>
                <a:lnTo>
                  <a:pt x="1712528" y="1951863"/>
                </a:lnTo>
                <a:lnTo>
                  <a:pt x="1724512" y="1975959"/>
                </a:lnTo>
                <a:lnTo>
                  <a:pt x="1736496" y="2000373"/>
                </a:lnTo>
                <a:lnTo>
                  <a:pt x="1747849" y="2024786"/>
                </a:lnTo>
                <a:lnTo>
                  <a:pt x="1758887" y="2049517"/>
                </a:lnTo>
                <a:lnTo>
                  <a:pt x="1769609" y="2074565"/>
                </a:lnTo>
                <a:lnTo>
                  <a:pt x="1779700" y="2099612"/>
                </a:lnTo>
                <a:lnTo>
                  <a:pt x="1789477" y="2124660"/>
                </a:lnTo>
                <a:lnTo>
                  <a:pt x="1798622" y="2150342"/>
                </a:lnTo>
                <a:lnTo>
                  <a:pt x="1807452" y="2175706"/>
                </a:lnTo>
                <a:lnTo>
                  <a:pt x="1816282" y="2201388"/>
                </a:lnTo>
                <a:lnTo>
                  <a:pt x="1824167" y="2227387"/>
                </a:lnTo>
                <a:lnTo>
                  <a:pt x="1831104" y="2253386"/>
                </a:lnTo>
                <a:lnTo>
                  <a:pt x="1838358" y="2279384"/>
                </a:lnTo>
                <a:lnTo>
                  <a:pt x="1840881" y="2288579"/>
                </a:lnTo>
                <a:lnTo>
                  <a:pt x="1842142" y="2297457"/>
                </a:lnTo>
                <a:lnTo>
                  <a:pt x="1842773" y="2302213"/>
                </a:lnTo>
                <a:lnTo>
                  <a:pt x="1843088" y="2306651"/>
                </a:lnTo>
                <a:lnTo>
                  <a:pt x="1843088" y="2311090"/>
                </a:lnTo>
                <a:lnTo>
                  <a:pt x="1843088" y="2316163"/>
                </a:lnTo>
                <a:lnTo>
                  <a:pt x="1833312" y="2311090"/>
                </a:lnTo>
                <a:lnTo>
                  <a:pt x="1829843" y="2301578"/>
                </a:lnTo>
                <a:lnTo>
                  <a:pt x="1826689" y="2291750"/>
                </a:lnTo>
                <a:lnTo>
                  <a:pt x="1821328" y="2272409"/>
                </a:lnTo>
                <a:lnTo>
                  <a:pt x="1816282" y="2252117"/>
                </a:lnTo>
                <a:lnTo>
                  <a:pt x="1810606" y="2232777"/>
                </a:lnTo>
                <a:lnTo>
                  <a:pt x="1802091" y="2205193"/>
                </a:lnTo>
                <a:lnTo>
                  <a:pt x="1793261" y="2177609"/>
                </a:lnTo>
                <a:lnTo>
                  <a:pt x="1783800" y="2150342"/>
                </a:lnTo>
                <a:lnTo>
                  <a:pt x="1774339" y="2123075"/>
                </a:lnTo>
                <a:lnTo>
                  <a:pt x="1763932" y="2096125"/>
                </a:lnTo>
                <a:lnTo>
                  <a:pt x="1753210" y="2069492"/>
                </a:lnTo>
                <a:lnTo>
                  <a:pt x="1747534" y="2056175"/>
                </a:lnTo>
                <a:lnTo>
                  <a:pt x="1741857" y="2043176"/>
                </a:lnTo>
                <a:lnTo>
                  <a:pt x="1735550" y="2029859"/>
                </a:lnTo>
                <a:lnTo>
                  <a:pt x="1729558" y="2016860"/>
                </a:lnTo>
                <a:lnTo>
                  <a:pt x="1720097" y="1997202"/>
                </a:lnTo>
                <a:lnTo>
                  <a:pt x="1710952" y="1977862"/>
                </a:lnTo>
                <a:lnTo>
                  <a:pt x="1691715" y="1938864"/>
                </a:lnTo>
                <a:lnTo>
                  <a:pt x="1682569" y="1919840"/>
                </a:lnTo>
                <a:lnTo>
                  <a:pt x="1673108" y="1900182"/>
                </a:lnTo>
                <a:lnTo>
                  <a:pt x="1664278" y="1880525"/>
                </a:lnTo>
                <a:lnTo>
                  <a:pt x="1655763" y="1860550"/>
                </a:lnTo>
                <a:close/>
                <a:moveTo>
                  <a:pt x="1835552" y="1789113"/>
                </a:moveTo>
                <a:lnTo>
                  <a:pt x="1838741" y="1791648"/>
                </a:lnTo>
                <a:lnTo>
                  <a:pt x="1841930" y="1794817"/>
                </a:lnTo>
                <a:lnTo>
                  <a:pt x="1844800" y="1797986"/>
                </a:lnTo>
                <a:lnTo>
                  <a:pt x="1847032" y="1801472"/>
                </a:lnTo>
                <a:lnTo>
                  <a:pt x="1849264" y="1804958"/>
                </a:lnTo>
                <a:lnTo>
                  <a:pt x="1851178" y="1808444"/>
                </a:lnTo>
                <a:lnTo>
                  <a:pt x="1854686" y="1815733"/>
                </a:lnTo>
                <a:lnTo>
                  <a:pt x="1857874" y="1823656"/>
                </a:lnTo>
                <a:lnTo>
                  <a:pt x="1860107" y="1831578"/>
                </a:lnTo>
                <a:lnTo>
                  <a:pt x="1865209" y="1847424"/>
                </a:lnTo>
                <a:lnTo>
                  <a:pt x="1870311" y="1866121"/>
                </a:lnTo>
                <a:lnTo>
                  <a:pt x="1874456" y="1884819"/>
                </a:lnTo>
                <a:lnTo>
                  <a:pt x="1878283" y="1903833"/>
                </a:lnTo>
                <a:lnTo>
                  <a:pt x="1881472" y="1922214"/>
                </a:lnTo>
                <a:lnTo>
                  <a:pt x="1883704" y="1941228"/>
                </a:lnTo>
                <a:lnTo>
                  <a:pt x="1885617" y="1960242"/>
                </a:lnTo>
                <a:lnTo>
                  <a:pt x="1887212" y="1979573"/>
                </a:lnTo>
                <a:lnTo>
                  <a:pt x="1888169" y="1998588"/>
                </a:lnTo>
                <a:lnTo>
                  <a:pt x="1888806" y="2017602"/>
                </a:lnTo>
                <a:lnTo>
                  <a:pt x="1889125" y="2036617"/>
                </a:lnTo>
                <a:lnTo>
                  <a:pt x="1889125" y="2055948"/>
                </a:lnTo>
                <a:lnTo>
                  <a:pt x="1888806" y="2074962"/>
                </a:lnTo>
                <a:lnTo>
                  <a:pt x="1887531" y="2113625"/>
                </a:lnTo>
                <a:lnTo>
                  <a:pt x="1885936" y="2151336"/>
                </a:lnTo>
                <a:lnTo>
                  <a:pt x="1884661" y="2169717"/>
                </a:lnTo>
                <a:lnTo>
                  <a:pt x="1883066" y="2187781"/>
                </a:lnTo>
                <a:lnTo>
                  <a:pt x="1882110" y="2206161"/>
                </a:lnTo>
                <a:lnTo>
                  <a:pt x="1880196" y="2224542"/>
                </a:lnTo>
                <a:lnTo>
                  <a:pt x="1878602" y="2242288"/>
                </a:lnTo>
                <a:lnTo>
                  <a:pt x="1876051" y="2260669"/>
                </a:lnTo>
                <a:lnTo>
                  <a:pt x="1874456" y="2269542"/>
                </a:lnTo>
                <a:lnTo>
                  <a:pt x="1872862" y="2278416"/>
                </a:lnTo>
                <a:lnTo>
                  <a:pt x="1870630" y="2286972"/>
                </a:lnTo>
                <a:lnTo>
                  <a:pt x="1868079" y="2296162"/>
                </a:lnTo>
                <a:lnTo>
                  <a:pt x="1856918" y="2297113"/>
                </a:lnTo>
                <a:lnTo>
                  <a:pt x="1855642" y="2291092"/>
                </a:lnTo>
                <a:lnTo>
                  <a:pt x="1855004" y="2285071"/>
                </a:lnTo>
                <a:lnTo>
                  <a:pt x="1855004" y="2279050"/>
                </a:lnTo>
                <a:lnTo>
                  <a:pt x="1855004" y="2273345"/>
                </a:lnTo>
                <a:lnTo>
                  <a:pt x="1845757" y="2267958"/>
                </a:lnTo>
                <a:lnTo>
                  <a:pt x="1845119" y="2237535"/>
                </a:lnTo>
                <a:lnTo>
                  <a:pt x="1843524" y="2206795"/>
                </a:lnTo>
                <a:lnTo>
                  <a:pt x="1840336" y="2145949"/>
                </a:lnTo>
                <a:lnTo>
                  <a:pt x="1839060" y="2132322"/>
                </a:lnTo>
                <a:lnTo>
                  <a:pt x="1837466" y="2119012"/>
                </a:lnTo>
                <a:lnTo>
                  <a:pt x="1835233" y="2105702"/>
                </a:lnTo>
                <a:lnTo>
                  <a:pt x="1832363" y="2092075"/>
                </a:lnTo>
                <a:lnTo>
                  <a:pt x="1829812" y="2078765"/>
                </a:lnTo>
                <a:lnTo>
                  <a:pt x="1826624" y="2065772"/>
                </a:lnTo>
                <a:lnTo>
                  <a:pt x="1819608" y="2039152"/>
                </a:lnTo>
                <a:lnTo>
                  <a:pt x="1818014" y="2031546"/>
                </a:lnTo>
                <a:lnTo>
                  <a:pt x="1817057" y="2023940"/>
                </a:lnTo>
                <a:lnTo>
                  <a:pt x="1816100" y="2016335"/>
                </a:lnTo>
                <a:lnTo>
                  <a:pt x="1816100" y="2008729"/>
                </a:lnTo>
                <a:lnTo>
                  <a:pt x="1818651" y="2011898"/>
                </a:lnTo>
                <a:lnTo>
                  <a:pt x="1821202" y="2015384"/>
                </a:lnTo>
                <a:lnTo>
                  <a:pt x="1823116" y="2018870"/>
                </a:lnTo>
                <a:lnTo>
                  <a:pt x="1825029" y="2022356"/>
                </a:lnTo>
                <a:lnTo>
                  <a:pt x="1829175" y="2034081"/>
                </a:lnTo>
                <a:lnTo>
                  <a:pt x="1833001" y="2045490"/>
                </a:lnTo>
                <a:lnTo>
                  <a:pt x="1836190" y="2057215"/>
                </a:lnTo>
                <a:lnTo>
                  <a:pt x="1839379" y="2068941"/>
                </a:lnTo>
                <a:lnTo>
                  <a:pt x="1842249" y="2080983"/>
                </a:lnTo>
                <a:lnTo>
                  <a:pt x="1844800" y="2093026"/>
                </a:lnTo>
                <a:lnTo>
                  <a:pt x="1847032" y="2105385"/>
                </a:lnTo>
                <a:lnTo>
                  <a:pt x="1849264" y="2117428"/>
                </a:lnTo>
                <a:lnTo>
                  <a:pt x="1850540" y="2126618"/>
                </a:lnTo>
                <a:lnTo>
                  <a:pt x="1851497" y="2136125"/>
                </a:lnTo>
                <a:lnTo>
                  <a:pt x="1853410" y="2155139"/>
                </a:lnTo>
                <a:lnTo>
                  <a:pt x="1854686" y="2174471"/>
                </a:lnTo>
                <a:lnTo>
                  <a:pt x="1855323" y="2193485"/>
                </a:lnTo>
                <a:lnTo>
                  <a:pt x="1856918" y="2231514"/>
                </a:lnTo>
                <a:lnTo>
                  <a:pt x="1857874" y="2250528"/>
                </a:lnTo>
                <a:lnTo>
                  <a:pt x="1858831" y="2269859"/>
                </a:lnTo>
                <a:lnTo>
                  <a:pt x="1862339" y="2244824"/>
                </a:lnTo>
                <a:lnTo>
                  <a:pt x="1865209" y="2219471"/>
                </a:lnTo>
                <a:lnTo>
                  <a:pt x="1867441" y="2194436"/>
                </a:lnTo>
                <a:lnTo>
                  <a:pt x="1869673" y="2169400"/>
                </a:lnTo>
                <a:lnTo>
                  <a:pt x="1871268" y="2144048"/>
                </a:lnTo>
                <a:lnTo>
                  <a:pt x="1872862" y="2119012"/>
                </a:lnTo>
                <a:lnTo>
                  <a:pt x="1873819" y="2093976"/>
                </a:lnTo>
                <a:lnTo>
                  <a:pt x="1874456" y="2068307"/>
                </a:lnTo>
                <a:lnTo>
                  <a:pt x="1875094" y="2039786"/>
                </a:lnTo>
                <a:lnTo>
                  <a:pt x="1875094" y="2024891"/>
                </a:lnTo>
                <a:lnTo>
                  <a:pt x="1875094" y="2010630"/>
                </a:lnTo>
                <a:lnTo>
                  <a:pt x="1874456" y="1996053"/>
                </a:lnTo>
                <a:lnTo>
                  <a:pt x="1873819" y="1981475"/>
                </a:lnTo>
                <a:lnTo>
                  <a:pt x="1872862" y="1967214"/>
                </a:lnTo>
                <a:lnTo>
                  <a:pt x="1871586" y="1952636"/>
                </a:lnTo>
                <a:lnTo>
                  <a:pt x="1869992" y="1938059"/>
                </a:lnTo>
                <a:lnTo>
                  <a:pt x="1868079" y="1924115"/>
                </a:lnTo>
                <a:lnTo>
                  <a:pt x="1865847" y="1909537"/>
                </a:lnTo>
                <a:lnTo>
                  <a:pt x="1863295" y="1895593"/>
                </a:lnTo>
                <a:lnTo>
                  <a:pt x="1860744" y="1881016"/>
                </a:lnTo>
                <a:lnTo>
                  <a:pt x="1857237" y="1866755"/>
                </a:lnTo>
                <a:lnTo>
                  <a:pt x="1853410" y="1853128"/>
                </a:lnTo>
                <a:lnTo>
                  <a:pt x="1849264" y="1838867"/>
                </a:lnTo>
                <a:lnTo>
                  <a:pt x="1847351" y="1832846"/>
                </a:lnTo>
                <a:lnTo>
                  <a:pt x="1845119" y="1826825"/>
                </a:lnTo>
                <a:lnTo>
                  <a:pt x="1840336" y="1814466"/>
                </a:lnTo>
                <a:lnTo>
                  <a:pt x="1838741" y="1808444"/>
                </a:lnTo>
                <a:lnTo>
                  <a:pt x="1837147" y="1802106"/>
                </a:lnTo>
                <a:lnTo>
                  <a:pt x="1835871" y="1795451"/>
                </a:lnTo>
                <a:lnTo>
                  <a:pt x="1835552" y="1789113"/>
                </a:lnTo>
                <a:close/>
                <a:moveTo>
                  <a:pt x="3316388" y="1730728"/>
                </a:moveTo>
                <a:lnTo>
                  <a:pt x="3309088" y="1743113"/>
                </a:lnTo>
                <a:lnTo>
                  <a:pt x="3301470" y="1755498"/>
                </a:lnTo>
                <a:lnTo>
                  <a:pt x="3297343" y="1761532"/>
                </a:lnTo>
                <a:lnTo>
                  <a:pt x="3293217" y="1767248"/>
                </a:lnTo>
                <a:lnTo>
                  <a:pt x="3288138" y="1772964"/>
                </a:lnTo>
                <a:lnTo>
                  <a:pt x="3283377" y="1778045"/>
                </a:lnTo>
                <a:lnTo>
                  <a:pt x="3278616" y="1783126"/>
                </a:lnTo>
                <a:lnTo>
                  <a:pt x="3274172" y="1788843"/>
                </a:lnTo>
                <a:lnTo>
                  <a:pt x="3269728" y="1794241"/>
                </a:lnTo>
                <a:lnTo>
                  <a:pt x="3265601" y="1799957"/>
                </a:lnTo>
                <a:lnTo>
                  <a:pt x="3257348" y="1811707"/>
                </a:lnTo>
                <a:lnTo>
                  <a:pt x="3249730" y="1823775"/>
                </a:lnTo>
                <a:lnTo>
                  <a:pt x="3241795" y="1836160"/>
                </a:lnTo>
                <a:lnTo>
                  <a:pt x="3233860" y="1848227"/>
                </a:lnTo>
                <a:lnTo>
                  <a:pt x="3225606" y="1859342"/>
                </a:lnTo>
                <a:lnTo>
                  <a:pt x="3220845" y="1865058"/>
                </a:lnTo>
                <a:lnTo>
                  <a:pt x="3216401" y="1870457"/>
                </a:lnTo>
                <a:lnTo>
                  <a:pt x="3191008" y="1894592"/>
                </a:lnTo>
                <a:lnTo>
                  <a:pt x="3178311" y="1906659"/>
                </a:lnTo>
                <a:lnTo>
                  <a:pt x="3164980" y="1918092"/>
                </a:lnTo>
                <a:lnTo>
                  <a:pt x="3151648" y="1929524"/>
                </a:lnTo>
                <a:lnTo>
                  <a:pt x="3144348" y="1934605"/>
                </a:lnTo>
                <a:lnTo>
                  <a:pt x="3137364" y="1940003"/>
                </a:lnTo>
                <a:lnTo>
                  <a:pt x="3130381" y="1944767"/>
                </a:lnTo>
                <a:lnTo>
                  <a:pt x="3122763" y="1949213"/>
                </a:lnTo>
                <a:lnTo>
                  <a:pt x="3115145" y="1953659"/>
                </a:lnTo>
                <a:lnTo>
                  <a:pt x="3107210" y="1957787"/>
                </a:lnTo>
                <a:lnTo>
                  <a:pt x="3086895" y="1967632"/>
                </a:lnTo>
                <a:lnTo>
                  <a:pt x="3065628" y="1976841"/>
                </a:lnTo>
                <a:lnTo>
                  <a:pt x="3044678" y="1985415"/>
                </a:lnTo>
                <a:lnTo>
                  <a:pt x="3023728" y="1993672"/>
                </a:lnTo>
                <a:lnTo>
                  <a:pt x="3001826" y="2000976"/>
                </a:lnTo>
                <a:lnTo>
                  <a:pt x="2980242" y="2008280"/>
                </a:lnTo>
                <a:lnTo>
                  <a:pt x="2958340" y="2014314"/>
                </a:lnTo>
                <a:lnTo>
                  <a:pt x="2936438" y="2020347"/>
                </a:lnTo>
                <a:lnTo>
                  <a:pt x="2933899" y="2024476"/>
                </a:lnTo>
                <a:lnTo>
                  <a:pt x="2931360" y="2028286"/>
                </a:lnTo>
                <a:lnTo>
                  <a:pt x="2925646" y="2035908"/>
                </a:lnTo>
                <a:lnTo>
                  <a:pt x="2913902" y="2050834"/>
                </a:lnTo>
                <a:lnTo>
                  <a:pt x="2908188" y="2059725"/>
                </a:lnTo>
                <a:lnTo>
                  <a:pt x="2902474" y="2068935"/>
                </a:lnTo>
                <a:lnTo>
                  <a:pt x="2897396" y="2078462"/>
                </a:lnTo>
                <a:lnTo>
                  <a:pt x="2892952" y="2087989"/>
                </a:lnTo>
                <a:lnTo>
                  <a:pt x="2888508" y="2097516"/>
                </a:lnTo>
                <a:lnTo>
                  <a:pt x="2884382" y="2107678"/>
                </a:lnTo>
                <a:lnTo>
                  <a:pt x="2880573" y="2117522"/>
                </a:lnTo>
                <a:lnTo>
                  <a:pt x="2876764" y="2128002"/>
                </a:lnTo>
                <a:lnTo>
                  <a:pt x="2891365" y="2128955"/>
                </a:lnTo>
                <a:lnTo>
                  <a:pt x="2898666" y="2129272"/>
                </a:lnTo>
                <a:lnTo>
                  <a:pt x="2906284" y="2130225"/>
                </a:lnTo>
                <a:lnTo>
                  <a:pt x="2913584" y="2131178"/>
                </a:lnTo>
                <a:lnTo>
                  <a:pt x="2920567" y="2132448"/>
                </a:lnTo>
                <a:lnTo>
                  <a:pt x="2927550" y="2134671"/>
                </a:lnTo>
                <a:lnTo>
                  <a:pt x="2931042" y="2135941"/>
                </a:lnTo>
                <a:lnTo>
                  <a:pt x="2934534" y="2137211"/>
                </a:lnTo>
                <a:lnTo>
                  <a:pt x="2940247" y="2139752"/>
                </a:lnTo>
                <a:lnTo>
                  <a:pt x="2945961" y="2141975"/>
                </a:lnTo>
                <a:lnTo>
                  <a:pt x="2957705" y="2145786"/>
                </a:lnTo>
                <a:lnTo>
                  <a:pt x="2963736" y="2147691"/>
                </a:lnTo>
                <a:lnTo>
                  <a:pt x="2969450" y="2150231"/>
                </a:lnTo>
                <a:lnTo>
                  <a:pt x="2974528" y="2153090"/>
                </a:lnTo>
                <a:lnTo>
                  <a:pt x="2977385" y="2154995"/>
                </a:lnTo>
                <a:lnTo>
                  <a:pt x="2979924" y="2156900"/>
                </a:lnTo>
                <a:lnTo>
                  <a:pt x="2991986" y="2167062"/>
                </a:lnTo>
                <a:lnTo>
                  <a:pt x="2998335" y="2171826"/>
                </a:lnTo>
                <a:lnTo>
                  <a:pt x="3004366" y="2176907"/>
                </a:lnTo>
                <a:lnTo>
                  <a:pt x="3010079" y="2182623"/>
                </a:lnTo>
                <a:lnTo>
                  <a:pt x="3015793" y="2188339"/>
                </a:lnTo>
                <a:lnTo>
                  <a:pt x="3020554" y="2194691"/>
                </a:lnTo>
                <a:lnTo>
                  <a:pt x="3022459" y="2197866"/>
                </a:lnTo>
                <a:lnTo>
                  <a:pt x="3024680" y="2201359"/>
                </a:lnTo>
                <a:lnTo>
                  <a:pt x="3025316" y="2208346"/>
                </a:lnTo>
                <a:lnTo>
                  <a:pt x="3026585" y="2215650"/>
                </a:lnTo>
                <a:lnTo>
                  <a:pt x="3028172" y="2222636"/>
                </a:lnTo>
                <a:lnTo>
                  <a:pt x="3029759" y="2229623"/>
                </a:lnTo>
                <a:lnTo>
                  <a:pt x="3033886" y="2243278"/>
                </a:lnTo>
                <a:lnTo>
                  <a:pt x="3037377" y="2257251"/>
                </a:lnTo>
                <a:lnTo>
                  <a:pt x="3037060" y="2269636"/>
                </a:lnTo>
                <a:lnTo>
                  <a:pt x="3035790" y="2281703"/>
                </a:lnTo>
                <a:lnTo>
                  <a:pt x="3033886" y="2294088"/>
                </a:lnTo>
                <a:lnTo>
                  <a:pt x="3031664" y="2306156"/>
                </a:lnTo>
                <a:lnTo>
                  <a:pt x="3029124" y="2317906"/>
                </a:lnTo>
                <a:lnTo>
                  <a:pt x="3025950" y="2329973"/>
                </a:lnTo>
                <a:lnTo>
                  <a:pt x="3020237" y="2353790"/>
                </a:lnTo>
                <a:lnTo>
                  <a:pt x="3018332" y="2362047"/>
                </a:lnTo>
                <a:lnTo>
                  <a:pt x="3015793" y="2369669"/>
                </a:lnTo>
                <a:lnTo>
                  <a:pt x="3012936" y="2377608"/>
                </a:lnTo>
                <a:lnTo>
                  <a:pt x="3009762" y="2385229"/>
                </a:lnTo>
                <a:lnTo>
                  <a:pt x="3003414" y="2400473"/>
                </a:lnTo>
                <a:lnTo>
                  <a:pt x="2996748" y="2415716"/>
                </a:lnTo>
                <a:lnTo>
                  <a:pt x="2992304" y="2424607"/>
                </a:lnTo>
                <a:lnTo>
                  <a:pt x="2987860" y="2432864"/>
                </a:lnTo>
                <a:lnTo>
                  <a:pt x="2982464" y="2441121"/>
                </a:lnTo>
                <a:lnTo>
                  <a:pt x="2977385" y="2449377"/>
                </a:lnTo>
                <a:lnTo>
                  <a:pt x="2971989" y="2457317"/>
                </a:lnTo>
                <a:lnTo>
                  <a:pt x="2966593" y="2465573"/>
                </a:lnTo>
                <a:lnTo>
                  <a:pt x="2961832" y="2473830"/>
                </a:lnTo>
                <a:lnTo>
                  <a:pt x="2957388" y="2482404"/>
                </a:lnTo>
                <a:lnTo>
                  <a:pt x="2952309" y="2492884"/>
                </a:lnTo>
                <a:lnTo>
                  <a:pt x="2946278" y="2502411"/>
                </a:lnTo>
                <a:lnTo>
                  <a:pt x="2940247" y="2512255"/>
                </a:lnTo>
                <a:lnTo>
                  <a:pt x="2933582" y="2521465"/>
                </a:lnTo>
                <a:lnTo>
                  <a:pt x="2926598" y="2530357"/>
                </a:lnTo>
                <a:lnTo>
                  <a:pt x="2919298" y="2539566"/>
                </a:lnTo>
                <a:lnTo>
                  <a:pt x="2911680" y="2548140"/>
                </a:lnTo>
                <a:lnTo>
                  <a:pt x="2903744" y="2556397"/>
                </a:lnTo>
                <a:lnTo>
                  <a:pt x="2900888" y="2559572"/>
                </a:lnTo>
                <a:lnTo>
                  <a:pt x="2897396" y="2562113"/>
                </a:lnTo>
                <a:lnTo>
                  <a:pt x="2893587" y="2564336"/>
                </a:lnTo>
                <a:lnTo>
                  <a:pt x="2889778" y="2566876"/>
                </a:lnTo>
                <a:lnTo>
                  <a:pt x="2885651" y="2568782"/>
                </a:lnTo>
                <a:lnTo>
                  <a:pt x="2881842" y="2571005"/>
                </a:lnTo>
                <a:lnTo>
                  <a:pt x="2878351" y="2573545"/>
                </a:lnTo>
                <a:lnTo>
                  <a:pt x="2874859" y="2576403"/>
                </a:lnTo>
                <a:lnTo>
                  <a:pt x="2862480" y="2589106"/>
                </a:lnTo>
                <a:lnTo>
                  <a:pt x="2849466" y="2601173"/>
                </a:lnTo>
                <a:lnTo>
                  <a:pt x="2836134" y="2612923"/>
                </a:lnTo>
                <a:lnTo>
                  <a:pt x="2822803" y="2624673"/>
                </a:lnTo>
                <a:lnTo>
                  <a:pt x="2809471" y="2636106"/>
                </a:lnTo>
                <a:lnTo>
                  <a:pt x="2795505" y="2647538"/>
                </a:lnTo>
                <a:lnTo>
                  <a:pt x="2767572" y="2669767"/>
                </a:lnTo>
                <a:lnTo>
                  <a:pt x="2755827" y="2678342"/>
                </a:lnTo>
                <a:lnTo>
                  <a:pt x="2744400" y="2686598"/>
                </a:lnTo>
                <a:lnTo>
                  <a:pt x="2720911" y="2703112"/>
                </a:lnTo>
                <a:lnTo>
                  <a:pt x="2709167" y="2711686"/>
                </a:lnTo>
                <a:lnTo>
                  <a:pt x="2698057" y="2720260"/>
                </a:lnTo>
                <a:lnTo>
                  <a:pt x="2686947" y="2729470"/>
                </a:lnTo>
                <a:lnTo>
                  <a:pt x="2675838" y="2738997"/>
                </a:lnTo>
                <a:lnTo>
                  <a:pt x="2699644" y="2737726"/>
                </a:lnTo>
                <a:lnTo>
                  <a:pt x="2723451" y="2735503"/>
                </a:lnTo>
                <a:lnTo>
                  <a:pt x="2747257" y="2733280"/>
                </a:lnTo>
                <a:lnTo>
                  <a:pt x="2771063" y="2730105"/>
                </a:lnTo>
                <a:lnTo>
                  <a:pt x="2794552" y="2726612"/>
                </a:lnTo>
                <a:lnTo>
                  <a:pt x="2818041" y="2722801"/>
                </a:lnTo>
                <a:lnTo>
                  <a:pt x="2841530" y="2718672"/>
                </a:lnTo>
                <a:lnTo>
                  <a:pt x="2865019" y="2714227"/>
                </a:lnTo>
                <a:lnTo>
                  <a:pt x="2875494" y="2712639"/>
                </a:lnTo>
                <a:lnTo>
                  <a:pt x="2886286" y="2711368"/>
                </a:lnTo>
                <a:lnTo>
                  <a:pt x="2907553" y="2707875"/>
                </a:lnTo>
                <a:lnTo>
                  <a:pt x="2929138" y="2703747"/>
                </a:lnTo>
                <a:lnTo>
                  <a:pt x="2950087" y="2699301"/>
                </a:lnTo>
                <a:lnTo>
                  <a:pt x="2966593" y="2694538"/>
                </a:lnTo>
                <a:lnTo>
                  <a:pt x="2974846" y="2691997"/>
                </a:lnTo>
                <a:lnTo>
                  <a:pt x="2982781" y="2689774"/>
                </a:lnTo>
                <a:lnTo>
                  <a:pt x="2991034" y="2686598"/>
                </a:lnTo>
                <a:lnTo>
                  <a:pt x="2998652" y="2683105"/>
                </a:lnTo>
                <a:lnTo>
                  <a:pt x="3006270" y="2679294"/>
                </a:lnTo>
                <a:lnTo>
                  <a:pt x="3010079" y="2676754"/>
                </a:lnTo>
                <a:lnTo>
                  <a:pt x="3013888" y="2674531"/>
                </a:lnTo>
                <a:lnTo>
                  <a:pt x="3022459" y="2668180"/>
                </a:lnTo>
                <a:lnTo>
                  <a:pt x="3031664" y="2661828"/>
                </a:lnTo>
                <a:lnTo>
                  <a:pt x="3039917" y="2654842"/>
                </a:lnTo>
                <a:lnTo>
                  <a:pt x="3048487" y="2647856"/>
                </a:lnTo>
                <a:lnTo>
                  <a:pt x="3064993" y="2633565"/>
                </a:lnTo>
                <a:lnTo>
                  <a:pt x="3081181" y="2618957"/>
                </a:lnTo>
                <a:lnTo>
                  <a:pt x="3089434" y="2610383"/>
                </a:lnTo>
                <a:lnTo>
                  <a:pt x="3097052" y="2601173"/>
                </a:lnTo>
                <a:lnTo>
                  <a:pt x="3104353" y="2591964"/>
                </a:lnTo>
                <a:lnTo>
                  <a:pt x="3111336" y="2582437"/>
                </a:lnTo>
                <a:lnTo>
                  <a:pt x="3118002" y="2572593"/>
                </a:lnTo>
                <a:lnTo>
                  <a:pt x="3124668" y="2562748"/>
                </a:lnTo>
                <a:lnTo>
                  <a:pt x="3138316" y="2543059"/>
                </a:lnTo>
                <a:lnTo>
                  <a:pt x="3138951" y="2526863"/>
                </a:lnTo>
                <a:lnTo>
                  <a:pt x="3139269" y="2510350"/>
                </a:lnTo>
                <a:lnTo>
                  <a:pt x="3139269" y="2502093"/>
                </a:lnTo>
                <a:lnTo>
                  <a:pt x="3138951" y="2494154"/>
                </a:lnTo>
                <a:lnTo>
                  <a:pt x="3138316" y="2485897"/>
                </a:lnTo>
                <a:lnTo>
                  <a:pt x="3136729" y="2477958"/>
                </a:lnTo>
                <a:lnTo>
                  <a:pt x="3135777" y="2469384"/>
                </a:lnTo>
                <a:lnTo>
                  <a:pt x="3133872" y="2460810"/>
                </a:lnTo>
                <a:lnTo>
                  <a:pt x="3131651" y="2452553"/>
                </a:lnTo>
                <a:lnTo>
                  <a:pt x="3129111" y="2444296"/>
                </a:lnTo>
                <a:lnTo>
                  <a:pt x="3124350" y="2427783"/>
                </a:lnTo>
                <a:lnTo>
                  <a:pt x="3121811" y="2419209"/>
                </a:lnTo>
                <a:lnTo>
                  <a:pt x="3120224" y="2410952"/>
                </a:lnTo>
                <a:lnTo>
                  <a:pt x="3122763" y="2412540"/>
                </a:lnTo>
                <a:lnTo>
                  <a:pt x="3124668" y="2414128"/>
                </a:lnTo>
                <a:lnTo>
                  <a:pt x="3127207" y="2416033"/>
                </a:lnTo>
                <a:lnTo>
                  <a:pt x="3128794" y="2417621"/>
                </a:lnTo>
                <a:lnTo>
                  <a:pt x="3131016" y="2419844"/>
                </a:lnTo>
                <a:lnTo>
                  <a:pt x="3132286" y="2422067"/>
                </a:lnTo>
                <a:lnTo>
                  <a:pt x="3133872" y="2424290"/>
                </a:lnTo>
                <a:lnTo>
                  <a:pt x="3135142" y="2426830"/>
                </a:lnTo>
                <a:lnTo>
                  <a:pt x="3140221" y="2438263"/>
                </a:lnTo>
                <a:lnTo>
                  <a:pt x="3144665" y="2450013"/>
                </a:lnTo>
                <a:lnTo>
                  <a:pt x="3148156" y="2461763"/>
                </a:lnTo>
                <a:lnTo>
                  <a:pt x="3151330" y="2474148"/>
                </a:lnTo>
                <a:lnTo>
                  <a:pt x="3154187" y="2486215"/>
                </a:lnTo>
                <a:lnTo>
                  <a:pt x="3155774" y="2498600"/>
                </a:lnTo>
                <a:lnTo>
                  <a:pt x="3157362" y="2511303"/>
                </a:lnTo>
                <a:lnTo>
                  <a:pt x="3158631" y="2523688"/>
                </a:lnTo>
                <a:lnTo>
                  <a:pt x="3163075" y="2519559"/>
                </a:lnTo>
                <a:lnTo>
                  <a:pt x="3160853" y="2511303"/>
                </a:lnTo>
                <a:lnTo>
                  <a:pt x="3160536" y="2507174"/>
                </a:lnTo>
                <a:lnTo>
                  <a:pt x="3160536" y="2505269"/>
                </a:lnTo>
                <a:lnTo>
                  <a:pt x="3160536" y="2503364"/>
                </a:lnTo>
                <a:lnTo>
                  <a:pt x="3163392" y="2481452"/>
                </a:lnTo>
                <a:lnTo>
                  <a:pt x="3164027" y="2470654"/>
                </a:lnTo>
                <a:lnTo>
                  <a:pt x="3164662" y="2459857"/>
                </a:lnTo>
                <a:lnTo>
                  <a:pt x="3164980" y="2449060"/>
                </a:lnTo>
                <a:lnTo>
                  <a:pt x="3164662" y="2438263"/>
                </a:lnTo>
                <a:lnTo>
                  <a:pt x="3163710" y="2427148"/>
                </a:lnTo>
                <a:lnTo>
                  <a:pt x="3163075" y="2422067"/>
                </a:lnTo>
                <a:lnTo>
                  <a:pt x="3162123" y="2416668"/>
                </a:lnTo>
                <a:lnTo>
                  <a:pt x="3159901" y="2408094"/>
                </a:lnTo>
                <a:lnTo>
                  <a:pt x="3157362" y="2398885"/>
                </a:lnTo>
                <a:lnTo>
                  <a:pt x="3154822" y="2390628"/>
                </a:lnTo>
                <a:lnTo>
                  <a:pt x="3151966" y="2381736"/>
                </a:lnTo>
                <a:lnTo>
                  <a:pt x="3154822" y="2381736"/>
                </a:lnTo>
                <a:lnTo>
                  <a:pt x="3157044" y="2381736"/>
                </a:lnTo>
                <a:lnTo>
                  <a:pt x="3159584" y="2382054"/>
                </a:lnTo>
                <a:lnTo>
                  <a:pt x="3161488" y="2382689"/>
                </a:lnTo>
                <a:lnTo>
                  <a:pt x="3163710" y="2383959"/>
                </a:lnTo>
                <a:lnTo>
                  <a:pt x="3165297" y="2385229"/>
                </a:lnTo>
                <a:lnTo>
                  <a:pt x="3167202" y="2386500"/>
                </a:lnTo>
                <a:lnTo>
                  <a:pt x="3168788" y="2388405"/>
                </a:lnTo>
                <a:lnTo>
                  <a:pt x="3171645" y="2392216"/>
                </a:lnTo>
                <a:lnTo>
                  <a:pt x="3173550" y="2396662"/>
                </a:lnTo>
                <a:lnTo>
                  <a:pt x="3175454" y="2401108"/>
                </a:lnTo>
                <a:lnTo>
                  <a:pt x="3176724" y="2405554"/>
                </a:lnTo>
                <a:lnTo>
                  <a:pt x="3180533" y="2420479"/>
                </a:lnTo>
                <a:lnTo>
                  <a:pt x="3182438" y="2427783"/>
                </a:lnTo>
                <a:lnTo>
                  <a:pt x="3184342" y="2435087"/>
                </a:lnTo>
                <a:lnTo>
                  <a:pt x="3184977" y="2425243"/>
                </a:lnTo>
                <a:lnTo>
                  <a:pt x="3184660" y="2414763"/>
                </a:lnTo>
                <a:lnTo>
                  <a:pt x="3184342" y="2404918"/>
                </a:lnTo>
                <a:lnTo>
                  <a:pt x="3183707" y="2394756"/>
                </a:lnTo>
                <a:lnTo>
                  <a:pt x="3182755" y="2385229"/>
                </a:lnTo>
                <a:lnTo>
                  <a:pt x="3180850" y="2375067"/>
                </a:lnTo>
                <a:lnTo>
                  <a:pt x="3179581" y="2365223"/>
                </a:lnTo>
                <a:lnTo>
                  <a:pt x="3177359" y="2355378"/>
                </a:lnTo>
                <a:lnTo>
                  <a:pt x="3190373" y="2354743"/>
                </a:lnTo>
                <a:lnTo>
                  <a:pt x="3192595" y="2361412"/>
                </a:lnTo>
                <a:lnTo>
                  <a:pt x="3194817" y="2368398"/>
                </a:lnTo>
                <a:lnTo>
                  <a:pt x="3196404" y="2374750"/>
                </a:lnTo>
                <a:lnTo>
                  <a:pt x="3197991" y="2381736"/>
                </a:lnTo>
                <a:lnTo>
                  <a:pt x="3198943" y="2388405"/>
                </a:lnTo>
                <a:lnTo>
                  <a:pt x="3199896" y="2395074"/>
                </a:lnTo>
                <a:lnTo>
                  <a:pt x="3200848" y="2409047"/>
                </a:lnTo>
                <a:lnTo>
                  <a:pt x="3201165" y="2423020"/>
                </a:lnTo>
                <a:lnTo>
                  <a:pt x="3201800" y="2436992"/>
                </a:lnTo>
                <a:lnTo>
                  <a:pt x="3202118" y="2450648"/>
                </a:lnTo>
                <a:lnTo>
                  <a:pt x="3203070" y="2464621"/>
                </a:lnTo>
                <a:lnTo>
                  <a:pt x="3206244" y="2455729"/>
                </a:lnTo>
                <a:lnTo>
                  <a:pt x="3209101" y="2446519"/>
                </a:lnTo>
                <a:lnTo>
                  <a:pt x="3212275" y="2437310"/>
                </a:lnTo>
                <a:lnTo>
                  <a:pt x="3214814" y="2428101"/>
                </a:lnTo>
                <a:lnTo>
                  <a:pt x="3217036" y="2418574"/>
                </a:lnTo>
                <a:lnTo>
                  <a:pt x="3219258" y="2409364"/>
                </a:lnTo>
                <a:lnTo>
                  <a:pt x="3220845" y="2399837"/>
                </a:lnTo>
                <a:lnTo>
                  <a:pt x="3222432" y="2390310"/>
                </a:lnTo>
                <a:lnTo>
                  <a:pt x="3223384" y="2380783"/>
                </a:lnTo>
                <a:lnTo>
                  <a:pt x="3224020" y="2370939"/>
                </a:lnTo>
                <a:lnTo>
                  <a:pt x="3224337" y="2361412"/>
                </a:lnTo>
                <a:lnTo>
                  <a:pt x="3224337" y="2351568"/>
                </a:lnTo>
                <a:lnTo>
                  <a:pt x="3223702" y="2342358"/>
                </a:lnTo>
                <a:lnTo>
                  <a:pt x="3222750" y="2332831"/>
                </a:lnTo>
                <a:lnTo>
                  <a:pt x="3221163" y="2322987"/>
                </a:lnTo>
                <a:lnTo>
                  <a:pt x="3219258" y="2313777"/>
                </a:lnTo>
                <a:lnTo>
                  <a:pt x="3218623" y="2310284"/>
                </a:lnTo>
                <a:lnTo>
                  <a:pt x="3217036" y="2307108"/>
                </a:lnTo>
                <a:lnTo>
                  <a:pt x="3215449" y="2303933"/>
                </a:lnTo>
                <a:lnTo>
                  <a:pt x="3213862" y="2301392"/>
                </a:lnTo>
                <a:lnTo>
                  <a:pt x="3210053" y="2295359"/>
                </a:lnTo>
                <a:lnTo>
                  <a:pt x="3205926" y="2289960"/>
                </a:lnTo>
                <a:lnTo>
                  <a:pt x="3208148" y="2289642"/>
                </a:lnTo>
                <a:lnTo>
                  <a:pt x="3210688" y="2288690"/>
                </a:lnTo>
                <a:lnTo>
                  <a:pt x="3215449" y="2287102"/>
                </a:lnTo>
                <a:lnTo>
                  <a:pt x="3217988" y="2286467"/>
                </a:lnTo>
                <a:lnTo>
                  <a:pt x="3219893" y="2286467"/>
                </a:lnTo>
                <a:lnTo>
                  <a:pt x="3222432" y="2286784"/>
                </a:lnTo>
                <a:lnTo>
                  <a:pt x="3224337" y="2287737"/>
                </a:lnTo>
                <a:lnTo>
                  <a:pt x="3226559" y="2290278"/>
                </a:lnTo>
                <a:lnTo>
                  <a:pt x="3228463" y="2293136"/>
                </a:lnTo>
                <a:lnTo>
                  <a:pt x="3230050" y="2295676"/>
                </a:lnTo>
                <a:lnTo>
                  <a:pt x="3231320" y="2298534"/>
                </a:lnTo>
                <a:lnTo>
                  <a:pt x="3233860" y="2304568"/>
                </a:lnTo>
                <a:lnTo>
                  <a:pt x="3235446" y="2310284"/>
                </a:lnTo>
                <a:lnTo>
                  <a:pt x="3236716" y="2316635"/>
                </a:lnTo>
                <a:lnTo>
                  <a:pt x="3237986" y="2322987"/>
                </a:lnTo>
                <a:lnTo>
                  <a:pt x="3239573" y="2335372"/>
                </a:lnTo>
                <a:lnTo>
                  <a:pt x="3240208" y="2343628"/>
                </a:lnTo>
                <a:lnTo>
                  <a:pt x="3240842" y="2352203"/>
                </a:lnTo>
                <a:lnTo>
                  <a:pt x="3240842" y="2360459"/>
                </a:lnTo>
                <a:lnTo>
                  <a:pt x="3240842" y="2368716"/>
                </a:lnTo>
                <a:lnTo>
                  <a:pt x="3240208" y="2376973"/>
                </a:lnTo>
                <a:lnTo>
                  <a:pt x="3239573" y="2385229"/>
                </a:lnTo>
                <a:lnTo>
                  <a:pt x="3238621" y="2393486"/>
                </a:lnTo>
                <a:lnTo>
                  <a:pt x="3237034" y="2401743"/>
                </a:lnTo>
                <a:lnTo>
                  <a:pt x="3234177" y="2417939"/>
                </a:lnTo>
                <a:lnTo>
                  <a:pt x="3230685" y="2434134"/>
                </a:lnTo>
                <a:lnTo>
                  <a:pt x="3226559" y="2450330"/>
                </a:lnTo>
                <a:lnTo>
                  <a:pt x="3222432" y="2466526"/>
                </a:lnTo>
                <a:lnTo>
                  <a:pt x="3238938" y="2450965"/>
                </a:lnTo>
                <a:lnTo>
                  <a:pt x="3255444" y="2436040"/>
                </a:lnTo>
                <a:lnTo>
                  <a:pt x="3271632" y="2420162"/>
                </a:lnTo>
                <a:lnTo>
                  <a:pt x="3287820" y="2404283"/>
                </a:lnTo>
                <a:lnTo>
                  <a:pt x="3293534" y="2399202"/>
                </a:lnTo>
                <a:lnTo>
                  <a:pt x="3298930" y="2394439"/>
                </a:lnTo>
                <a:lnTo>
                  <a:pt x="3304326" y="2389358"/>
                </a:lnTo>
                <a:lnTo>
                  <a:pt x="3310040" y="2384594"/>
                </a:lnTo>
                <a:lnTo>
                  <a:pt x="3315118" y="2378878"/>
                </a:lnTo>
                <a:lnTo>
                  <a:pt x="3317658" y="2376338"/>
                </a:lnTo>
                <a:lnTo>
                  <a:pt x="3319562" y="2373162"/>
                </a:lnTo>
                <a:lnTo>
                  <a:pt x="3321467" y="2369986"/>
                </a:lnTo>
                <a:lnTo>
                  <a:pt x="3323054" y="2366493"/>
                </a:lnTo>
                <a:lnTo>
                  <a:pt x="3324324" y="2363000"/>
                </a:lnTo>
                <a:lnTo>
                  <a:pt x="3325593" y="2359507"/>
                </a:lnTo>
                <a:lnTo>
                  <a:pt x="3335751" y="2322034"/>
                </a:lnTo>
                <a:lnTo>
                  <a:pt x="3341464" y="2303298"/>
                </a:lnTo>
                <a:lnTo>
                  <a:pt x="3347178" y="2284879"/>
                </a:lnTo>
                <a:lnTo>
                  <a:pt x="3354478" y="2251852"/>
                </a:lnTo>
                <a:lnTo>
                  <a:pt x="3361462" y="2219143"/>
                </a:lnTo>
                <a:lnTo>
                  <a:pt x="3368128" y="2186434"/>
                </a:lnTo>
                <a:lnTo>
                  <a:pt x="3375746" y="2153725"/>
                </a:lnTo>
                <a:lnTo>
                  <a:pt x="3377332" y="2142610"/>
                </a:lnTo>
                <a:lnTo>
                  <a:pt x="3378920" y="2131495"/>
                </a:lnTo>
                <a:lnTo>
                  <a:pt x="3381459" y="2120380"/>
                </a:lnTo>
                <a:lnTo>
                  <a:pt x="3384633" y="2109583"/>
                </a:lnTo>
                <a:lnTo>
                  <a:pt x="3390664" y="2088306"/>
                </a:lnTo>
                <a:lnTo>
                  <a:pt x="3393838" y="2077509"/>
                </a:lnTo>
                <a:lnTo>
                  <a:pt x="3397012" y="2067029"/>
                </a:lnTo>
                <a:lnTo>
                  <a:pt x="3399869" y="2056232"/>
                </a:lnTo>
                <a:lnTo>
                  <a:pt x="3403678" y="2045435"/>
                </a:lnTo>
                <a:lnTo>
                  <a:pt x="3411614" y="2024476"/>
                </a:lnTo>
                <a:lnTo>
                  <a:pt x="3415423" y="2013679"/>
                </a:lnTo>
                <a:lnTo>
                  <a:pt x="3419232" y="2003199"/>
                </a:lnTo>
                <a:lnTo>
                  <a:pt x="3422406" y="1992402"/>
                </a:lnTo>
                <a:lnTo>
                  <a:pt x="3425263" y="1981287"/>
                </a:lnTo>
                <a:lnTo>
                  <a:pt x="3425898" y="1977476"/>
                </a:lnTo>
                <a:lnTo>
                  <a:pt x="3426850" y="1973983"/>
                </a:lnTo>
                <a:lnTo>
                  <a:pt x="3429389" y="1966361"/>
                </a:lnTo>
                <a:lnTo>
                  <a:pt x="3432246" y="1958740"/>
                </a:lnTo>
                <a:lnTo>
                  <a:pt x="3434785" y="1951436"/>
                </a:lnTo>
                <a:lnTo>
                  <a:pt x="3436055" y="1947625"/>
                </a:lnTo>
                <a:lnTo>
                  <a:pt x="3436690" y="1944132"/>
                </a:lnTo>
                <a:lnTo>
                  <a:pt x="3437325" y="1940321"/>
                </a:lnTo>
                <a:lnTo>
                  <a:pt x="3437642" y="1936510"/>
                </a:lnTo>
                <a:lnTo>
                  <a:pt x="3437325" y="1932699"/>
                </a:lnTo>
                <a:lnTo>
                  <a:pt x="3437007" y="1928571"/>
                </a:lnTo>
                <a:lnTo>
                  <a:pt x="3436055" y="1924760"/>
                </a:lnTo>
                <a:lnTo>
                  <a:pt x="3434468" y="1920950"/>
                </a:lnTo>
                <a:lnTo>
                  <a:pt x="3433833" y="1917456"/>
                </a:lnTo>
                <a:lnTo>
                  <a:pt x="3433198" y="1913963"/>
                </a:lnTo>
                <a:lnTo>
                  <a:pt x="3432563" y="1906977"/>
                </a:lnTo>
                <a:lnTo>
                  <a:pt x="3432563" y="1893321"/>
                </a:lnTo>
                <a:lnTo>
                  <a:pt x="3425898" y="1887288"/>
                </a:lnTo>
                <a:lnTo>
                  <a:pt x="3426215" y="1897450"/>
                </a:lnTo>
                <a:lnTo>
                  <a:pt x="3426532" y="1907612"/>
                </a:lnTo>
                <a:lnTo>
                  <a:pt x="3421771" y="1904436"/>
                </a:lnTo>
                <a:lnTo>
                  <a:pt x="3417010" y="1900625"/>
                </a:lnTo>
                <a:lnTo>
                  <a:pt x="3412566" y="1896815"/>
                </a:lnTo>
                <a:lnTo>
                  <a:pt x="3407805" y="1892686"/>
                </a:lnTo>
                <a:lnTo>
                  <a:pt x="3399234" y="1884747"/>
                </a:lnTo>
                <a:lnTo>
                  <a:pt x="3394790" y="1880936"/>
                </a:lnTo>
                <a:lnTo>
                  <a:pt x="3390029" y="1877126"/>
                </a:lnTo>
                <a:lnTo>
                  <a:pt x="3383998" y="1873632"/>
                </a:lnTo>
                <a:lnTo>
                  <a:pt x="3378285" y="1870139"/>
                </a:lnTo>
                <a:lnTo>
                  <a:pt x="3372571" y="1866646"/>
                </a:lnTo>
                <a:lnTo>
                  <a:pt x="3366223" y="1863470"/>
                </a:lnTo>
                <a:lnTo>
                  <a:pt x="3353844" y="1858072"/>
                </a:lnTo>
                <a:lnTo>
                  <a:pt x="3341147" y="1853308"/>
                </a:lnTo>
                <a:lnTo>
                  <a:pt x="3334798" y="1851085"/>
                </a:lnTo>
                <a:lnTo>
                  <a:pt x="3329085" y="1849180"/>
                </a:lnTo>
                <a:lnTo>
                  <a:pt x="3325911" y="1847592"/>
                </a:lnTo>
                <a:lnTo>
                  <a:pt x="3323372" y="1846004"/>
                </a:lnTo>
                <a:lnTo>
                  <a:pt x="3321150" y="1844099"/>
                </a:lnTo>
                <a:lnTo>
                  <a:pt x="3319245" y="1841241"/>
                </a:lnTo>
                <a:lnTo>
                  <a:pt x="3325911" y="1841241"/>
                </a:lnTo>
                <a:lnTo>
                  <a:pt x="3332259" y="1841876"/>
                </a:lnTo>
                <a:lnTo>
                  <a:pt x="3338925" y="1842829"/>
                </a:lnTo>
                <a:lnTo>
                  <a:pt x="3345591" y="1844099"/>
                </a:lnTo>
                <a:lnTo>
                  <a:pt x="3351622" y="1845687"/>
                </a:lnTo>
                <a:lnTo>
                  <a:pt x="3357970" y="1847592"/>
                </a:lnTo>
                <a:lnTo>
                  <a:pt x="3364001" y="1849815"/>
                </a:lnTo>
                <a:lnTo>
                  <a:pt x="3370349" y="1852356"/>
                </a:lnTo>
                <a:lnTo>
                  <a:pt x="3376063" y="1854896"/>
                </a:lnTo>
                <a:lnTo>
                  <a:pt x="3382094" y="1857754"/>
                </a:lnTo>
                <a:lnTo>
                  <a:pt x="3393838" y="1864423"/>
                </a:lnTo>
                <a:lnTo>
                  <a:pt x="3405265" y="1870774"/>
                </a:lnTo>
                <a:lnTo>
                  <a:pt x="3416375" y="1877761"/>
                </a:lnTo>
                <a:lnTo>
                  <a:pt x="3409709" y="1870139"/>
                </a:lnTo>
                <a:lnTo>
                  <a:pt x="3402091" y="1863153"/>
                </a:lnTo>
                <a:lnTo>
                  <a:pt x="3394473" y="1856802"/>
                </a:lnTo>
                <a:lnTo>
                  <a:pt x="3386220" y="1850450"/>
                </a:lnTo>
                <a:lnTo>
                  <a:pt x="3377967" y="1845052"/>
                </a:lnTo>
                <a:lnTo>
                  <a:pt x="3369080" y="1839653"/>
                </a:lnTo>
                <a:lnTo>
                  <a:pt x="3359874" y="1834890"/>
                </a:lnTo>
                <a:lnTo>
                  <a:pt x="3350987" y="1830761"/>
                </a:lnTo>
                <a:lnTo>
                  <a:pt x="3345273" y="1828221"/>
                </a:lnTo>
                <a:lnTo>
                  <a:pt x="3339560" y="1825045"/>
                </a:lnTo>
                <a:lnTo>
                  <a:pt x="3329402" y="1818059"/>
                </a:lnTo>
                <a:lnTo>
                  <a:pt x="3331624" y="1816788"/>
                </a:lnTo>
                <a:lnTo>
                  <a:pt x="3334481" y="1815201"/>
                </a:lnTo>
                <a:lnTo>
                  <a:pt x="3337338" y="1814565"/>
                </a:lnTo>
                <a:lnTo>
                  <a:pt x="3339877" y="1814248"/>
                </a:lnTo>
                <a:lnTo>
                  <a:pt x="3342734" y="1813930"/>
                </a:lnTo>
                <a:lnTo>
                  <a:pt x="3345591" y="1814248"/>
                </a:lnTo>
                <a:lnTo>
                  <a:pt x="3348765" y="1814565"/>
                </a:lnTo>
                <a:lnTo>
                  <a:pt x="3351304" y="1815201"/>
                </a:lnTo>
                <a:lnTo>
                  <a:pt x="3357018" y="1817423"/>
                </a:lnTo>
                <a:lnTo>
                  <a:pt x="3362414" y="1819646"/>
                </a:lnTo>
                <a:lnTo>
                  <a:pt x="3372889" y="1824410"/>
                </a:lnTo>
                <a:lnTo>
                  <a:pt x="3381459" y="1828538"/>
                </a:lnTo>
                <a:lnTo>
                  <a:pt x="3389394" y="1832984"/>
                </a:lnTo>
                <a:lnTo>
                  <a:pt x="3397012" y="1838065"/>
                </a:lnTo>
                <a:lnTo>
                  <a:pt x="3404630" y="1843464"/>
                </a:lnTo>
                <a:lnTo>
                  <a:pt x="3411296" y="1849498"/>
                </a:lnTo>
                <a:lnTo>
                  <a:pt x="3418597" y="1855214"/>
                </a:lnTo>
                <a:lnTo>
                  <a:pt x="3425263" y="1861883"/>
                </a:lnTo>
                <a:lnTo>
                  <a:pt x="3432246" y="1868234"/>
                </a:lnTo>
                <a:lnTo>
                  <a:pt x="3429389" y="1862835"/>
                </a:lnTo>
                <a:lnTo>
                  <a:pt x="3426215" y="1857754"/>
                </a:lnTo>
                <a:lnTo>
                  <a:pt x="3423041" y="1852991"/>
                </a:lnTo>
                <a:lnTo>
                  <a:pt x="3419549" y="1848227"/>
                </a:lnTo>
                <a:lnTo>
                  <a:pt x="3416375" y="1843464"/>
                </a:lnTo>
                <a:lnTo>
                  <a:pt x="3412566" y="1838700"/>
                </a:lnTo>
                <a:lnTo>
                  <a:pt x="3408757" y="1834572"/>
                </a:lnTo>
                <a:lnTo>
                  <a:pt x="3404630" y="1830126"/>
                </a:lnTo>
                <a:lnTo>
                  <a:pt x="3395743" y="1822187"/>
                </a:lnTo>
                <a:lnTo>
                  <a:pt x="3386855" y="1814565"/>
                </a:lnTo>
                <a:lnTo>
                  <a:pt x="3377332" y="1807579"/>
                </a:lnTo>
                <a:lnTo>
                  <a:pt x="3367175" y="1801545"/>
                </a:lnTo>
                <a:lnTo>
                  <a:pt x="3362096" y="1798370"/>
                </a:lnTo>
                <a:lnTo>
                  <a:pt x="3356066" y="1795194"/>
                </a:lnTo>
                <a:lnTo>
                  <a:pt x="3344956" y="1789478"/>
                </a:lnTo>
                <a:lnTo>
                  <a:pt x="3339560" y="1786302"/>
                </a:lnTo>
                <a:lnTo>
                  <a:pt x="3334481" y="1782491"/>
                </a:lnTo>
                <a:lnTo>
                  <a:pt x="3331942" y="1780586"/>
                </a:lnTo>
                <a:lnTo>
                  <a:pt x="3330037" y="1778045"/>
                </a:lnTo>
                <a:lnTo>
                  <a:pt x="3327815" y="1775505"/>
                </a:lnTo>
                <a:lnTo>
                  <a:pt x="3326228" y="1772964"/>
                </a:lnTo>
                <a:lnTo>
                  <a:pt x="3332894" y="1773600"/>
                </a:lnTo>
                <a:lnTo>
                  <a:pt x="3338925" y="1774552"/>
                </a:lnTo>
                <a:lnTo>
                  <a:pt x="3345273" y="1775822"/>
                </a:lnTo>
                <a:lnTo>
                  <a:pt x="3351304" y="1777728"/>
                </a:lnTo>
                <a:lnTo>
                  <a:pt x="3357335" y="1779951"/>
                </a:lnTo>
                <a:lnTo>
                  <a:pt x="3363049" y="1782491"/>
                </a:lnTo>
                <a:lnTo>
                  <a:pt x="3369080" y="1785667"/>
                </a:lnTo>
                <a:lnTo>
                  <a:pt x="3374476" y="1788843"/>
                </a:lnTo>
                <a:lnTo>
                  <a:pt x="3379872" y="1792018"/>
                </a:lnTo>
                <a:lnTo>
                  <a:pt x="3385586" y="1795511"/>
                </a:lnTo>
                <a:lnTo>
                  <a:pt x="3396378" y="1803133"/>
                </a:lnTo>
                <a:lnTo>
                  <a:pt x="3417010" y="1818694"/>
                </a:lnTo>
                <a:lnTo>
                  <a:pt x="3414788" y="1812978"/>
                </a:lnTo>
                <a:lnTo>
                  <a:pt x="3412248" y="1807579"/>
                </a:lnTo>
                <a:lnTo>
                  <a:pt x="3409074" y="1802498"/>
                </a:lnTo>
                <a:lnTo>
                  <a:pt x="3405265" y="1798052"/>
                </a:lnTo>
                <a:lnTo>
                  <a:pt x="3401456" y="1793606"/>
                </a:lnTo>
                <a:lnTo>
                  <a:pt x="3397012" y="1789160"/>
                </a:lnTo>
                <a:lnTo>
                  <a:pt x="3387807" y="1781221"/>
                </a:lnTo>
                <a:lnTo>
                  <a:pt x="3379872" y="1773600"/>
                </a:lnTo>
                <a:lnTo>
                  <a:pt x="3371619" y="1766296"/>
                </a:lnTo>
                <a:lnTo>
                  <a:pt x="3363049" y="1759309"/>
                </a:lnTo>
                <a:lnTo>
                  <a:pt x="3354478" y="1752323"/>
                </a:lnTo>
                <a:lnTo>
                  <a:pt x="3345591" y="1746289"/>
                </a:lnTo>
                <a:lnTo>
                  <a:pt x="3336068" y="1740255"/>
                </a:lnTo>
                <a:lnTo>
                  <a:pt x="3326546" y="1735174"/>
                </a:lnTo>
                <a:lnTo>
                  <a:pt x="3316388" y="1730728"/>
                </a:lnTo>
                <a:close/>
                <a:moveTo>
                  <a:pt x="3334798" y="1704370"/>
                </a:moveTo>
                <a:lnTo>
                  <a:pt x="3324958" y="1718343"/>
                </a:lnTo>
                <a:lnTo>
                  <a:pt x="3331624" y="1721201"/>
                </a:lnTo>
                <a:lnTo>
                  <a:pt x="3338290" y="1724377"/>
                </a:lnTo>
                <a:lnTo>
                  <a:pt x="3344321" y="1727870"/>
                </a:lnTo>
                <a:lnTo>
                  <a:pt x="3350987" y="1731681"/>
                </a:lnTo>
                <a:lnTo>
                  <a:pt x="3363366" y="1739620"/>
                </a:lnTo>
                <a:lnTo>
                  <a:pt x="3375746" y="1747559"/>
                </a:lnTo>
                <a:lnTo>
                  <a:pt x="3371619" y="1741525"/>
                </a:lnTo>
                <a:lnTo>
                  <a:pt x="3367492" y="1735174"/>
                </a:lnTo>
                <a:lnTo>
                  <a:pt x="3363049" y="1729140"/>
                </a:lnTo>
                <a:lnTo>
                  <a:pt x="3358288" y="1723424"/>
                </a:lnTo>
                <a:lnTo>
                  <a:pt x="3352891" y="1718026"/>
                </a:lnTo>
                <a:lnTo>
                  <a:pt x="3347178" y="1712627"/>
                </a:lnTo>
                <a:lnTo>
                  <a:pt x="3341464" y="1708181"/>
                </a:lnTo>
                <a:lnTo>
                  <a:pt x="3334798" y="1704370"/>
                </a:lnTo>
                <a:close/>
                <a:moveTo>
                  <a:pt x="864608" y="1671638"/>
                </a:moveTo>
                <a:lnTo>
                  <a:pt x="869951" y="1684338"/>
                </a:lnTo>
                <a:lnTo>
                  <a:pt x="865237" y="1686561"/>
                </a:lnTo>
                <a:lnTo>
                  <a:pt x="860522" y="1688148"/>
                </a:lnTo>
                <a:lnTo>
                  <a:pt x="850779" y="1691006"/>
                </a:lnTo>
                <a:lnTo>
                  <a:pt x="841035" y="1693228"/>
                </a:lnTo>
                <a:lnTo>
                  <a:pt x="830977" y="1694498"/>
                </a:lnTo>
                <a:lnTo>
                  <a:pt x="821234" y="1695769"/>
                </a:lnTo>
                <a:lnTo>
                  <a:pt x="810862" y="1696404"/>
                </a:lnTo>
                <a:lnTo>
                  <a:pt x="791061" y="1698309"/>
                </a:lnTo>
                <a:lnTo>
                  <a:pt x="789175" y="1698626"/>
                </a:lnTo>
                <a:lnTo>
                  <a:pt x="786975" y="1698309"/>
                </a:lnTo>
                <a:lnTo>
                  <a:pt x="785403" y="1697991"/>
                </a:lnTo>
                <a:lnTo>
                  <a:pt x="783203" y="1697039"/>
                </a:lnTo>
                <a:lnTo>
                  <a:pt x="779746" y="1694816"/>
                </a:lnTo>
                <a:lnTo>
                  <a:pt x="776288" y="1692911"/>
                </a:lnTo>
                <a:lnTo>
                  <a:pt x="781317" y="1690688"/>
                </a:lnTo>
                <a:lnTo>
                  <a:pt x="786346" y="1689101"/>
                </a:lnTo>
                <a:lnTo>
                  <a:pt x="791061" y="1687196"/>
                </a:lnTo>
                <a:lnTo>
                  <a:pt x="796089" y="1685926"/>
                </a:lnTo>
                <a:lnTo>
                  <a:pt x="806462" y="1683703"/>
                </a:lnTo>
                <a:lnTo>
                  <a:pt x="816834" y="1682433"/>
                </a:lnTo>
                <a:lnTo>
                  <a:pt x="822805" y="1681481"/>
                </a:lnTo>
                <a:lnTo>
                  <a:pt x="829092" y="1680211"/>
                </a:lnTo>
                <a:lnTo>
                  <a:pt x="840721" y="1677353"/>
                </a:lnTo>
                <a:lnTo>
                  <a:pt x="852664" y="1674178"/>
                </a:lnTo>
                <a:lnTo>
                  <a:pt x="858636" y="1672591"/>
                </a:lnTo>
                <a:lnTo>
                  <a:pt x="864608" y="1671638"/>
                </a:lnTo>
                <a:close/>
                <a:moveTo>
                  <a:pt x="934798" y="1628155"/>
                </a:moveTo>
                <a:lnTo>
                  <a:pt x="936385" y="1639587"/>
                </a:lnTo>
                <a:lnTo>
                  <a:pt x="937972" y="1650702"/>
                </a:lnTo>
                <a:lnTo>
                  <a:pt x="942416" y="1672296"/>
                </a:lnTo>
                <a:lnTo>
                  <a:pt x="944638" y="1683411"/>
                </a:lnTo>
                <a:lnTo>
                  <a:pt x="946225" y="1694526"/>
                </a:lnTo>
                <a:lnTo>
                  <a:pt x="948129" y="1705958"/>
                </a:lnTo>
                <a:lnTo>
                  <a:pt x="949081" y="1717073"/>
                </a:lnTo>
                <a:lnTo>
                  <a:pt x="960509" y="1766296"/>
                </a:lnTo>
                <a:lnTo>
                  <a:pt x="971618" y="1815836"/>
                </a:lnTo>
                <a:lnTo>
                  <a:pt x="977014" y="1840923"/>
                </a:lnTo>
                <a:lnTo>
                  <a:pt x="982093" y="1865376"/>
                </a:lnTo>
                <a:lnTo>
                  <a:pt x="986854" y="1890463"/>
                </a:lnTo>
                <a:lnTo>
                  <a:pt x="991616" y="1915551"/>
                </a:lnTo>
                <a:lnTo>
                  <a:pt x="995742" y="1928889"/>
                </a:lnTo>
                <a:lnTo>
                  <a:pt x="999551" y="1942544"/>
                </a:lnTo>
                <a:lnTo>
                  <a:pt x="1002725" y="1956517"/>
                </a:lnTo>
                <a:lnTo>
                  <a:pt x="1006217" y="1970172"/>
                </a:lnTo>
                <a:lnTo>
                  <a:pt x="1009708" y="1984145"/>
                </a:lnTo>
                <a:lnTo>
                  <a:pt x="1013200" y="1997800"/>
                </a:lnTo>
                <a:lnTo>
                  <a:pt x="1017009" y="2011773"/>
                </a:lnTo>
                <a:lnTo>
                  <a:pt x="1021135" y="2025111"/>
                </a:lnTo>
                <a:lnTo>
                  <a:pt x="1022405" y="2029557"/>
                </a:lnTo>
                <a:lnTo>
                  <a:pt x="1023992" y="2034638"/>
                </a:lnTo>
                <a:lnTo>
                  <a:pt x="1025897" y="2043847"/>
                </a:lnTo>
                <a:lnTo>
                  <a:pt x="1027801" y="2053057"/>
                </a:lnTo>
                <a:lnTo>
                  <a:pt x="1029706" y="2062583"/>
                </a:lnTo>
                <a:lnTo>
                  <a:pt x="1043355" y="2098468"/>
                </a:lnTo>
                <a:lnTo>
                  <a:pt x="1056686" y="2134036"/>
                </a:lnTo>
                <a:lnTo>
                  <a:pt x="1070653" y="2169920"/>
                </a:lnTo>
                <a:lnTo>
                  <a:pt x="1084619" y="2205488"/>
                </a:lnTo>
                <a:lnTo>
                  <a:pt x="1099538" y="2240420"/>
                </a:lnTo>
                <a:lnTo>
                  <a:pt x="1114774" y="2275670"/>
                </a:lnTo>
                <a:lnTo>
                  <a:pt x="1122709" y="2293453"/>
                </a:lnTo>
                <a:lnTo>
                  <a:pt x="1130962" y="2310602"/>
                </a:lnTo>
                <a:lnTo>
                  <a:pt x="1139215" y="2327750"/>
                </a:lnTo>
                <a:lnTo>
                  <a:pt x="1147468" y="2345216"/>
                </a:lnTo>
                <a:lnTo>
                  <a:pt x="1149372" y="2348709"/>
                </a:lnTo>
                <a:lnTo>
                  <a:pt x="1151594" y="2352203"/>
                </a:lnTo>
                <a:lnTo>
                  <a:pt x="1154451" y="2355061"/>
                </a:lnTo>
                <a:lnTo>
                  <a:pt x="1156673" y="2357919"/>
                </a:lnTo>
                <a:lnTo>
                  <a:pt x="1162704" y="2363635"/>
                </a:lnTo>
                <a:lnTo>
                  <a:pt x="1165243" y="2366811"/>
                </a:lnTo>
                <a:lnTo>
                  <a:pt x="1167783" y="2369986"/>
                </a:lnTo>
                <a:lnTo>
                  <a:pt x="1175401" y="2385865"/>
                </a:lnTo>
                <a:lnTo>
                  <a:pt x="1182701" y="2402060"/>
                </a:lnTo>
                <a:lnTo>
                  <a:pt x="1196668" y="2434134"/>
                </a:lnTo>
                <a:lnTo>
                  <a:pt x="1203968" y="2450330"/>
                </a:lnTo>
                <a:lnTo>
                  <a:pt x="1211586" y="2466208"/>
                </a:lnTo>
                <a:lnTo>
                  <a:pt x="1219522" y="2481769"/>
                </a:lnTo>
                <a:lnTo>
                  <a:pt x="1223966" y="2489708"/>
                </a:lnTo>
                <a:lnTo>
                  <a:pt x="1228410" y="2497330"/>
                </a:lnTo>
                <a:lnTo>
                  <a:pt x="1234123" y="2507174"/>
                </a:lnTo>
                <a:lnTo>
                  <a:pt x="1239202" y="2516701"/>
                </a:lnTo>
                <a:lnTo>
                  <a:pt x="1249359" y="2536390"/>
                </a:lnTo>
                <a:lnTo>
                  <a:pt x="1259199" y="2556079"/>
                </a:lnTo>
                <a:lnTo>
                  <a:pt x="1269357" y="2576086"/>
                </a:lnTo>
                <a:lnTo>
                  <a:pt x="1277610" y="2590694"/>
                </a:lnTo>
                <a:lnTo>
                  <a:pt x="1285862" y="2604667"/>
                </a:lnTo>
                <a:lnTo>
                  <a:pt x="1303320" y="2633248"/>
                </a:lnTo>
                <a:lnTo>
                  <a:pt x="1321413" y="2661193"/>
                </a:lnTo>
                <a:lnTo>
                  <a:pt x="1339506" y="2689139"/>
                </a:lnTo>
                <a:lnTo>
                  <a:pt x="1357916" y="2717402"/>
                </a:lnTo>
                <a:lnTo>
                  <a:pt x="1375692" y="2745348"/>
                </a:lnTo>
                <a:lnTo>
                  <a:pt x="1384897" y="2759638"/>
                </a:lnTo>
                <a:lnTo>
                  <a:pt x="1393467" y="2773929"/>
                </a:lnTo>
                <a:lnTo>
                  <a:pt x="1401720" y="2788219"/>
                </a:lnTo>
                <a:lnTo>
                  <a:pt x="1409973" y="2802827"/>
                </a:lnTo>
                <a:lnTo>
                  <a:pt x="1428066" y="2828867"/>
                </a:lnTo>
                <a:lnTo>
                  <a:pt x="1445841" y="2854908"/>
                </a:lnTo>
                <a:lnTo>
                  <a:pt x="1463934" y="2881583"/>
                </a:lnTo>
                <a:lnTo>
                  <a:pt x="1482027" y="2907306"/>
                </a:lnTo>
                <a:lnTo>
                  <a:pt x="1491550" y="2920326"/>
                </a:lnTo>
                <a:lnTo>
                  <a:pt x="1501072" y="2933029"/>
                </a:lnTo>
                <a:lnTo>
                  <a:pt x="1510595" y="2945414"/>
                </a:lnTo>
                <a:lnTo>
                  <a:pt x="1520752" y="2957799"/>
                </a:lnTo>
                <a:lnTo>
                  <a:pt x="1531227" y="2969866"/>
                </a:lnTo>
                <a:lnTo>
                  <a:pt x="1541384" y="2981934"/>
                </a:lnTo>
                <a:lnTo>
                  <a:pt x="1552494" y="2993366"/>
                </a:lnTo>
                <a:lnTo>
                  <a:pt x="1563921" y="3004798"/>
                </a:lnTo>
                <a:lnTo>
                  <a:pt x="1568047" y="3008927"/>
                </a:lnTo>
                <a:lnTo>
                  <a:pt x="1572174" y="3013055"/>
                </a:lnTo>
                <a:lnTo>
                  <a:pt x="1576618" y="3016866"/>
                </a:lnTo>
                <a:lnTo>
                  <a:pt x="1581062" y="3020677"/>
                </a:lnTo>
                <a:lnTo>
                  <a:pt x="1590902" y="3027663"/>
                </a:lnTo>
                <a:lnTo>
                  <a:pt x="1600424" y="3034014"/>
                </a:lnTo>
                <a:lnTo>
                  <a:pt x="1620421" y="3046082"/>
                </a:lnTo>
                <a:lnTo>
                  <a:pt x="1630579" y="3052751"/>
                </a:lnTo>
                <a:lnTo>
                  <a:pt x="1640101" y="3059419"/>
                </a:lnTo>
                <a:lnTo>
                  <a:pt x="1644545" y="3061960"/>
                </a:lnTo>
                <a:lnTo>
                  <a:pt x="1649307" y="3064818"/>
                </a:lnTo>
                <a:lnTo>
                  <a:pt x="1654385" y="3067359"/>
                </a:lnTo>
                <a:lnTo>
                  <a:pt x="1659464" y="3069264"/>
                </a:lnTo>
                <a:lnTo>
                  <a:pt x="1664225" y="3071169"/>
                </a:lnTo>
                <a:lnTo>
                  <a:pt x="1669939" y="3072122"/>
                </a:lnTo>
                <a:lnTo>
                  <a:pt x="1675017" y="3072757"/>
                </a:lnTo>
                <a:lnTo>
                  <a:pt x="1680414" y="3072757"/>
                </a:lnTo>
                <a:lnTo>
                  <a:pt x="1687079" y="3073075"/>
                </a:lnTo>
                <a:lnTo>
                  <a:pt x="1694063" y="3073392"/>
                </a:lnTo>
                <a:lnTo>
                  <a:pt x="1707394" y="3074980"/>
                </a:lnTo>
                <a:lnTo>
                  <a:pt x="1714060" y="3075615"/>
                </a:lnTo>
                <a:lnTo>
                  <a:pt x="1720726" y="3076250"/>
                </a:lnTo>
                <a:lnTo>
                  <a:pt x="1727392" y="3076250"/>
                </a:lnTo>
                <a:lnTo>
                  <a:pt x="1734057" y="3075933"/>
                </a:lnTo>
                <a:lnTo>
                  <a:pt x="1741993" y="3074980"/>
                </a:lnTo>
                <a:lnTo>
                  <a:pt x="1749928" y="3074663"/>
                </a:lnTo>
                <a:lnTo>
                  <a:pt x="1765799" y="3073710"/>
                </a:lnTo>
                <a:lnTo>
                  <a:pt x="1773735" y="3073075"/>
                </a:lnTo>
                <a:lnTo>
                  <a:pt x="1781353" y="3072122"/>
                </a:lnTo>
                <a:lnTo>
                  <a:pt x="1789288" y="3070852"/>
                </a:lnTo>
                <a:lnTo>
                  <a:pt x="1796906" y="3068946"/>
                </a:lnTo>
                <a:lnTo>
                  <a:pt x="1805159" y="3067041"/>
                </a:lnTo>
                <a:lnTo>
                  <a:pt x="1813094" y="3065136"/>
                </a:lnTo>
                <a:lnTo>
                  <a:pt x="1829600" y="3062913"/>
                </a:lnTo>
                <a:lnTo>
                  <a:pt x="1837853" y="3061642"/>
                </a:lnTo>
                <a:lnTo>
                  <a:pt x="1845789" y="3060372"/>
                </a:lnTo>
                <a:lnTo>
                  <a:pt x="1853724" y="3058149"/>
                </a:lnTo>
                <a:lnTo>
                  <a:pt x="1857850" y="3056879"/>
                </a:lnTo>
                <a:lnTo>
                  <a:pt x="1861660" y="3055609"/>
                </a:lnTo>
                <a:lnTo>
                  <a:pt x="1878483" y="3048622"/>
                </a:lnTo>
                <a:lnTo>
                  <a:pt x="1886736" y="3044812"/>
                </a:lnTo>
                <a:lnTo>
                  <a:pt x="1894988" y="3041001"/>
                </a:lnTo>
                <a:lnTo>
                  <a:pt x="1902924" y="3036872"/>
                </a:lnTo>
                <a:lnTo>
                  <a:pt x="1911177" y="3032744"/>
                </a:lnTo>
                <a:lnTo>
                  <a:pt x="1918795" y="3028298"/>
                </a:lnTo>
                <a:lnTo>
                  <a:pt x="1926730" y="3023217"/>
                </a:lnTo>
                <a:lnTo>
                  <a:pt x="1932761" y="3019724"/>
                </a:lnTo>
                <a:lnTo>
                  <a:pt x="1938792" y="3015913"/>
                </a:lnTo>
                <a:lnTo>
                  <a:pt x="1951172" y="3009562"/>
                </a:lnTo>
                <a:lnTo>
                  <a:pt x="1964186" y="3003846"/>
                </a:lnTo>
                <a:lnTo>
                  <a:pt x="1976882" y="2998129"/>
                </a:lnTo>
                <a:lnTo>
                  <a:pt x="1989579" y="2992413"/>
                </a:lnTo>
                <a:lnTo>
                  <a:pt x="2002276" y="2986062"/>
                </a:lnTo>
                <a:lnTo>
                  <a:pt x="2008624" y="2982569"/>
                </a:lnTo>
                <a:lnTo>
                  <a:pt x="2014338" y="2979393"/>
                </a:lnTo>
                <a:lnTo>
                  <a:pt x="2020686" y="2975582"/>
                </a:lnTo>
                <a:lnTo>
                  <a:pt x="2026082" y="2971454"/>
                </a:lnTo>
                <a:lnTo>
                  <a:pt x="2034018" y="2966373"/>
                </a:lnTo>
                <a:lnTo>
                  <a:pt x="2041953" y="2962245"/>
                </a:lnTo>
                <a:lnTo>
                  <a:pt x="2057824" y="2953988"/>
                </a:lnTo>
                <a:lnTo>
                  <a:pt x="2066077" y="2949860"/>
                </a:lnTo>
                <a:lnTo>
                  <a:pt x="2074012" y="2945731"/>
                </a:lnTo>
                <a:lnTo>
                  <a:pt x="2081631" y="2940968"/>
                </a:lnTo>
                <a:lnTo>
                  <a:pt x="2088931" y="2936204"/>
                </a:lnTo>
                <a:lnTo>
                  <a:pt x="2098771" y="2928900"/>
                </a:lnTo>
                <a:lnTo>
                  <a:pt x="2108294" y="2921914"/>
                </a:lnTo>
                <a:lnTo>
                  <a:pt x="2118451" y="2915880"/>
                </a:lnTo>
                <a:lnTo>
                  <a:pt x="2128608" y="2909529"/>
                </a:lnTo>
                <a:lnTo>
                  <a:pt x="2139083" y="2903495"/>
                </a:lnTo>
                <a:lnTo>
                  <a:pt x="2149241" y="2897779"/>
                </a:lnTo>
                <a:lnTo>
                  <a:pt x="2170508" y="2886664"/>
                </a:lnTo>
                <a:lnTo>
                  <a:pt x="2176221" y="2884441"/>
                </a:lnTo>
                <a:lnTo>
                  <a:pt x="2181300" y="2881266"/>
                </a:lnTo>
                <a:lnTo>
                  <a:pt x="2192410" y="2875232"/>
                </a:lnTo>
                <a:lnTo>
                  <a:pt x="2213677" y="2862529"/>
                </a:lnTo>
                <a:lnTo>
                  <a:pt x="2224151" y="2856813"/>
                </a:lnTo>
                <a:lnTo>
                  <a:pt x="2229865" y="2853955"/>
                </a:lnTo>
                <a:lnTo>
                  <a:pt x="2235261" y="2851097"/>
                </a:lnTo>
                <a:lnTo>
                  <a:pt x="2240657" y="2848874"/>
                </a:lnTo>
                <a:lnTo>
                  <a:pt x="2246688" y="2846651"/>
                </a:lnTo>
                <a:lnTo>
                  <a:pt x="2252402" y="2845063"/>
                </a:lnTo>
                <a:lnTo>
                  <a:pt x="2258750" y="2843158"/>
                </a:lnTo>
                <a:lnTo>
                  <a:pt x="2270494" y="2837759"/>
                </a:lnTo>
                <a:lnTo>
                  <a:pt x="2282556" y="2832043"/>
                </a:lnTo>
                <a:lnTo>
                  <a:pt x="2294936" y="2826962"/>
                </a:lnTo>
                <a:lnTo>
                  <a:pt x="2307315" y="2822516"/>
                </a:lnTo>
                <a:lnTo>
                  <a:pt x="2319694" y="2818388"/>
                </a:lnTo>
                <a:lnTo>
                  <a:pt x="2332708" y="2814577"/>
                </a:lnTo>
                <a:lnTo>
                  <a:pt x="2345405" y="2811084"/>
                </a:lnTo>
                <a:lnTo>
                  <a:pt x="2358102" y="2808226"/>
                </a:lnTo>
                <a:lnTo>
                  <a:pt x="2370164" y="2803780"/>
                </a:lnTo>
                <a:lnTo>
                  <a:pt x="2382226" y="2800287"/>
                </a:lnTo>
                <a:lnTo>
                  <a:pt x="2394605" y="2797429"/>
                </a:lnTo>
                <a:lnTo>
                  <a:pt x="2406984" y="2794570"/>
                </a:lnTo>
                <a:lnTo>
                  <a:pt x="2432060" y="2789489"/>
                </a:lnTo>
                <a:lnTo>
                  <a:pt x="2444440" y="2786631"/>
                </a:lnTo>
                <a:lnTo>
                  <a:pt x="2456819" y="2783456"/>
                </a:lnTo>
                <a:lnTo>
                  <a:pt x="2471738" y="2779645"/>
                </a:lnTo>
                <a:lnTo>
                  <a:pt x="2486339" y="2776152"/>
                </a:lnTo>
                <a:lnTo>
                  <a:pt x="2516494" y="2769800"/>
                </a:lnTo>
                <a:lnTo>
                  <a:pt x="2531412" y="2765990"/>
                </a:lnTo>
                <a:lnTo>
                  <a:pt x="2546014" y="2761861"/>
                </a:lnTo>
                <a:lnTo>
                  <a:pt x="2553314" y="2759321"/>
                </a:lnTo>
                <a:lnTo>
                  <a:pt x="2560615" y="2756463"/>
                </a:lnTo>
                <a:lnTo>
                  <a:pt x="2567598" y="2753922"/>
                </a:lnTo>
                <a:lnTo>
                  <a:pt x="2574264" y="2750747"/>
                </a:lnTo>
                <a:lnTo>
                  <a:pt x="2579025" y="2748206"/>
                </a:lnTo>
                <a:lnTo>
                  <a:pt x="2583469" y="2746301"/>
                </a:lnTo>
                <a:lnTo>
                  <a:pt x="2592357" y="2742490"/>
                </a:lnTo>
                <a:lnTo>
                  <a:pt x="2596801" y="2740267"/>
                </a:lnTo>
                <a:lnTo>
                  <a:pt x="2600927" y="2738044"/>
                </a:lnTo>
                <a:lnTo>
                  <a:pt x="2604736" y="2734868"/>
                </a:lnTo>
                <a:lnTo>
                  <a:pt x="2608545" y="2731693"/>
                </a:lnTo>
                <a:lnTo>
                  <a:pt x="2611084" y="2728835"/>
                </a:lnTo>
                <a:lnTo>
                  <a:pt x="2613306" y="2726929"/>
                </a:lnTo>
                <a:lnTo>
                  <a:pt x="2616163" y="2724706"/>
                </a:lnTo>
                <a:lnTo>
                  <a:pt x="2619337" y="2723118"/>
                </a:lnTo>
                <a:lnTo>
                  <a:pt x="2625051" y="2719943"/>
                </a:lnTo>
                <a:lnTo>
                  <a:pt x="2631399" y="2717402"/>
                </a:lnTo>
                <a:lnTo>
                  <a:pt x="2637748" y="2714544"/>
                </a:lnTo>
                <a:lnTo>
                  <a:pt x="2644096" y="2711686"/>
                </a:lnTo>
                <a:lnTo>
                  <a:pt x="2649810" y="2708510"/>
                </a:lnTo>
                <a:lnTo>
                  <a:pt x="2652666" y="2706605"/>
                </a:lnTo>
                <a:lnTo>
                  <a:pt x="2655523" y="2704382"/>
                </a:lnTo>
                <a:lnTo>
                  <a:pt x="2717737" y="2654207"/>
                </a:lnTo>
                <a:lnTo>
                  <a:pt x="2748844" y="2629119"/>
                </a:lnTo>
                <a:lnTo>
                  <a:pt x="2780269" y="2604349"/>
                </a:lnTo>
                <a:lnTo>
                  <a:pt x="2795187" y="2590694"/>
                </a:lnTo>
                <a:lnTo>
                  <a:pt x="2810423" y="2577039"/>
                </a:lnTo>
                <a:lnTo>
                  <a:pt x="2825977" y="2564018"/>
                </a:lnTo>
                <a:lnTo>
                  <a:pt x="2841213" y="2550681"/>
                </a:lnTo>
                <a:lnTo>
                  <a:pt x="2855814" y="2536708"/>
                </a:lnTo>
                <a:lnTo>
                  <a:pt x="2863114" y="2529404"/>
                </a:lnTo>
                <a:lnTo>
                  <a:pt x="2870415" y="2522100"/>
                </a:lnTo>
                <a:lnTo>
                  <a:pt x="2877398" y="2515113"/>
                </a:lnTo>
                <a:lnTo>
                  <a:pt x="2883747" y="2507174"/>
                </a:lnTo>
                <a:lnTo>
                  <a:pt x="2890095" y="2499235"/>
                </a:lnTo>
                <a:lnTo>
                  <a:pt x="2895809" y="2490661"/>
                </a:lnTo>
                <a:lnTo>
                  <a:pt x="2902157" y="2482404"/>
                </a:lnTo>
                <a:lnTo>
                  <a:pt x="2908188" y="2473512"/>
                </a:lnTo>
                <a:lnTo>
                  <a:pt x="2913267" y="2464621"/>
                </a:lnTo>
                <a:lnTo>
                  <a:pt x="2918028" y="2455411"/>
                </a:lnTo>
                <a:lnTo>
                  <a:pt x="2927233" y="2436357"/>
                </a:lnTo>
                <a:lnTo>
                  <a:pt x="2932312" y="2426830"/>
                </a:lnTo>
                <a:lnTo>
                  <a:pt x="2937073" y="2417939"/>
                </a:lnTo>
                <a:lnTo>
                  <a:pt x="2941834" y="2411270"/>
                </a:lnTo>
                <a:lnTo>
                  <a:pt x="2945961" y="2404601"/>
                </a:lnTo>
                <a:lnTo>
                  <a:pt x="2949452" y="2397614"/>
                </a:lnTo>
                <a:lnTo>
                  <a:pt x="2952944" y="2390628"/>
                </a:lnTo>
                <a:lnTo>
                  <a:pt x="2956118" y="2383324"/>
                </a:lnTo>
                <a:lnTo>
                  <a:pt x="2958340" y="2376020"/>
                </a:lnTo>
                <a:lnTo>
                  <a:pt x="2960880" y="2368716"/>
                </a:lnTo>
                <a:lnTo>
                  <a:pt x="2962466" y="2360777"/>
                </a:lnTo>
                <a:lnTo>
                  <a:pt x="2964371" y="2353155"/>
                </a:lnTo>
                <a:lnTo>
                  <a:pt x="2965641" y="2345216"/>
                </a:lnTo>
                <a:lnTo>
                  <a:pt x="2966593" y="2337595"/>
                </a:lnTo>
                <a:lnTo>
                  <a:pt x="2967228" y="2329656"/>
                </a:lnTo>
                <a:lnTo>
                  <a:pt x="2967863" y="2321716"/>
                </a:lnTo>
                <a:lnTo>
                  <a:pt x="2968180" y="2313777"/>
                </a:lnTo>
                <a:lnTo>
                  <a:pt x="2968180" y="2305838"/>
                </a:lnTo>
                <a:lnTo>
                  <a:pt x="2968180" y="2298217"/>
                </a:lnTo>
                <a:lnTo>
                  <a:pt x="2966910" y="2279798"/>
                </a:lnTo>
                <a:lnTo>
                  <a:pt x="2966593" y="2270906"/>
                </a:lnTo>
                <a:lnTo>
                  <a:pt x="2965958" y="2262014"/>
                </a:lnTo>
                <a:lnTo>
                  <a:pt x="2965323" y="2252487"/>
                </a:lnTo>
                <a:lnTo>
                  <a:pt x="2964054" y="2243596"/>
                </a:lnTo>
                <a:lnTo>
                  <a:pt x="2961832" y="2235021"/>
                </a:lnTo>
                <a:lnTo>
                  <a:pt x="2959292" y="2226129"/>
                </a:lnTo>
                <a:lnTo>
                  <a:pt x="2952626" y="2220731"/>
                </a:lnTo>
                <a:lnTo>
                  <a:pt x="2945326" y="2216285"/>
                </a:lnTo>
                <a:lnTo>
                  <a:pt x="2937708" y="2211839"/>
                </a:lnTo>
                <a:lnTo>
                  <a:pt x="2929772" y="2208028"/>
                </a:lnTo>
                <a:lnTo>
                  <a:pt x="2913902" y="2200724"/>
                </a:lnTo>
                <a:lnTo>
                  <a:pt x="2897713" y="2193738"/>
                </a:lnTo>
                <a:lnTo>
                  <a:pt x="2890730" y="2190880"/>
                </a:lnTo>
                <a:lnTo>
                  <a:pt x="2883430" y="2188657"/>
                </a:lnTo>
                <a:lnTo>
                  <a:pt x="2875811" y="2187069"/>
                </a:lnTo>
                <a:lnTo>
                  <a:pt x="2868511" y="2186116"/>
                </a:lnTo>
                <a:lnTo>
                  <a:pt x="2853275" y="2184211"/>
                </a:lnTo>
                <a:lnTo>
                  <a:pt x="2838038" y="2182941"/>
                </a:lnTo>
                <a:lnTo>
                  <a:pt x="2828834" y="2182305"/>
                </a:lnTo>
                <a:lnTo>
                  <a:pt x="2819311" y="2181670"/>
                </a:lnTo>
                <a:lnTo>
                  <a:pt x="2810106" y="2181670"/>
                </a:lnTo>
                <a:lnTo>
                  <a:pt x="2800583" y="2181670"/>
                </a:lnTo>
                <a:lnTo>
                  <a:pt x="2791378" y="2182305"/>
                </a:lnTo>
                <a:lnTo>
                  <a:pt x="2782173" y="2183258"/>
                </a:lnTo>
                <a:lnTo>
                  <a:pt x="2773285" y="2184528"/>
                </a:lnTo>
                <a:lnTo>
                  <a:pt x="2763763" y="2186751"/>
                </a:lnTo>
                <a:lnTo>
                  <a:pt x="2777412" y="2190880"/>
                </a:lnTo>
                <a:lnTo>
                  <a:pt x="2790743" y="2195326"/>
                </a:lnTo>
                <a:lnTo>
                  <a:pt x="2804075" y="2200089"/>
                </a:lnTo>
                <a:lnTo>
                  <a:pt x="2817089" y="2205805"/>
                </a:lnTo>
                <a:lnTo>
                  <a:pt x="2829786" y="2211839"/>
                </a:lnTo>
                <a:lnTo>
                  <a:pt x="2835816" y="2215332"/>
                </a:lnTo>
                <a:lnTo>
                  <a:pt x="2842165" y="2218825"/>
                </a:lnTo>
                <a:lnTo>
                  <a:pt x="2847878" y="2222636"/>
                </a:lnTo>
                <a:lnTo>
                  <a:pt x="2853910" y="2226447"/>
                </a:lnTo>
                <a:lnTo>
                  <a:pt x="2859306" y="2230575"/>
                </a:lnTo>
                <a:lnTo>
                  <a:pt x="2865019" y="2235021"/>
                </a:lnTo>
                <a:lnTo>
                  <a:pt x="2868511" y="2243278"/>
                </a:lnTo>
                <a:lnTo>
                  <a:pt x="2861210" y="2241055"/>
                </a:lnTo>
                <a:lnTo>
                  <a:pt x="2853910" y="2238197"/>
                </a:lnTo>
                <a:lnTo>
                  <a:pt x="2846926" y="2235021"/>
                </a:lnTo>
                <a:lnTo>
                  <a:pt x="2839943" y="2231528"/>
                </a:lnTo>
                <a:lnTo>
                  <a:pt x="2826294" y="2224542"/>
                </a:lnTo>
                <a:lnTo>
                  <a:pt x="2819311" y="2221684"/>
                </a:lnTo>
                <a:lnTo>
                  <a:pt x="2812010" y="2218508"/>
                </a:lnTo>
                <a:lnTo>
                  <a:pt x="2799631" y="2213744"/>
                </a:lnTo>
                <a:lnTo>
                  <a:pt x="2786934" y="2209616"/>
                </a:lnTo>
                <a:lnTo>
                  <a:pt x="2774238" y="2205805"/>
                </a:lnTo>
                <a:lnTo>
                  <a:pt x="2761541" y="2202630"/>
                </a:lnTo>
                <a:lnTo>
                  <a:pt x="2748209" y="2199772"/>
                </a:lnTo>
                <a:lnTo>
                  <a:pt x="2734878" y="2198184"/>
                </a:lnTo>
                <a:lnTo>
                  <a:pt x="2721864" y="2196913"/>
                </a:lnTo>
                <a:lnTo>
                  <a:pt x="2708215" y="2196596"/>
                </a:lnTo>
                <a:lnTo>
                  <a:pt x="2696787" y="2198501"/>
                </a:lnTo>
                <a:lnTo>
                  <a:pt x="2685995" y="2201359"/>
                </a:lnTo>
                <a:lnTo>
                  <a:pt x="2675203" y="2204217"/>
                </a:lnTo>
                <a:lnTo>
                  <a:pt x="2664411" y="2208028"/>
                </a:lnTo>
                <a:lnTo>
                  <a:pt x="2699327" y="2218825"/>
                </a:lnTo>
                <a:lnTo>
                  <a:pt x="2716467" y="2224224"/>
                </a:lnTo>
                <a:lnTo>
                  <a:pt x="2733925" y="2230258"/>
                </a:lnTo>
                <a:lnTo>
                  <a:pt x="2751066" y="2235974"/>
                </a:lnTo>
                <a:lnTo>
                  <a:pt x="2768207" y="2242643"/>
                </a:lnTo>
                <a:lnTo>
                  <a:pt x="2785347" y="2249312"/>
                </a:lnTo>
                <a:lnTo>
                  <a:pt x="2801853" y="2256933"/>
                </a:lnTo>
                <a:lnTo>
                  <a:pt x="2811058" y="2261062"/>
                </a:lnTo>
                <a:lnTo>
                  <a:pt x="2820263" y="2265507"/>
                </a:lnTo>
                <a:lnTo>
                  <a:pt x="2825025" y="2268048"/>
                </a:lnTo>
                <a:lnTo>
                  <a:pt x="2829151" y="2270906"/>
                </a:lnTo>
                <a:lnTo>
                  <a:pt x="2832960" y="2274082"/>
                </a:lnTo>
                <a:lnTo>
                  <a:pt x="2836134" y="2277893"/>
                </a:lnTo>
                <a:lnTo>
                  <a:pt x="2832325" y="2277893"/>
                </a:lnTo>
                <a:lnTo>
                  <a:pt x="2828834" y="2277575"/>
                </a:lnTo>
                <a:lnTo>
                  <a:pt x="2821215" y="2276305"/>
                </a:lnTo>
                <a:lnTo>
                  <a:pt x="2813915" y="2274399"/>
                </a:lnTo>
                <a:lnTo>
                  <a:pt x="2806614" y="2272176"/>
                </a:lnTo>
                <a:lnTo>
                  <a:pt x="2799314" y="2269636"/>
                </a:lnTo>
                <a:lnTo>
                  <a:pt x="2792013" y="2266778"/>
                </a:lnTo>
                <a:lnTo>
                  <a:pt x="2778047" y="2261062"/>
                </a:lnTo>
                <a:lnTo>
                  <a:pt x="2764080" y="2255663"/>
                </a:lnTo>
                <a:lnTo>
                  <a:pt x="2750431" y="2250582"/>
                </a:lnTo>
                <a:lnTo>
                  <a:pt x="2736465" y="2246136"/>
                </a:lnTo>
                <a:lnTo>
                  <a:pt x="2722498" y="2241690"/>
                </a:lnTo>
                <a:lnTo>
                  <a:pt x="2708215" y="2237244"/>
                </a:lnTo>
                <a:lnTo>
                  <a:pt x="2694566" y="2233433"/>
                </a:lnTo>
                <a:lnTo>
                  <a:pt x="2665680" y="2225494"/>
                </a:lnTo>
                <a:lnTo>
                  <a:pt x="2659015" y="2223589"/>
                </a:lnTo>
                <a:lnTo>
                  <a:pt x="2652031" y="2222636"/>
                </a:lnTo>
                <a:lnTo>
                  <a:pt x="2644731" y="2222001"/>
                </a:lnTo>
                <a:lnTo>
                  <a:pt x="2637748" y="2221684"/>
                </a:lnTo>
                <a:lnTo>
                  <a:pt x="2631082" y="2221684"/>
                </a:lnTo>
                <a:lnTo>
                  <a:pt x="2623781" y="2222319"/>
                </a:lnTo>
                <a:lnTo>
                  <a:pt x="2616798" y="2222954"/>
                </a:lnTo>
                <a:lnTo>
                  <a:pt x="2609815" y="2224224"/>
                </a:lnTo>
                <a:lnTo>
                  <a:pt x="2603149" y="2225812"/>
                </a:lnTo>
                <a:lnTo>
                  <a:pt x="2596166" y="2227082"/>
                </a:lnTo>
                <a:lnTo>
                  <a:pt x="2582199" y="2230575"/>
                </a:lnTo>
                <a:lnTo>
                  <a:pt x="2555219" y="2238514"/>
                </a:lnTo>
                <a:lnTo>
                  <a:pt x="2572042" y="2242008"/>
                </a:lnTo>
                <a:lnTo>
                  <a:pt x="2588865" y="2246136"/>
                </a:lnTo>
                <a:lnTo>
                  <a:pt x="2605688" y="2250264"/>
                </a:lnTo>
                <a:lnTo>
                  <a:pt x="2622829" y="2254710"/>
                </a:lnTo>
                <a:lnTo>
                  <a:pt x="2656158" y="2264237"/>
                </a:lnTo>
                <a:lnTo>
                  <a:pt x="2690122" y="2274082"/>
                </a:lnTo>
                <a:lnTo>
                  <a:pt x="2702501" y="2277575"/>
                </a:lnTo>
                <a:lnTo>
                  <a:pt x="2708532" y="2279163"/>
                </a:lnTo>
                <a:lnTo>
                  <a:pt x="2714880" y="2281386"/>
                </a:lnTo>
                <a:lnTo>
                  <a:pt x="2720911" y="2283609"/>
                </a:lnTo>
                <a:lnTo>
                  <a:pt x="2726625" y="2286467"/>
                </a:lnTo>
                <a:lnTo>
                  <a:pt x="2732021" y="2290278"/>
                </a:lnTo>
                <a:lnTo>
                  <a:pt x="2734560" y="2292183"/>
                </a:lnTo>
                <a:lnTo>
                  <a:pt x="2737100" y="2294406"/>
                </a:lnTo>
                <a:lnTo>
                  <a:pt x="2726625" y="2292183"/>
                </a:lnTo>
                <a:lnTo>
                  <a:pt x="2716150" y="2289960"/>
                </a:lnTo>
                <a:lnTo>
                  <a:pt x="2695835" y="2283609"/>
                </a:lnTo>
                <a:lnTo>
                  <a:pt x="2685360" y="2281068"/>
                </a:lnTo>
                <a:lnTo>
                  <a:pt x="2675203" y="2278528"/>
                </a:lnTo>
                <a:lnTo>
                  <a:pt x="2664728" y="2276305"/>
                </a:lnTo>
                <a:lnTo>
                  <a:pt x="2659649" y="2275670"/>
                </a:lnTo>
                <a:lnTo>
                  <a:pt x="2654253" y="2275352"/>
                </a:lnTo>
                <a:lnTo>
                  <a:pt x="2637748" y="2272176"/>
                </a:lnTo>
                <a:lnTo>
                  <a:pt x="2621242" y="2269001"/>
                </a:lnTo>
                <a:lnTo>
                  <a:pt x="2588548" y="2261697"/>
                </a:lnTo>
                <a:lnTo>
                  <a:pt x="2572359" y="2257886"/>
                </a:lnTo>
                <a:lnTo>
                  <a:pt x="2556171" y="2254393"/>
                </a:lnTo>
                <a:lnTo>
                  <a:pt x="2539665" y="2251535"/>
                </a:lnTo>
                <a:lnTo>
                  <a:pt x="2523160" y="2249312"/>
                </a:lnTo>
                <a:lnTo>
                  <a:pt x="2516494" y="2250264"/>
                </a:lnTo>
                <a:lnTo>
                  <a:pt x="2509828" y="2251217"/>
                </a:lnTo>
                <a:lnTo>
                  <a:pt x="2503480" y="2253122"/>
                </a:lnTo>
                <a:lnTo>
                  <a:pt x="2497131" y="2255028"/>
                </a:lnTo>
                <a:lnTo>
                  <a:pt x="2484434" y="2259791"/>
                </a:lnTo>
                <a:lnTo>
                  <a:pt x="2472055" y="2264872"/>
                </a:lnTo>
                <a:lnTo>
                  <a:pt x="2490148" y="2266778"/>
                </a:lnTo>
                <a:lnTo>
                  <a:pt x="2508241" y="2269636"/>
                </a:lnTo>
                <a:lnTo>
                  <a:pt x="2525699" y="2273129"/>
                </a:lnTo>
                <a:lnTo>
                  <a:pt x="2543792" y="2276305"/>
                </a:lnTo>
                <a:lnTo>
                  <a:pt x="2561250" y="2280751"/>
                </a:lnTo>
                <a:lnTo>
                  <a:pt x="2579025" y="2285196"/>
                </a:lnTo>
                <a:lnTo>
                  <a:pt x="2596483" y="2290278"/>
                </a:lnTo>
                <a:lnTo>
                  <a:pt x="2613624" y="2295359"/>
                </a:lnTo>
                <a:lnTo>
                  <a:pt x="2631082" y="2301392"/>
                </a:lnTo>
                <a:lnTo>
                  <a:pt x="2647905" y="2307426"/>
                </a:lnTo>
                <a:lnTo>
                  <a:pt x="2664728" y="2314095"/>
                </a:lnTo>
                <a:lnTo>
                  <a:pt x="2681551" y="2321081"/>
                </a:lnTo>
                <a:lnTo>
                  <a:pt x="2698375" y="2328385"/>
                </a:lnTo>
                <a:lnTo>
                  <a:pt x="2714880" y="2336324"/>
                </a:lnTo>
                <a:lnTo>
                  <a:pt x="2731069" y="2344264"/>
                </a:lnTo>
                <a:lnTo>
                  <a:pt x="2747257" y="2352520"/>
                </a:lnTo>
                <a:lnTo>
                  <a:pt x="2766302" y="2362682"/>
                </a:lnTo>
                <a:lnTo>
                  <a:pt x="2775507" y="2368081"/>
                </a:lnTo>
                <a:lnTo>
                  <a:pt x="2784712" y="2373480"/>
                </a:lnTo>
                <a:lnTo>
                  <a:pt x="2794235" y="2378878"/>
                </a:lnTo>
                <a:lnTo>
                  <a:pt x="2803123" y="2385229"/>
                </a:lnTo>
                <a:lnTo>
                  <a:pt x="2811376" y="2391898"/>
                </a:lnTo>
                <a:lnTo>
                  <a:pt x="2819628" y="2398567"/>
                </a:lnTo>
                <a:lnTo>
                  <a:pt x="2821215" y="2400155"/>
                </a:lnTo>
                <a:lnTo>
                  <a:pt x="2822485" y="2401743"/>
                </a:lnTo>
                <a:lnTo>
                  <a:pt x="2824390" y="2405236"/>
                </a:lnTo>
                <a:lnTo>
                  <a:pt x="2827564" y="2412540"/>
                </a:lnTo>
                <a:lnTo>
                  <a:pt x="2824390" y="2412540"/>
                </a:lnTo>
                <a:lnTo>
                  <a:pt x="2821533" y="2412222"/>
                </a:lnTo>
                <a:lnTo>
                  <a:pt x="2818676" y="2411905"/>
                </a:lnTo>
                <a:lnTo>
                  <a:pt x="2815819" y="2410635"/>
                </a:lnTo>
                <a:lnTo>
                  <a:pt x="2813280" y="2409682"/>
                </a:lnTo>
                <a:lnTo>
                  <a:pt x="2810741" y="2408412"/>
                </a:lnTo>
                <a:lnTo>
                  <a:pt x="2805662" y="2405236"/>
                </a:lnTo>
                <a:lnTo>
                  <a:pt x="2800583" y="2401743"/>
                </a:lnTo>
                <a:lnTo>
                  <a:pt x="2795822" y="2397932"/>
                </a:lnTo>
                <a:lnTo>
                  <a:pt x="2791061" y="2394439"/>
                </a:lnTo>
                <a:lnTo>
                  <a:pt x="2786299" y="2391263"/>
                </a:lnTo>
                <a:lnTo>
                  <a:pt x="2767254" y="2380148"/>
                </a:lnTo>
                <a:lnTo>
                  <a:pt x="2748209" y="2369034"/>
                </a:lnTo>
                <a:lnTo>
                  <a:pt x="2728529" y="2358554"/>
                </a:lnTo>
                <a:lnTo>
                  <a:pt x="2708849" y="2348709"/>
                </a:lnTo>
                <a:lnTo>
                  <a:pt x="2688852" y="2339183"/>
                </a:lnTo>
                <a:lnTo>
                  <a:pt x="2668855" y="2330608"/>
                </a:lnTo>
                <a:lnTo>
                  <a:pt x="2648222" y="2322352"/>
                </a:lnTo>
                <a:lnTo>
                  <a:pt x="2627590" y="2314730"/>
                </a:lnTo>
                <a:lnTo>
                  <a:pt x="2606641" y="2308061"/>
                </a:lnTo>
                <a:lnTo>
                  <a:pt x="2585374" y="2302027"/>
                </a:lnTo>
                <a:lnTo>
                  <a:pt x="2564107" y="2296629"/>
                </a:lnTo>
                <a:lnTo>
                  <a:pt x="2542522" y="2291548"/>
                </a:lnTo>
                <a:lnTo>
                  <a:pt x="2520938" y="2287419"/>
                </a:lnTo>
                <a:lnTo>
                  <a:pt x="2499353" y="2283926"/>
                </a:lnTo>
                <a:lnTo>
                  <a:pt x="2477134" y="2281703"/>
                </a:lnTo>
                <a:lnTo>
                  <a:pt x="2454915" y="2279480"/>
                </a:lnTo>
                <a:lnTo>
                  <a:pt x="2452693" y="2278845"/>
                </a:lnTo>
                <a:lnTo>
                  <a:pt x="2450153" y="2277893"/>
                </a:lnTo>
                <a:lnTo>
                  <a:pt x="2445075" y="2275352"/>
                </a:lnTo>
                <a:lnTo>
                  <a:pt x="2442535" y="2274717"/>
                </a:lnTo>
                <a:lnTo>
                  <a:pt x="2439996" y="2274082"/>
                </a:lnTo>
                <a:lnTo>
                  <a:pt x="2437457" y="2274082"/>
                </a:lnTo>
                <a:lnTo>
                  <a:pt x="2434600" y="2274717"/>
                </a:lnTo>
                <a:lnTo>
                  <a:pt x="2400319" y="2283926"/>
                </a:lnTo>
                <a:lnTo>
                  <a:pt x="2366037" y="2293453"/>
                </a:lnTo>
                <a:lnTo>
                  <a:pt x="2331756" y="2302345"/>
                </a:lnTo>
                <a:lnTo>
                  <a:pt x="2314933" y="2306791"/>
                </a:lnTo>
                <a:lnTo>
                  <a:pt x="2297792" y="2310602"/>
                </a:lnTo>
                <a:lnTo>
                  <a:pt x="2285731" y="2311872"/>
                </a:lnTo>
                <a:lnTo>
                  <a:pt x="2273986" y="2313777"/>
                </a:lnTo>
                <a:lnTo>
                  <a:pt x="2267955" y="2314730"/>
                </a:lnTo>
                <a:lnTo>
                  <a:pt x="2262559" y="2316635"/>
                </a:lnTo>
                <a:lnTo>
                  <a:pt x="2256528" y="2318223"/>
                </a:lnTo>
                <a:lnTo>
                  <a:pt x="2251132" y="2320764"/>
                </a:lnTo>
                <a:lnTo>
                  <a:pt x="2235578" y="2325845"/>
                </a:lnTo>
                <a:lnTo>
                  <a:pt x="2220025" y="2330926"/>
                </a:lnTo>
                <a:lnTo>
                  <a:pt x="2188283" y="2340770"/>
                </a:lnTo>
                <a:lnTo>
                  <a:pt x="2172730" y="2345851"/>
                </a:lnTo>
                <a:lnTo>
                  <a:pt x="2157176" y="2351250"/>
                </a:lnTo>
                <a:lnTo>
                  <a:pt x="2141623" y="2357284"/>
                </a:lnTo>
                <a:lnTo>
                  <a:pt x="2126704" y="2363317"/>
                </a:lnTo>
                <a:lnTo>
                  <a:pt x="2104802" y="2371257"/>
                </a:lnTo>
                <a:lnTo>
                  <a:pt x="2083218" y="2378878"/>
                </a:lnTo>
                <a:lnTo>
                  <a:pt x="2060998" y="2386182"/>
                </a:lnTo>
                <a:lnTo>
                  <a:pt x="2039096" y="2393169"/>
                </a:lnTo>
                <a:lnTo>
                  <a:pt x="2016560" y="2399202"/>
                </a:lnTo>
                <a:lnTo>
                  <a:pt x="1994023" y="2404918"/>
                </a:lnTo>
                <a:lnTo>
                  <a:pt x="1982596" y="2407777"/>
                </a:lnTo>
                <a:lnTo>
                  <a:pt x="1971169" y="2409682"/>
                </a:lnTo>
                <a:lnTo>
                  <a:pt x="1960059" y="2411905"/>
                </a:lnTo>
                <a:lnTo>
                  <a:pt x="1948632" y="2413810"/>
                </a:lnTo>
                <a:lnTo>
                  <a:pt x="1954663" y="2417303"/>
                </a:lnTo>
                <a:lnTo>
                  <a:pt x="1961329" y="2421114"/>
                </a:lnTo>
                <a:lnTo>
                  <a:pt x="1967042" y="2425243"/>
                </a:lnTo>
                <a:lnTo>
                  <a:pt x="1973073" y="2429688"/>
                </a:lnTo>
                <a:lnTo>
                  <a:pt x="1978787" y="2434134"/>
                </a:lnTo>
                <a:lnTo>
                  <a:pt x="1984183" y="2439533"/>
                </a:lnTo>
                <a:lnTo>
                  <a:pt x="1988627" y="2444932"/>
                </a:lnTo>
                <a:lnTo>
                  <a:pt x="1992753" y="2450965"/>
                </a:lnTo>
                <a:lnTo>
                  <a:pt x="1987675" y="2450330"/>
                </a:lnTo>
                <a:lnTo>
                  <a:pt x="1982279" y="2449060"/>
                </a:lnTo>
                <a:lnTo>
                  <a:pt x="1979739" y="2448425"/>
                </a:lnTo>
                <a:lnTo>
                  <a:pt x="1977200" y="2446837"/>
                </a:lnTo>
                <a:lnTo>
                  <a:pt x="1974660" y="2445884"/>
                </a:lnTo>
                <a:lnTo>
                  <a:pt x="1972756" y="2444296"/>
                </a:lnTo>
                <a:lnTo>
                  <a:pt x="1966725" y="2440486"/>
                </a:lnTo>
                <a:lnTo>
                  <a:pt x="1961012" y="2436992"/>
                </a:lnTo>
                <a:lnTo>
                  <a:pt x="1954663" y="2433817"/>
                </a:lnTo>
                <a:lnTo>
                  <a:pt x="1948950" y="2430641"/>
                </a:lnTo>
                <a:lnTo>
                  <a:pt x="1936570" y="2424925"/>
                </a:lnTo>
                <a:lnTo>
                  <a:pt x="1930222" y="2421749"/>
                </a:lnTo>
                <a:lnTo>
                  <a:pt x="1924508" y="2418256"/>
                </a:lnTo>
                <a:lnTo>
                  <a:pt x="1918795" y="2418574"/>
                </a:lnTo>
                <a:lnTo>
                  <a:pt x="1913081" y="2418891"/>
                </a:lnTo>
                <a:lnTo>
                  <a:pt x="1901972" y="2420797"/>
                </a:lnTo>
                <a:lnTo>
                  <a:pt x="1890545" y="2422702"/>
                </a:lnTo>
                <a:lnTo>
                  <a:pt x="1879435" y="2424925"/>
                </a:lnTo>
                <a:lnTo>
                  <a:pt x="1898480" y="2437945"/>
                </a:lnTo>
                <a:lnTo>
                  <a:pt x="1917208" y="2451600"/>
                </a:lnTo>
                <a:lnTo>
                  <a:pt x="1926413" y="2457952"/>
                </a:lnTo>
                <a:lnTo>
                  <a:pt x="1935301" y="2465256"/>
                </a:lnTo>
                <a:lnTo>
                  <a:pt x="1944506" y="2472560"/>
                </a:lnTo>
                <a:lnTo>
                  <a:pt x="1953393" y="2479864"/>
                </a:lnTo>
                <a:lnTo>
                  <a:pt x="1962599" y="2487485"/>
                </a:lnTo>
                <a:lnTo>
                  <a:pt x="1967677" y="2491296"/>
                </a:lnTo>
                <a:lnTo>
                  <a:pt x="1972121" y="2495424"/>
                </a:lnTo>
                <a:lnTo>
                  <a:pt x="1976248" y="2499553"/>
                </a:lnTo>
                <a:lnTo>
                  <a:pt x="1980374" y="2503999"/>
                </a:lnTo>
                <a:lnTo>
                  <a:pt x="1983866" y="2508762"/>
                </a:lnTo>
                <a:lnTo>
                  <a:pt x="1986722" y="2514161"/>
                </a:lnTo>
                <a:lnTo>
                  <a:pt x="1978470" y="2510032"/>
                </a:lnTo>
                <a:lnTo>
                  <a:pt x="1970534" y="2505586"/>
                </a:lnTo>
                <a:lnTo>
                  <a:pt x="1962916" y="2500823"/>
                </a:lnTo>
                <a:lnTo>
                  <a:pt x="1955298" y="2495742"/>
                </a:lnTo>
                <a:lnTo>
                  <a:pt x="1940697" y="2484945"/>
                </a:lnTo>
                <a:lnTo>
                  <a:pt x="1933079" y="2479864"/>
                </a:lnTo>
                <a:lnTo>
                  <a:pt x="1925143" y="2475418"/>
                </a:lnTo>
                <a:lnTo>
                  <a:pt x="1916573" y="2469702"/>
                </a:lnTo>
                <a:lnTo>
                  <a:pt x="1908320" y="2464303"/>
                </a:lnTo>
                <a:lnTo>
                  <a:pt x="1891179" y="2452553"/>
                </a:lnTo>
                <a:lnTo>
                  <a:pt x="1882609" y="2446837"/>
                </a:lnTo>
                <a:lnTo>
                  <a:pt x="1878165" y="2444614"/>
                </a:lnTo>
                <a:lnTo>
                  <a:pt x="1873721" y="2442074"/>
                </a:lnTo>
                <a:lnTo>
                  <a:pt x="1869278" y="2439851"/>
                </a:lnTo>
                <a:lnTo>
                  <a:pt x="1864516" y="2437945"/>
                </a:lnTo>
                <a:lnTo>
                  <a:pt x="1859438" y="2436357"/>
                </a:lnTo>
                <a:lnTo>
                  <a:pt x="1854676" y="2434770"/>
                </a:lnTo>
                <a:lnTo>
                  <a:pt x="1851185" y="2433182"/>
                </a:lnTo>
                <a:lnTo>
                  <a:pt x="1847693" y="2431911"/>
                </a:lnTo>
                <a:lnTo>
                  <a:pt x="1843884" y="2430324"/>
                </a:lnTo>
                <a:lnTo>
                  <a:pt x="1840710" y="2429688"/>
                </a:lnTo>
                <a:lnTo>
                  <a:pt x="1836901" y="2429371"/>
                </a:lnTo>
                <a:lnTo>
                  <a:pt x="1833092" y="2429053"/>
                </a:lnTo>
                <a:lnTo>
                  <a:pt x="1825474" y="2429371"/>
                </a:lnTo>
                <a:lnTo>
                  <a:pt x="1817856" y="2430006"/>
                </a:lnTo>
                <a:lnTo>
                  <a:pt x="1810238" y="2430641"/>
                </a:lnTo>
                <a:lnTo>
                  <a:pt x="1802620" y="2431594"/>
                </a:lnTo>
                <a:lnTo>
                  <a:pt x="1795002" y="2430959"/>
                </a:lnTo>
                <a:lnTo>
                  <a:pt x="1803255" y="2436040"/>
                </a:lnTo>
                <a:lnTo>
                  <a:pt x="1811190" y="2441121"/>
                </a:lnTo>
                <a:lnTo>
                  <a:pt x="1826743" y="2451918"/>
                </a:lnTo>
                <a:lnTo>
                  <a:pt x="1842297" y="2462715"/>
                </a:lnTo>
                <a:lnTo>
                  <a:pt x="1857850" y="2473512"/>
                </a:lnTo>
                <a:lnTo>
                  <a:pt x="1872452" y="2483357"/>
                </a:lnTo>
                <a:lnTo>
                  <a:pt x="1886101" y="2493837"/>
                </a:lnTo>
                <a:lnTo>
                  <a:pt x="1899432" y="2504951"/>
                </a:lnTo>
                <a:lnTo>
                  <a:pt x="1912446" y="2516701"/>
                </a:lnTo>
                <a:lnTo>
                  <a:pt x="1924826" y="2528769"/>
                </a:lnTo>
                <a:lnTo>
                  <a:pt x="1936888" y="2541154"/>
                </a:lnTo>
                <a:lnTo>
                  <a:pt x="1948315" y="2554809"/>
                </a:lnTo>
                <a:lnTo>
                  <a:pt x="1958790" y="2568147"/>
                </a:lnTo>
                <a:lnTo>
                  <a:pt x="1951806" y="2571322"/>
                </a:lnTo>
                <a:lnTo>
                  <a:pt x="1939427" y="2558620"/>
                </a:lnTo>
                <a:lnTo>
                  <a:pt x="1927048" y="2546235"/>
                </a:lnTo>
                <a:lnTo>
                  <a:pt x="1914034" y="2534802"/>
                </a:lnTo>
                <a:lnTo>
                  <a:pt x="1900702" y="2523370"/>
                </a:lnTo>
                <a:lnTo>
                  <a:pt x="1887053" y="2512573"/>
                </a:lnTo>
                <a:lnTo>
                  <a:pt x="1873087" y="2502093"/>
                </a:lnTo>
                <a:lnTo>
                  <a:pt x="1858485" y="2492566"/>
                </a:lnTo>
                <a:lnTo>
                  <a:pt x="1843567" y="2483357"/>
                </a:lnTo>
                <a:lnTo>
                  <a:pt x="1835631" y="2477958"/>
                </a:lnTo>
                <a:lnTo>
                  <a:pt x="1827696" y="2472560"/>
                </a:lnTo>
                <a:lnTo>
                  <a:pt x="1811825" y="2461445"/>
                </a:lnTo>
                <a:lnTo>
                  <a:pt x="1803572" y="2456046"/>
                </a:lnTo>
                <a:lnTo>
                  <a:pt x="1795319" y="2450965"/>
                </a:lnTo>
                <a:lnTo>
                  <a:pt x="1786749" y="2446519"/>
                </a:lnTo>
                <a:lnTo>
                  <a:pt x="1782622" y="2444932"/>
                </a:lnTo>
                <a:lnTo>
                  <a:pt x="1777861" y="2443026"/>
                </a:lnTo>
                <a:lnTo>
                  <a:pt x="1774369" y="2441756"/>
                </a:lnTo>
                <a:lnTo>
                  <a:pt x="1771195" y="2440486"/>
                </a:lnTo>
                <a:lnTo>
                  <a:pt x="1764529" y="2437310"/>
                </a:lnTo>
                <a:lnTo>
                  <a:pt x="1761355" y="2436040"/>
                </a:lnTo>
                <a:lnTo>
                  <a:pt x="1757864" y="2434770"/>
                </a:lnTo>
                <a:lnTo>
                  <a:pt x="1754372" y="2434134"/>
                </a:lnTo>
                <a:lnTo>
                  <a:pt x="1750563" y="2434134"/>
                </a:lnTo>
                <a:lnTo>
                  <a:pt x="1732788" y="2434452"/>
                </a:lnTo>
                <a:lnTo>
                  <a:pt x="1715012" y="2434770"/>
                </a:lnTo>
                <a:lnTo>
                  <a:pt x="1697237" y="2434452"/>
                </a:lnTo>
                <a:lnTo>
                  <a:pt x="1679779" y="2433817"/>
                </a:lnTo>
                <a:lnTo>
                  <a:pt x="1730248" y="2471289"/>
                </a:lnTo>
                <a:lnTo>
                  <a:pt x="1755007" y="2489708"/>
                </a:lnTo>
                <a:lnTo>
                  <a:pt x="1767386" y="2499553"/>
                </a:lnTo>
                <a:lnTo>
                  <a:pt x="1779448" y="2509397"/>
                </a:lnTo>
                <a:lnTo>
                  <a:pt x="1791510" y="2519559"/>
                </a:lnTo>
                <a:lnTo>
                  <a:pt x="1803572" y="2529404"/>
                </a:lnTo>
                <a:lnTo>
                  <a:pt x="1814999" y="2540201"/>
                </a:lnTo>
                <a:lnTo>
                  <a:pt x="1826426" y="2550998"/>
                </a:lnTo>
                <a:lnTo>
                  <a:pt x="1837536" y="2561795"/>
                </a:lnTo>
                <a:lnTo>
                  <a:pt x="1848011" y="2573228"/>
                </a:lnTo>
                <a:lnTo>
                  <a:pt x="1858485" y="2585295"/>
                </a:lnTo>
                <a:lnTo>
                  <a:pt x="1868325" y="2597363"/>
                </a:lnTo>
                <a:lnTo>
                  <a:pt x="1874039" y="2604984"/>
                </a:lnTo>
                <a:lnTo>
                  <a:pt x="1879118" y="2612923"/>
                </a:lnTo>
                <a:lnTo>
                  <a:pt x="1884196" y="2621180"/>
                </a:lnTo>
                <a:lnTo>
                  <a:pt x="1886101" y="2625626"/>
                </a:lnTo>
                <a:lnTo>
                  <a:pt x="1887688" y="2630389"/>
                </a:lnTo>
                <a:lnTo>
                  <a:pt x="1889592" y="2634835"/>
                </a:lnTo>
                <a:lnTo>
                  <a:pt x="1891179" y="2639281"/>
                </a:lnTo>
                <a:lnTo>
                  <a:pt x="1892449" y="2643727"/>
                </a:lnTo>
                <a:lnTo>
                  <a:pt x="1893401" y="2648491"/>
                </a:lnTo>
                <a:lnTo>
                  <a:pt x="1894036" y="2652937"/>
                </a:lnTo>
                <a:lnTo>
                  <a:pt x="1894354" y="2658018"/>
                </a:lnTo>
                <a:lnTo>
                  <a:pt x="1894354" y="2662781"/>
                </a:lnTo>
                <a:lnTo>
                  <a:pt x="1894354" y="2667545"/>
                </a:lnTo>
                <a:lnTo>
                  <a:pt x="1892132" y="2665957"/>
                </a:lnTo>
                <a:lnTo>
                  <a:pt x="1890227" y="2663734"/>
                </a:lnTo>
                <a:lnTo>
                  <a:pt x="1888323" y="2661828"/>
                </a:lnTo>
                <a:lnTo>
                  <a:pt x="1886736" y="2659605"/>
                </a:lnTo>
                <a:lnTo>
                  <a:pt x="1884514" y="2654842"/>
                </a:lnTo>
                <a:lnTo>
                  <a:pt x="1881974" y="2649443"/>
                </a:lnTo>
                <a:lnTo>
                  <a:pt x="1878483" y="2639281"/>
                </a:lnTo>
                <a:lnTo>
                  <a:pt x="1876578" y="2634200"/>
                </a:lnTo>
                <a:lnTo>
                  <a:pt x="1873721" y="2629119"/>
                </a:lnTo>
                <a:lnTo>
                  <a:pt x="1867373" y="2619275"/>
                </a:lnTo>
                <a:lnTo>
                  <a:pt x="1860707" y="2609430"/>
                </a:lnTo>
                <a:lnTo>
                  <a:pt x="1853407" y="2600221"/>
                </a:lnTo>
                <a:lnTo>
                  <a:pt x="1846106" y="2591329"/>
                </a:lnTo>
                <a:lnTo>
                  <a:pt x="1838171" y="2582437"/>
                </a:lnTo>
                <a:lnTo>
                  <a:pt x="1829918" y="2573545"/>
                </a:lnTo>
                <a:lnTo>
                  <a:pt x="1821665" y="2565289"/>
                </a:lnTo>
                <a:lnTo>
                  <a:pt x="1813094" y="2557032"/>
                </a:lnTo>
                <a:lnTo>
                  <a:pt x="1804207" y="2549093"/>
                </a:lnTo>
                <a:lnTo>
                  <a:pt x="1795319" y="2541154"/>
                </a:lnTo>
                <a:lnTo>
                  <a:pt x="1777226" y="2526228"/>
                </a:lnTo>
                <a:lnTo>
                  <a:pt x="1758499" y="2511620"/>
                </a:lnTo>
                <a:lnTo>
                  <a:pt x="1739453" y="2497330"/>
                </a:lnTo>
                <a:lnTo>
                  <a:pt x="1728979" y="2489708"/>
                </a:lnTo>
                <a:lnTo>
                  <a:pt x="1718821" y="2482087"/>
                </a:lnTo>
                <a:lnTo>
                  <a:pt x="1697872" y="2466844"/>
                </a:lnTo>
                <a:lnTo>
                  <a:pt x="1687397" y="2459540"/>
                </a:lnTo>
                <a:lnTo>
                  <a:pt x="1676605" y="2452236"/>
                </a:lnTo>
                <a:lnTo>
                  <a:pt x="1665495" y="2445249"/>
                </a:lnTo>
                <a:lnTo>
                  <a:pt x="1654385" y="2438898"/>
                </a:lnTo>
                <a:lnTo>
                  <a:pt x="1651211" y="2436992"/>
                </a:lnTo>
                <a:lnTo>
                  <a:pt x="1648354" y="2435087"/>
                </a:lnTo>
                <a:lnTo>
                  <a:pt x="1645180" y="2433499"/>
                </a:lnTo>
                <a:lnTo>
                  <a:pt x="1642323" y="2432229"/>
                </a:lnTo>
                <a:lnTo>
                  <a:pt x="1635340" y="2429688"/>
                </a:lnTo>
                <a:lnTo>
                  <a:pt x="1628674" y="2428418"/>
                </a:lnTo>
                <a:lnTo>
                  <a:pt x="1621374" y="2427148"/>
                </a:lnTo>
                <a:lnTo>
                  <a:pt x="1614708" y="2426195"/>
                </a:lnTo>
                <a:lnTo>
                  <a:pt x="1600424" y="2424925"/>
                </a:lnTo>
                <a:lnTo>
                  <a:pt x="1622326" y="2442709"/>
                </a:lnTo>
                <a:lnTo>
                  <a:pt x="1643910" y="2460810"/>
                </a:lnTo>
                <a:lnTo>
                  <a:pt x="1664860" y="2479546"/>
                </a:lnTo>
                <a:lnTo>
                  <a:pt x="1686127" y="2498282"/>
                </a:lnTo>
                <a:lnTo>
                  <a:pt x="1706442" y="2517654"/>
                </a:lnTo>
                <a:lnTo>
                  <a:pt x="1726122" y="2537343"/>
                </a:lnTo>
                <a:lnTo>
                  <a:pt x="1745484" y="2557985"/>
                </a:lnTo>
                <a:lnTo>
                  <a:pt x="1764212" y="2578944"/>
                </a:lnTo>
                <a:lnTo>
                  <a:pt x="1772465" y="2588788"/>
                </a:lnTo>
                <a:lnTo>
                  <a:pt x="1781353" y="2599268"/>
                </a:lnTo>
                <a:lnTo>
                  <a:pt x="1789606" y="2609430"/>
                </a:lnTo>
                <a:lnTo>
                  <a:pt x="1797541" y="2619910"/>
                </a:lnTo>
                <a:lnTo>
                  <a:pt x="1805159" y="2631025"/>
                </a:lnTo>
                <a:lnTo>
                  <a:pt x="1812142" y="2642139"/>
                </a:lnTo>
                <a:lnTo>
                  <a:pt x="1819125" y="2652937"/>
                </a:lnTo>
                <a:lnTo>
                  <a:pt x="1825791" y="2664686"/>
                </a:lnTo>
                <a:lnTo>
                  <a:pt x="1828965" y="2672626"/>
                </a:lnTo>
                <a:lnTo>
                  <a:pt x="1830553" y="2676436"/>
                </a:lnTo>
                <a:lnTo>
                  <a:pt x="1831822" y="2680565"/>
                </a:lnTo>
                <a:lnTo>
                  <a:pt x="1832774" y="2684693"/>
                </a:lnTo>
                <a:lnTo>
                  <a:pt x="1832774" y="2686916"/>
                </a:lnTo>
                <a:lnTo>
                  <a:pt x="1832140" y="2688821"/>
                </a:lnTo>
                <a:lnTo>
                  <a:pt x="1831822" y="2691044"/>
                </a:lnTo>
                <a:lnTo>
                  <a:pt x="1830870" y="2692632"/>
                </a:lnTo>
                <a:lnTo>
                  <a:pt x="1829918" y="2694855"/>
                </a:lnTo>
                <a:lnTo>
                  <a:pt x="1828013" y="2696443"/>
                </a:lnTo>
                <a:lnTo>
                  <a:pt x="1816904" y="2674531"/>
                </a:lnTo>
                <a:lnTo>
                  <a:pt x="1810873" y="2663416"/>
                </a:lnTo>
                <a:lnTo>
                  <a:pt x="1804842" y="2652619"/>
                </a:lnTo>
                <a:lnTo>
                  <a:pt x="1798176" y="2642139"/>
                </a:lnTo>
                <a:lnTo>
                  <a:pt x="1791510" y="2631660"/>
                </a:lnTo>
                <a:lnTo>
                  <a:pt x="1783892" y="2622133"/>
                </a:lnTo>
                <a:lnTo>
                  <a:pt x="1775957" y="2612288"/>
                </a:lnTo>
                <a:lnTo>
                  <a:pt x="1766751" y="2600856"/>
                </a:lnTo>
                <a:lnTo>
                  <a:pt x="1757546" y="2589741"/>
                </a:lnTo>
                <a:lnTo>
                  <a:pt x="1747706" y="2578944"/>
                </a:lnTo>
                <a:lnTo>
                  <a:pt x="1738184" y="2568147"/>
                </a:lnTo>
                <a:lnTo>
                  <a:pt x="1728026" y="2557350"/>
                </a:lnTo>
                <a:lnTo>
                  <a:pt x="1717869" y="2547187"/>
                </a:lnTo>
                <a:lnTo>
                  <a:pt x="1707712" y="2536708"/>
                </a:lnTo>
                <a:lnTo>
                  <a:pt x="1696919" y="2526228"/>
                </a:lnTo>
                <a:lnTo>
                  <a:pt x="1686445" y="2516384"/>
                </a:lnTo>
                <a:lnTo>
                  <a:pt x="1675652" y="2506539"/>
                </a:lnTo>
                <a:lnTo>
                  <a:pt x="1664543" y="2497012"/>
                </a:lnTo>
                <a:lnTo>
                  <a:pt x="1653433" y="2487803"/>
                </a:lnTo>
                <a:lnTo>
                  <a:pt x="1642323" y="2478276"/>
                </a:lnTo>
                <a:lnTo>
                  <a:pt x="1630896" y="2469384"/>
                </a:lnTo>
                <a:lnTo>
                  <a:pt x="1619152" y="2460810"/>
                </a:lnTo>
                <a:lnTo>
                  <a:pt x="1607407" y="2452236"/>
                </a:lnTo>
                <a:lnTo>
                  <a:pt x="1615978" y="2464303"/>
                </a:lnTo>
                <a:lnTo>
                  <a:pt x="1624865" y="2476053"/>
                </a:lnTo>
                <a:lnTo>
                  <a:pt x="1634388" y="2487803"/>
                </a:lnTo>
                <a:lnTo>
                  <a:pt x="1642958" y="2499870"/>
                </a:lnTo>
                <a:lnTo>
                  <a:pt x="1658829" y="2523370"/>
                </a:lnTo>
                <a:lnTo>
                  <a:pt x="1674383" y="2546870"/>
                </a:lnTo>
                <a:lnTo>
                  <a:pt x="1688984" y="2570687"/>
                </a:lnTo>
                <a:lnTo>
                  <a:pt x="1703903" y="2594822"/>
                </a:lnTo>
                <a:lnTo>
                  <a:pt x="1733422" y="2642774"/>
                </a:lnTo>
                <a:lnTo>
                  <a:pt x="1748024" y="2666909"/>
                </a:lnTo>
                <a:lnTo>
                  <a:pt x="1762942" y="2690727"/>
                </a:lnTo>
                <a:lnTo>
                  <a:pt x="1766751" y="2696760"/>
                </a:lnTo>
                <a:lnTo>
                  <a:pt x="1770243" y="2703429"/>
                </a:lnTo>
                <a:lnTo>
                  <a:pt x="1773417" y="2710416"/>
                </a:lnTo>
                <a:lnTo>
                  <a:pt x="1775639" y="2717402"/>
                </a:lnTo>
                <a:lnTo>
                  <a:pt x="1773100" y="2716132"/>
                </a:lnTo>
                <a:lnTo>
                  <a:pt x="1769926" y="2714862"/>
                </a:lnTo>
                <a:lnTo>
                  <a:pt x="1767069" y="2712956"/>
                </a:lnTo>
                <a:lnTo>
                  <a:pt x="1764212" y="2711368"/>
                </a:lnTo>
                <a:lnTo>
                  <a:pt x="1761990" y="2709781"/>
                </a:lnTo>
                <a:lnTo>
                  <a:pt x="1759768" y="2707240"/>
                </a:lnTo>
                <a:lnTo>
                  <a:pt x="1757546" y="2704700"/>
                </a:lnTo>
                <a:lnTo>
                  <a:pt x="1755642" y="2702477"/>
                </a:lnTo>
                <a:lnTo>
                  <a:pt x="1745484" y="2687234"/>
                </a:lnTo>
                <a:lnTo>
                  <a:pt x="1735327" y="2671990"/>
                </a:lnTo>
                <a:lnTo>
                  <a:pt x="1725804" y="2656747"/>
                </a:lnTo>
                <a:lnTo>
                  <a:pt x="1715964" y="2641187"/>
                </a:lnTo>
                <a:lnTo>
                  <a:pt x="1696919" y="2610383"/>
                </a:lnTo>
                <a:lnTo>
                  <a:pt x="1687714" y="2595140"/>
                </a:lnTo>
                <a:lnTo>
                  <a:pt x="1677874" y="2579897"/>
                </a:lnTo>
                <a:lnTo>
                  <a:pt x="1664225" y="2559572"/>
                </a:lnTo>
                <a:lnTo>
                  <a:pt x="1650894" y="2539248"/>
                </a:lnTo>
                <a:lnTo>
                  <a:pt x="1637245" y="2519242"/>
                </a:lnTo>
                <a:lnTo>
                  <a:pt x="1630261" y="2509080"/>
                </a:lnTo>
                <a:lnTo>
                  <a:pt x="1622961" y="2499553"/>
                </a:lnTo>
                <a:lnTo>
                  <a:pt x="1615343" y="2489073"/>
                </a:lnTo>
                <a:lnTo>
                  <a:pt x="1607407" y="2479546"/>
                </a:lnTo>
                <a:lnTo>
                  <a:pt x="1599154" y="2469384"/>
                </a:lnTo>
                <a:lnTo>
                  <a:pt x="1590902" y="2460175"/>
                </a:lnTo>
                <a:lnTo>
                  <a:pt x="1582014" y="2450330"/>
                </a:lnTo>
                <a:lnTo>
                  <a:pt x="1573444" y="2441438"/>
                </a:lnTo>
                <a:lnTo>
                  <a:pt x="1555668" y="2423020"/>
                </a:lnTo>
                <a:lnTo>
                  <a:pt x="1536940" y="2417621"/>
                </a:lnTo>
                <a:lnTo>
                  <a:pt x="1518213" y="2411905"/>
                </a:lnTo>
                <a:lnTo>
                  <a:pt x="1525831" y="2424607"/>
                </a:lnTo>
                <a:lnTo>
                  <a:pt x="1534084" y="2437310"/>
                </a:lnTo>
                <a:lnTo>
                  <a:pt x="1542019" y="2450330"/>
                </a:lnTo>
                <a:lnTo>
                  <a:pt x="1549955" y="2463668"/>
                </a:lnTo>
                <a:lnTo>
                  <a:pt x="1553446" y="2470019"/>
                </a:lnTo>
                <a:lnTo>
                  <a:pt x="1556938" y="2477006"/>
                </a:lnTo>
                <a:lnTo>
                  <a:pt x="1560112" y="2483992"/>
                </a:lnTo>
                <a:lnTo>
                  <a:pt x="1562969" y="2490661"/>
                </a:lnTo>
                <a:lnTo>
                  <a:pt x="1565191" y="2497965"/>
                </a:lnTo>
                <a:lnTo>
                  <a:pt x="1567413" y="2505269"/>
                </a:lnTo>
                <a:lnTo>
                  <a:pt x="1569000" y="2512573"/>
                </a:lnTo>
                <a:lnTo>
                  <a:pt x="1570269" y="2520194"/>
                </a:lnTo>
                <a:lnTo>
                  <a:pt x="1562016" y="2521147"/>
                </a:lnTo>
                <a:lnTo>
                  <a:pt x="1557255" y="2512890"/>
                </a:lnTo>
                <a:lnTo>
                  <a:pt x="1552811" y="2504634"/>
                </a:lnTo>
                <a:lnTo>
                  <a:pt x="1544241" y="2487485"/>
                </a:lnTo>
                <a:lnTo>
                  <a:pt x="1540115" y="2478593"/>
                </a:lnTo>
                <a:lnTo>
                  <a:pt x="1535671" y="2470337"/>
                </a:lnTo>
                <a:lnTo>
                  <a:pt x="1530592" y="2461763"/>
                </a:lnTo>
                <a:lnTo>
                  <a:pt x="1525513" y="2453823"/>
                </a:lnTo>
                <a:lnTo>
                  <a:pt x="1519482" y="2444296"/>
                </a:lnTo>
                <a:lnTo>
                  <a:pt x="1512817" y="2434452"/>
                </a:lnTo>
                <a:lnTo>
                  <a:pt x="1498533" y="2416351"/>
                </a:lnTo>
                <a:lnTo>
                  <a:pt x="1491867" y="2406824"/>
                </a:lnTo>
                <a:lnTo>
                  <a:pt x="1484884" y="2397614"/>
                </a:lnTo>
                <a:lnTo>
                  <a:pt x="1478535" y="2388087"/>
                </a:lnTo>
                <a:lnTo>
                  <a:pt x="1472504" y="2377925"/>
                </a:lnTo>
                <a:lnTo>
                  <a:pt x="1474726" y="2389040"/>
                </a:lnTo>
                <a:lnTo>
                  <a:pt x="1477901" y="2399837"/>
                </a:lnTo>
                <a:lnTo>
                  <a:pt x="1481075" y="2410317"/>
                </a:lnTo>
                <a:lnTo>
                  <a:pt x="1484566" y="2421114"/>
                </a:lnTo>
                <a:lnTo>
                  <a:pt x="1491550" y="2442391"/>
                </a:lnTo>
                <a:lnTo>
                  <a:pt x="1498850" y="2463668"/>
                </a:lnTo>
                <a:lnTo>
                  <a:pt x="1499802" y="2465891"/>
                </a:lnTo>
                <a:lnTo>
                  <a:pt x="1500120" y="2468431"/>
                </a:lnTo>
                <a:lnTo>
                  <a:pt x="1500437" y="2473512"/>
                </a:lnTo>
                <a:lnTo>
                  <a:pt x="1500755" y="2483674"/>
                </a:lnTo>
                <a:lnTo>
                  <a:pt x="1497581" y="2480499"/>
                </a:lnTo>
                <a:lnTo>
                  <a:pt x="1494406" y="2477323"/>
                </a:lnTo>
                <a:lnTo>
                  <a:pt x="1491867" y="2474148"/>
                </a:lnTo>
                <a:lnTo>
                  <a:pt x="1489328" y="2470654"/>
                </a:lnTo>
                <a:lnTo>
                  <a:pt x="1487423" y="2466844"/>
                </a:lnTo>
                <a:lnTo>
                  <a:pt x="1485201" y="2463668"/>
                </a:lnTo>
                <a:lnTo>
                  <a:pt x="1481392" y="2455729"/>
                </a:lnTo>
                <a:lnTo>
                  <a:pt x="1477901" y="2447790"/>
                </a:lnTo>
                <a:lnTo>
                  <a:pt x="1475044" y="2439851"/>
                </a:lnTo>
                <a:lnTo>
                  <a:pt x="1472187" y="2431911"/>
                </a:lnTo>
                <a:lnTo>
                  <a:pt x="1469013" y="2423972"/>
                </a:lnTo>
                <a:lnTo>
                  <a:pt x="1464886" y="2413175"/>
                </a:lnTo>
                <a:lnTo>
                  <a:pt x="1460760" y="2402378"/>
                </a:lnTo>
                <a:lnTo>
                  <a:pt x="1458855" y="2397297"/>
                </a:lnTo>
                <a:lnTo>
                  <a:pt x="1457268" y="2391898"/>
                </a:lnTo>
                <a:lnTo>
                  <a:pt x="1455999" y="2386500"/>
                </a:lnTo>
                <a:lnTo>
                  <a:pt x="1455046" y="2380783"/>
                </a:lnTo>
                <a:lnTo>
                  <a:pt x="1462347" y="2369669"/>
                </a:lnTo>
                <a:lnTo>
                  <a:pt x="1454094" y="2363635"/>
                </a:lnTo>
                <a:lnTo>
                  <a:pt x="1445841" y="2357919"/>
                </a:lnTo>
                <a:lnTo>
                  <a:pt x="1437588" y="2351568"/>
                </a:lnTo>
                <a:lnTo>
                  <a:pt x="1429653" y="2345534"/>
                </a:lnTo>
                <a:lnTo>
                  <a:pt x="1414099" y="2332514"/>
                </a:lnTo>
                <a:lnTo>
                  <a:pt x="1398863" y="2318541"/>
                </a:lnTo>
                <a:lnTo>
                  <a:pt x="1390611" y="2309331"/>
                </a:lnTo>
                <a:lnTo>
                  <a:pt x="1382358" y="2299487"/>
                </a:lnTo>
                <a:lnTo>
                  <a:pt x="1366169" y="2279798"/>
                </a:lnTo>
                <a:lnTo>
                  <a:pt x="1350298" y="2259791"/>
                </a:lnTo>
                <a:lnTo>
                  <a:pt x="1342363" y="2249947"/>
                </a:lnTo>
                <a:lnTo>
                  <a:pt x="1334110" y="2240102"/>
                </a:lnTo>
                <a:lnTo>
                  <a:pt x="1324270" y="2228352"/>
                </a:lnTo>
                <a:lnTo>
                  <a:pt x="1315382" y="2216285"/>
                </a:lnTo>
                <a:lnTo>
                  <a:pt x="1306812" y="2203900"/>
                </a:lnTo>
                <a:lnTo>
                  <a:pt x="1298559" y="2190880"/>
                </a:lnTo>
                <a:lnTo>
                  <a:pt x="1290624" y="2177860"/>
                </a:lnTo>
                <a:lnTo>
                  <a:pt x="1283323" y="2164522"/>
                </a:lnTo>
                <a:lnTo>
                  <a:pt x="1276022" y="2151184"/>
                </a:lnTo>
                <a:lnTo>
                  <a:pt x="1269357" y="2137211"/>
                </a:lnTo>
                <a:lnTo>
                  <a:pt x="1265230" y="2128955"/>
                </a:lnTo>
                <a:lnTo>
                  <a:pt x="1260469" y="2120698"/>
                </a:lnTo>
                <a:lnTo>
                  <a:pt x="1255708" y="2112759"/>
                </a:lnTo>
                <a:lnTo>
                  <a:pt x="1250629" y="2104820"/>
                </a:lnTo>
                <a:lnTo>
                  <a:pt x="1240472" y="2088941"/>
                </a:lnTo>
                <a:lnTo>
                  <a:pt x="1235393" y="2081002"/>
                </a:lnTo>
                <a:lnTo>
                  <a:pt x="1230949" y="2072746"/>
                </a:lnTo>
                <a:lnTo>
                  <a:pt x="1216983" y="2054009"/>
                </a:lnTo>
                <a:lnTo>
                  <a:pt x="1202699" y="2036226"/>
                </a:lnTo>
                <a:lnTo>
                  <a:pt x="1187463" y="2018760"/>
                </a:lnTo>
                <a:lnTo>
                  <a:pt x="1171909" y="2001293"/>
                </a:lnTo>
                <a:lnTo>
                  <a:pt x="1161117" y="1991449"/>
                </a:lnTo>
                <a:lnTo>
                  <a:pt x="1150325" y="1981287"/>
                </a:lnTo>
                <a:lnTo>
                  <a:pt x="1138898" y="1971760"/>
                </a:lnTo>
                <a:lnTo>
                  <a:pt x="1127153" y="1962233"/>
                </a:lnTo>
                <a:lnTo>
                  <a:pt x="1103982" y="1943814"/>
                </a:lnTo>
                <a:lnTo>
                  <a:pt x="1092555" y="1933970"/>
                </a:lnTo>
                <a:lnTo>
                  <a:pt x="1081128" y="1924443"/>
                </a:lnTo>
                <a:lnTo>
                  <a:pt x="1057321" y="1907612"/>
                </a:lnTo>
                <a:lnTo>
                  <a:pt x="1033197" y="1890781"/>
                </a:lnTo>
                <a:lnTo>
                  <a:pt x="1020818" y="1882842"/>
                </a:lnTo>
                <a:lnTo>
                  <a:pt x="1008439" y="1874903"/>
                </a:lnTo>
                <a:lnTo>
                  <a:pt x="995742" y="1867916"/>
                </a:lnTo>
                <a:lnTo>
                  <a:pt x="982410" y="1860930"/>
                </a:lnTo>
                <a:lnTo>
                  <a:pt x="985902" y="1848227"/>
                </a:lnTo>
                <a:lnTo>
                  <a:pt x="990028" y="1849180"/>
                </a:lnTo>
                <a:lnTo>
                  <a:pt x="994155" y="1850133"/>
                </a:lnTo>
                <a:lnTo>
                  <a:pt x="997964" y="1851403"/>
                </a:lnTo>
                <a:lnTo>
                  <a:pt x="1001773" y="1853308"/>
                </a:lnTo>
                <a:lnTo>
                  <a:pt x="1009391" y="1856802"/>
                </a:lnTo>
                <a:lnTo>
                  <a:pt x="1017009" y="1860930"/>
                </a:lnTo>
                <a:lnTo>
                  <a:pt x="1024310" y="1864741"/>
                </a:lnTo>
                <a:lnTo>
                  <a:pt x="1031928" y="1868551"/>
                </a:lnTo>
                <a:lnTo>
                  <a:pt x="1035737" y="1869822"/>
                </a:lnTo>
                <a:lnTo>
                  <a:pt x="1039546" y="1871092"/>
                </a:lnTo>
                <a:lnTo>
                  <a:pt x="1043672" y="1872362"/>
                </a:lnTo>
                <a:lnTo>
                  <a:pt x="1047799" y="1873315"/>
                </a:lnTo>
                <a:lnTo>
                  <a:pt x="1045577" y="1870139"/>
                </a:lnTo>
                <a:lnTo>
                  <a:pt x="1043355" y="1867281"/>
                </a:lnTo>
                <a:lnTo>
                  <a:pt x="1037641" y="1861883"/>
                </a:lnTo>
                <a:lnTo>
                  <a:pt x="1031928" y="1857119"/>
                </a:lnTo>
                <a:lnTo>
                  <a:pt x="1025897" y="1852356"/>
                </a:lnTo>
                <a:lnTo>
                  <a:pt x="1020501" y="1846957"/>
                </a:lnTo>
                <a:lnTo>
                  <a:pt x="1017644" y="1844416"/>
                </a:lnTo>
                <a:lnTo>
                  <a:pt x="1015422" y="1841558"/>
                </a:lnTo>
                <a:lnTo>
                  <a:pt x="1012883" y="1838700"/>
                </a:lnTo>
                <a:lnTo>
                  <a:pt x="1011295" y="1835525"/>
                </a:lnTo>
                <a:lnTo>
                  <a:pt x="1009391" y="1832349"/>
                </a:lnTo>
                <a:lnTo>
                  <a:pt x="1008121" y="1828856"/>
                </a:lnTo>
                <a:lnTo>
                  <a:pt x="1014470" y="1830126"/>
                </a:lnTo>
                <a:lnTo>
                  <a:pt x="1021453" y="1831714"/>
                </a:lnTo>
                <a:lnTo>
                  <a:pt x="1034467" y="1835207"/>
                </a:lnTo>
                <a:lnTo>
                  <a:pt x="1028119" y="1828856"/>
                </a:lnTo>
                <a:lnTo>
                  <a:pt x="1021135" y="1822822"/>
                </a:lnTo>
                <a:lnTo>
                  <a:pt x="1013835" y="1817423"/>
                </a:lnTo>
                <a:lnTo>
                  <a:pt x="1006217" y="1812342"/>
                </a:lnTo>
                <a:lnTo>
                  <a:pt x="998281" y="1807261"/>
                </a:lnTo>
                <a:lnTo>
                  <a:pt x="990346" y="1802498"/>
                </a:lnTo>
                <a:lnTo>
                  <a:pt x="974475" y="1793606"/>
                </a:lnTo>
                <a:lnTo>
                  <a:pt x="974158" y="1778363"/>
                </a:lnTo>
                <a:lnTo>
                  <a:pt x="979871" y="1778998"/>
                </a:lnTo>
                <a:lnTo>
                  <a:pt x="984950" y="1779951"/>
                </a:lnTo>
                <a:lnTo>
                  <a:pt x="990028" y="1781856"/>
                </a:lnTo>
                <a:lnTo>
                  <a:pt x="995425" y="1784079"/>
                </a:lnTo>
                <a:lnTo>
                  <a:pt x="1000186" y="1786620"/>
                </a:lnTo>
                <a:lnTo>
                  <a:pt x="1004947" y="1789160"/>
                </a:lnTo>
                <a:lnTo>
                  <a:pt x="1014152" y="1794559"/>
                </a:lnTo>
                <a:lnTo>
                  <a:pt x="1011295" y="1785349"/>
                </a:lnTo>
                <a:lnTo>
                  <a:pt x="1008121" y="1775822"/>
                </a:lnTo>
                <a:lnTo>
                  <a:pt x="1002090" y="1757086"/>
                </a:lnTo>
                <a:lnTo>
                  <a:pt x="998599" y="1747559"/>
                </a:lnTo>
                <a:lnTo>
                  <a:pt x="994790" y="1738667"/>
                </a:lnTo>
                <a:lnTo>
                  <a:pt x="990663" y="1729776"/>
                </a:lnTo>
                <a:lnTo>
                  <a:pt x="988441" y="1725647"/>
                </a:lnTo>
                <a:lnTo>
                  <a:pt x="985585" y="1721519"/>
                </a:lnTo>
                <a:lnTo>
                  <a:pt x="982093" y="1715485"/>
                </a:lnTo>
                <a:lnTo>
                  <a:pt x="978601" y="1710087"/>
                </a:lnTo>
                <a:lnTo>
                  <a:pt x="972570" y="1698337"/>
                </a:lnTo>
                <a:lnTo>
                  <a:pt x="966539" y="1686269"/>
                </a:lnTo>
                <a:lnTo>
                  <a:pt x="961143" y="1674519"/>
                </a:lnTo>
                <a:lnTo>
                  <a:pt x="955112" y="1662452"/>
                </a:lnTo>
                <a:lnTo>
                  <a:pt x="949081" y="1650702"/>
                </a:lnTo>
                <a:lnTo>
                  <a:pt x="945907" y="1644668"/>
                </a:lnTo>
                <a:lnTo>
                  <a:pt x="942416" y="1639270"/>
                </a:lnTo>
                <a:lnTo>
                  <a:pt x="938607" y="1633871"/>
                </a:lnTo>
                <a:lnTo>
                  <a:pt x="934798" y="1628155"/>
                </a:lnTo>
                <a:close/>
                <a:moveTo>
                  <a:pt x="1051925" y="1588459"/>
                </a:moveTo>
                <a:lnTo>
                  <a:pt x="1050973" y="1594811"/>
                </a:lnTo>
                <a:lnTo>
                  <a:pt x="1050338" y="1601162"/>
                </a:lnTo>
                <a:lnTo>
                  <a:pt x="1050338" y="1607831"/>
                </a:lnTo>
                <a:lnTo>
                  <a:pt x="1050338" y="1614182"/>
                </a:lnTo>
                <a:lnTo>
                  <a:pt x="1051925" y="1627202"/>
                </a:lnTo>
                <a:lnTo>
                  <a:pt x="1052877" y="1639905"/>
                </a:lnTo>
                <a:lnTo>
                  <a:pt x="1054782" y="1659911"/>
                </a:lnTo>
                <a:lnTo>
                  <a:pt x="1056051" y="1679918"/>
                </a:lnTo>
                <a:lnTo>
                  <a:pt x="1057956" y="1719614"/>
                </a:lnTo>
                <a:lnTo>
                  <a:pt x="1048116" y="1720566"/>
                </a:lnTo>
                <a:lnTo>
                  <a:pt x="1037959" y="1721836"/>
                </a:lnTo>
                <a:lnTo>
                  <a:pt x="1037006" y="1725965"/>
                </a:lnTo>
                <a:lnTo>
                  <a:pt x="1036372" y="1730093"/>
                </a:lnTo>
                <a:lnTo>
                  <a:pt x="1036054" y="1733904"/>
                </a:lnTo>
                <a:lnTo>
                  <a:pt x="1035737" y="1738032"/>
                </a:lnTo>
                <a:lnTo>
                  <a:pt x="1036054" y="1741843"/>
                </a:lnTo>
                <a:lnTo>
                  <a:pt x="1036372" y="1745971"/>
                </a:lnTo>
                <a:lnTo>
                  <a:pt x="1037006" y="1749782"/>
                </a:lnTo>
                <a:lnTo>
                  <a:pt x="1037641" y="1753593"/>
                </a:lnTo>
                <a:lnTo>
                  <a:pt x="1039863" y="1761532"/>
                </a:lnTo>
                <a:lnTo>
                  <a:pt x="1043037" y="1768836"/>
                </a:lnTo>
                <a:lnTo>
                  <a:pt x="1046212" y="1776140"/>
                </a:lnTo>
                <a:lnTo>
                  <a:pt x="1049703" y="1783126"/>
                </a:lnTo>
                <a:lnTo>
                  <a:pt x="1043037" y="1791701"/>
                </a:lnTo>
                <a:lnTo>
                  <a:pt x="1036054" y="1799957"/>
                </a:lnTo>
                <a:lnTo>
                  <a:pt x="1045577" y="1821869"/>
                </a:lnTo>
                <a:lnTo>
                  <a:pt x="1055417" y="1843464"/>
                </a:lnTo>
                <a:lnTo>
                  <a:pt x="1064622" y="1865376"/>
                </a:lnTo>
                <a:lnTo>
                  <a:pt x="1073827" y="1886970"/>
                </a:lnTo>
                <a:lnTo>
                  <a:pt x="1075097" y="1889828"/>
                </a:lnTo>
                <a:lnTo>
                  <a:pt x="1076366" y="1892686"/>
                </a:lnTo>
                <a:lnTo>
                  <a:pt x="1077953" y="1895227"/>
                </a:lnTo>
                <a:lnTo>
                  <a:pt x="1079858" y="1897767"/>
                </a:lnTo>
                <a:lnTo>
                  <a:pt x="1083984" y="1902531"/>
                </a:lnTo>
                <a:lnTo>
                  <a:pt x="1088428" y="1906659"/>
                </a:lnTo>
                <a:lnTo>
                  <a:pt x="1092872" y="1910788"/>
                </a:lnTo>
                <a:lnTo>
                  <a:pt x="1097951" y="1914916"/>
                </a:lnTo>
                <a:lnTo>
                  <a:pt x="1107473" y="1922537"/>
                </a:lnTo>
                <a:lnTo>
                  <a:pt x="1115409" y="1928571"/>
                </a:lnTo>
                <a:lnTo>
                  <a:pt x="1123027" y="1934605"/>
                </a:lnTo>
                <a:lnTo>
                  <a:pt x="1138263" y="1947307"/>
                </a:lnTo>
                <a:lnTo>
                  <a:pt x="1153181" y="1959692"/>
                </a:lnTo>
                <a:lnTo>
                  <a:pt x="1168418" y="1972078"/>
                </a:lnTo>
                <a:lnTo>
                  <a:pt x="1173814" y="1976523"/>
                </a:lnTo>
                <a:lnTo>
                  <a:pt x="1178575" y="1980969"/>
                </a:lnTo>
                <a:lnTo>
                  <a:pt x="1188098" y="1990179"/>
                </a:lnTo>
                <a:lnTo>
                  <a:pt x="1197620" y="2000023"/>
                </a:lnTo>
                <a:lnTo>
                  <a:pt x="1206508" y="2009868"/>
                </a:lnTo>
                <a:lnTo>
                  <a:pt x="1214761" y="2020347"/>
                </a:lnTo>
                <a:lnTo>
                  <a:pt x="1223331" y="2030827"/>
                </a:lnTo>
                <a:lnTo>
                  <a:pt x="1240154" y="2051469"/>
                </a:lnTo>
                <a:lnTo>
                  <a:pt x="1249994" y="2066394"/>
                </a:lnTo>
                <a:lnTo>
                  <a:pt x="1259199" y="2080685"/>
                </a:lnTo>
                <a:lnTo>
                  <a:pt x="1268404" y="2095610"/>
                </a:lnTo>
                <a:lnTo>
                  <a:pt x="1277610" y="2110853"/>
                </a:lnTo>
                <a:lnTo>
                  <a:pt x="1295068" y="2141022"/>
                </a:lnTo>
                <a:lnTo>
                  <a:pt x="1311891" y="2171826"/>
                </a:lnTo>
                <a:lnTo>
                  <a:pt x="1320778" y="2185799"/>
                </a:lnTo>
                <a:lnTo>
                  <a:pt x="1329349" y="2199454"/>
                </a:lnTo>
                <a:lnTo>
                  <a:pt x="1333793" y="2206440"/>
                </a:lnTo>
                <a:lnTo>
                  <a:pt x="1338554" y="2212792"/>
                </a:lnTo>
                <a:lnTo>
                  <a:pt x="1343315" y="2219461"/>
                </a:lnTo>
                <a:lnTo>
                  <a:pt x="1348711" y="2225812"/>
                </a:lnTo>
                <a:lnTo>
                  <a:pt x="1359186" y="2238197"/>
                </a:lnTo>
                <a:lnTo>
                  <a:pt x="1369661" y="2250582"/>
                </a:lnTo>
                <a:lnTo>
                  <a:pt x="1389658" y="2276305"/>
                </a:lnTo>
                <a:lnTo>
                  <a:pt x="1400450" y="2289325"/>
                </a:lnTo>
                <a:lnTo>
                  <a:pt x="1405529" y="2295359"/>
                </a:lnTo>
                <a:lnTo>
                  <a:pt x="1410925" y="2301392"/>
                </a:lnTo>
                <a:lnTo>
                  <a:pt x="1416639" y="2307108"/>
                </a:lnTo>
                <a:lnTo>
                  <a:pt x="1422670" y="2312825"/>
                </a:lnTo>
                <a:lnTo>
                  <a:pt x="1428701" y="2318223"/>
                </a:lnTo>
                <a:lnTo>
                  <a:pt x="1435049" y="2323304"/>
                </a:lnTo>
                <a:lnTo>
                  <a:pt x="1466791" y="2349027"/>
                </a:lnTo>
                <a:lnTo>
                  <a:pt x="1482662" y="2361730"/>
                </a:lnTo>
                <a:lnTo>
                  <a:pt x="1490915" y="2367446"/>
                </a:lnTo>
                <a:lnTo>
                  <a:pt x="1499485" y="2373480"/>
                </a:lnTo>
                <a:lnTo>
                  <a:pt x="1507738" y="2376973"/>
                </a:lnTo>
                <a:lnTo>
                  <a:pt x="1515356" y="2380466"/>
                </a:lnTo>
                <a:lnTo>
                  <a:pt x="1531227" y="2388087"/>
                </a:lnTo>
                <a:lnTo>
                  <a:pt x="1539162" y="2391263"/>
                </a:lnTo>
                <a:lnTo>
                  <a:pt x="1547098" y="2394439"/>
                </a:lnTo>
                <a:lnTo>
                  <a:pt x="1555351" y="2397297"/>
                </a:lnTo>
                <a:lnTo>
                  <a:pt x="1559477" y="2398567"/>
                </a:lnTo>
                <a:lnTo>
                  <a:pt x="1563604" y="2399202"/>
                </a:lnTo>
                <a:lnTo>
                  <a:pt x="1583284" y="2402378"/>
                </a:lnTo>
                <a:lnTo>
                  <a:pt x="1602963" y="2404918"/>
                </a:lnTo>
                <a:lnTo>
                  <a:pt x="1622326" y="2407141"/>
                </a:lnTo>
                <a:lnTo>
                  <a:pt x="1641689" y="2410317"/>
                </a:lnTo>
                <a:lnTo>
                  <a:pt x="1654385" y="2411270"/>
                </a:lnTo>
                <a:lnTo>
                  <a:pt x="1666765" y="2412540"/>
                </a:lnTo>
                <a:lnTo>
                  <a:pt x="1679144" y="2413175"/>
                </a:lnTo>
                <a:lnTo>
                  <a:pt x="1691841" y="2413493"/>
                </a:lnTo>
                <a:lnTo>
                  <a:pt x="1704220" y="2413493"/>
                </a:lnTo>
                <a:lnTo>
                  <a:pt x="1716599" y="2413493"/>
                </a:lnTo>
                <a:lnTo>
                  <a:pt x="1741993" y="2412858"/>
                </a:lnTo>
                <a:lnTo>
                  <a:pt x="1767069" y="2411270"/>
                </a:lnTo>
                <a:lnTo>
                  <a:pt x="1791827" y="2409682"/>
                </a:lnTo>
                <a:lnTo>
                  <a:pt x="1817221" y="2407777"/>
                </a:lnTo>
                <a:lnTo>
                  <a:pt x="1841980" y="2405236"/>
                </a:lnTo>
                <a:lnTo>
                  <a:pt x="1834679" y="2396979"/>
                </a:lnTo>
                <a:lnTo>
                  <a:pt x="1826743" y="2389040"/>
                </a:lnTo>
                <a:lnTo>
                  <a:pt x="1818808" y="2381419"/>
                </a:lnTo>
                <a:lnTo>
                  <a:pt x="1810873" y="2374115"/>
                </a:lnTo>
                <a:lnTo>
                  <a:pt x="1794367" y="2359189"/>
                </a:lnTo>
                <a:lnTo>
                  <a:pt x="1786114" y="2352203"/>
                </a:lnTo>
                <a:lnTo>
                  <a:pt x="1777861" y="2344581"/>
                </a:lnTo>
                <a:lnTo>
                  <a:pt x="1752785" y="2319176"/>
                </a:lnTo>
                <a:lnTo>
                  <a:pt x="1728026" y="2294088"/>
                </a:lnTo>
                <a:lnTo>
                  <a:pt x="1703268" y="2269001"/>
                </a:lnTo>
                <a:lnTo>
                  <a:pt x="1678192" y="2243913"/>
                </a:lnTo>
                <a:lnTo>
                  <a:pt x="1675017" y="2240102"/>
                </a:lnTo>
                <a:lnTo>
                  <a:pt x="1671843" y="2236609"/>
                </a:lnTo>
                <a:lnTo>
                  <a:pt x="1664860" y="2230258"/>
                </a:lnTo>
                <a:lnTo>
                  <a:pt x="1657559" y="2223906"/>
                </a:lnTo>
                <a:lnTo>
                  <a:pt x="1650576" y="2218508"/>
                </a:lnTo>
                <a:lnTo>
                  <a:pt x="1635340" y="2207076"/>
                </a:lnTo>
                <a:lnTo>
                  <a:pt x="1628040" y="2201359"/>
                </a:lnTo>
                <a:lnTo>
                  <a:pt x="1621056" y="2194691"/>
                </a:lnTo>
                <a:lnTo>
                  <a:pt x="1611534" y="2186751"/>
                </a:lnTo>
                <a:lnTo>
                  <a:pt x="1602011" y="2178812"/>
                </a:lnTo>
                <a:lnTo>
                  <a:pt x="1593441" y="2170238"/>
                </a:lnTo>
                <a:lnTo>
                  <a:pt x="1584553" y="2161664"/>
                </a:lnTo>
                <a:lnTo>
                  <a:pt x="1575983" y="2152454"/>
                </a:lnTo>
                <a:lnTo>
                  <a:pt x="1567095" y="2143880"/>
                </a:lnTo>
                <a:lnTo>
                  <a:pt x="1557890" y="2135623"/>
                </a:lnTo>
                <a:lnTo>
                  <a:pt x="1548685" y="2127684"/>
                </a:lnTo>
                <a:lnTo>
                  <a:pt x="1545193" y="2125144"/>
                </a:lnTo>
                <a:lnTo>
                  <a:pt x="1541702" y="2123238"/>
                </a:lnTo>
                <a:lnTo>
                  <a:pt x="1534084" y="2119428"/>
                </a:lnTo>
                <a:lnTo>
                  <a:pt x="1526466" y="2115934"/>
                </a:lnTo>
                <a:lnTo>
                  <a:pt x="1523291" y="2114029"/>
                </a:lnTo>
                <a:lnTo>
                  <a:pt x="1519800" y="2111806"/>
                </a:lnTo>
                <a:lnTo>
                  <a:pt x="1514086" y="2107043"/>
                </a:lnTo>
                <a:lnTo>
                  <a:pt x="1509008" y="2102597"/>
                </a:lnTo>
                <a:lnTo>
                  <a:pt x="1498850" y="2092435"/>
                </a:lnTo>
                <a:lnTo>
                  <a:pt x="1489010" y="2082590"/>
                </a:lnTo>
                <a:lnTo>
                  <a:pt x="1479805" y="2072110"/>
                </a:lnTo>
                <a:lnTo>
                  <a:pt x="1461077" y="2050834"/>
                </a:lnTo>
                <a:lnTo>
                  <a:pt x="1451237" y="2040354"/>
                </a:lnTo>
                <a:lnTo>
                  <a:pt x="1441397" y="2030192"/>
                </a:lnTo>
                <a:lnTo>
                  <a:pt x="1430288" y="2019077"/>
                </a:lnTo>
                <a:lnTo>
                  <a:pt x="1419496" y="2007010"/>
                </a:lnTo>
                <a:lnTo>
                  <a:pt x="1409338" y="1995260"/>
                </a:lnTo>
                <a:lnTo>
                  <a:pt x="1398863" y="1983192"/>
                </a:lnTo>
                <a:lnTo>
                  <a:pt x="1378549" y="1958105"/>
                </a:lnTo>
                <a:lnTo>
                  <a:pt x="1358551" y="1933335"/>
                </a:lnTo>
                <a:lnTo>
                  <a:pt x="1350298" y="1924125"/>
                </a:lnTo>
                <a:lnTo>
                  <a:pt x="1342045" y="1913963"/>
                </a:lnTo>
                <a:lnTo>
                  <a:pt x="1326175" y="1894274"/>
                </a:lnTo>
                <a:lnTo>
                  <a:pt x="1310304" y="1874268"/>
                </a:lnTo>
                <a:lnTo>
                  <a:pt x="1302051" y="1864741"/>
                </a:lnTo>
                <a:lnTo>
                  <a:pt x="1293480" y="1855214"/>
                </a:lnTo>
                <a:lnTo>
                  <a:pt x="1280466" y="1840923"/>
                </a:lnTo>
                <a:lnTo>
                  <a:pt x="1267770" y="1826633"/>
                </a:lnTo>
                <a:lnTo>
                  <a:pt x="1242694" y="1797734"/>
                </a:lnTo>
                <a:lnTo>
                  <a:pt x="1229997" y="1783126"/>
                </a:lnTo>
                <a:lnTo>
                  <a:pt x="1216983" y="1769471"/>
                </a:lnTo>
                <a:lnTo>
                  <a:pt x="1203651" y="1755498"/>
                </a:lnTo>
                <a:lnTo>
                  <a:pt x="1190002" y="1742161"/>
                </a:lnTo>
                <a:lnTo>
                  <a:pt x="1181749" y="1738667"/>
                </a:lnTo>
                <a:lnTo>
                  <a:pt x="1172861" y="1735174"/>
                </a:lnTo>
                <a:lnTo>
                  <a:pt x="1169052" y="1733269"/>
                </a:lnTo>
                <a:lnTo>
                  <a:pt x="1164926" y="1730728"/>
                </a:lnTo>
                <a:lnTo>
                  <a:pt x="1161117" y="1728188"/>
                </a:lnTo>
                <a:lnTo>
                  <a:pt x="1157943" y="1725330"/>
                </a:lnTo>
                <a:lnTo>
                  <a:pt x="1164926" y="1752958"/>
                </a:lnTo>
                <a:lnTo>
                  <a:pt x="1168735" y="1766931"/>
                </a:lnTo>
                <a:lnTo>
                  <a:pt x="1171592" y="1780904"/>
                </a:lnTo>
                <a:lnTo>
                  <a:pt x="1166830" y="1776775"/>
                </a:lnTo>
                <a:lnTo>
                  <a:pt x="1164291" y="1774235"/>
                </a:lnTo>
                <a:lnTo>
                  <a:pt x="1162069" y="1771694"/>
                </a:lnTo>
                <a:lnTo>
                  <a:pt x="1159847" y="1769471"/>
                </a:lnTo>
                <a:lnTo>
                  <a:pt x="1158260" y="1766613"/>
                </a:lnTo>
                <a:lnTo>
                  <a:pt x="1156356" y="1763437"/>
                </a:lnTo>
                <a:lnTo>
                  <a:pt x="1155086" y="1760262"/>
                </a:lnTo>
                <a:lnTo>
                  <a:pt x="1148103" y="1742478"/>
                </a:lnTo>
                <a:lnTo>
                  <a:pt x="1142072" y="1723742"/>
                </a:lnTo>
                <a:lnTo>
                  <a:pt x="1136041" y="1705323"/>
                </a:lnTo>
                <a:lnTo>
                  <a:pt x="1130645" y="1686587"/>
                </a:lnTo>
                <a:lnTo>
                  <a:pt x="1127788" y="1680871"/>
                </a:lnTo>
                <a:lnTo>
                  <a:pt x="1124931" y="1675790"/>
                </a:lnTo>
                <a:lnTo>
                  <a:pt x="1121440" y="1670709"/>
                </a:lnTo>
                <a:lnTo>
                  <a:pt x="1118265" y="1665627"/>
                </a:lnTo>
                <a:lnTo>
                  <a:pt x="1111282" y="1655783"/>
                </a:lnTo>
                <a:lnTo>
                  <a:pt x="1103664" y="1646256"/>
                </a:lnTo>
                <a:lnTo>
                  <a:pt x="1104934" y="1660229"/>
                </a:lnTo>
                <a:lnTo>
                  <a:pt x="1106838" y="1674837"/>
                </a:lnTo>
                <a:lnTo>
                  <a:pt x="1110965" y="1703418"/>
                </a:lnTo>
                <a:lnTo>
                  <a:pt x="1115091" y="1731999"/>
                </a:lnTo>
                <a:lnTo>
                  <a:pt x="1116678" y="1746607"/>
                </a:lnTo>
                <a:lnTo>
                  <a:pt x="1118583" y="1760897"/>
                </a:lnTo>
                <a:lnTo>
                  <a:pt x="1115409" y="1758356"/>
                </a:lnTo>
                <a:lnTo>
                  <a:pt x="1112552" y="1755498"/>
                </a:lnTo>
                <a:lnTo>
                  <a:pt x="1110330" y="1752958"/>
                </a:lnTo>
                <a:lnTo>
                  <a:pt x="1108108" y="1749782"/>
                </a:lnTo>
                <a:lnTo>
                  <a:pt x="1106521" y="1746289"/>
                </a:lnTo>
                <a:lnTo>
                  <a:pt x="1104616" y="1742796"/>
                </a:lnTo>
                <a:lnTo>
                  <a:pt x="1103664" y="1739303"/>
                </a:lnTo>
                <a:lnTo>
                  <a:pt x="1102395" y="1735492"/>
                </a:lnTo>
                <a:lnTo>
                  <a:pt x="1100490" y="1727870"/>
                </a:lnTo>
                <a:lnTo>
                  <a:pt x="1099220" y="1720249"/>
                </a:lnTo>
                <a:lnTo>
                  <a:pt x="1097951" y="1712627"/>
                </a:lnTo>
                <a:lnTo>
                  <a:pt x="1096364" y="1705323"/>
                </a:lnTo>
                <a:lnTo>
                  <a:pt x="1091920" y="1682776"/>
                </a:lnTo>
                <a:lnTo>
                  <a:pt x="1087793" y="1660229"/>
                </a:lnTo>
                <a:lnTo>
                  <a:pt x="1086524" y="1648797"/>
                </a:lnTo>
                <a:lnTo>
                  <a:pt x="1084619" y="1637999"/>
                </a:lnTo>
                <a:lnTo>
                  <a:pt x="1083667" y="1626567"/>
                </a:lnTo>
                <a:lnTo>
                  <a:pt x="1082715" y="1615135"/>
                </a:lnTo>
                <a:lnTo>
                  <a:pt x="1082080" y="1612277"/>
                </a:lnTo>
                <a:lnTo>
                  <a:pt x="1081445" y="1610054"/>
                </a:lnTo>
                <a:lnTo>
                  <a:pt x="1080493" y="1607513"/>
                </a:lnTo>
                <a:lnTo>
                  <a:pt x="1079223" y="1604973"/>
                </a:lnTo>
                <a:lnTo>
                  <a:pt x="1076049" y="1600527"/>
                </a:lnTo>
                <a:lnTo>
                  <a:pt x="1072875" y="1596398"/>
                </a:lnTo>
                <a:lnTo>
                  <a:pt x="1072875" y="1604337"/>
                </a:lnTo>
                <a:lnTo>
                  <a:pt x="1072875" y="1612277"/>
                </a:lnTo>
                <a:lnTo>
                  <a:pt x="1073509" y="1620216"/>
                </a:lnTo>
                <a:lnTo>
                  <a:pt x="1074144" y="1628155"/>
                </a:lnTo>
                <a:lnTo>
                  <a:pt x="1076049" y="1644033"/>
                </a:lnTo>
                <a:lnTo>
                  <a:pt x="1077953" y="1659911"/>
                </a:lnTo>
                <a:lnTo>
                  <a:pt x="1083032" y="1691668"/>
                </a:lnTo>
                <a:lnTo>
                  <a:pt x="1084937" y="1707546"/>
                </a:lnTo>
                <a:lnTo>
                  <a:pt x="1086524" y="1723424"/>
                </a:lnTo>
                <a:lnTo>
                  <a:pt x="1083667" y="1721519"/>
                </a:lnTo>
                <a:lnTo>
                  <a:pt x="1080810" y="1718978"/>
                </a:lnTo>
                <a:lnTo>
                  <a:pt x="1078588" y="1716438"/>
                </a:lnTo>
                <a:lnTo>
                  <a:pt x="1076366" y="1713897"/>
                </a:lnTo>
                <a:lnTo>
                  <a:pt x="1074779" y="1711039"/>
                </a:lnTo>
                <a:lnTo>
                  <a:pt x="1073192" y="1707864"/>
                </a:lnTo>
                <a:lnTo>
                  <a:pt x="1071922" y="1704370"/>
                </a:lnTo>
                <a:lnTo>
                  <a:pt x="1071288" y="1701512"/>
                </a:lnTo>
                <a:lnTo>
                  <a:pt x="1065257" y="1672931"/>
                </a:lnTo>
                <a:lnTo>
                  <a:pt x="1060178" y="1644986"/>
                </a:lnTo>
                <a:lnTo>
                  <a:pt x="1055734" y="1616723"/>
                </a:lnTo>
                <a:lnTo>
                  <a:pt x="1053512" y="1602750"/>
                </a:lnTo>
                <a:lnTo>
                  <a:pt x="1051925" y="1588459"/>
                </a:lnTo>
                <a:close/>
                <a:moveTo>
                  <a:pt x="673322" y="1543050"/>
                </a:moveTo>
                <a:lnTo>
                  <a:pt x="684456" y="1543050"/>
                </a:lnTo>
                <a:lnTo>
                  <a:pt x="695907" y="1543368"/>
                </a:lnTo>
                <a:lnTo>
                  <a:pt x="707359" y="1544003"/>
                </a:lnTo>
                <a:lnTo>
                  <a:pt x="718811" y="1544955"/>
                </a:lnTo>
                <a:lnTo>
                  <a:pt x="729945" y="1546543"/>
                </a:lnTo>
                <a:lnTo>
                  <a:pt x="741397" y="1548130"/>
                </a:lnTo>
                <a:lnTo>
                  <a:pt x="752530" y="1550353"/>
                </a:lnTo>
                <a:lnTo>
                  <a:pt x="763346" y="1552575"/>
                </a:lnTo>
                <a:lnTo>
                  <a:pt x="774480" y="1555433"/>
                </a:lnTo>
                <a:lnTo>
                  <a:pt x="789749" y="1559878"/>
                </a:lnTo>
                <a:lnTo>
                  <a:pt x="804700" y="1564323"/>
                </a:lnTo>
                <a:lnTo>
                  <a:pt x="819651" y="1569085"/>
                </a:lnTo>
                <a:lnTo>
                  <a:pt x="834602" y="1574800"/>
                </a:lnTo>
                <a:lnTo>
                  <a:pt x="849234" y="1580515"/>
                </a:lnTo>
                <a:lnTo>
                  <a:pt x="856551" y="1583690"/>
                </a:lnTo>
                <a:lnTo>
                  <a:pt x="863231" y="1587183"/>
                </a:lnTo>
                <a:lnTo>
                  <a:pt x="870548" y="1590675"/>
                </a:lnTo>
                <a:lnTo>
                  <a:pt x="877228" y="1594485"/>
                </a:lnTo>
                <a:lnTo>
                  <a:pt x="884226" y="1598295"/>
                </a:lnTo>
                <a:lnTo>
                  <a:pt x="890588" y="1602740"/>
                </a:lnTo>
                <a:lnTo>
                  <a:pt x="889952" y="1616075"/>
                </a:lnTo>
                <a:lnTo>
                  <a:pt x="885499" y="1616075"/>
                </a:lnTo>
                <a:lnTo>
                  <a:pt x="881045" y="1616075"/>
                </a:lnTo>
                <a:lnTo>
                  <a:pt x="878818" y="1615758"/>
                </a:lnTo>
                <a:lnTo>
                  <a:pt x="876910" y="1615123"/>
                </a:lnTo>
                <a:lnTo>
                  <a:pt x="874683" y="1614488"/>
                </a:lnTo>
                <a:lnTo>
                  <a:pt x="872774" y="1612900"/>
                </a:lnTo>
                <a:lnTo>
                  <a:pt x="866094" y="1608455"/>
                </a:lnTo>
                <a:lnTo>
                  <a:pt x="859414" y="1604328"/>
                </a:lnTo>
                <a:lnTo>
                  <a:pt x="852734" y="1600518"/>
                </a:lnTo>
                <a:lnTo>
                  <a:pt x="845735" y="1597025"/>
                </a:lnTo>
                <a:lnTo>
                  <a:pt x="838419" y="1593850"/>
                </a:lnTo>
                <a:lnTo>
                  <a:pt x="831102" y="1590358"/>
                </a:lnTo>
                <a:lnTo>
                  <a:pt x="816788" y="1584325"/>
                </a:lnTo>
                <a:lnTo>
                  <a:pt x="801837" y="1579245"/>
                </a:lnTo>
                <a:lnTo>
                  <a:pt x="786886" y="1574483"/>
                </a:lnTo>
                <a:lnTo>
                  <a:pt x="771617" y="1570038"/>
                </a:lnTo>
                <a:lnTo>
                  <a:pt x="756666" y="1565910"/>
                </a:lnTo>
                <a:lnTo>
                  <a:pt x="746804" y="1563370"/>
                </a:lnTo>
                <a:lnTo>
                  <a:pt x="736943" y="1561465"/>
                </a:lnTo>
                <a:lnTo>
                  <a:pt x="726764" y="1559878"/>
                </a:lnTo>
                <a:lnTo>
                  <a:pt x="716902" y="1558925"/>
                </a:lnTo>
                <a:lnTo>
                  <a:pt x="706723" y="1557973"/>
                </a:lnTo>
                <a:lnTo>
                  <a:pt x="696862" y="1557020"/>
                </a:lnTo>
                <a:lnTo>
                  <a:pt x="686682" y="1556385"/>
                </a:lnTo>
                <a:lnTo>
                  <a:pt x="676503" y="1556068"/>
                </a:lnTo>
                <a:lnTo>
                  <a:pt x="666324" y="1556068"/>
                </a:lnTo>
                <a:lnTo>
                  <a:pt x="656144" y="1556385"/>
                </a:lnTo>
                <a:lnTo>
                  <a:pt x="646283" y="1556703"/>
                </a:lnTo>
                <a:lnTo>
                  <a:pt x="636104" y="1557338"/>
                </a:lnTo>
                <a:lnTo>
                  <a:pt x="616063" y="1559560"/>
                </a:lnTo>
                <a:lnTo>
                  <a:pt x="596022" y="1562418"/>
                </a:lnTo>
                <a:lnTo>
                  <a:pt x="586479" y="1564005"/>
                </a:lnTo>
                <a:lnTo>
                  <a:pt x="576618" y="1565275"/>
                </a:lnTo>
                <a:lnTo>
                  <a:pt x="571846" y="1566228"/>
                </a:lnTo>
                <a:lnTo>
                  <a:pt x="567075" y="1566228"/>
                </a:lnTo>
                <a:lnTo>
                  <a:pt x="562303" y="1566228"/>
                </a:lnTo>
                <a:lnTo>
                  <a:pt x="557213" y="1565275"/>
                </a:lnTo>
                <a:lnTo>
                  <a:pt x="559122" y="1563688"/>
                </a:lnTo>
                <a:lnTo>
                  <a:pt x="561031" y="1562100"/>
                </a:lnTo>
                <a:lnTo>
                  <a:pt x="564848" y="1558925"/>
                </a:lnTo>
                <a:lnTo>
                  <a:pt x="569619" y="1556703"/>
                </a:lnTo>
                <a:lnTo>
                  <a:pt x="574391" y="1555115"/>
                </a:lnTo>
                <a:lnTo>
                  <a:pt x="579163" y="1553528"/>
                </a:lnTo>
                <a:lnTo>
                  <a:pt x="584252" y="1552575"/>
                </a:lnTo>
                <a:lnTo>
                  <a:pt x="594114" y="1550988"/>
                </a:lnTo>
                <a:lnTo>
                  <a:pt x="605565" y="1548765"/>
                </a:lnTo>
                <a:lnTo>
                  <a:pt x="616381" y="1547178"/>
                </a:lnTo>
                <a:lnTo>
                  <a:pt x="627833" y="1545590"/>
                </a:lnTo>
                <a:lnTo>
                  <a:pt x="639285" y="1544638"/>
                </a:lnTo>
                <a:lnTo>
                  <a:pt x="650736" y="1544003"/>
                </a:lnTo>
                <a:lnTo>
                  <a:pt x="661870" y="1543368"/>
                </a:lnTo>
                <a:lnTo>
                  <a:pt x="673322" y="1543050"/>
                </a:lnTo>
                <a:close/>
                <a:moveTo>
                  <a:pt x="1018596" y="1489379"/>
                </a:moveTo>
                <a:lnTo>
                  <a:pt x="1018279" y="1506845"/>
                </a:lnTo>
                <a:lnTo>
                  <a:pt x="1018596" y="1523676"/>
                </a:lnTo>
                <a:lnTo>
                  <a:pt x="1019548" y="1540825"/>
                </a:lnTo>
                <a:lnTo>
                  <a:pt x="1020501" y="1558291"/>
                </a:lnTo>
                <a:lnTo>
                  <a:pt x="1022088" y="1575122"/>
                </a:lnTo>
                <a:lnTo>
                  <a:pt x="1023992" y="1591952"/>
                </a:lnTo>
                <a:lnTo>
                  <a:pt x="1027801" y="1626249"/>
                </a:lnTo>
                <a:lnTo>
                  <a:pt x="1030341" y="1644668"/>
                </a:lnTo>
                <a:lnTo>
                  <a:pt x="1033197" y="1663087"/>
                </a:lnTo>
                <a:lnTo>
                  <a:pt x="1035102" y="1672296"/>
                </a:lnTo>
                <a:lnTo>
                  <a:pt x="1037006" y="1681506"/>
                </a:lnTo>
                <a:lnTo>
                  <a:pt x="1039546" y="1690398"/>
                </a:lnTo>
                <a:lnTo>
                  <a:pt x="1042085" y="1699289"/>
                </a:lnTo>
                <a:lnTo>
                  <a:pt x="1042402" y="1694208"/>
                </a:lnTo>
                <a:lnTo>
                  <a:pt x="1042402" y="1688810"/>
                </a:lnTo>
                <a:lnTo>
                  <a:pt x="1041768" y="1678965"/>
                </a:lnTo>
                <a:lnTo>
                  <a:pt x="1040815" y="1668803"/>
                </a:lnTo>
                <a:lnTo>
                  <a:pt x="1039228" y="1658959"/>
                </a:lnTo>
                <a:lnTo>
                  <a:pt x="1036054" y="1638952"/>
                </a:lnTo>
                <a:lnTo>
                  <a:pt x="1034467" y="1628790"/>
                </a:lnTo>
                <a:lnTo>
                  <a:pt x="1033832" y="1618945"/>
                </a:lnTo>
                <a:lnTo>
                  <a:pt x="1032245" y="1596398"/>
                </a:lnTo>
                <a:lnTo>
                  <a:pt x="1031293" y="1574169"/>
                </a:lnTo>
                <a:lnTo>
                  <a:pt x="1030975" y="1551304"/>
                </a:lnTo>
                <a:lnTo>
                  <a:pt x="1031293" y="1540189"/>
                </a:lnTo>
                <a:lnTo>
                  <a:pt x="1031610" y="1528757"/>
                </a:lnTo>
                <a:lnTo>
                  <a:pt x="1031928" y="1523676"/>
                </a:lnTo>
                <a:lnTo>
                  <a:pt x="1031293" y="1517960"/>
                </a:lnTo>
                <a:lnTo>
                  <a:pt x="1030023" y="1513196"/>
                </a:lnTo>
                <a:lnTo>
                  <a:pt x="1028436" y="1508115"/>
                </a:lnTo>
                <a:lnTo>
                  <a:pt x="1026214" y="1503352"/>
                </a:lnTo>
                <a:lnTo>
                  <a:pt x="1023992" y="1498906"/>
                </a:lnTo>
                <a:lnTo>
                  <a:pt x="1018596" y="1489379"/>
                </a:lnTo>
                <a:close/>
                <a:moveTo>
                  <a:pt x="1359186" y="1431900"/>
                </a:moveTo>
                <a:lnTo>
                  <a:pt x="1350933" y="1434123"/>
                </a:lnTo>
                <a:lnTo>
                  <a:pt x="1353473" y="1443332"/>
                </a:lnTo>
                <a:lnTo>
                  <a:pt x="1354742" y="1451906"/>
                </a:lnTo>
                <a:lnTo>
                  <a:pt x="1357282" y="1469690"/>
                </a:lnTo>
                <a:lnTo>
                  <a:pt x="1361725" y="1463021"/>
                </a:lnTo>
                <a:lnTo>
                  <a:pt x="1363313" y="1459210"/>
                </a:lnTo>
                <a:lnTo>
                  <a:pt x="1365217" y="1455400"/>
                </a:lnTo>
                <a:lnTo>
                  <a:pt x="1363630" y="1449366"/>
                </a:lnTo>
                <a:lnTo>
                  <a:pt x="1362360" y="1443650"/>
                </a:lnTo>
                <a:lnTo>
                  <a:pt x="1359186" y="1431900"/>
                </a:lnTo>
                <a:close/>
                <a:moveTo>
                  <a:pt x="1480123" y="1368704"/>
                </a:moveTo>
                <a:lnTo>
                  <a:pt x="1474092" y="1377596"/>
                </a:lnTo>
                <a:lnTo>
                  <a:pt x="1468378" y="1386806"/>
                </a:lnTo>
                <a:lnTo>
                  <a:pt x="1465521" y="1391887"/>
                </a:lnTo>
                <a:lnTo>
                  <a:pt x="1462982" y="1396650"/>
                </a:lnTo>
                <a:lnTo>
                  <a:pt x="1461077" y="1401414"/>
                </a:lnTo>
                <a:lnTo>
                  <a:pt x="1459173" y="1406495"/>
                </a:lnTo>
                <a:lnTo>
                  <a:pt x="1461712" y="1405225"/>
                </a:lnTo>
                <a:lnTo>
                  <a:pt x="1463934" y="1403002"/>
                </a:lnTo>
                <a:lnTo>
                  <a:pt x="1465521" y="1401414"/>
                </a:lnTo>
                <a:lnTo>
                  <a:pt x="1467108" y="1398873"/>
                </a:lnTo>
                <a:lnTo>
                  <a:pt x="1470283" y="1394427"/>
                </a:lnTo>
                <a:lnTo>
                  <a:pt x="1472822" y="1389664"/>
                </a:lnTo>
                <a:lnTo>
                  <a:pt x="1475044" y="1384583"/>
                </a:lnTo>
                <a:lnTo>
                  <a:pt x="1476948" y="1379184"/>
                </a:lnTo>
                <a:lnTo>
                  <a:pt x="1480123" y="1368704"/>
                </a:lnTo>
                <a:close/>
                <a:moveTo>
                  <a:pt x="392019" y="1360488"/>
                </a:moveTo>
                <a:lnTo>
                  <a:pt x="405004" y="1360488"/>
                </a:lnTo>
                <a:lnTo>
                  <a:pt x="417989" y="1360807"/>
                </a:lnTo>
                <a:lnTo>
                  <a:pt x="431607" y="1361446"/>
                </a:lnTo>
                <a:lnTo>
                  <a:pt x="444909" y="1362404"/>
                </a:lnTo>
                <a:lnTo>
                  <a:pt x="458211" y="1363682"/>
                </a:lnTo>
                <a:lnTo>
                  <a:pt x="471513" y="1364959"/>
                </a:lnTo>
                <a:lnTo>
                  <a:pt x="484815" y="1366556"/>
                </a:lnTo>
                <a:lnTo>
                  <a:pt x="498117" y="1368473"/>
                </a:lnTo>
                <a:lnTo>
                  <a:pt x="511419" y="1370069"/>
                </a:lnTo>
                <a:lnTo>
                  <a:pt x="524404" y="1372624"/>
                </a:lnTo>
                <a:lnTo>
                  <a:pt x="537706" y="1375179"/>
                </a:lnTo>
                <a:lnTo>
                  <a:pt x="551007" y="1377735"/>
                </a:lnTo>
                <a:lnTo>
                  <a:pt x="563993" y="1380609"/>
                </a:lnTo>
                <a:lnTo>
                  <a:pt x="576978" y="1383803"/>
                </a:lnTo>
                <a:lnTo>
                  <a:pt x="589646" y="1386677"/>
                </a:lnTo>
                <a:lnTo>
                  <a:pt x="602948" y="1390510"/>
                </a:lnTo>
                <a:lnTo>
                  <a:pt x="615617" y="1394342"/>
                </a:lnTo>
                <a:lnTo>
                  <a:pt x="624484" y="1396897"/>
                </a:lnTo>
                <a:lnTo>
                  <a:pt x="633986" y="1399452"/>
                </a:lnTo>
                <a:lnTo>
                  <a:pt x="642854" y="1401369"/>
                </a:lnTo>
                <a:lnTo>
                  <a:pt x="652038" y="1403285"/>
                </a:lnTo>
                <a:lnTo>
                  <a:pt x="670724" y="1406479"/>
                </a:lnTo>
                <a:lnTo>
                  <a:pt x="679592" y="1408714"/>
                </a:lnTo>
                <a:lnTo>
                  <a:pt x="689093" y="1410631"/>
                </a:lnTo>
                <a:lnTo>
                  <a:pt x="698912" y="1413824"/>
                </a:lnTo>
                <a:lnTo>
                  <a:pt x="709363" y="1417018"/>
                </a:lnTo>
                <a:lnTo>
                  <a:pt x="719181" y="1420531"/>
                </a:lnTo>
                <a:lnTo>
                  <a:pt x="728999" y="1424044"/>
                </a:lnTo>
                <a:lnTo>
                  <a:pt x="738817" y="1428196"/>
                </a:lnTo>
                <a:lnTo>
                  <a:pt x="748635" y="1432348"/>
                </a:lnTo>
                <a:lnTo>
                  <a:pt x="758136" y="1436820"/>
                </a:lnTo>
                <a:lnTo>
                  <a:pt x="767321" y="1441291"/>
                </a:lnTo>
                <a:lnTo>
                  <a:pt x="776822" y="1446082"/>
                </a:lnTo>
                <a:lnTo>
                  <a:pt x="786007" y="1451511"/>
                </a:lnTo>
                <a:lnTo>
                  <a:pt x="795192" y="1456940"/>
                </a:lnTo>
                <a:lnTo>
                  <a:pt x="804376" y="1462370"/>
                </a:lnTo>
                <a:lnTo>
                  <a:pt x="812927" y="1468438"/>
                </a:lnTo>
                <a:lnTo>
                  <a:pt x="821479" y="1474187"/>
                </a:lnTo>
                <a:lnTo>
                  <a:pt x="830030" y="1480574"/>
                </a:lnTo>
                <a:lnTo>
                  <a:pt x="838264" y="1487281"/>
                </a:lnTo>
                <a:lnTo>
                  <a:pt x="845232" y="1492711"/>
                </a:lnTo>
                <a:lnTo>
                  <a:pt x="852200" y="1498460"/>
                </a:lnTo>
                <a:lnTo>
                  <a:pt x="855683" y="1501973"/>
                </a:lnTo>
                <a:lnTo>
                  <a:pt x="858217" y="1505167"/>
                </a:lnTo>
                <a:lnTo>
                  <a:pt x="861068" y="1508999"/>
                </a:lnTo>
                <a:lnTo>
                  <a:pt x="863601" y="1512832"/>
                </a:lnTo>
                <a:lnTo>
                  <a:pt x="863285" y="1515067"/>
                </a:lnTo>
                <a:lnTo>
                  <a:pt x="862651" y="1516984"/>
                </a:lnTo>
                <a:lnTo>
                  <a:pt x="861701" y="1518261"/>
                </a:lnTo>
                <a:lnTo>
                  <a:pt x="860751" y="1519858"/>
                </a:lnTo>
                <a:lnTo>
                  <a:pt x="859484" y="1520816"/>
                </a:lnTo>
                <a:lnTo>
                  <a:pt x="857900" y="1521455"/>
                </a:lnTo>
                <a:lnTo>
                  <a:pt x="856000" y="1522094"/>
                </a:lnTo>
                <a:lnTo>
                  <a:pt x="853783" y="1522413"/>
                </a:lnTo>
                <a:lnTo>
                  <a:pt x="849033" y="1518900"/>
                </a:lnTo>
                <a:lnTo>
                  <a:pt x="843965" y="1514429"/>
                </a:lnTo>
                <a:lnTo>
                  <a:pt x="834464" y="1506125"/>
                </a:lnTo>
                <a:lnTo>
                  <a:pt x="825279" y="1497502"/>
                </a:lnTo>
                <a:lnTo>
                  <a:pt x="820529" y="1493350"/>
                </a:lnTo>
                <a:lnTo>
                  <a:pt x="815778" y="1489517"/>
                </a:lnTo>
                <a:lnTo>
                  <a:pt x="803426" y="1480574"/>
                </a:lnTo>
                <a:lnTo>
                  <a:pt x="790758" y="1471951"/>
                </a:lnTo>
                <a:lnTo>
                  <a:pt x="778089" y="1463967"/>
                </a:lnTo>
                <a:lnTo>
                  <a:pt x="765104" y="1456621"/>
                </a:lnTo>
                <a:lnTo>
                  <a:pt x="751486" y="1449595"/>
                </a:lnTo>
                <a:lnTo>
                  <a:pt x="737867" y="1443207"/>
                </a:lnTo>
                <a:lnTo>
                  <a:pt x="723932" y="1437458"/>
                </a:lnTo>
                <a:lnTo>
                  <a:pt x="709996" y="1432348"/>
                </a:lnTo>
                <a:lnTo>
                  <a:pt x="708413" y="1431710"/>
                </a:lnTo>
                <a:lnTo>
                  <a:pt x="707146" y="1431390"/>
                </a:lnTo>
                <a:lnTo>
                  <a:pt x="704929" y="1431071"/>
                </a:lnTo>
                <a:lnTo>
                  <a:pt x="702079" y="1431710"/>
                </a:lnTo>
                <a:lnTo>
                  <a:pt x="699545" y="1432668"/>
                </a:lnTo>
                <a:lnTo>
                  <a:pt x="694794" y="1435542"/>
                </a:lnTo>
                <a:lnTo>
                  <a:pt x="692261" y="1436820"/>
                </a:lnTo>
                <a:lnTo>
                  <a:pt x="690044" y="1437778"/>
                </a:lnTo>
                <a:lnTo>
                  <a:pt x="676108" y="1432348"/>
                </a:lnTo>
                <a:lnTo>
                  <a:pt x="662806" y="1426599"/>
                </a:lnTo>
                <a:lnTo>
                  <a:pt x="648871" y="1421170"/>
                </a:lnTo>
                <a:lnTo>
                  <a:pt x="642220" y="1418615"/>
                </a:lnTo>
                <a:lnTo>
                  <a:pt x="635253" y="1416379"/>
                </a:lnTo>
                <a:lnTo>
                  <a:pt x="628918" y="1414463"/>
                </a:lnTo>
                <a:lnTo>
                  <a:pt x="622901" y="1413505"/>
                </a:lnTo>
                <a:lnTo>
                  <a:pt x="616567" y="1412547"/>
                </a:lnTo>
                <a:lnTo>
                  <a:pt x="610549" y="1411908"/>
                </a:lnTo>
                <a:lnTo>
                  <a:pt x="597564" y="1411269"/>
                </a:lnTo>
                <a:lnTo>
                  <a:pt x="591546" y="1410631"/>
                </a:lnTo>
                <a:lnTo>
                  <a:pt x="584896" y="1409992"/>
                </a:lnTo>
                <a:lnTo>
                  <a:pt x="583312" y="1405840"/>
                </a:lnTo>
                <a:lnTo>
                  <a:pt x="581728" y="1403924"/>
                </a:lnTo>
                <a:lnTo>
                  <a:pt x="580462" y="1402007"/>
                </a:lnTo>
                <a:lnTo>
                  <a:pt x="579195" y="1400410"/>
                </a:lnTo>
                <a:lnTo>
                  <a:pt x="577294" y="1399133"/>
                </a:lnTo>
                <a:lnTo>
                  <a:pt x="575078" y="1398175"/>
                </a:lnTo>
                <a:lnTo>
                  <a:pt x="572544" y="1397536"/>
                </a:lnTo>
                <a:lnTo>
                  <a:pt x="560192" y="1394342"/>
                </a:lnTo>
                <a:lnTo>
                  <a:pt x="547840" y="1391468"/>
                </a:lnTo>
                <a:lnTo>
                  <a:pt x="535172" y="1388593"/>
                </a:lnTo>
                <a:lnTo>
                  <a:pt x="522187" y="1386038"/>
                </a:lnTo>
                <a:lnTo>
                  <a:pt x="509835" y="1384122"/>
                </a:lnTo>
                <a:lnTo>
                  <a:pt x="497167" y="1381886"/>
                </a:lnTo>
                <a:lnTo>
                  <a:pt x="471513" y="1378373"/>
                </a:lnTo>
                <a:lnTo>
                  <a:pt x="445859" y="1375818"/>
                </a:lnTo>
                <a:lnTo>
                  <a:pt x="420206" y="1373902"/>
                </a:lnTo>
                <a:lnTo>
                  <a:pt x="394236" y="1372305"/>
                </a:lnTo>
                <a:lnTo>
                  <a:pt x="368899" y="1371347"/>
                </a:lnTo>
                <a:lnTo>
                  <a:pt x="366682" y="1370708"/>
                </a:lnTo>
                <a:lnTo>
                  <a:pt x="364781" y="1370069"/>
                </a:lnTo>
                <a:lnTo>
                  <a:pt x="360981" y="1368473"/>
                </a:lnTo>
                <a:lnTo>
                  <a:pt x="354013" y="1364321"/>
                </a:lnTo>
                <a:lnTo>
                  <a:pt x="360347" y="1363362"/>
                </a:lnTo>
                <a:lnTo>
                  <a:pt x="366365" y="1362085"/>
                </a:lnTo>
                <a:lnTo>
                  <a:pt x="379033" y="1361127"/>
                </a:lnTo>
                <a:lnTo>
                  <a:pt x="392019" y="1360488"/>
                </a:lnTo>
                <a:close/>
                <a:moveTo>
                  <a:pt x="2879620" y="1324563"/>
                </a:moveTo>
                <a:lnTo>
                  <a:pt x="2872954" y="1336313"/>
                </a:lnTo>
                <a:lnTo>
                  <a:pt x="2865336" y="1347110"/>
                </a:lnTo>
                <a:lnTo>
                  <a:pt x="2857401" y="1358225"/>
                </a:lnTo>
                <a:lnTo>
                  <a:pt x="2849148" y="1369022"/>
                </a:lnTo>
                <a:lnTo>
                  <a:pt x="2840895" y="1379819"/>
                </a:lnTo>
                <a:lnTo>
                  <a:pt x="2831690" y="1389981"/>
                </a:lnTo>
                <a:lnTo>
                  <a:pt x="2813915" y="1410306"/>
                </a:lnTo>
                <a:lnTo>
                  <a:pt x="2809471" y="1416339"/>
                </a:lnTo>
                <a:lnTo>
                  <a:pt x="2805027" y="1421738"/>
                </a:lnTo>
                <a:lnTo>
                  <a:pt x="2799631" y="1426819"/>
                </a:lnTo>
                <a:lnTo>
                  <a:pt x="2794870" y="1432217"/>
                </a:lnTo>
                <a:lnTo>
                  <a:pt x="2789474" y="1436981"/>
                </a:lnTo>
                <a:lnTo>
                  <a:pt x="2783760" y="1441744"/>
                </a:lnTo>
                <a:lnTo>
                  <a:pt x="2772650" y="1451271"/>
                </a:lnTo>
                <a:lnTo>
                  <a:pt x="2761541" y="1460481"/>
                </a:lnTo>
                <a:lnTo>
                  <a:pt x="2750431" y="1469372"/>
                </a:lnTo>
                <a:lnTo>
                  <a:pt x="2739322" y="1479217"/>
                </a:lnTo>
                <a:lnTo>
                  <a:pt x="2734243" y="1484298"/>
                </a:lnTo>
                <a:lnTo>
                  <a:pt x="2728847" y="1489379"/>
                </a:lnTo>
                <a:lnTo>
                  <a:pt x="2724085" y="1493507"/>
                </a:lnTo>
                <a:lnTo>
                  <a:pt x="2719007" y="1497636"/>
                </a:lnTo>
                <a:lnTo>
                  <a:pt x="2708215" y="1505257"/>
                </a:lnTo>
                <a:lnTo>
                  <a:pt x="2697105" y="1512561"/>
                </a:lnTo>
                <a:lnTo>
                  <a:pt x="2686313" y="1519865"/>
                </a:lnTo>
                <a:lnTo>
                  <a:pt x="2677108" y="1525581"/>
                </a:lnTo>
                <a:lnTo>
                  <a:pt x="2668537" y="1531933"/>
                </a:lnTo>
                <a:lnTo>
                  <a:pt x="2651714" y="1544635"/>
                </a:lnTo>
                <a:lnTo>
                  <a:pt x="2634891" y="1557338"/>
                </a:lnTo>
                <a:lnTo>
                  <a:pt x="2626003" y="1563689"/>
                </a:lnTo>
                <a:lnTo>
                  <a:pt x="2617115" y="1569405"/>
                </a:lnTo>
                <a:lnTo>
                  <a:pt x="2610450" y="1574169"/>
                </a:lnTo>
                <a:lnTo>
                  <a:pt x="2603466" y="1578297"/>
                </a:lnTo>
                <a:lnTo>
                  <a:pt x="2589183" y="1586236"/>
                </a:lnTo>
                <a:lnTo>
                  <a:pt x="2574899" y="1593540"/>
                </a:lnTo>
                <a:lnTo>
                  <a:pt x="2559980" y="1600527"/>
                </a:lnTo>
                <a:lnTo>
                  <a:pt x="2530143" y="1614500"/>
                </a:lnTo>
                <a:lnTo>
                  <a:pt x="2515542" y="1620851"/>
                </a:lnTo>
                <a:lnTo>
                  <a:pt x="2500940" y="1628155"/>
                </a:lnTo>
                <a:lnTo>
                  <a:pt x="2495862" y="1630695"/>
                </a:lnTo>
                <a:lnTo>
                  <a:pt x="2490465" y="1632601"/>
                </a:lnTo>
                <a:lnTo>
                  <a:pt x="2480625" y="1636412"/>
                </a:lnTo>
                <a:lnTo>
                  <a:pt x="2470151" y="1640222"/>
                </a:lnTo>
                <a:lnTo>
                  <a:pt x="2459993" y="1644351"/>
                </a:lnTo>
                <a:lnTo>
                  <a:pt x="2453645" y="1646891"/>
                </a:lnTo>
                <a:lnTo>
                  <a:pt x="2447931" y="1648797"/>
                </a:lnTo>
                <a:lnTo>
                  <a:pt x="2444757" y="1649749"/>
                </a:lnTo>
                <a:lnTo>
                  <a:pt x="2441266" y="1650067"/>
                </a:lnTo>
                <a:lnTo>
                  <a:pt x="2438091" y="1650067"/>
                </a:lnTo>
                <a:lnTo>
                  <a:pt x="2434917" y="1649749"/>
                </a:lnTo>
                <a:lnTo>
                  <a:pt x="2428251" y="1648479"/>
                </a:lnTo>
                <a:lnTo>
                  <a:pt x="2421268" y="1648161"/>
                </a:lnTo>
                <a:lnTo>
                  <a:pt x="2414285" y="1648161"/>
                </a:lnTo>
                <a:lnTo>
                  <a:pt x="2407302" y="1648479"/>
                </a:lnTo>
                <a:lnTo>
                  <a:pt x="2393653" y="1650067"/>
                </a:lnTo>
                <a:lnTo>
                  <a:pt x="2380321" y="1651337"/>
                </a:lnTo>
                <a:lnTo>
                  <a:pt x="2387304" y="1658006"/>
                </a:lnTo>
                <a:lnTo>
                  <a:pt x="2394922" y="1664357"/>
                </a:lnTo>
                <a:lnTo>
                  <a:pt x="2410159" y="1677377"/>
                </a:lnTo>
                <a:lnTo>
                  <a:pt x="2417459" y="1684046"/>
                </a:lnTo>
                <a:lnTo>
                  <a:pt x="2424760" y="1691033"/>
                </a:lnTo>
                <a:lnTo>
                  <a:pt x="2431108" y="1698337"/>
                </a:lnTo>
                <a:lnTo>
                  <a:pt x="2434282" y="1702147"/>
                </a:lnTo>
                <a:lnTo>
                  <a:pt x="2437457" y="1706276"/>
                </a:lnTo>
                <a:lnTo>
                  <a:pt x="2431426" y="1704053"/>
                </a:lnTo>
                <a:lnTo>
                  <a:pt x="2426030" y="1701512"/>
                </a:lnTo>
                <a:lnTo>
                  <a:pt x="2420633" y="1698654"/>
                </a:lnTo>
                <a:lnTo>
                  <a:pt x="2415237" y="1695479"/>
                </a:lnTo>
                <a:lnTo>
                  <a:pt x="2405080" y="1688492"/>
                </a:lnTo>
                <a:lnTo>
                  <a:pt x="2395240" y="1681506"/>
                </a:lnTo>
                <a:lnTo>
                  <a:pt x="2385400" y="1673884"/>
                </a:lnTo>
                <a:lnTo>
                  <a:pt x="2375243" y="1666580"/>
                </a:lnTo>
                <a:lnTo>
                  <a:pt x="2370164" y="1663087"/>
                </a:lnTo>
                <a:lnTo>
                  <a:pt x="2365085" y="1659911"/>
                </a:lnTo>
                <a:lnTo>
                  <a:pt x="2359372" y="1656736"/>
                </a:lnTo>
                <a:lnTo>
                  <a:pt x="2353976" y="1654513"/>
                </a:lnTo>
                <a:lnTo>
                  <a:pt x="2351119" y="1653560"/>
                </a:lnTo>
                <a:lnTo>
                  <a:pt x="2347945" y="1652607"/>
                </a:lnTo>
                <a:lnTo>
                  <a:pt x="2341914" y="1651972"/>
                </a:lnTo>
                <a:lnTo>
                  <a:pt x="2329534" y="1651655"/>
                </a:lnTo>
                <a:lnTo>
                  <a:pt x="2346040" y="1666898"/>
                </a:lnTo>
                <a:lnTo>
                  <a:pt x="2353976" y="1674519"/>
                </a:lnTo>
                <a:lnTo>
                  <a:pt x="2361911" y="1682458"/>
                </a:lnTo>
                <a:lnTo>
                  <a:pt x="2371751" y="1692303"/>
                </a:lnTo>
                <a:lnTo>
                  <a:pt x="2377147" y="1697702"/>
                </a:lnTo>
                <a:lnTo>
                  <a:pt x="2381908" y="1702783"/>
                </a:lnTo>
                <a:lnTo>
                  <a:pt x="2386352" y="1708181"/>
                </a:lnTo>
                <a:lnTo>
                  <a:pt x="2390479" y="1714215"/>
                </a:lnTo>
                <a:lnTo>
                  <a:pt x="2393970" y="1720249"/>
                </a:lnTo>
                <a:lnTo>
                  <a:pt x="2395557" y="1723424"/>
                </a:lnTo>
                <a:lnTo>
                  <a:pt x="2397144" y="1726917"/>
                </a:lnTo>
                <a:lnTo>
                  <a:pt x="2393970" y="1725647"/>
                </a:lnTo>
                <a:lnTo>
                  <a:pt x="2390796" y="1723742"/>
                </a:lnTo>
                <a:lnTo>
                  <a:pt x="2385400" y="1720249"/>
                </a:lnTo>
                <a:lnTo>
                  <a:pt x="2379686" y="1716120"/>
                </a:lnTo>
                <a:lnTo>
                  <a:pt x="2374925" y="1711674"/>
                </a:lnTo>
                <a:lnTo>
                  <a:pt x="2365403" y="1702465"/>
                </a:lnTo>
                <a:lnTo>
                  <a:pt x="2360641" y="1697702"/>
                </a:lnTo>
                <a:lnTo>
                  <a:pt x="2355245" y="1693256"/>
                </a:lnTo>
                <a:lnTo>
                  <a:pt x="2344136" y="1683411"/>
                </a:lnTo>
                <a:lnTo>
                  <a:pt x="2333026" y="1674519"/>
                </a:lnTo>
                <a:lnTo>
                  <a:pt x="2326995" y="1670073"/>
                </a:lnTo>
                <a:lnTo>
                  <a:pt x="2320964" y="1665945"/>
                </a:lnTo>
                <a:lnTo>
                  <a:pt x="2314616" y="1662134"/>
                </a:lnTo>
                <a:lnTo>
                  <a:pt x="2307950" y="1658959"/>
                </a:lnTo>
                <a:lnTo>
                  <a:pt x="2300014" y="1656418"/>
                </a:lnTo>
                <a:lnTo>
                  <a:pt x="2292079" y="1654830"/>
                </a:lnTo>
                <a:lnTo>
                  <a:pt x="2276208" y="1651655"/>
                </a:lnTo>
                <a:lnTo>
                  <a:pt x="2289540" y="1660546"/>
                </a:lnTo>
                <a:lnTo>
                  <a:pt x="2302554" y="1670391"/>
                </a:lnTo>
                <a:lnTo>
                  <a:pt x="2315250" y="1680553"/>
                </a:lnTo>
                <a:lnTo>
                  <a:pt x="2327312" y="1691350"/>
                </a:lnTo>
                <a:lnTo>
                  <a:pt x="2339057" y="1702465"/>
                </a:lnTo>
                <a:lnTo>
                  <a:pt x="2344770" y="1708181"/>
                </a:lnTo>
                <a:lnTo>
                  <a:pt x="2349849" y="1714532"/>
                </a:lnTo>
                <a:lnTo>
                  <a:pt x="2355245" y="1720566"/>
                </a:lnTo>
                <a:lnTo>
                  <a:pt x="2360006" y="1726917"/>
                </a:lnTo>
                <a:lnTo>
                  <a:pt x="2365403" y="1733269"/>
                </a:lnTo>
                <a:lnTo>
                  <a:pt x="2369846" y="1739938"/>
                </a:lnTo>
                <a:lnTo>
                  <a:pt x="2371751" y="1742478"/>
                </a:lnTo>
                <a:lnTo>
                  <a:pt x="2373338" y="1745654"/>
                </a:lnTo>
                <a:lnTo>
                  <a:pt x="2374608" y="1748194"/>
                </a:lnTo>
                <a:lnTo>
                  <a:pt x="2375560" y="1751370"/>
                </a:lnTo>
                <a:lnTo>
                  <a:pt x="2377464" y="1757721"/>
                </a:lnTo>
                <a:lnTo>
                  <a:pt x="2378417" y="1763755"/>
                </a:lnTo>
                <a:lnTo>
                  <a:pt x="2375560" y="1762802"/>
                </a:lnTo>
                <a:lnTo>
                  <a:pt x="2373021" y="1761532"/>
                </a:lnTo>
                <a:lnTo>
                  <a:pt x="2370481" y="1759627"/>
                </a:lnTo>
                <a:lnTo>
                  <a:pt x="2368577" y="1758039"/>
                </a:lnTo>
                <a:lnTo>
                  <a:pt x="2364450" y="1753911"/>
                </a:lnTo>
                <a:lnTo>
                  <a:pt x="2360959" y="1749147"/>
                </a:lnTo>
                <a:lnTo>
                  <a:pt x="2353976" y="1739303"/>
                </a:lnTo>
                <a:lnTo>
                  <a:pt x="2350484" y="1734857"/>
                </a:lnTo>
                <a:lnTo>
                  <a:pt x="2346675" y="1730411"/>
                </a:lnTo>
                <a:lnTo>
                  <a:pt x="2338105" y="1721519"/>
                </a:lnTo>
                <a:lnTo>
                  <a:pt x="2329534" y="1712310"/>
                </a:lnTo>
                <a:lnTo>
                  <a:pt x="2320012" y="1703735"/>
                </a:lnTo>
                <a:lnTo>
                  <a:pt x="2310807" y="1695479"/>
                </a:lnTo>
                <a:lnTo>
                  <a:pt x="2301284" y="1687539"/>
                </a:lnTo>
                <a:lnTo>
                  <a:pt x="2291127" y="1680235"/>
                </a:lnTo>
                <a:lnTo>
                  <a:pt x="2280334" y="1673884"/>
                </a:lnTo>
                <a:lnTo>
                  <a:pt x="2274938" y="1670709"/>
                </a:lnTo>
                <a:lnTo>
                  <a:pt x="2269542" y="1667533"/>
                </a:lnTo>
                <a:lnTo>
                  <a:pt x="2279065" y="1677695"/>
                </a:lnTo>
                <a:lnTo>
                  <a:pt x="2289222" y="1687222"/>
                </a:lnTo>
                <a:lnTo>
                  <a:pt x="2309537" y="1705958"/>
                </a:lnTo>
                <a:lnTo>
                  <a:pt x="2319377" y="1715168"/>
                </a:lnTo>
                <a:lnTo>
                  <a:pt x="2329534" y="1725330"/>
                </a:lnTo>
                <a:lnTo>
                  <a:pt x="2338739" y="1735174"/>
                </a:lnTo>
                <a:lnTo>
                  <a:pt x="2343183" y="1740255"/>
                </a:lnTo>
                <a:lnTo>
                  <a:pt x="2347627" y="1745971"/>
                </a:lnTo>
                <a:lnTo>
                  <a:pt x="2354293" y="1754228"/>
                </a:lnTo>
                <a:lnTo>
                  <a:pt x="2361594" y="1762485"/>
                </a:lnTo>
                <a:lnTo>
                  <a:pt x="2368577" y="1770741"/>
                </a:lnTo>
                <a:lnTo>
                  <a:pt x="2375243" y="1779316"/>
                </a:lnTo>
                <a:lnTo>
                  <a:pt x="2378417" y="1783762"/>
                </a:lnTo>
                <a:lnTo>
                  <a:pt x="2381591" y="1788525"/>
                </a:lnTo>
                <a:lnTo>
                  <a:pt x="2384448" y="1792971"/>
                </a:lnTo>
                <a:lnTo>
                  <a:pt x="2386670" y="1797734"/>
                </a:lnTo>
                <a:lnTo>
                  <a:pt x="2389209" y="1802498"/>
                </a:lnTo>
                <a:lnTo>
                  <a:pt x="2390796" y="1807261"/>
                </a:lnTo>
                <a:lnTo>
                  <a:pt x="2392701" y="1812660"/>
                </a:lnTo>
                <a:lnTo>
                  <a:pt x="2393653" y="1818059"/>
                </a:lnTo>
                <a:lnTo>
                  <a:pt x="2391113" y="1818059"/>
                </a:lnTo>
                <a:lnTo>
                  <a:pt x="2389209" y="1817741"/>
                </a:lnTo>
                <a:lnTo>
                  <a:pt x="2386987" y="1816788"/>
                </a:lnTo>
                <a:lnTo>
                  <a:pt x="2385083" y="1815518"/>
                </a:lnTo>
                <a:lnTo>
                  <a:pt x="2383178" y="1814565"/>
                </a:lnTo>
                <a:lnTo>
                  <a:pt x="2381591" y="1813295"/>
                </a:lnTo>
                <a:lnTo>
                  <a:pt x="2378734" y="1809802"/>
                </a:lnTo>
                <a:lnTo>
                  <a:pt x="2376512" y="1805674"/>
                </a:lnTo>
                <a:lnTo>
                  <a:pt x="2373973" y="1801863"/>
                </a:lnTo>
                <a:lnTo>
                  <a:pt x="2371434" y="1797734"/>
                </a:lnTo>
                <a:lnTo>
                  <a:pt x="2369212" y="1793924"/>
                </a:lnTo>
                <a:lnTo>
                  <a:pt x="2363498" y="1786620"/>
                </a:lnTo>
                <a:lnTo>
                  <a:pt x="2358419" y="1779316"/>
                </a:lnTo>
                <a:lnTo>
                  <a:pt x="2352706" y="1772647"/>
                </a:lnTo>
                <a:lnTo>
                  <a:pt x="2346675" y="1765343"/>
                </a:lnTo>
                <a:lnTo>
                  <a:pt x="2334613" y="1751688"/>
                </a:lnTo>
                <a:lnTo>
                  <a:pt x="2322234" y="1738667"/>
                </a:lnTo>
                <a:lnTo>
                  <a:pt x="2309537" y="1725965"/>
                </a:lnTo>
                <a:lnTo>
                  <a:pt x="2296205" y="1713262"/>
                </a:lnTo>
                <a:lnTo>
                  <a:pt x="2269860" y="1688492"/>
                </a:lnTo>
                <a:lnTo>
                  <a:pt x="2273669" y="1694843"/>
                </a:lnTo>
                <a:lnTo>
                  <a:pt x="2277795" y="1701512"/>
                </a:lnTo>
                <a:lnTo>
                  <a:pt x="2281604" y="1707546"/>
                </a:lnTo>
                <a:lnTo>
                  <a:pt x="2285413" y="1713897"/>
                </a:lnTo>
                <a:lnTo>
                  <a:pt x="2288587" y="1720566"/>
                </a:lnTo>
                <a:lnTo>
                  <a:pt x="2290174" y="1723742"/>
                </a:lnTo>
                <a:lnTo>
                  <a:pt x="2291444" y="1727235"/>
                </a:lnTo>
                <a:lnTo>
                  <a:pt x="2292396" y="1731046"/>
                </a:lnTo>
                <a:lnTo>
                  <a:pt x="2293349" y="1734539"/>
                </a:lnTo>
                <a:lnTo>
                  <a:pt x="2293666" y="1738350"/>
                </a:lnTo>
                <a:lnTo>
                  <a:pt x="2293666" y="1742161"/>
                </a:lnTo>
                <a:lnTo>
                  <a:pt x="2291127" y="1741843"/>
                </a:lnTo>
                <a:lnTo>
                  <a:pt x="2289222" y="1741208"/>
                </a:lnTo>
                <a:lnTo>
                  <a:pt x="2287000" y="1740255"/>
                </a:lnTo>
                <a:lnTo>
                  <a:pt x="2285413" y="1739303"/>
                </a:lnTo>
                <a:lnTo>
                  <a:pt x="2283509" y="1738032"/>
                </a:lnTo>
                <a:lnTo>
                  <a:pt x="2282239" y="1736127"/>
                </a:lnTo>
                <a:lnTo>
                  <a:pt x="2279382" y="1732951"/>
                </a:lnTo>
                <a:lnTo>
                  <a:pt x="2277160" y="1729140"/>
                </a:lnTo>
                <a:lnTo>
                  <a:pt x="2274621" y="1725012"/>
                </a:lnTo>
                <a:lnTo>
                  <a:pt x="2272399" y="1721201"/>
                </a:lnTo>
                <a:lnTo>
                  <a:pt x="2270177" y="1717391"/>
                </a:lnTo>
                <a:lnTo>
                  <a:pt x="2263511" y="1707228"/>
                </a:lnTo>
                <a:lnTo>
                  <a:pt x="2256528" y="1697384"/>
                </a:lnTo>
                <a:lnTo>
                  <a:pt x="2248910" y="1687857"/>
                </a:lnTo>
                <a:lnTo>
                  <a:pt x="2241609" y="1678648"/>
                </a:lnTo>
                <a:lnTo>
                  <a:pt x="2226056" y="1659911"/>
                </a:lnTo>
                <a:lnTo>
                  <a:pt x="2218120" y="1650702"/>
                </a:lnTo>
                <a:lnTo>
                  <a:pt x="2210820" y="1641175"/>
                </a:lnTo>
                <a:lnTo>
                  <a:pt x="2203519" y="1638634"/>
                </a:lnTo>
                <a:lnTo>
                  <a:pt x="2196219" y="1636094"/>
                </a:lnTo>
                <a:lnTo>
                  <a:pt x="2188918" y="1633871"/>
                </a:lnTo>
                <a:lnTo>
                  <a:pt x="2181300" y="1631966"/>
                </a:lnTo>
                <a:lnTo>
                  <a:pt x="2187966" y="1643080"/>
                </a:lnTo>
                <a:lnTo>
                  <a:pt x="2194314" y="1654195"/>
                </a:lnTo>
                <a:lnTo>
                  <a:pt x="2197171" y="1659594"/>
                </a:lnTo>
                <a:lnTo>
                  <a:pt x="2200028" y="1665627"/>
                </a:lnTo>
                <a:lnTo>
                  <a:pt x="2202567" y="1671344"/>
                </a:lnTo>
                <a:lnTo>
                  <a:pt x="2204471" y="1677695"/>
                </a:lnTo>
                <a:lnTo>
                  <a:pt x="2200345" y="1675790"/>
                </a:lnTo>
                <a:lnTo>
                  <a:pt x="2196219" y="1673884"/>
                </a:lnTo>
                <a:lnTo>
                  <a:pt x="2192727" y="1671026"/>
                </a:lnTo>
                <a:lnTo>
                  <a:pt x="2189235" y="1668168"/>
                </a:lnTo>
                <a:lnTo>
                  <a:pt x="2186061" y="1664992"/>
                </a:lnTo>
                <a:lnTo>
                  <a:pt x="2183204" y="1662134"/>
                </a:lnTo>
                <a:lnTo>
                  <a:pt x="2180030" y="1658641"/>
                </a:lnTo>
                <a:lnTo>
                  <a:pt x="2177491" y="1654830"/>
                </a:lnTo>
                <a:lnTo>
                  <a:pt x="2172412" y="1647526"/>
                </a:lnTo>
                <a:lnTo>
                  <a:pt x="2167333" y="1639905"/>
                </a:lnTo>
                <a:lnTo>
                  <a:pt x="2162255" y="1632283"/>
                </a:lnTo>
                <a:lnTo>
                  <a:pt x="2159398" y="1628790"/>
                </a:lnTo>
                <a:lnTo>
                  <a:pt x="2156541" y="1625297"/>
                </a:lnTo>
                <a:lnTo>
                  <a:pt x="2148606" y="1622121"/>
                </a:lnTo>
                <a:lnTo>
                  <a:pt x="2140670" y="1618945"/>
                </a:lnTo>
                <a:lnTo>
                  <a:pt x="2132735" y="1616087"/>
                </a:lnTo>
                <a:lnTo>
                  <a:pt x="2124799" y="1613864"/>
                </a:lnTo>
                <a:lnTo>
                  <a:pt x="2108294" y="1609101"/>
                </a:lnTo>
                <a:lnTo>
                  <a:pt x="2100041" y="1606878"/>
                </a:lnTo>
                <a:lnTo>
                  <a:pt x="2092105" y="1604020"/>
                </a:lnTo>
                <a:lnTo>
                  <a:pt x="2081948" y="1599574"/>
                </a:lnTo>
                <a:lnTo>
                  <a:pt x="2072108" y="1595763"/>
                </a:lnTo>
                <a:lnTo>
                  <a:pt x="2061633" y="1591952"/>
                </a:lnTo>
                <a:lnTo>
                  <a:pt x="2051476" y="1588459"/>
                </a:lnTo>
                <a:lnTo>
                  <a:pt x="2036240" y="1583696"/>
                </a:lnTo>
                <a:lnTo>
                  <a:pt x="2021321" y="1578615"/>
                </a:lnTo>
                <a:lnTo>
                  <a:pt x="2006720" y="1572263"/>
                </a:lnTo>
                <a:lnTo>
                  <a:pt x="1992436" y="1566547"/>
                </a:lnTo>
                <a:lnTo>
                  <a:pt x="1962916" y="1553845"/>
                </a:lnTo>
                <a:lnTo>
                  <a:pt x="1948632" y="1548129"/>
                </a:lnTo>
                <a:lnTo>
                  <a:pt x="1933714" y="1542730"/>
                </a:lnTo>
                <a:lnTo>
                  <a:pt x="1924826" y="1539872"/>
                </a:lnTo>
                <a:lnTo>
                  <a:pt x="1916255" y="1536696"/>
                </a:lnTo>
                <a:lnTo>
                  <a:pt x="1908003" y="1532886"/>
                </a:lnTo>
                <a:lnTo>
                  <a:pt x="1899115" y="1529075"/>
                </a:lnTo>
                <a:lnTo>
                  <a:pt x="1890862" y="1525581"/>
                </a:lnTo>
                <a:lnTo>
                  <a:pt x="1882292" y="1522088"/>
                </a:lnTo>
                <a:lnTo>
                  <a:pt x="1873721" y="1518913"/>
                </a:lnTo>
                <a:lnTo>
                  <a:pt x="1864834" y="1516372"/>
                </a:lnTo>
                <a:lnTo>
                  <a:pt x="1855946" y="1513196"/>
                </a:lnTo>
                <a:lnTo>
                  <a:pt x="1847058" y="1510656"/>
                </a:lnTo>
                <a:lnTo>
                  <a:pt x="1829600" y="1504940"/>
                </a:lnTo>
                <a:lnTo>
                  <a:pt x="1821030" y="1502082"/>
                </a:lnTo>
                <a:lnTo>
                  <a:pt x="1812142" y="1499541"/>
                </a:lnTo>
                <a:lnTo>
                  <a:pt x="1803572" y="1496048"/>
                </a:lnTo>
                <a:lnTo>
                  <a:pt x="1795319" y="1492237"/>
                </a:lnTo>
                <a:lnTo>
                  <a:pt x="1789288" y="1489697"/>
                </a:lnTo>
                <a:lnTo>
                  <a:pt x="1782622" y="1487791"/>
                </a:lnTo>
                <a:lnTo>
                  <a:pt x="1769926" y="1483663"/>
                </a:lnTo>
                <a:lnTo>
                  <a:pt x="1757229" y="1479852"/>
                </a:lnTo>
                <a:lnTo>
                  <a:pt x="1743897" y="1476359"/>
                </a:lnTo>
                <a:lnTo>
                  <a:pt x="1730883" y="1472866"/>
                </a:lnTo>
                <a:lnTo>
                  <a:pt x="1718186" y="1469055"/>
                </a:lnTo>
                <a:lnTo>
                  <a:pt x="1705172" y="1464927"/>
                </a:lnTo>
                <a:lnTo>
                  <a:pt x="1699141" y="1462386"/>
                </a:lnTo>
                <a:lnTo>
                  <a:pt x="1692793" y="1459846"/>
                </a:lnTo>
                <a:lnTo>
                  <a:pt x="1686762" y="1457623"/>
                </a:lnTo>
                <a:lnTo>
                  <a:pt x="1680731" y="1456035"/>
                </a:lnTo>
                <a:lnTo>
                  <a:pt x="1674700" y="1454130"/>
                </a:lnTo>
                <a:lnTo>
                  <a:pt x="1668352" y="1452859"/>
                </a:lnTo>
                <a:lnTo>
                  <a:pt x="1655655" y="1450319"/>
                </a:lnTo>
                <a:lnTo>
                  <a:pt x="1643276" y="1448413"/>
                </a:lnTo>
                <a:lnTo>
                  <a:pt x="1630579" y="1446190"/>
                </a:lnTo>
                <a:lnTo>
                  <a:pt x="1617565" y="1444285"/>
                </a:lnTo>
                <a:lnTo>
                  <a:pt x="1611534" y="1442697"/>
                </a:lnTo>
                <a:lnTo>
                  <a:pt x="1605185" y="1441109"/>
                </a:lnTo>
                <a:lnTo>
                  <a:pt x="1599154" y="1439521"/>
                </a:lnTo>
                <a:lnTo>
                  <a:pt x="1593123" y="1437299"/>
                </a:lnTo>
                <a:lnTo>
                  <a:pt x="1563604" y="1434758"/>
                </a:lnTo>
                <a:lnTo>
                  <a:pt x="1548685" y="1433170"/>
                </a:lnTo>
                <a:lnTo>
                  <a:pt x="1541384" y="1432217"/>
                </a:lnTo>
                <a:lnTo>
                  <a:pt x="1533766" y="1431265"/>
                </a:lnTo>
                <a:lnTo>
                  <a:pt x="1526466" y="1431582"/>
                </a:lnTo>
                <a:lnTo>
                  <a:pt x="1519165" y="1431582"/>
                </a:lnTo>
                <a:lnTo>
                  <a:pt x="1511547" y="1431582"/>
                </a:lnTo>
                <a:lnTo>
                  <a:pt x="1504246" y="1430630"/>
                </a:lnTo>
                <a:lnTo>
                  <a:pt x="1496946" y="1429359"/>
                </a:lnTo>
                <a:lnTo>
                  <a:pt x="1489645" y="1428089"/>
                </a:lnTo>
                <a:lnTo>
                  <a:pt x="1482344" y="1425548"/>
                </a:lnTo>
                <a:lnTo>
                  <a:pt x="1475679" y="1422691"/>
                </a:lnTo>
                <a:lnTo>
                  <a:pt x="1472187" y="1428724"/>
                </a:lnTo>
                <a:lnTo>
                  <a:pt x="1470283" y="1431582"/>
                </a:lnTo>
                <a:lnTo>
                  <a:pt x="1468378" y="1434123"/>
                </a:lnTo>
                <a:lnTo>
                  <a:pt x="1466156" y="1436663"/>
                </a:lnTo>
                <a:lnTo>
                  <a:pt x="1463617" y="1438569"/>
                </a:lnTo>
                <a:lnTo>
                  <a:pt x="1460443" y="1440157"/>
                </a:lnTo>
                <a:lnTo>
                  <a:pt x="1456951" y="1441109"/>
                </a:lnTo>
                <a:lnTo>
                  <a:pt x="1457903" y="1424278"/>
                </a:lnTo>
                <a:lnTo>
                  <a:pt x="1438541" y="1424914"/>
                </a:lnTo>
                <a:lnTo>
                  <a:pt x="1419496" y="1425866"/>
                </a:lnTo>
                <a:lnTo>
                  <a:pt x="1414417" y="1435393"/>
                </a:lnTo>
                <a:lnTo>
                  <a:pt x="1431240" y="1438251"/>
                </a:lnTo>
                <a:lnTo>
                  <a:pt x="1448381" y="1440792"/>
                </a:lnTo>
                <a:lnTo>
                  <a:pt x="1482027" y="1444920"/>
                </a:lnTo>
                <a:lnTo>
                  <a:pt x="1498850" y="1447143"/>
                </a:lnTo>
                <a:lnTo>
                  <a:pt x="1515991" y="1449049"/>
                </a:lnTo>
                <a:lnTo>
                  <a:pt x="1532814" y="1451906"/>
                </a:lnTo>
                <a:lnTo>
                  <a:pt x="1549637" y="1455082"/>
                </a:lnTo>
                <a:lnTo>
                  <a:pt x="1564238" y="1458258"/>
                </a:lnTo>
                <a:lnTo>
                  <a:pt x="1579157" y="1461433"/>
                </a:lnTo>
                <a:lnTo>
                  <a:pt x="1608042" y="1467149"/>
                </a:lnTo>
                <a:lnTo>
                  <a:pt x="1637562" y="1472231"/>
                </a:lnTo>
                <a:lnTo>
                  <a:pt x="1652163" y="1475089"/>
                </a:lnTo>
                <a:lnTo>
                  <a:pt x="1666765" y="1477947"/>
                </a:lnTo>
                <a:lnTo>
                  <a:pt x="1697872" y="1487156"/>
                </a:lnTo>
                <a:lnTo>
                  <a:pt x="1728661" y="1496683"/>
                </a:lnTo>
                <a:lnTo>
                  <a:pt x="1744215" y="1501446"/>
                </a:lnTo>
                <a:lnTo>
                  <a:pt x="1759451" y="1506845"/>
                </a:lnTo>
                <a:lnTo>
                  <a:pt x="1774687" y="1512244"/>
                </a:lnTo>
                <a:lnTo>
                  <a:pt x="1789923" y="1517960"/>
                </a:lnTo>
                <a:lnTo>
                  <a:pt x="1806746" y="1523994"/>
                </a:lnTo>
                <a:lnTo>
                  <a:pt x="1823569" y="1530027"/>
                </a:lnTo>
                <a:lnTo>
                  <a:pt x="1840075" y="1536379"/>
                </a:lnTo>
                <a:lnTo>
                  <a:pt x="1856898" y="1543048"/>
                </a:lnTo>
                <a:lnTo>
                  <a:pt x="1889910" y="1556703"/>
                </a:lnTo>
                <a:lnTo>
                  <a:pt x="1922604" y="1571311"/>
                </a:lnTo>
                <a:lnTo>
                  <a:pt x="1954981" y="1586236"/>
                </a:lnTo>
                <a:lnTo>
                  <a:pt x="1987040" y="1601479"/>
                </a:lnTo>
                <a:lnTo>
                  <a:pt x="2051793" y="1632283"/>
                </a:lnTo>
                <a:lnTo>
                  <a:pt x="2070838" y="1642763"/>
                </a:lnTo>
                <a:lnTo>
                  <a:pt x="2089566" y="1652607"/>
                </a:lnTo>
                <a:lnTo>
                  <a:pt x="2108928" y="1661817"/>
                </a:lnTo>
                <a:lnTo>
                  <a:pt x="2128608" y="1670391"/>
                </a:lnTo>
                <a:lnTo>
                  <a:pt x="2141623" y="1678330"/>
                </a:lnTo>
                <a:lnTo>
                  <a:pt x="2155272" y="1685952"/>
                </a:lnTo>
                <a:lnTo>
                  <a:pt x="2182252" y="1700242"/>
                </a:lnTo>
                <a:lnTo>
                  <a:pt x="2195584" y="1707864"/>
                </a:lnTo>
                <a:lnTo>
                  <a:pt x="2208598" y="1715485"/>
                </a:lnTo>
                <a:lnTo>
                  <a:pt x="2221929" y="1723742"/>
                </a:lnTo>
                <a:lnTo>
                  <a:pt x="2234309" y="1732316"/>
                </a:lnTo>
                <a:lnTo>
                  <a:pt x="2238753" y="1735174"/>
                </a:lnTo>
                <a:lnTo>
                  <a:pt x="2242879" y="1738032"/>
                </a:lnTo>
                <a:lnTo>
                  <a:pt x="2250815" y="1744066"/>
                </a:lnTo>
                <a:lnTo>
                  <a:pt x="2258433" y="1751052"/>
                </a:lnTo>
                <a:lnTo>
                  <a:pt x="2265733" y="1758039"/>
                </a:lnTo>
                <a:lnTo>
                  <a:pt x="2280017" y="1772647"/>
                </a:lnTo>
                <a:lnTo>
                  <a:pt x="2287635" y="1779316"/>
                </a:lnTo>
                <a:lnTo>
                  <a:pt x="2295571" y="1785667"/>
                </a:lnTo>
                <a:lnTo>
                  <a:pt x="2302236" y="1791383"/>
                </a:lnTo>
                <a:lnTo>
                  <a:pt x="2308902" y="1797417"/>
                </a:lnTo>
                <a:lnTo>
                  <a:pt x="2314616" y="1803451"/>
                </a:lnTo>
                <a:lnTo>
                  <a:pt x="2320329" y="1810119"/>
                </a:lnTo>
                <a:lnTo>
                  <a:pt x="2326043" y="1817106"/>
                </a:lnTo>
                <a:lnTo>
                  <a:pt x="2330804" y="1824410"/>
                </a:lnTo>
                <a:lnTo>
                  <a:pt x="2335883" y="1831396"/>
                </a:lnTo>
                <a:lnTo>
                  <a:pt x="2340644" y="1839018"/>
                </a:lnTo>
                <a:lnTo>
                  <a:pt x="2354928" y="1834254"/>
                </a:lnTo>
                <a:lnTo>
                  <a:pt x="2369529" y="1829173"/>
                </a:lnTo>
                <a:lnTo>
                  <a:pt x="2383495" y="1823140"/>
                </a:lnTo>
                <a:lnTo>
                  <a:pt x="2397779" y="1816788"/>
                </a:lnTo>
                <a:lnTo>
                  <a:pt x="2425395" y="1803451"/>
                </a:lnTo>
                <a:lnTo>
                  <a:pt x="2453327" y="1790113"/>
                </a:lnTo>
                <a:lnTo>
                  <a:pt x="2461898" y="1785667"/>
                </a:lnTo>
                <a:lnTo>
                  <a:pt x="2466024" y="1783444"/>
                </a:lnTo>
                <a:lnTo>
                  <a:pt x="2470468" y="1781221"/>
                </a:lnTo>
                <a:lnTo>
                  <a:pt x="2474277" y="1778363"/>
                </a:lnTo>
                <a:lnTo>
                  <a:pt x="2477769" y="1775187"/>
                </a:lnTo>
                <a:lnTo>
                  <a:pt x="2479673" y="1773600"/>
                </a:lnTo>
                <a:lnTo>
                  <a:pt x="2480943" y="1771377"/>
                </a:lnTo>
                <a:lnTo>
                  <a:pt x="2482213" y="1769471"/>
                </a:lnTo>
                <a:lnTo>
                  <a:pt x="2483482" y="1767248"/>
                </a:lnTo>
                <a:lnTo>
                  <a:pt x="2484117" y="1765343"/>
                </a:lnTo>
                <a:lnTo>
                  <a:pt x="2485069" y="1763437"/>
                </a:lnTo>
                <a:lnTo>
                  <a:pt x="2486022" y="1762167"/>
                </a:lnTo>
                <a:lnTo>
                  <a:pt x="2487609" y="1760897"/>
                </a:lnTo>
                <a:lnTo>
                  <a:pt x="2490148" y="1758356"/>
                </a:lnTo>
                <a:lnTo>
                  <a:pt x="2493640" y="1756769"/>
                </a:lnTo>
                <a:lnTo>
                  <a:pt x="2497131" y="1755181"/>
                </a:lnTo>
                <a:lnTo>
                  <a:pt x="2500940" y="1753911"/>
                </a:lnTo>
                <a:lnTo>
                  <a:pt x="2504432" y="1752323"/>
                </a:lnTo>
                <a:lnTo>
                  <a:pt x="2508241" y="1751052"/>
                </a:lnTo>
                <a:lnTo>
                  <a:pt x="2514589" y="1748194"/>
                </a:lnTo>
                <a:lnTo>
                  <a:pt x="2520938" y="1745019"/>
                </a:lnTo>
                <a:lnTo>
                  <a:pt x="2526651" y="1740890"/>
                </a:lnTo>
                <a:lnTo>
                  <a:pt x="2529508" y="1738350"/>
                </a:lnTo>
                <a:lnTo>
                  <a:pt x="2532365" y="1735809"/>
                </a:lnTo>
                <a:lnTo>
                  <a:pt x="2534587" y="1733586"/>
                </a:lnTo>
                <a:lnTo>
                  <a:pt x="2537126" y="1730728"/>
                </a:lnTo>
                <a:lnTo>
                  <a:pt x="2539348" y="1727553"/>
                </a:lnTo>
                <a:lnTo>
                  <a:pt x="2540935" y="1724377"/>
                </a:lnTo>
                <a:lnTo>
                  <a:pt x="2542522" y="1721519"/>
                </a:lnTo>
                <a:lnTo>
                  <a:pt x="2544427" y="1718343"/>
                </a:lnTo>
                <a:lnTo>
                  <a:pt x="2545696" y="1714850"/>
                </a:lnTo>
                <a:lnTo>
                  <a:pt x="2546966" y="1711357"/>
                </a:lnTo>
                <a:lnTo>
                  <a:pt x="2549188" y="1708181"/>
                </a:lnTo>
                <a:lnTo>
                  <a:pt x="2551727" y="1705323"/>
                </a:lnTo>
                <a:lnTo>
                  <a:pt x="2554901" y="1702465"/>
                </a:lnTo>
                <a:lnTo>
                  <a:pt x="2557441" y="1699607"/>
                </a:lnTo>
                <a:lnTo>
                  <a:pt x="2564107" y="1695161"/>
                </a:lnTo>
                <a:lnTo>
                  <a:pt x="2570772" y="1690715"/>
                </a:lnTo>
                <a:lnTo>
                  <a:pt x="2577438" y="1686269"/>
                </a:lnTo>
                <a:lnTo>
                  <a:pt x="2584104" y="1682141"/>
                </a:lnTo>
                <a:lnTo>
                  <a:pt x="2590770" y="1676742"/>
                </a:lnTo>
                <a:lnTo>
                  <a:pt x="2593309" y="1674519"/>
                </a:lnTo>
                <a:lnTo>
                  <a:pt x="2596483" y="1671344"/>
                </a:lnTo>
                <a:lnTo>
                  <a:pt x="2612037" y="1656736"/>
                </a:lnTo>
                <a:lnTo>
                  <a:pt x="2627273" y="1642128"/>
                </a:lnTo>
                <a:lnTo>
                  <a:pt x="2657110" y="1611959"/>
                </a:lnTo>
                <a:lnTo>
                  <a:pt x="2672346" y="1596716"/>
                </a:lnTo>
                <a:lnTo>
                  <a:pt x="2687900" y="1582108"/>
                </a:lnTo>
                <a:lnTo>
                  <a:pt x="2703453" y="1567500"/>
                </a:lnTo>
                <a:lnTo>
                  <a:pt x="2719324" y="1553210"/>
                </a:lnTo>
                <a:lnTo>
                  <a:pt x="2745670" y="1525899"/>
                </a:lnTo>
                <a:lnTo>
                  <a:pt x="2771381" y="1498906"/>
                </a:lnTo>
                <a:lnTo>
                  <a:pt x="2784078" y="1484616"/>
                </a:lnTo>
                <a:lnTo>
                  <a:pt x="2796139" y="1470325"/>
                </a:lnTo>
                <a:lnTo>
                  <a:pt x="2808201" y="1456035"/>
                </a:lnTo>
                <a:lnTo>
                  <a:pt x="2813915" y="1448413"/>
                </a:lnTo>
                <a:lnTo>
                  <a:pt x="2819628" y="1440792"/>
                </a:lnTo>
                <a:lnTo>
                  <a:pt x="2830738" y="1426184"/>
                </a:lnTo>
                <a:lnTo>
                  <a:pt x="2841848" y="1411893"/>
                </a:lnTo>
                <a:lnTo>
                  <a:pt x="2852640" y="1396968"/>
                </a:lnTo>
                <a:lnTo>
                  <a:pt x="2862797" y="1381725"/>
                </a:lnTo>
                <a:lnTo>
                  <a:pt x="2866606" y="1375056"/>
                </a:lnTo>
                <a:lnTo>
                  <a:pt x="2869780" y="1368387"/>
                </a:lnTo>
                <a:lnTo>
                  <a:pt x="2872637" y="1361401"/>
                </a:lnTo>
                <a:lnTo>
                  <a:pt x="2874542" y="1354097"/>
                </a:lnTo>
                <a:lnTo>
                  <a:pt x="2876446" y="1346475"/>
                </a:lnTo>
                <a:lnTo>
                  <a:pt x="2877716" y="1339171"/>
                </a:lnTo>
                <a:lnTo>
                  <a:pt x="2879620" y="1324563"/>
                </a:lnTo>
                <a:close/>
                <a:moveTo>
                  <a:pt x="2561567" y="1222307"/>
                </a:moveTo>
                <a:lnTo>
                  <a:pt x="2555536" y="1225165"/>
                </a:lnTo>
                <a:lnTo>
                  <a:pt x="2552362" y="1226435"/>
                </a:lnTo>
                <a:lnTo>
                  <a:pt x="2549188" y="1227071"/>
                </a:lnTo>
                <a:lnTo>
                  <a:pt x="2546014" y="1227706"/>
                </a:lnTo>
                <a:lnTo>
                  <a:pt x="2542522" y="1228023"/>
                </a:lnTo>
                <a:lnTo>
                  <a:pt x="2539348" y="1228341"/>
                </a:lnTo>
                <a:lnTo>
                  <a:pt x="2535856" y="1228023"/>
                </a:lnTo>
                <a:lnTo>
                  <a:pt x="2532365" y="1242314"/>
                </a:lnTo>
                <a:lnTo>
                  <a:pt x="2528238" y="1256604"/>
                </a:lnTo>
                <a:lnTo>
                  <a:pt x="2523477" y="1269942"/>
                </a:lnTo>
                <a:lnTo>
                  <a:pt x="2520620" y="1276928"/>
                </a:lnTo>
                <a:lnTo>
                  <a:pt x="2517446" y="1283280"/>
                </a:lnTo>
                <a:lnTo>
                  <a:pt x="2514272" y="1289949"/>
                </a:lnTo>
                <a:lnTo>
                  <a:pt x="2511415" y="1296617"/>
                </a:lnTo>
                <a:lnTo>
                  <a:pt x="2507606" y="1302651"/>
                </a:lnTo>
                <a:lnTo>
                  <a:pt x="2503797" y="1309002"/>
                </a:lnTo>
                <a:lnTo>
                  <a:pt x="2499988" y="1315036"/>
                </a:lnTo>
                <a:lnTo>
                  <a:pt x="2495862" y="1321388"/>
                </a:lnTo>
                <a:lnTo>
                  <a:pt x="2491735" y="1327104"/>
                </a:lnTo>
                <a:lnTo>
                  <a:pt x="2486656" y="1332820"/>
                </a:lnTo>
                <a:lnTo>
                  <a:pt x="2468246" y="1357272"/>
                </a:lnTo>
                <a:lnTo>
                  <a:pt x="2458089" y="1369340"/>
                </a:lnTo>
                <a:lnTo>
                  <a:pt x="2453010" y="1375056"/>
                </a:lnTo>
                <a:lnTo>
                  <a:pt x="2447931" y="1380772"/>
                </a:lnTo>
                <a:lnTo>
                  <a:pt x="2442535" y="1386170"/>
                </a:lnTo>
                <a:lnTo>
                  <a:pt x="2437139" y="1391569"/>
                </a:lnTo>
                <a:lnTo>
                  <a:pt x="2431108" y="1396650"/>
                </a:lnTo>
                <a:lnTo>
                  <a:pt x="2425395" y="1401414"/>
                </a:lnTo>
                <a:lnTo>
                  <a:pt x="2419046" y="1405542"/>
                </a:lnTo>
                <a:lnTo>
                  <a:pt x="2412698" y="1409670"/>
                </a:lnTo>
                <a:lnTo>
                  <a:pt x="2405715" y="1413164"/>
                </a:lnTo>
                <a:lnTo>
                  <a:pt x="2398414" y="1416339"/>
                </a:lnTo>
                <a:lnTo>
                  <a:pt x="2389209" y="1420467"/>
                </a:lnTo>
                <a:lnTo>
                  <a:pt x="2379686" y="1424278"/>
                </a:lnTo>
                <a:lnTo>
                  <a:pt x="2370481" y="1428089"/>
                </a:lnTo>
                <a:lnTo>
                  <a:pt x="2360959" y="1431265"/>
                </a:lnTo>
                <a:lnTo>
                  <a:pt x="2351119" y="1433805"/>
                </a:lnTo>
                <a:lnTo>
                  <a:pt x="2341596" y="1436663"/>
                </a:lnTo>
                <a:lnTo>
                  <a:pt x="2331439" y="1438569"/>
                </a:lnTo>
                <a:lnTo>
                  <a:pt x="2321916" y="1440792"/>
                </a:lnTo>
                <a:lnTo>
                  <a:pt x="2327630" y="1448731"/>
                </a:lnTo>
                <a:lnTo>
                  <a:pt x="2333978" y="1456670"/>
                </a:lnTo>
                <a:lnTo>
                  <a:pt x="2346992" y="1472548"/>
                </a:lnTo>
                <a:lnTo>
                  <a:pt x="2353341" y="1465244"/>
                </a:lnTo>
                <a:lnTo>
                  <a:pt x="2360006" y="1458575"/>
                </a:lnTo>
                <a:lnTo>
                  <a:pt x="2374290" y="1445555"/>
                </a:lnTo>
                <a:lnTo>
                  <a:pt x="2381908" y="1440157"/>
                </a:lnTo>
                <a:lnTo>
                  <a:pt x="2389844" y="1434758"/>
                </a:lnTo>
                <a:lnTo>
                  <a:pt x="2397779" y="1430312"/>
                </a:lnTo>
                <a:lnTo>
                  <a:pt x="2406032" y="1425866"/>
                </a:lnTo>
                <a:lnTo>
                  <a:pt x="2414285" y="1421420"/>
                </a:lnTo>
                <a:lnTo>
                  <a:pt x="2422538" y="1416974"/>
                </a:lnTo>
                <a:lnTo>
                  <a:pt x="2430473" y="1412211"/>
                </a:lnTo>
                <a:lnTo>
                  <a:pt x="2438091" y="1406812"/>
                </a:lnTo>
                <a:lnTo>
                  <a:pt x="2442535" y="1402684"/>
                </a:lnTo>
                <a:lnTo>
                  <a:pt x="2446662" y="1398238"/>
                </a:lnTo>
                <a:lnTo>
                  <a:pt x="2454915" y="1389346"/>
                </a:lnTo>
                <a:lnTo>
                  <a:pt x="2463802" y="1380454"/>
                </a:lnTo>
                <a:lnTo>
                  <a:pt x="2467929" y="1376009"/>
                </a:lnTo>
                <a:lnTo>
                  <a:pt x="2472373" y="1371880"/>
                </a:lnTo>
                <a:lnTo>
                  <a:pt x="2485069" y="1359813"/>
                </a:lnTo>
                <a:lnTo>
                  <a:pt x="2497449" y="1347110"/>
                </a:lnTo>
                <a:lnTo>
                  <a:pt x="2509511" y="1334407"/>
                </a:lnTo>
                <a:lnTo>
                  <a:pt x="2521572" y="1321705"/>
                </a:lnTo>
                <a:lnTo>
                  <a:pt x="2545379" y="1295347"/>
                </a:lnTo>
                <a:lnTo>
                  <a:pt x="2557123" y="1282644"/>
                </a:lnTo>
                <a:lnTo>
                  <a:pt x="2569503" y="1270259"/>
                </a:lnTo>
                <a:lnTo>
                  <a:pt x="2568550" y="1257874"/>
                </a:lnTo>
                <a:lnTo>
                  <a:pt x="2564107" y="1260097"/>
                </a:lnTo>
                <a:lnTo>
                  <a:pt x="2559663" y="1262956"/>
                </a:lnTo>
                <a:lnTo>
                  <a:pt x="2554901" y="1265814"/>
                </a:lnTo>
                <a:lnTo>
                  <a:pt x="2550140" y="1268037"/>
                </a:lnTo>
                <a:lnTo>
                  <a:pt x="2547918" y="1269307"/>
                </a:lnTo>
                <a:lnTo>
                  <a:pt x="2545379" y="1269625"/>
                </a:lnTo>
                <a:lnTo>
                  <a:pt x="2543157" y="1269942"/>
                </a:lnTo>
                <a:lnTo>
                  <a:pt x="2540618" y="1269942"/>
                </a:lnTo>
                <a:lnTo>
                  <a:pt x="2538396" y="1269307"/>
                </a:lnTo>
                <a:lnTo>
                  <a:pt x="2536174" y="1267719"/>
                </a:lnTo>
                <a:lnTo>
                  <a:pt x="2533952" y="1266131"/>
                </a:lnTo>
                <a:lnTo>
                  <a:pt x="2532047" y="1263591"/>
                </a:lnTo>
                <a:lnTo>
                  <a:pt x="2535539" y="1259462"/>
                </a:lnTo>
                <a:lnTo>
                  <a:pt x="2539348" y="1255969"/>
                </a:lnTo>
                <a:lnTo>
                  <a:pt x="2543792" y="1252793"/>
                </a:lnTo>
                <a:lnTo>
                  <a:pt x="2548236" y="1249618"/>
                </a:lnTo>
                <a:lnTo>
                  <a:pt x="2557758" y="1244219"/>
                </a:lnTo>
                <a:lnTo>
                  <a:pt x="2567598" y="1239138"/>
                </a:lnTo>
                <a:lnTo>
                  <a:pt x="2561567" y="1222307"/>
                </a:lnTo>
                <a:close/>
                <a:moveTo>
                  <a:pt x="888772" y="1206111"/>
                </a:moveTo>
                <a:lnTo>
                  <a:pt x="887185" y="1209287"/>
                </a:lnTo>
                <a:lnTo>
                  <a:pt x="885915" y="1212145"/>
                </a:lnTo>
                <a:lnTo>
                  <a:pt x="884963" y="1215321"/>
                </a:lnTo>
                <a:lnTo>
                  <a:pt x="883693" y="1218814"/>
                </a:lnTo>
                <a:lnTo>
                  <a:pt x="882741" y="1225483"/>
                </a:lnTo>
                <a:lnTo>
                  <a:pt x="882106" y="1231834"/>
                </a:lnTo>
                <a:lnTo>
                  <a:pt x="881789" y="1238821"/>
                </a:lnTo>
                <a:lnTo>
                  <a:pt x="882106" y="1245489"/>
                </a:lnTo>
                <a:lnTo>
                  <a:pt x="882106" y="1258827"/>
                </a:lnTo>
                <a:lnTo>
                  <a:pt x="883058" y="1269942"/>
                </a:lnTo>
                <a:lnTo>
                  <a:pt x="883693" y="1281374"/>
                </a:lnTo>
                <a:lnTo>
                  <a:pt x="883693" y="1292489"/>
                </a:lnTo>
                <a:lnTo>
                  <a:pt x="883693" y="1303604"/>
                </a:lnTo>
                <a:lnTo>
                  <a:pt x="883693" y="1314719"/>
                </a:lnTo>
                <a:lnTo>
                  <a:pt x="884328" y="1326151"/>
                </a:lnTo>
                <a:lnTo>
                  <a:pt x="884645" y="1337266"/>
                </a:lnTo>
                <a:lnTo>
                  <a:pt x="885598" y="1348698"/>
                </a:lnTo>
                <a:lnTo>
                  <a:pt x="890994" y="1388076"/>
                </a:lnTo>
                <a:lnTo>
                  <a:pt x="897025" y="1427454"/>
                </a:lnTo>
                <a:lnTo>
                  <a:pt x="900199" y="1447143"/>
                </a:lnTo>
                <a:lnTo>
                  <a:pt x="903373" y="1466514"/>
                </a:lnTo>
                <a:lnTo>
                  <a:pt x="906865" y="1486203"/>
                </a:lnTo>
                <a:lnTo>
                  <a:pt x="910991" y="1505575"/>
                </a:lnTo>
                <a:lnTo>
                  <a:pt x="921149" y="1541142"/>
                </a:lnTo>
                <a:lnTo>
                  <a:pt x="926545" y="1558926"/>
                </a:lnTo>
                <a:lnTo>
                  <a:pt x="932258" y="1576074"/>
                </a:lnTo>
                <a:lnTo>
                  <a:pt x="938289" y="1593223"/>
                </a:lnTo>
                <a:lnTo>
                  <a:pt x="945272" y="1610689"/>
                </a:lnTo>
                <a:lnTo>
                  <a:pt x="949081" y="1618945"/>
                </a:lnTo>
                <a:lnTo>
                  <a:pt x="953208" y="1627202"/>
                </a:lnTo>
                <a:lnTo>
                  <a:pt x="957334" y="1635459"/>
                </a:lnTo>
                <a:lnTo>
                  <a:pt x="961778" y="1643398"/>
                </a:lnTo>
                <a:lnTo>
                  <a:pt x="967492" y="1654830"/>
                </a:lnTo>
                <a:lnTo>
                  <a:pt x="972888" y="1666580"/>
                </a:lnTo>
                <a:lnTo>
                  <a:pt x="978284" y="1678013"/>
                </a:lnTo>
                <a:lnTo>
                  <a:pt x="984632" y="1689762"/>
                </a:lnTo>
                <a:lnTo>
                  <a:pt x="996377" y="1696431"/>
                </a:lnTo>
                <a:lnTo>
                  <a:pt x="990663" y="1654195"/>
                </a:lnTo>
                <a:lnTo>
                  <a:pt x="984950" y="1611641"/>
                </a:lnTo>
                <a:lnTo>
                  <a:pt x="972253" y="1527169"/>
                </a:lnTo>
                <a:lnTo>
                  <a:pt x="971618" y="1508433"/>
                </a:lnTo>
                <a:lnTo>
                  <a:pt x="970348" y="1489379"/>
                </a:lnTo>
                <a:lnTo>
                  <a:pt x="969079" y="1470960"/>
                </a:lnTo>
                <a:lnTo>
                  <a:pt x="968127" y="1451906"/>
                </a:lnTo>
                <a:lnTo>
                  <a:pt x="967809" y="1442380"/>
                </a:lnTo>
                <a:lnTo>
                  <a:pt x="967809" y="1433170"/>
                </a:lnTo>
                <a:lnTo>
                  <a:pt x="967809" y="1423961"/>
                </a:lnTo>
                <a:lnTo>
                  <a:pt x="968127" y="1414434"/>
                </a:lnTo>
                <a:lnTo>
                  <a:pt x="969079" y="1405225"/>
                </a:lnTo>
                <a:lnTo>
                  <a:pt x="970031" y="1396015"/>
                </a:lnTo>
                <a:lnTo>
                  <a:pt x="971936" y="1386488"/>
                </a:lnTo>
                <a:lnTo>
                  <a:pt x="973840" y="1377279"/>
                </a:lnTo>
                <a:lnTo>
                  <a:pt x="970031" y="1367117"/>
                </a:lnTo>
                <a:lnTo>
                  <a:pt x="965905" y="1357272"/>
                </a:lnTo>
                <a:lnTo>
                  <a:pt x="961143" y="1347428"/>
                </a:lnTo>
                <a:lnTo>
                  <a:pt x="956382" y="1338218"/>
                </a:lnTo>
                <a:lnTo>
                  <a:pt x="945907" y="1319165"/>
                </a:lnTo>
                <a:lnTo>
                  <a:pt x="941146" y="1309638"/>
                </a:lnTo>
                <a:lnTo>
                  <a:pt x="936385" y="1299793"/>
                </a:lnTo>
                <a:lnTo>
                  <a:pt x="929719" y="1288678"/>
                </a:lnTo>
                <a:lnTo>
                  <a:pt x="923371" y="1276928"/>
                </a:lnTo>
                <a:lnTo>
                  <a:pt x="917657" y="1265179"/>
                </a:lnTo>
                <a:lnTo>
                  <a:pt x="912261" y="1253428"/>
                </a:lnTo>
                <a:lnTo>
                  <a:pt x="900834" y="1229611"/>
                </a:lnTo>
                <a:lnTo>
                  <a:pt x="894803" y="1217861"/>
                </a:lnTo>
                <a:lnTo>
                  <a:pt x="888772" y="1206111"/>
                </a:lnTo>
                <a:close/>
                <a:moveTo>
                  <a:pt x="2239705" y="1194044"/>
                </a:moveTo>
                <a:lnTo>
                  <a:pt x="2234626" y="1194361"/>
                </a:lnTo>
                <a:lnTo>
                  <a:pt x="2229865" y="1194679"/>
                </a:lnTo>
                <a:lnTo>
                  <a:pt x="2224469" y="1194997"/>
                </a:lnTo>
                <a:lnTo>
                  <a:pt x="2220342" y="1194679"/>
                </a:lnTo>
                <a:lnTo>
                  <a:pt x="2228595" y="1197220"/>
                </a:lnTo>
                <a:lnTo>
                  <a:pt x="2237483" y="1199125"/>
                </a:lnTo>
                <a:lnTo>
                  <a:pt x="2246053" y="1201030"/>
                </a:lnTo>
                <a:lnTo>
                  <a:pt x="2254624" y="1202618"/>
                </a:lnTo>
                <a:lnTo>
                  <a:pt x="2253354" y="1200078"/>
                </a:lnTo>
                <a:lnTo>
                  <a:pt x="2251767" y="1198172"/>
                </a:lnTo>
                <a:lnTo>
                  <a:pt x="2250497" y="1196585"/>
                </a:lnTo>
                <a:lnTo>
                  <a:pt x="2248275" y="1195632"/>
                </a:lnTo>
                <a:lnTo>
                  <a:pt x="2246688" y="1194997"/>
                </a:lnTo>
                <a:lnTo>
                  <a:pt x="2244149" y="1194361"/>
                </a:lnTo>
                <a:lnTo>
                  <a:pt x="2242244" y="1194361"/>
                </a:lnTo>
                <a:lnTo>
                  <a:pt x="2239705" y="1194044"/>
                </a:lnTo>
                <a:close/>
                <a:moveTo>
                  <a:pt x="2540618" y="1186422"/>
                </a:moveTo>
                <a:lnTo>
                  <a:pt x="2539665" y="1199760"/>
                </a:lnTo>
                <a:lnTo>
                  <a:pt x="2539030" y="1213415"/>
                </a:lnTo>
                <a:lnTo>
                  <a:pt x="2555536" y="1205794"/>
                </a:lnTo>
                <a:lnTo>
                  <a:pt x="2552679" y="1200078"/>
                </a:lnTo>
                <a:lnTo>
                  <a:pt x="2551092" y="1197537"/>
                </a:lnTo>
                <a:lnTo>
                  <a:pt x="2549505" y="1194679"/>
                </a:lnTo>
                <a:lnTo>
                  <a:pt x="2547601" y="1192139"/>
                </a:lnTo>
                <a:lnTo>
                  <a:pt x="2545379" y="1190233"/>
                </a:lnTo>
                <a:lnTo>
                  <a:pt x="2543157" y="1188010"/>
                </a:lnTo>
                <a:lnTo>
                  <a:pt x="2540618" y="1186422"/>
                </a:lnTo>
                <a:close/>
                <a:moveTo>
                  <a:pt x="1551224" y="1173402"/>
                </a:moveTo>
                <a:lnTo>
                  <a:pt x="1540115" y="1177848"/>
                </a:lnTo>
                <a:lnTo>
                  <a:pt x="1529322" y="1182611"/>
                </a:lnTo>
                <a:lnTo>
                  <a:pt x="1519165" y="1188010"/>
                </a:lnTo>
                <a:lnTo>
                  <a:pt x="1509008" y="1194044"/>
                </a:lnTo>
                <a:lnTo>
                  <a:pt x="1498850" y="1199760"/>
                </a:lnTo>
                <a:lnTo>
                  <a:pt x="1489010" y="1206429"/>
                </a:lnTo>
                <a:lnTo>
                  <a:pt x="1469648" y="1219449"/>
                </a:lnTo>
                <a:lnTo>
                  <a:pt x="1465521" y="1221990"/>
                </a:lnTo>
                <a:lnTo>
                  <a:pt x="1461712" y="1224848"/>
                </a:lnTo>
                <a:lnTo>
                  <a:pt x="1457903" y="1227706"/>
                </a:lnTo>
                <a:lnTo>
                  <a:pt x="1454412" y="1230881"/>
                </a:lnTo>
                <a:lnTo>
                  <a:pt x="1450920" y="1234057"/>
                </a:lnTo>
                <a:lnTo>
                  <a:pt x="1448063" y="1237868"/>
                </a:lnTo>
                <a:lnTo>
                  <a:pt x="1441715" y="1245172"/>
                </a:lnTo>
                <a:lnTo>
                  <a:pt x="1436319" y="1252793"/>
                </a:lnTo>
                <a:lnTo>
                  <a:pt x="1430605" y="1260733"/>
                </a:lnTo>
                <a:lnTo>
                  <a:pt x="1425527" y="1268671"/>
                </a:lnTo>
                <a:lnTo>
                  <a:pt x="1420130" y="1276611"/>
                </a:lnTo>
                <a:lnTo>
                  <a:pt x="1415052" y="1283915"/>
                </a:lnTo>
                <a:lnTo>
                  <a:pt x="1409973" y="1291536"/>
                </a:lnTo>
                <a:lnTo>
                  <a:pt x="1399498" y="1306462"/>
                </a:lnTo>
                <a:lnTo>
                  <a:pt x="1394737" y="1314083"/>
                </a:lnTo>
                <a:lnTo>
                  <a:pt x="1390293" y="1322022"/>
                </a:lnTo>
                <a:lnTo>
                  <a:pt x="1388706" y="1326151"/>
                </a:lnTo>
                <a:lnTo>
                  <a:pt x="1386484" y="1330279"/>
                </a:lnTo>
                <a:lnTo>
                  <a:pt x="1385214" y="1334407"/>
                </a:lnTo>
                <a:lnTo>
                  <a:pt x="1383627" y="1338854"/>
                </a:lnTo>
                <a:lnTo>
                  <a:pt x="1381723" y="1343935"/>
                </a:lnTo>
                <a:lnTo>
                  <a:pt x="1379183" y="1348698"/>
                </a:lnTo>
                <a:lnTo>
                  <a:pt x="1374105" y="1358225"/>
                </a:lnTo>
                <a:lnTo>
                  <a:pt x="1371248" y="1362988"/>
                </a:lnTo>
                <a:lnTo>
                  <a:pt x="1369026" y="1368070"/>
                </a:lnTo>
                <a:lnTo>
                  <a:pt x="1367122" y="1373151"/>
                </a:lnTo>
                <a:lnTo>
                  <a:pt x="1365534" y="1378231"/>
                </a:lnTo>
                <a:lnTo>
                  <a:pt x="1374422" y="1365529"/>
                </a:lnTo>
                <a:lnTo>
                  <a:pt x="1382675" y="1352509"/>
                </a:lnTo>
                <a:lnTo>
                  <a:pt x="1399181" y="1325833"/>
                </a:lnTo>
                <a:lnTo>
                  <a:pt x="1407116" y="1312813"/>
                </a:lnTo>
                <a:lnTo>
                  <a:pt x="1416004" y="1299476"/>
                </a:lnTo>
                <a:lnTo>
                  <a:pt x="1424892" y="1286773"/>
                </a:lnTo>
                <a:lnTo>
                  <a:pt x="1429653" y="1280739"/>
                </a:lnTo>
                <a:lnTo>
                  <a:pt x="1434414" y="1274705"/>
                </a:lnTo>
                <a:lnTo>
                  <a:pt x="1442032" y="1265814"/>
                </a:lnTo>
                <a:lnTo>
                  <a:pt x="1449968" y="1257239"/>
                </a:lnTo>
                <a:lnTo>
                  <a:pt x="1457903" y="1248983"/>
                </a:lnTo>
                <a:lnTo>
                  <a:pt x="1466156" y="1240726"/>
                </a:lnTo>
                <a:lnTo>
                  <a:pt x="1474409" y="1232787"/>
                </a:lnTo>
                <a:lnTo>
                  <a:pt x="1482979" y="1225165"/>
                </a:lnTo>
                <a:lnTo>
                  <a:pt x="1492184" y="1217544"/>
                </a:lnTo>
                <a:lnTo>
                  <a:pt x="1501390" y="1210557"/>
                </a:lnTo>
                <a:lnTo>
                  <a:pt x="1507738" y="1205794"/>
                </a:lnTo>
                <a:lnTo>
                  <a:pt x="1513769" y="1201348"/>
                </a:lnTo>
                <a:lnTo>
                  <a:pt x="1526148" y="1192139"/>
                </a:lnTo>
                <a:lnTo>
                  <a:pt x="1539162" y="1183247"/>
                </a:lnTo>
                <a:lnTo>
                  <a:pt x="1545193" y="1178483"/>
                </a:lnTo>
                <a:lnTo>
                  <a:pt x="1551224" y="1173402"/>
                </a:lnTo>
                <a:close/>
                <a:moveTo>
                  <a:pt x="1228725" y="1163638"/>
                </a:moveTo>
                <a:lnTo>
                  <a:pt x="1234738" y="1166173"/>
                </a:lnTo>
                <a:lnTo>
                  <a:pt x="1240751" y="1169024"/>
                </a:lnTo>
                <a:lnTo>
                  <a:pt x="1243283" y="1170292"/>
                </a:lnTo>
                <a:lnTo>
                  <a:pt x="1246131" y="1171876"/>
                </a:lnTo>
                <a:lnTo>
                  <a:pt x="1248662" y="1174094"/>
                </a:lnTo>
                <a:lnTo>
                  <a:pt x="1250878" y="1175995"/>
                </a:lnTo>
                <a:lnTo>
                  <a:pt x="1259106" y="1184549"/>
                </a:lnTo>
                <a:lnTo>
                  <a:pt x="1267334" y="1193104"/>
                </a:lnTo>
                <a:lnTo>
                  <a:pt x="1274929" y="1201975"/>
                </a:lnTo>
                <a:lnTo>
                  <a:pt x="1282208" y="1211163"/>
                </a:lnTo>
                <a:lnTo>
                  <a:pt x="1289170" y="1220985"/>
                </a:lnTo>
                <a:lnTo>
                  <a:pt x="1295183" y="1230807"/>
                </a:lnTo>
                <a:lnTo>
                  <a:pt x="1300879" y="1240946"/>
                </a:lnTo>
                <a:lnTo>
                  <a:pt x="1306259" y="1251401"/>
                </a:lnTo>
                <a:lnTo>
                  <a:pt x="1309107" y="1257421"/>
                </a:lnTo>
                <a:lnTo>
                  <a:pt x="1311955" y="1263124"/>
                </a:lnTo>
                <a:lnTo>
                  <a:pt x="1317968" y="1274530"/>
                </a:lnTo>
                <a:lnTo>
                  <a:pt x="1320500" y="1280550"/>
                </a:lnTo>
                <a:lnTo>
                  <a:pt x="1322715" y="1286253"/>
                </a:lnTo>
                <a:lnTo>
                  <a:pt x="1324297" y="1292590"/>
                </a:lnTo>
                <a:lnTo>
                  <a:pt x="1324930" y="1296075"/>
                </a:lnTo>
                <a:lnTo>
                  <a:pt x="1325247" y="1298926"/>
                </a:lnTo>
                <a:lnTo>
                  <a:pt x="1325563" y="1301144"/>
                </a:lnTo>
                <a:lnTo>
                  <a:pt x="1325563" y="1302728"/>
                </a:lnTo>
                <a:lnTo>
                  <a:pt x="1325247" y="1304629"/>
                </a:lnTo>
                <a:lnTo>
                  <a:pt x="1324614" y="1306213"/>
                </a:lnTo>
                <a:lnTo>
                  <a:pt x="1323348" y="1308114"/>
                </a:lnTo>
                <a:lnTo>
                  <a:pt x="1322399" y="1309382"/>
                </a:lnTo>
                <a:lnTo>
                  <a:pt x="1321133" y="1310332"/>
                </a:lnTo>
                <a:lnTo>
                  <a:pt x="1319867" y="1311600"/>
                </a:lnTo>
                <a:lnTo>
                  <a:pt x="1316386" y="1313184"/>
                </a:lnTo>
                <a:lnTo>
                  <a:pt x="1312905" y="1314134"/>
                </a:lnTo>
                <a:lnTo>
                  <a:pt x="1309107" y="1314451"/>
                </a:lnTo>
                <a:lnTo>
                  <a:pt x="1305310" y="1314134"/>
                </a:lnTo>
                <a:lnTo>
                  <a:pt x="1303411" y="1312550"/>
                </a:lnTo>
                <a:lnTo>
                  <a:pt x="1302461" y="1311283"/>
                </a:lnTo>
                <a:lnTo>
                  <a:pt x="1301512" y="1309065"/>
                </a:lnTo>
                <a:lnTo>
                  <a:pt x="1301196" y="1307481"/>
                </a:lnTo>
                <a:lnTo>
                  <a:pt x="1300879" y="1305580"/>
                </a:lnTo>
                <a:lnTo>
                  <a:pt x="1300879" y="1303679"/>
                </a:lnTo>
                <a:lnTo>
                  <a:pt x="1301196" y="1299877"/>
                </a:lnTo>
                <a:lnTo>
                  <a:pt x="1302461" y="1291639"/>
                </a:lnTo>
                <a:lnTo>
                  <a:pt x="1302778" y="1287837"/>
                </a:lnTo>
                <a:lnTo>
                  <a:pt x="1302461" y="1285619"/>
                </a:lnTo>
                <a:lnTo>
                  <a:pt x="1302145" y="1283718"/>
                </a:lnTo>
                <a:lnTo>
                  <a:pt x="1298664" y="1272946"/>
                </a:lnTo>
                <a:lnTo>
                  <a:pt x="1294866" y="1262173"/>
                </a:lnTo>
                <a:lnTo>
                  <a:pt x="1290119" y="1252035"/>
                </a:lnTo>
                <a:lnTo>
                  <a:pt x="1285056" y="1241896"/>
                </a:lnTo>
                <a:lnTo>
                  <a:pt x="1279043" y="1232391"/>
                </a:lnTo>
                <a:lnTo>
                  <a:pt x="1273030" y="1222886"/>
                </a:lnTo>
                <a:lnTo>
                  <a:pt x="1266068" y="1213698"/>
                </a:lnTo>
                <a:lnTo>
                  <a:pt x="1259106" y="1205143"/>
                </a:lnTo>
                <a:lnTo>
                  <a:pt x="1254992" y="1199757"/>
                </a:lnTo>
                <a:lnTo>
                  <a:pt x="1250878" y="1195005"/>
                </a:lnTo>
                <a:lnTo>
                  <a:pt x="1242333" y="1185500"/>
                </a:lnTo>
                <a:lnTo>
                  <a:pt x="1238219" y="1180747"/>
                </a:lnTo>
                <a:lnTo>
                  <a:pt x="1234422" y="1175361"/>
                </a:lnTo>
                <a:lnTo>
                  <a:pt x="1231257" y="1169658"/>
                </a:lnTo>
                <a:lnTo>
                  <a:pt x="1228725" y="1163638"/>
                </a:lnTo>
                <a:close/>
                <a:moveTo>
                  <a:pt x="2677108" y="1145457"/>
                </a:moveTo>
                <a:lnTo>
                  <a:pt x="2676155" y="1145774"/>
                </a:lnTo>
                <a:lnTo>
                  <a:pt x="2674568" y="1146727"/>
                </a:lnTo>
                <a:lnTo>
                  <a:pt x="2672664" y="1147997"/>
                </a:lnTo>
                <a:lnTo>
                  <a:pt x="2671711" y="1149902"/>
                </a:lnTo>
                <a:lnTo>
                  <a:pt x="2671077" y="1151808"/>
                </a:lnTo>
                <a:lnTo>
                  <a:pt x="2670759" y="1154348"/>
                </a:lnTo>
                <a:lnTo>
                  <a:pt x="2671077" y="1156254"/>
                </a:lnTo>
                <a:lnTo>
                  <a:pt x="2671711" y="1158159"/>
                </a:lnTo>
                <a:lnTo>
                  <a:pt x="2672981" y="1158794"/>
                </a:lnTo>
                <a:lnTo>
                  <a:pt x="2674251" y="1159112"/>
                </a:lnTo>
                <a:lnTo>
                  <a:pt x="2675520" y="1158794"/>
                </a:lnTo>
                <a:lnTo>
                  <a:pt x="2676790" y="1158476"/>
                </a:lnTo>
                <a:lnTo>
                  <a:pt x="2678060" y="1157841"/>
                </a:lnTo>
                <a:lnTo>
                  <a:pt x="2679329" y="1156571"/>
                </a:lnTo>
                <a:lnTo>
                  <a:pt x="2680917" y="1154348"/>
                </a:lnTo>
                <a:lnTo>
                  <a:pt x="2681551" y="1152760"/>
                </a:lnTo>
                <a:lnTo>
                  <a:pt x="2682186" y="1151490"/>
                </a:lnTo>
                <a:lnTo>
                  <a:pt x="2682504" y="1150537"/>
                </a:lnTo>
                <a:lnTo>
                  <a:pt x="2682504" y="1148950"/>
                </a:lnTo>
                <a:lnTo>
                  <a:pt x="2681551" y="1147997"/>
                </a:lnTo>
                <a:lnTo>
                  <a:pt x="2680917" y="1147044"/>
                </a:lnTo>
                <a:lnTo>
                  <a:pt x="2679964" y="1146092"/>
                </a:lnTo>
                <a:lnTo>
                  <a:pt x="2678695" y="1145457"/>
                </a:lnTo>
                <a:lnTo>
                  <a:pt x="2677108" y="1145457"/>
                </a:lnTo>
                <a:close/>
                <a:moveTo>
                  <a:pt x="2238000" y="1124192"/>
                </a:moveTo>
                <a:lnTo>
                  <a:pt x="2234223" y="1126738"/>
                </a:lnTo>
                <a:lnTo>
                  <a:pt x="2230131" y="1128966"/>
                </a:lnTo>
                <a:lnTo>
                  <a:pt x="2222263" y="1132467"/>
                </a:lnTo>
                <a:lnTo>
                  <a:pt x="2205897" y="1139151"/>
                </a:lnTo>
                <a:lnTo>
                  <a:pt x="2214080" y="1139469"/>
                </a:lnTo>
                <a:lnTo>
                  <a:pt x="2222263" y="1139469"/>
                </a:lnTo>
                <a:lnTo>
                  <a:pt x="2238944" y="1139469"/>
                </a:lnTo>
                <a:lnTo>
                  <a:pt x="2238000" y="1124192"/>
                </a:lnTo>
                <a:close/>
                <a:moveTo>
                  <a:pt x="2363815" y="1111477"/>
                </a:moveTo>
                <a:lnTo>
                  <a:pt x="2362863" y="1111795"/>
                </a:lnTo>
                <a:lnTo>
                  <a:pt x="2361911" y="1112112"/>
                </a:lnTo>
                <a:lnTo>
                  <a:pt x="2361276" y="1113065"/>
                </a:lnTo>
                <a:lnTo>
                  <a:pt x="2360959" y="1114335"/>
                </a:lnTo>
                <a:lnTo>
                  <a:pt x="2360641" y="1115288"/>
                </a:lnTo>
                <a:lnTo>
                  <a:pt x="2360006" y="1116558"/>
                </a:lnTo>
                <a:lnTo>
                  <a:pt x="2360641" y="1119734"/>
                </a:lnTo>
                <a:lnTo>
                  <a:pt x="2361594" y="1122592"/>
                </a:lnTo>
                <a:lnTo>
                  <a:pt x="2362228" y="1123544"/>
                </a:lnTo>
                <a:lnTo>
                  <a:pt x="2363181" y="1124497"/>
                </a:lnTo>
                <a:lnTo>
                  <a:pt x="2364450" y="1125767"/>
                </a:lnTo>
                <a:lnTo>
                  <a:pt x="2365403" y="1126085"/>
                </a:lnTo>
                <a:lnTo>
                  <a:pt x="2366355" y="1125767"/>
                </a:lnTo>
                <a:lnTo>
                  <a:pt x="2366990" y="1125132"/>
                </a:lnTo>
                <a:lnTo>
                  <a:pt x="2368577" y="1123862"/>
                </a:lnTo>
                <a:lnTo>
                  <a:pt x="2369212" y="1122274"/>
                </a:lnTo>
                <a:lnTo>
                  <a:pt x="2369529" y="1120051"/>
                </a:lnTo>
                <a:lnTo>
                  <a:pt x="2369529" y="1118146"/>
                </a:lnTo>
                <a:lnTo>
                  <a:pt x="2369212" y="1115923"/>
                </a:lnTo>
                <a:lnTo>
                  <a:pt x="2367942" y="1114018"/>
                </a:lnTo>
                <a:lnTo>
                  <a:pt x="2366990" y="1112430"/>
                </a:lnTo>
                <a:lnTo>
                  <a:pt x="2365403" y="1111795"/>
                </a:lnTo>
                <a:lnTo>
                  <a:pt x="2363815" y="1111477"/>
                </a:lnTo>
                <a:close/>
                <a:moveTo>
                  <a:pt x="3525839" y="1101726"/>
                </a:moveTo>
                <a:lnTo>
                  <a:pt x="3524897" y="1106160"/>
                </a:lnTo>
                <a:lnTo>
                  <a:pt x="3523640" y="1110277"/>
                </a:lnTo>
                <a:lnTo>
                  <a:pt x="3520500" y="1118828"/>
                </a:lnTo>
                <a:lnTo>
                  <a:pt x="3517045" y="1126745"/>
                </a:lnTo>
                <a:lnTo>
                  <a:pt x="3512648" y="1134663"/>
                </a:lnTo>
                <a:lnTo>
                  <a:pt x="3508251" y="1142264"/>
                </a:lnTo>
                <a:lnTo>
                  <a:pt x="3502911" y="1149864"/>
                </a:lnTo>
                <a:lnTo>
                  <a:pt x="3493175" y="1164116"/>
                </a:lnTo>
                <a:lnTo>
                  <a:pt x="3488464" y="1171083"/>
                </a:lnTo>
                <a:lnTo>
                  <a:pt x="3483439" y="1178367"/>
                </a:lnTo>
                <a:lnTo>
                  <a:pt x="3474959" y="1192936"/>
                </a:lnTo>
                <a:lnTo>
                  <a:pt x="3470562" y="1199586"/>
                </a:lnTo>
                <a:lnTo>
                  <a:pt x="3465851" y="1206870"/>
                </a:lnTo>
                <a:lnTo>
                  <a:pt x="3461139" y="1213838"/>
                </a:lnTo>
                <a:lnTo>
                  <a:pt x="3455800" y="1220488"/>
                </a:lnTo>
                <a:lnTo>
                  <a:pt x="3454230" y="1222389"/>
                </a:lnTo>
                <a:lnTo>
                  <a:pt x="3452659" y="1224289"/>
                </a:lnTo>
                <a:lnTo>
                  <a:pt x="3450461" y="1225556"/>
                </a:lnTo>
                <a:lnTo>
                  <a:pt x="3447948" y="1226189"/>
                </a:lnTo>
                <a:lnTo>
                  <a:pt x="3445750" y="1226822"/>
                </a:lnTo>
                <a:lnTo>
                  <a:pt x="3443237" y="1227139"/>
                </a:lnTo>
                <a:lnTo>
                  <a:pt x="3441039" y="1227139"/>
                </a:lnTo>
                <a:lnTo>
                  <a:pt x="3438526" y="1227139"/>
                </a:lnTo>
                <a:lnTo>
                  <a:pt x="3439154" y="1223972"/>
                </a:lnTo>
                <a:lnTo>
                  <a:pt x="3440096" y="1220488"/>
                </a:lnTo>
                <a:lnTo>
                  <a:pt x="3441667" y="1217321"/>
                </a:lnTo>
                <a:lnTo>
                  <a:pt x="3442923" y="1214471"/>
                </a:lnTo>
                <a:lnTo>
                  <a:pt x="3446064" y="1208771"/>
                </a:lnTo>
                <a:lnTo>
                  <a:pt x="3449833" y="1202753"/>
                </a:lnTo>
                <a:lnTo>
                  <a:pt x="3457685" y="1192302"/>
                </a:lnTo>
                <a:lnTo>
                  <a:pt x="3461454" y="1186285"/>
                </a:lnTo>
                <a:lnTo>
                  <a:pt x="3464908" y="1180901"/>
                </a:lnTo>
                <a:lnTo>
                  <a:pt x="3469305" y="1173934"/>
                </a:lnTo>
                <a:lnTo>
                  <a:pt x="3473702" y="1166966"/>
                </a:lnTo>
                <a:lnTo>
                  <a:pt x="3483125" y="1154298"/>
                </a:lnTo>
                <a:lnTo>
                  <a:pt x="3493175" y="1141314"/>
                </a:lnTo>
                <a:lnTo>
                  <a:pt x="3497572" y="1134346"/>
                </a:lnTo>
                <a:lnTo>
                  <a:pt x="3501655" y="1127379"/>
                </a:lnTo>
                <a:lnTo>
                  <a:pt x="3506366" y="1119461"/>
                </a:lnTo>
                <a:lnTo>
                  <a:pt x="3508879" y="1115661"/>
                </a:lnTo>
                <a:lnTo>
                  <a:pt x="3511077" y="1111861"/>
                </a:lnTo>
                <a:lnTo>
                  <a:pt x="3514218" y="1108377"/>
                </a:lnTo>
                <a:lnTo>
                  <a:pt x="3517673" y="1105526"/>
                </a:lnTo>
                <a:lnTo>
                  <a:pt x="3519557" y="1104260"/>
                </a:lnTo>
                <a:lnTo>
                  <a:pt x="3521442" y="1103310"/>
                </a:lnTo>
                <a:lnTo>
                  <a:pt x="3523640" y="1102359"/>
                </a:lnTo>
                <a:lnTo>
                  <a:pt x="3525839" y="1101726"/>
                </a:lnTo>
                <a:close/>
                <a:moveTo>
                  <a:pt x="458480" y="1101725"/>
                </a:moveTo>
                <a:lnTo>
                  <a:pt x="464835" y="1102359"/>
                </a:lnTo>
                <a:lnTo>
                  <a:pt x="471190" y="1102676"/>
                </a:lnTo>
                <a:lnTo>
                  <a:pt x="477227" y="1103628"/>
                </a:lnTo>
                <a:lnTo>
                  <a:pt x="483582" y="1104262"/>
                </a:lnTo>
                <a:lnTo>
                  <a:pt x="495974" y="1107116"/>
                </a:lnTo>
                <a:lnTo>
                  <a:pt x="508048" y="1110287"/>
                </a:lnTo>
                <a:lnTo>
                  <a:pt x="520123" y="1113458"/>
                </a:lnTo>
                <a:lnTo>
                  <a:pt x="543954" y="1120751"/>
                </a:lnTo>
                <a:lnTo>
                  <a:pt x="564607" y="1128044"/>
                </a:lnTo>
                <a:lnTo>
                  <a:pt x="584943" y="1135971"/>
                </a:lnTo>
                <a:lnTo>
                  <a:pt x="605278" y="1144216"/>
                </a:lnTo>
                <a:lnTo>
                  <a:pt x="625296" y="1152777"/>
                </a:lnTo>
                <a:lnTo>
                  <a:pt x="635146" y="1157851"/>
                </a:lnTo>
                <a:lnTo>
                  <a:pt x="644996" y="1162607"/>
                </a:lnTo>
                <a:lnTo>
                  <a:pt x="654846" y="1167363"/>
                </a:lnTo>
                <a:lnTo>
                  <a:pt x="664061" y="1172437"/>
                </a:lnTo>
                <a:lnTo>
                  <a:pt x="673911" y="1178145"/>
                </a:lnTo>
                <a:lnTo>
                  <a:pt x="683126" y="1183852"/>
                </a:lnTo>
                <a:lnTo>
                  <a:pt x="692022" y="1189877"/>
                </a:lnTo>
                <a:lnTo>
                  <a:pt x="700919" y="1195902"/>
                </a:lnTo>
                <a:lnTo>
                  <a:pt x="731423" y="1217781"/>
                </a:lnTo>
                <a:lnTo>
                  <a:pt x="746357" y="1228562"/>
                </a:lnTo>
                <a:lnTo>
                  <a:pt x="760655" y="1239978"/>
                </a:lnTo>
                <a:lnTo>
                  <a:pt x="775271" y="1251710"/>
                </a:lnTo>
                <a:lnTo>
                  <a:pt x="789570" y="1263760"/>
                </a:lnTo>
                <a:lnTo>
                  <a:pt x="803551" y="1275809"/>
                </a:lnTo>
                <a:lnTo>
                  <a:pt x="817214" y="1288810"/>
                </a:lnTo>
                <a:lnTo>
                  <a:pt x="827699" y="1299591"/>
                </a:lnTo>
                <a:lnTo>
                  <a:pt x="838503" y="1310690"/>
                </a:lnTo>
                <a:lnTo>
                  <a:pt x="843269" y="1316397"/>
                </a:lnTo>
                <a:lnTo>
                  <a:pt x="848035" y="1322105"/>
                </a:lnTo>
                <a:lnTo>
                  <a:pt x="852801" y="1328447"/>
                </a:lnTo>
                <a:lnTo>
                  <a:pt x="857250" y="1334789"/>
                </a:lnTo>
                <a:lnTo>
                  <a:pt x="857885" y="1336057"/>
                </a:lnTo>
                <a:lnTo>
                  <a:pt x="858520" y="1337326"/>
                </a:lnTo>
                <a:lnTo>
                  <a:pt x="858838" y="1338594"/>
                </a:lnTo>
                <a:lnTo>
                  <a:pt x="858838" y="1340179"/>
                </a:lnTo>
                <a:lnTo>
                  <a:pt x="858520" y="1343033"/>
                </a:lnTo>
                <a:lnTo>
                  <a:pt x="857567" y="1345570"/>
                </a:lnTo>
                <a:lnTo>
                  <a:pt x="856932" y="1346521"/>
                </a:lnTo>
                <a:lnTo>
                  <a:pt x="855661" y="1347473"/>
                </a:lnTo>
                <a:lnTo>
                  <a:pt x="854708" y="1348741"/>
                </a:lnTo>
                <a:lnTo>
                  <a:pt x="853754" y="1349058"/>
                </a:lnTo>
                <a:lnTo>
                  <a:pt x="852166" y="1349375"/>
                </a:lnTo>
                <a:lnTo>
                  <a:pt x="850895" y="1349375"/>
                </a:lnTo>
                <a:lnTo>
                  <a:pt x="849624" y="1349058"/>
                </a:lnTo>
                <a:lnTo>
                  <a:pt x="847717" y="1348424"/>
                </a:lnTo>
                <a:lnTo>
                  <a:pt x="843904" y="1344619"/>
                </a:lnTo>
                <a:lnTo>
                  <a:pt x="839774" y="1340814"/>
                </a:lnTo>
                <a:lnTo>
                  <a:pt x="836278" y="1336691"/>
                </a:lnTo>
                <a:lnTo>
                  <a:pt x="833101" y="1332569"/>
                </a:lnTo>
                <a:lnTo>
                  <a:pt x="825793" y="1324325"/>
                </a:lnTo>
                <a:lnTo>
                  <a:pt x="822298" y="1320202"/>
                </a:lnTo>
                <a:lnTo>
                  <a:pt x="818485" y="1315763"/>
                </a:lnTo>
                <a:lnTo>
                  <a:pt x="807046" y="1303397"/>
                </a:lnTo>
                <a:lnTo>
                  <a:pt x="794972" y="1291347"/>
                </a:lnTo>
                <a:lnTo>
                  <a:pt x="782580" y="1279615"/>
                </a:lnTo>
                <a:lnTo>
                  <a:pt x="769870" y="1268199"/>
                </a:lnTo>
                <a:lnTo>
                  <a:pt x="756525" y="1257418"/>
                </a:lnTo>
                <a:lnTo>
                  <a:pt x="743179" y="1246637"/>
                </a:lnTo>
                <a:lnTo>
                  <a:pt x="715853" y="1226026"/>
                </a:lnTo>
                <a:lnTo>
                  <a:pt x="703143" y="1216196"/>
                </a:lnTo>
                <a:lnTo>
                  <a:pt x="689798" y="1207000"/>
                </a:lnTo>
                <a:lnTo>
                  <a:pt x="676135" y="1198439"/>
                </a:lnTo>
                <a:lnTo>
                  <a:pt x="662472" y="1190194"/>
                </a:lnTo>
                <a:lnTo>
                  <a:pt x="648174" y="1182267"/>
                </a:lnTo>
                <a:lnTo>
                  <a:pt x="634193" y="1174657"/>
                </a:lnTo>
                <a:lnTo>
                  <a:pt x="619577" y="1167681"/>
                </a:lnTo>
                <a:lnTo>
                  <a:pt x="604643" y="1161022"/>
                </a:lnTo>
                <a:lnTo>
                  <a:pt x="572233" y="1147387"/>
                </a:lnTo>
                <a:lnTo>
                  <a:pt x="556028" y="1140728"/>
                </a:lnTo>
                <a:lnTo>
                  <a:pt x="539823" y="1134703"/>
                </a:lnTo>
                <a:lnTo>
                  <a:pt x="523300" y="1128678"/>
                </a:lnTo>
                <a:lnTo>
                  <a:pt x="506142" y="1123287"/>
                </a:lnTo>
                <a:lnTo>
                  <a:pt x="489301" y="1118531"/>
                </a:lnTo>
                <a:lnTo>
                  <a:pt x="481040" y="1116311"/>
                </a:lnTo>
                <a:lnTo>
                  <a:pt x="472461" y="1114726"/>
                </a:lnTo>
                <a:lnTo>
                  <a:pt x="465153" y="1112823"/>
                </a:lnTo>
                <a:lnTo>
                  <a:pt x="461340" y="1112189"/>
                </a:lnTo>
                <a:lnTo>
                  <a:pt x="457845" y="1111238"/>
                </a:lnTo>
                <a:lnTo>
                  <a:pt x="454350" y="1109652"/>
                </a:lnTo>
                <a:lnTo>
                  <a:pt x="451490" y="1108067"/>
                </a:lnTo>
                <a:lnTo>
                  <a:pt x="448630" y="1105530"/>
                </a:lnTo>
                <a:lnTo>
                  <a:pt x="447359" y="1104262"/>
                </a:lnTo>
                <a:lnTo>
                  <a:pt x="446088" y="1102676"/>
                </a:lnTo>
                <a:lnTo>
                  <a:pt x="452443" y="1102359"/>
                </a:lnTo>
                <a:lnTo>
                  <a:pt x="458480" y="1101725"/>
                </a:lnTo>
                <a:close/>
                <a:moveTo>
                  <a:pt x="290177" y="1092200"/>
                </a:moveTo>
                <a:lnTo>
                  <a:pt x="294300" y="1092200"/>
                </a:lnTo>
                <a:lnTo>
                  <a:pt x="298740" y="1092200"/>
                </a:lnTo>
                <a:lnTo>
                  <a:pt x="307303" y="1093471"/>
                </a:lnTo>
                <a:lnTo>
                  <a:pt x="316183" y="1095060"/>
                </a:lnTo>
                <a:lnTo>
                  <a:pt x="325063" y="1096967"/>
                </a:lnTo>
                <a:lnTo>
                  <a:pt x="333944" y="1098873"/>
                </a:lnTo>
                <a:lnTo>
                  <a:pt x="342507" y="1100462"/>
                </a:lnTo>
                <a:lnTo>
                  <a:pt x="365025" y="1105865"/>
                </a:lnTo>
                <a:lnTo>
                  <a:pt x="386908" y="1111585"/>
                </a:lnTo>
                <a:lnTo>
                  <a:pt x="409109" y="1117940"/>
                </a:lnTo>
                <a:lnTo>
                  <a:pt x="430675" y="1124932"/>
                </a:lnTo>
                <a:lnTo>
                  <a:pt x="452559" y="1132558"/>
                </a:lnTo>
                <a:lnTo>
                  <a:pt x="473808" y="1141138"/>
                </a:lnTo>
                <a:lnTo>
                  <a:pt x="495375" y="1150354"/>
                </a:lnTo>
                <a:lnTo>
                  <a:pt x="515990" y="1159887"/>
                </a:lnTo>
                <a:lnTo>
                  <a:pt x="536605" y="1170056"/>
                </a:lnTo>
                <a:lnTo>
                  <a:pt x="556903" y="1180861"/>
                </a:lnTo>
                <a:lnTo>
                  <a:pt x="576566" y="1192619"/>
                </a:lnTo>
                <a:lnTo>
                  <a:pt x="596230" y="1204695"/>
                </a:lnTo>
                <a:lnTo>
                  <a:pt x="615259" y="1217724"/>
                </a:lnTo>
                <a:lnTo>
                  <a:pt x="634288" y="1231070"/>
                </a:lnTo>
                <a:lnTo>
                  <a:pt x="652049" y="1245053"/>
                </a:lnTo>
                <a:lnTo>
                  <a:pt x="670126" y="1259671"/>
                </a:lnTo>
                <a:lnTo>
                  <a:pt x="691693" y="1279055"/>
                </a:lnTo>
                <a:lnTo>
                  <a:pt x="713576" y="1299076"/>
                </a:lnTo>
                <a:lnTo>
                  <a:pt x="734826" y="1318778"/>
                </a:lnTo>
                <a:lnTo>
                  <a:pt x="756075" y="1338798"/>
                </a:lnTo>
                <a:lnTo>
                  <a:pt x="798573" y="1379474"/>
                </a:lnTo>
                <a:lnTo>
                  <a:pt x="840438" y="1420468"/>
                </a:lnTo>
                <a:lnTo>
                  <a:pt x="842658" y="1423010"/>
                </a:lnTo>
                <a:lnTo>
                  <a:pt x="845195" y="1426188"/>
                </a:lnTo>
                <a:lnTo>
                  <a:pt x="848049" y="1429048"/>
                </a:lnTo>
                <a:lnTo>
                  <a:pt x="850269" y="1432226"/>
                </a:lnTo>
                <a:lnTo>
                  <a:pt x="852489" y="1435086"/>
                </a:lnTo>
                <a:lnTo>
                  <a:pt x="853124" y="1436993"/>
                </a:lnTo>
                <a:lnTo>
                  <a:pt x="853758" y="1438582"/>
                </a:lnTo>
                <a:lnTo>
                  <a:pt x="854075" y="1440488"/>
                </a:lnTo>
                <a:lnTo>
                  <a:pt x="854075" y="1442395"/>
                </a:lnTo>
                <a:lnTo>
                  <a:pt x="853758" y="1444302"/>
                </a:lnTo>
                <a:lnTo>
                  <a:pt x="853124" y="1446208"/>
                </a:lnTo>
                <a:lnTo>
                  <a:pt x="852807" y="1447797"/>
                </a:lnTo>
                <a:lnTo>
                  <a:pt x="851538" y="1448751"/>
                </a:lnTo>
                <a:lnTo>
                  <a:pt x="850904" y="1449704"/>
                </a:lnTo>
                <a:lnTo>
                  <a:pt x="849635" y="1450340"/>
                </a:lnTo>
                <a:lnTo>
                  <a:pt x="848684" y="1450657"/>
                </a:lnTo>
                <a:lnTo>
                  <a:pt x="847098" y="1450975"/>
                </a:lnTo>
                <a:lnTo>
                  <a:pt x="844878" y="1450975"/>
                </a:lnTo>
                <a:lnTo>
                  <a:pt x="842023" y="1450657"/>
                </a:lnTo>
                <a:lnTo>
                  <a:pt x="839486" y="1449386"/>
                </a:lnTo>
                <a:lnTo>
                  <a:pt x="837266" y="1448115"/>
                </a:lnTo>
                <a:lnTo>
                  <a:pt x="835363" y="1445891"/>
                </a:lnTo>
                <a:lnTo>
                  <a:pt x="823628" y="1431908"/>
                </a:lnTo>
                <a:lnTo>
                  <a:pt x="811577" y="1418244"/>
                </a:lnTo>
                <a:lnTo>
                  <a:pt x="799208" y="1405215"/>
                </a:lnTo>
                <a:lnTo>
                  <a:pt x="792865" y="1398859"/>
                </a:lnTo>
                <a:lnTo>
                  <a:pt x="786204" y="1392821"/>
                </a:lnTo>
                <a:lnTo>
                  <a:pt x="746560" y="1353416"/>
                </a:lnTo>
                <a:lnTo>
                  <a:pt x="726897" y="1334032"/>
                </a:lnTo>
                <a:lnTo>
                  <a:pt x="706599" y="1314647"/>
                </a:lnTo>
                <a:lnTo>
                  <a:pt x="686301" y="1295580"/>
                </a:lnTo>
                <a:lnTo>
                  <a:pt x="665052" y="1277149"/>
                </a:lnTo>
                <a:lnTo>
                  <a:pt x="654586" y="1267933"/>
                </a:lnTo>
                <a:lnTo>
                  <a:pt x="643803" y="1259353"/>
                </a:lnTo>
                <a:lnTo>
                  <a:pt x="632702" y="1250455"/>
                </a:lnTo>
                <a:lnTo>
                  <a:pt x="621602" y="1242193"/>
                </a:lnTo>
                <a:lnTo>
                  <a:pt x="605744" y="1229799"/>
                </a:lnTo>
                <a:lnTo>
                  <a:pt x="589569" y="1218041"/>
                </a:lnTo>
                <a:lnTo>
                  <a:pt x="573077" y="1206919"/>
                </a:lnTo>
                <a:lnTo>
                  <a:pt x="556268" y="1196432"/>
                </a:lnTo>
                <a:lnTo>
                  <a:pt x="539142" y="1186581"/>
                </a:lnTo>
                <a:lnTo>
                  <a:pt x="521381" y="1177365"/>
                </a:lnTo>
                <a:lnTo>
                  <a:pt x="503621" y="1168150"/>
                </a:lnTo>
                <a:lnTo>
                  <a:pt x="485226" y="1159887"/>
                </a:lnTo>
                <a:lnTo>
                  <a:pt x="466831" y="1152261"/>
                </a:lnTo>
                <a:lnTo>
                  <a:pt x="448119" y="1144952"/>
                </a:lnTo>
                <a:lnTo>
                  <a:pt x="429407" y="1138278"/>
                </a:lnTo>
                <a:lnTo>
                  <a:pt x="410378" y="1131605"/>
                </a:lnTo>
                <a:lnTo>
                  <a:pt x="391348" y="1125885"/>
                </a:lnTo>
                <a:lnTo>
                  <a:pt x="372319" y="1120165"/>
                </a:lnTo>
                <a:lnTo>
                  <a:pt x="352973" y="1115080"/>
                </a:lnTo>
                <a:lnTo>
                  <a:pt x="333627" y="1110314"/>
                </a:lnTo>
                <a:lnTo>
                  <a:pt x="326015" y="1108407"/>
                </a:lnTo>
                <a:lnTo>
                  <a:pt x="318403" y="1106818"/>
                </a:lnTo>
                <a:lnTo>
                  <a:pt x="302863" y="1104276"/>
                </a:lnTo>
                <a:lnTo>
                  <a:pt x="294934" y="1103005"/>
                </a:lnTo>
                <a:lnTo>
                  <a:pt x="287322" y="1100780"/>
                </a:lnTo>
                <a:lnTo>
                  <a:pt x="280028" y="1098556"/>
                </a:lnTo>
                <a:lnTo>
                  <a:pt x="273050" y="1095696"/>
                </a:lnTo>
                <a:lnTo>
                  <a:pt x="277173" y="1094425"/>
                </a:lnTo>
                <a:lnTo>
                  <a:pt x="281613" y="1093153"/>
                </a:lnTo>
                <a:lnTo>
                  <a:pt x="285736" y="1092518"/>
                </a:lnTo>
                <a:lnTo>
                  <a:pt x="290177" y="1092200"/>
                </a:lnTo>
                <a:close/>
                <a:moveTo>
                  <a:pt x="2357785" y="1083531"/>
                </a:moveTo>
                <a:lnTo>
                  <a:pt x="2341914" y="1085437"/>
                </a:lnTo>
                <a:lnTo>
                  <a:pt x="2355245" y="1104808"/>
                </a:lnTo>
                <a:lnTo>
                  <a:pt x="2357785" y="1083531"/>
                </a:lnTo>
                <a:close/>
                <a:moveTo>
                  <a:pt x="2363815" y="1056538"/>
                </a:moveTo>
                <a:lnTo>
                  <a:pt x="2357785" y="1077180"/>
                </a:lnTo>
                <a:lnTo>
                  <a:pt x="2370799" y="1075275"/>
                </a:lnTo>
                <a:lnTo>
                  <a:pt x="2373655" y="1079721"/>
                </a:lnTo>
                <a:lnTo>
                  <a:pt x="2376830" y="1083531"/>
                </a:lnTo>
                <a:lnTo>
                  <a:pt x="2378417" y="1085119"/>
                </a:lnTo>
                <a:lnTo>
                  <a:pt x="2380321" y="1087025"/>
                </a:lnTo>
                <a:lnTo>
                  <a:pt x="2382226" y="1088613"/>
                </a:lnTo>
                <a:lnTo>
                  <a:pt x="2384765" y="1089883"/>
                </a:lnTo>
                <a:lnTo>
                  <a:pt x="2382543" y="1085119"/>
                </a:lnTo>
                <a:lnTo>
                  <a:pt x="2380639" y="1080673"/>
                </a:lnTo>
                <a:lnTo>
                  <a:pt x="2378099" y="1076545"/>
                </a:lnTo>
                <a:lnTo>
                  <a:pt x="2375243" y="1072416"/>
                </a:lnTo>
                <a:lnTo>
                  <a:pt x="2369846" y="1064477"/>
                </a:lnTo>
                <a:lnTo>
                  <a:pt x="2363815" y="1056538"/>
                </a:lnTo>
                <a:close/>
                <a:moveTo>
                  <a:pt x="1917208" y="1045106"/>
                </a:moveTo>
                <a:lnTo>
                  <a:pt x="1915303" y="1050822"/>
                </a:lnTo>
                <a:lnTo>
                  <a:pt x="1913716" y="1055903"/>
                </a:lnTo>
                <a:lnTo>
                  <a:pt x="1912446" y="1061302"/>
                </a:lnTo>
                <a:lnTo>
                  <a:pt x="1911177" y="1067018"/>
                </a:lnTo>
                <a:lnTo>
                  <a:pt x="1910225" y="1072416"/>
                </a:lnTo>
                <a:lnTo>
                  <a:pt x="1909590" y="1078133"/>
                </a:lnTo>
                <a:lnTo>
                  <a:pt x="1909272" y="1083531"/>
                </a:lnTo>
                <a:lnTo>
                  <a:pt x="1909590" y="1088930"/>
                </a:lnTo>
                <a:lnTo>
                  <a:pt x="1911177" y="1083849"/>
                </a:lnTo>
                <a:lnTo>
                  <a:pt x="1913081" y="1078450"/>
                </a:lnTo>
                <a:lnTo>
                  <a:pt x="1914351" y="1073052"/>
                </a:lnTo>
                <a:lnTo>
                  <a:pt x="1915303" y="1067653"/>
                </a:lnTo>
                <a:lnTo>
                  <a:pt x="1916255" y="1062255"/>
                </a:lnTo>
                <a:lnTo>
                  <a:pt x="1916890" y="1056538"/>
                </a:lnTo>
                <a:lnTo>
                  <a:pt x="1917208" y="1045106"/>
                </a:lnTo>
                <a:close/>
                <a:moveTo>
                  <a:pt x="2164081" y="1039814"/>
                </a:moveTo>
                <a:lnTo>
                  <a:pt x="2166939" y="1039814"/>
                </a:lnTo>
                <a:lnTo>
                  <a:pt x="2169796" y="1039814"/>
                </a:lnTo>
                <a:lnTo>
                  <a:pt x="2169796" y="1042018"/>
                </a:lnTo>
                <a:lnTo>
                  <a:pt x="2170749" y="1044536"/>
                </a:lnTo>
                <a:lnTo>
                  <a:pt x="2171701" y="1049574"/>
                </a:lnTo>
                <a:lnTo>
                  <a:pt x="2171701" y="1052092"/>
                </a:lnTo>
                <a:lnTo>
                  <a:pt x="2171384" y="1054611"/>
                </a:lnTo>
                <a:lnTo>
                  <a:pt x="2170749" y="1055555"/>
                </a:lnTo>
                <a:lnTo>
                  <a:pt x="2169796" y="1056500"/>
                </a:lnTo>
                <a:lnTo>
                  <a:pt x="2168844" y="1057444"/>
                </a:lnTo>
                <a:lnTo>
                  <a:pt x="2167891" y="1058389"/>
                </a:lnTo>
                <a:lnTo>
                  <a:pt x="2164399" y="1060907"/>
                </a:lnTo>
                <a:lnTo>
                  <a:pt x="2161541" y="1064055"/>
                </a:lnTo>
                <a:lnTo>
                  <a:pt x="2158684" y="1067204"/>
                </a:lnTo>
                <a:lnTo>
                  <a:pt x="2155826" y="1070352"/>
                </a:lnTo>
                <a:lnTo>
                  <a:pt x="2151064" y="1076963"/>
                </a:lnTo>
                <a:lnTo>
                  <a:pt x="2146619" y="1084204"/>
                </a:lnTo>
                <a:lnTo>
                  <a:pt x="2142491" y="1091445"/>
                </a:lnTo>
                <a:lnTo>
                  <a:pt x="2138681" y="1099316"/>
                </a:lnTo>
                <a:lnTo>
                  <a:pt x="2131061" y="1114427"/>
                </a:lnTo>
                <a:lnTo>
                  <a:pt x="2120901" y="1106871"/>
                </a:lnTo>
                <a:lnTo>
                  <a:pt x="2123124" y="1099001"/>
                </a:lnTo>
                <a:lnTo>
                  <a:pt x="2125346" y="1091445"/>
                </a:lnTo>
                <a:lnTo>
                  <a:pt x="2128839" y="1083889"/>
                </a:lnTo>
                <a:lnTo>
                  <a:pt x="2132331" y="1076334"/>
                </a:lnTo>
                <a:lnTo>
                  <a:pt x="2136459" y="1069093"/>
                </a:lnTo>
                <a:lnTo>
                  <a:pt x="2140586" y="1062481"/>
                </a:lnTo>
                <a:lnTo>
                  <a:pt x="2149159" y="1048314"/>
                </a:lnTo>
                <a:lnTo>
                  <a:pt x="2151064" y="1045481"/>
                </a:lnTo>
                <a:lnTo>
                  <a:pt x="2152969" y="1043907"/>
                </a:lnTo>
                <a:lnTo>
                  <a:pt x="2155509" y="1042018"/>
                </a:lnTo>
                <a:lnTo>
                  <a:pt x="2158366" y="1041073"/>
                </a:lnTo>
                <a:lnTo>
                  <a:pt x="2160906" y="1040444"/>
                </a:lnTo>
                <a:lnTo>
                  <a:pt x="2164081" y="1039814"/>
                </a:lnTo>
                <a:close/>
                <a:moveTo>
                  <a:pt x="2197084" y="1025526"/>
                </a:moveTo>
                <a:lnTo>
                  <a:pt x="2198658" y="1025526"/>
                </a:lnTo>
                <a:lnTo>
                  <a:pt x="2199917" y="1025526"/>
                </a:lnTo>
                <a:lnTo>
                  <a:pt x="2206211" y="1028072"/>
                </a:lnTo>
                <a:lnTo>
                  <a:pt x="2211877" y="1030937"/>
                </a:lnTo>
                <a:lnTo>
                  <a:pt x="2218171" y="1034438"/>
                </a:lnTo>
                <a:lnTo>
                  <a:pt x="2223522" y="1037939"/>
                </a:lnTo>
                <a:lnTo>
                  <a:pt x="2235167" y="1044941"/>
                </a:lnTo>
                <a:lnTo>
                  <a:pt x="2246497" y="1051943"/>
                </a:lnTo>
                <a:lnTo>
                  <a:pt x="2254680" y="1056717"/>
                </a:lnTo>
                <a:lnTo>
                  <a:pt x="2262549" y="1062446"/>
                </a:lnTo>
                <a:lnTo>
                  <a:pt x="2270417" y="1067857"/>
                </a:lnTo>
                <a:lnTo>
                  <a:pt x="2277656" y="1074222"/>
                </a:lnTo>
                <a:lnTo>
                  <a:pt x="2284580" y="1080588"/>
                </a:lnTo>
                <a:lnTo>
                  <a:pt x="2287728" y="1084089"/>
                </a:lnTo>
                <a:lnTo>
                  <a:pt x="2290875" y="1087908"/>
                </a:lnTo>
                <a:lnTo>
                  <a:pt x="2293707" y="1091409"/>
                </a:lnTo>
                <a:lnTo>
                  <a:pt x="2296540" y="1095547"/>
                </a:lnTo>
                <a:lnTo>
                  <a:pt x="2298743" y="1099685"/>
                </a:lnTo>
                <a:lnTo>
                  <a:pt x="2300946" y="1103822"/>
                </a:lnTo>
                <a:lnTo>
                  <a:pt x="2302205" y="1106687"/>
                </a:lnTo>
                <a:lnTo>
                  <a:pt x="2302835" y="1109551"/>
                </a:lnTo>
                <a:lnTo>
                  <a:pt x="2303150" y="1111779"/>
                </a:lnTo>
                <a:lnTo>
                  <a:pt x="2303464" y="1114643"/>
                </a:lnTo>
                <a:lnTo>
                  <a:pt x="2303464" y="1117508"/>
                </a:lnTo>
                <a:lnTo>
                  <a:pt x="2303150" y="1120054"/>
                </a:lnTo>
                <a:lnTo>
                  <a:pt x="2302520" y="1122919"/>
                </a:lnTo>
                <a:lnTo>
                  <a:pt x="2301891" y="1125465"/>
                </a:lnTo>
                <a:lnTo>
                  <a:pt x="2300946" y="1127693"/>
                </a:lnTo>
                <a:lnTo>
                  <a:pt x="2299373" y="1130557"/>
                </a:lnTo>
                <a:lnTo>
                  <a:pt x="2298114" y="1132467"/>
                </a:lnTo>
                <a:lnTo>
                  <a:pt x="2296540" y="1135013"/>
                </a:lnTo>
                <a:lnTo>
                  <a:pt x="2294337" y="1136923"/>
                </a:lnTo>
                <a:lnTo>
                  <a:pt x="2292449" y="1138832"/>
                </a:lnTo>
                <a:lnTo>
                  <a:pt x="2290245" y="1140424"/>
                </a:lnTo>
                <a:lnTo>
                  <a:pt x="2287728" y="1142015"/>
                </a:lnTo>
                <a:lnTo>
                  <a:pt x="2282692" y="1145198"/>
                </a:lnTo>
                <a:lnTo>
                  <a:pt x="2277341" y="1147426"/>
                </a:lnTo>
                <a:lnTo>
                  <a:pt x="2271676" y="1149654"/>
                </a:lnTo>
                <a:lnTo>
                  <a:pt x="2266326" y="1151245"/>
                </a:lnTo>
                <a:lnTo>
                  <a:pt x="2260975" y="1152837"/>
                </a:lnTo>
                <a:lnTo>
                  <a:pt x="2254995" y="1153791"/>
                </a:lnTo>
                <a:lnTo>
                  <a:pt x="2249330" y="1154746"/>
                </a:lnTo>
                <a:lnTo>
                  <a:pt x="2243350" y="1155065"/>
                </a:lnTo>
                <a:lnTo>
                  <a:pt x="2231390" y="1155701"/>
                </a:lnTo>
                <a:lnTo>
                  <a:pt x="2219745" y="1155701"/>
                </a:lnTo>
                <a:lnTo>
                  <a:pt x="2207785" y="1155065"/>
                </a:lnTo>
                <a:lnTo>
                  <a:pt x="2196140" y="1154428"/>
                </a:lnTo>
                <a:lnTo>
                  <a:pt x="2191419" y="1154110"/>
                </a:lnTo>
                <a:lnTo>
                  <a:pt x="2186383" y="1153473"/>
                </a:lnTo>
                <a:lnTo>
                  <a:pt x="2181347" y="1151882"/>
                </a:lnTo>
                <a:lnTo>
                  <a:pt x="2176941" y="1150609"/>
                </a:lnTo>
                <a:lnTo>
                  <a:pt x="2172220" y="1149017"/>
                </a:lnTo>
                <a:lnTo>
                  <a:pt x="2167814" y="1146789"/>
                </a:lnTo>
                <a:lnTo>
                  <a:pt x="2163408" y="1144880"/>
                </a:lnTo>
                <a:lnTo>
                  <a:pt x="2159001" y="1142334"/>
                </a:lnTo>
                <a:lnTo>
                  <a:pt x="2163093" y="1140424"/>
                </a:lnTo>
                <a:lnTo>
                  <a:pt x="2166870" y="1139151"/>
                </a:lnTo>
                <a:lnTo>
                  <a:pt x="2170961" y="1138514"/>
                </a:lnTo>
                <a:lnTo>
                  <a:pt x="2175053" y="1137878"/>
                </a:lnTo>
                <a:lnTo>
                  <a:pt x="2183551" y="1137559"/>
                </a:lnTo>
                <a:lnTo>
                  <a:pt x="2191734" y="1137559"/>
                </a:lnTo>
                <a:lnTo>
                  <a:pt x="2188901" y="1128966"/>
                </a:lnTo>
                <a:lnTo>
                  <a:pt x="2186698" y="1119418"/>
                </a:lnTo>
                <a:lnTo>
                  <a:pt x="2185439" y="1114643"/>
                </a:lnTo>
                <a:lnTo>
                  <a:pt x="2184809" y="1110188"/>
                </a:lnTo>
                <a:lnTo>
                  <a:pt x="2184495" y="1105413"/>
                </a:lnTo>
                <a:lnTo>
                  <a:pt x="2184180" y="1100321"/>
                </a:lnTo>
                <a:lnTo>
                  <a:pt x="2184180" y="1095547"/>
                </a:lnTo>
                <a:lnTo>
                  <a:pt x="2184809" y="1091091"/>
                </a:lnTo>
                <a:lnTo>
                  <a:pt x="2185754" y="1086635"/>
                </a:lnTo>
                <a:lnTo>
                  <a:pt x="2187327" y="1082498"/>
                </a:lnTo>
                <a:lnTo>
                  <a:pt x="2189216" y="1078360"/>
                </a:lnTo>
                <a:lnTo>
                  <a:pt x="2191734" y="1074541"/>
                </a:lnTo>
                <a:lnTo>
                  <a:pt x="2195196" y="1071040"/>
                </a:lnTo>
                <a:lnTo>
                  <a:pt x="2198972" y="1067857"/>
                </a:lnTo>
                <a:lnTo>
                  <a:pt x="2200231" y="1066902"/>
                </a:lnTo>
                <a:lnTo>
                  <a:pt x="2201490" y="1065947"/>
                </a:lnTo>
                <a:lnTo>
                  <a:pt x="2203064" y="1065311"/>
                </a:lnTo>
                <a:lnTo>
                  <a:pt x="2204638" y="1064674"/>
                </a:lnTo>
                <a:lnTo>
                  <a:pt x="2206211" y="1064674"/>
                </a:lnTo>
                <a:lnTo>
                  <a:pt x="2207785" y="1064674"/>
                </a:lnTo>
                <a:lnTo>
                  <a:pt x="2210932" y="1065629"/>
                </a:lnTo>
                <a:lnTo>
                  <a:pt x="2214080" y="1066584"/>
                </a:lnTo>
                <a:lnTo>
                  <a:pt x="2216912" y="1067857"/>
                </a:lnTo>
                <a:lnTo>
                  <a:pt x="2220060" y="1068812"/>
                </a:lnTo>
                <a:lnTo>
                  <a:pt x="2223207" y="1070085"/>
                </a:lnTo>
                <a:lnTo>
                  <a:pt x="2222892" y="1072313"/>
                </a:lnTo>
                <a:lnTo>
                  <a:pt x="2222578" y="1074222"/>
                </a:lnTo>
                <a:lnTo>
                  <a:pt x="2221948" y="1075814"/>
                </a:lnTo>
                <a:lnTo>
                  <a:pt x="2220689" y="1077723"/>
                </a:lnTo>
                <a:lnTo>
                  <a:pt x="2218801" y="1080270"/>
                </a:lnTo>
                <a:lnTo>
                  <a:pt x="2215653" y="1082816"/>
                </a:lnTo>
                <a:lnTo>
                  <a:pt x="2212506" y="1084725"/>
                </a:lnTo>
                <a:lnTo>
                  <a:pt x="2209359" y="1086635"/>
                </a:lnTo>
                <a:lnTo>
                  <a:pt x="2206211" y="1088545"/>
                </a:lnTo>
                <a:lnTo>
                  <a:pt x="2202749" y="1090455"/>
                </a:lnTo>
                <a:lnTo>
                  <a:pt x="2202435" y="1096183"/>
                </a:lnTo>
                <a:lnTo>
                  <a:pt x="2202435" y="1101912"/>
                </a:lnTo>
                <a:lnTo>
                  <a:pt x="2202749" y="1113052"/>
                </a:lnTo>
                <a:lnTo>
                  <a:pt x="2213136" y="1110188"/>
                </a:lnTo>
                <a:lnTo>
                  <a:pt x="2223836" y="1106687"/>
                </a:lnTo>
                <a:lnTo>
                  <a:pt x="2224466" y="1101594"/>
                </a:lnTo>
                <a:lnTo>
                  <a:pt x="2224781" y="1096183"/>
                </a:lnTo>
                <a:lnTo>
                  <a:pt x="2225095" y="1090773"/>
                </a:lnTo>
                <a:lnTo>
                  <a:pt x="2225725" y="1085680"/>
                </a:lnTo>
                <a:lnTo>
                  <a:pt x="2226669" y="1080270"/>
                </a:lnTo>
                <a:lnTo>
                  <a:pt x="2227928" y="1075495"/>
                </a:lnTo>
                <a:lnTo>
                  <a:pt x="2228872" y="1073268"/>
                </a:lnTo>
                <a:lnTo>
                  <a:pt x="2230446" y="1070721"/>
                </a:lnTo>
                <a:lnTo>
                  <a:pt x="2231705" y="1068493"/>
                </a:lnTo>
                <a:lnTo>
                  <a:pt x="2233593" y="1066584"/>
                </a:lnTo>
                <a:lnTo>
                  <a:pt x="2210618" y="1052898"/>
                </a:lnTo>
                <a:lnTo>
                  <a:pt x="2199287" y="1046214"/>
                </a:lnTo>
                <a:lnTo>
                  <a:pt x="2187957" y="1038894"/>
                </a:lnTo>
                <a:lnTo>
                  <a:pt x="2190160" y="1034438"/>
                </a:lnTo>
                <a:lnTo>
                  <a:pt x="2191104" y="1031892"/>
                </a:lnTo>
                <a:lnTo>
                  <a:pt x="2192048" y="1029982"/>
                </a:lnTo>
                <a:lnTo>
                  <a:pt x="2193307" y="1027754"/>
                </a:lnTo>
                <a:lnTo>
                  <a:pt x="2195196" y="1026481"/>
                </a:lnTo>
                <a:lnTo>
                  <a:pt x="2196140" y="1025844"/>
                </a:lnTo>
                <a:lnTo>
                  <a:pt x="2197084" y="1025526"/>
                </a:lnTo>
                <a:close/>
                <a:moveTo>
                  <a:pt x="1695332" y="1024147"/>
                </a:moveTo>
                <a:lnTo>
                  <a:pt x="1692158" y="1031451"/>
                </a:lnTo>
                <a:lnTo>
                  <a:pt x="1688666" y="1038437"/>
                </a:lnTo>
                <a:lnTo>
                  <a:pt x="1684540" y="1045424"/>
                </a:lnTo>
                <a:lnTo>
                  <a:pt x="1680731" y="1052410"/>
                </a:lnTo>
                <a:lnTo>
                  <a:pt x="1688666" y="1047647"/>
                </a:lnTo>
                <a:lnTo>
                  <a:pt x="1696602" y="1042566"/>
                </a:lnTo>
                <a:lnTo>
                  <a:pt x="1711838" y="1032086"/>
                </a:lnTo>
                <a:lnTo>
                  <a:pt x="1695332" y="1024147"/>
                </a:lnTo>
                <a:close/>
                <a:moveTo>
                  <a:pt x="2342548" y="1006046"/>
                </a:moveTo>
                <a:lnTo>
                  <a:pt x="2353976" y="1018431"/>
                </a:lnTo>
                <a:lnTo>
                  <a:pt x="2365720" y="1030498"/>
                </a:lnTo>
                <a:lnTo>
                  <a:pt x="2376830" y="1042883"/>
                </a:lnTo>
                <a:lnTo>
                  <a:pt x="2382226" y="1049234"/>
                </a:lnTo>
                <a:lnTo>
                  <a:pt x="2387304" y="1055903"/>
                </a:lnTo>
                <a:lnTo>
                  <a:pt x="2392383" y="1062572"/>
                </a:lnTo>
                <a:lnTo>
                  <a:pt x="2397144" y="1069241"/>
                </a:lnTo>
                <a:lnTo>
                  <a:pt x="2401588" y="1076227"/>
                </a:lnTo>
                <a:lnTo>
                  <a:pt x="2405715" y="1083531"/>
                </a:lnTo>
                <a:lnTo>
                  <a:pt x="2409524" y="1091153"/>
                </a:lnTo>
                <a:lnTo>
                  <a:pt x="2413015" y="1098774"/>
                </a:lnTo>
                <a:lnTo>
                  <a:pt x="2416190" y="1106396"/>
                </a:lnTo>
                <a:lnTo>
                  <a:pt x="2418411" y="1114653"/>
                </a:lnTo>
                <a:lnTo>
                  <a:pt x="2414602" y="1120369"/>
                </a:lnTo>
                <a:lnTo>
                  <a:pt x="2410793" y="1126720"/>
                </a:lnTo>
                <a:lnTo>
                  <a:pt x="2407302" y="1132754"/>
                </a:lnTo>
                <a:lnTo>
                  <a:pt x="2404445" y="1139423"/>
                </a:lnTo>
                <a:lnTo>
                  <a:pt x="2406984" y="1138788"/>
                </a:lnTo>
                <a:lnTo>
                  <a:pt x="2409841" y="1138153"/>
                </a:lnTo>
                <a:lnTo>
                  <a:pt x="2412698" y="1137835"/>
                </a:lnTo>
                <a:lnTo>
                  <a:pt x="2415555" y="1136882"/>
                </a:lnTo>
                <a:lnTo>
                  <a:pt x="2418094" y="1135930"/>
                </a:lnTo>
                <a:lnTo>
                  <a:pt x="2420316" y="1134342"/>
                </a:lnTo>
                <a:lnTo>
                  <a:pt x="2421268" y="1133071"/>
                </a:lnTo>
                <a:lnTo>
                  <a:pt x="2421903" y="1132119"/>
                </a:lnTo>
                <a:lnTo>
                  <a:pt x="2422220" y="1130848"/>
                </a:lnTo>
                <a:lnTo>
                  <a:pt x="2422538" y="1128943"/>
                </a:lnTo>
                <a:lnTo>
                  <a:pt x="2423490" y="1126085"/>
                </a:lnTo>
                <a:lnTo>
                  <a:pt x="2424442" y="1122909"/>
                </a:lnTo>
                <a:lnTo>
                  <a:pt x="2424760" y="1119734"/>
                </a:lnTo>
                <a:lnTo>
                  <a:pt x="2425077" y="1116558"/>
                </a:lnTo>
                <a:lnTo>
                  <a:pt x="2425077" y="1110524"/>
                </a:lnTo>
                <a:lnTo>
                  <a:pt x="2424442" y="1104173"/>
                </a:lnTo>
                <a:lnTo>
                  <a:pt x="2422855" y="1098139"/>
                </a:lnTo>
                <a:lnTo>
                  <a:pt x="2420951" y="1091788"/>
                </a:lnTo>
                <a:lnTo>
                  <a:pt x="2418094" y="1086390"/>
                </a:lnTo>
                <a:lnTo>
                  <a:pt x="2414920" y="1080673"/>
                </a:lnTo>
                <a:lnTo>
                  <a:pt x="2411428" y="1074957"/>
                </a:lnTo>
                <a:lnTo>
                  <a:pt x="2408254" y="1069558"/>
                </a:lnTo>
                <a:lnTo>
                  <a:pt x="2400319" y="1059397"/>
                </a:lnTo>
                <a:lnTo>
                  <a:pt x="2391431" y="1049234"/>
                </a:lnTo>
                <a:lnTo>
                  <a:pt x="2382543" y="1039707"/>
                </a:lnTo>
                <a:lnTo>
                  <a:pt x="2373338" y="1030816"/>
                </a:lnTo>
                <a:lnTo>
                  <a:pt x="2363181" y="1021924"/>
                </a:lnTo>
                <a:lnTo>
                  <a:pt x="2353341" y="1013667"/>
                </a:lnTo>
                <a:lnTo>
                  <a:pt x="2342548" y="1006046"/>
                </a:lnTo>
                <a:close/>
                <a:moveTo>
                  <a:pt x="2583305" y="993776"/>
                </a:moveTo>
                <a:lnTo>
                  <a:pt x="2584231" y="993776"/>
                </a:lnTo>
                <a:lnTo>
                  <a:pt x="2586701" y="993776"/>
                </a:lnTo>
                <a:lnTo>
                  <a:pt x="2589170" y="994084"/>
                </a:lnTo>
                <a:lnTo>
                  <a:pt x="2593800" y="996238"/>
                </a:lnTo>
                <a:lnTo>
                  <a:pt x="2596270" y="997162"/>
                </a:lnTo>
                <a:lnTo>
                  <a:pt x="2598739" y="997470"/>
                </a:lnTo>
                <a:lnTo>
                  <a:pt x="2596578" y="1001471"/>
                </a:lnTo>
                <a:lnTo>
                  <a:pt x="2593800" y="1005164"/>
                </a:lnTo>
                <a:lnTo>
                  <a:pt x="2591331" y="1008550"/>
                </a:lnTo>
                <a:lnTo>
                  <a:pt x="2588553" y="1011935"/>
                </a:lnTo>
                <a:lnTo>
                  <a:pt x="2585466" y="1015013"/>
                </a:lnTo>
                <a:lnTo>
                  <a:pt x="2582070" y="1018091"/>
                </a:lnTo>
                <a:lnTo>
                  <a:pt x="2575588" y="1023631"/>
                </a:lnTo>
                <a:lnTo>
                  <a:pt x="2572810" y="1023939"/>
                </a:lnTo>
                <a:lnTo>
                  <a:pt x="2570032" y="1023324"/>
                </a:lnTo>
                <a:lnTo>
                  <a:pt x="2567871" y="1022092"/>
                </a:lnTo>
                <a:lnTo>
                  <a:pt x="2565401" y="1019938"/>
                </a:lnTo>
                <a:lnTo>
                  <a:pt x="2566019" y="1016244"/>
                </a:lnTo>
                <a:lnTo>
                  <a:pt x="2567562" y="1012859"/>
                </a:lnTo>
                <a:lnTo>
                  <a:pt x="2569105" y="1010089"/>
                </a:lnTo>
                <a:lnTo>
                  <a:pt x="2570649" y="1007011"/>
                </a:lnTo>
                <a:lnTo>
                  <a:pt x="2572810" y="1003933"/>
                </a:lnTo>
                <a:lnTo>
                  <a:pt x="2575279" y="1001163"/>
                </a:lnTo>
                <a:lnTo>
                  <a:pt x="2580218" y="996238"/>
                </a:lnTo>
                <a:lnTo>
                  <a:pt x="2581144" y="995315"/>
                </a:lnTo>
                <a:lnTo>
                  <a:pt x="2582070" y="994699"/>
                </a:lnTo>
                <a:lnTo>
                  <a:pt x="2583305" y="993776"/>
                </a:lnTo>
                <a:close/>
                <a:moveTo>
                  <a:pt x="1933079" y="992073"/>
                </a:moveTo>
                <a:lnTo>
                  <a:pt x="1928952" y="1004140"/>
                </a:lnTo>
                <a:lnTo>
                  <a:pt x="1924826" y="1016208"/>
                </a:lnTo>
                <a:lnTo>
                  <a:pt x="1917525" y="1040343"/>
                </a:lnTo>
                <a:lnTo>
                  <a:pt x="1925461" y="1037485"/>
                </a:lnTo>
                <a:lnTo>
                  <a:pt x="1933396" y="1035262"/>
                </a:lnTo>
                <a:lnTo>
                  <a:pt x="1932761" y="1024464"/>
                </a:lnTo>
                <a:lnTo>
                  <a:pt x="1932761" y="1013667"/>
                </a:lnTo>
                <a:lnTo>
                  <a:pt x="1933079" y="992073"/>
                </a:lnTo>
                <a:close/>
                <a:moveTo>
                  <a:pt x="3471864" y="982664"/>
                </a:moveTo>
                <a:lnTo>
                  <a:pt x="3469021" y="995303"/>
                </a:lnTo>
                <a:lnTo>
                  <a:pt x="3465546" y="1007309"/>
                </a:lnTo>
                <a:lnTo>
                  <a:pt x="3462072" y="1019315"/>
                </a:lnTo>
                <a:lnTo>
                  <a:pt x="3457965" y="1031322"/>
                </a:lnTo>
                <a:lnTo>
                  <a:pt x="3453859" y="1043328"/>
                </a:lnTo>
                <a:lnTo>
                  <a:pt x="3449120" y="1055019"/>
                </a:lnTo>
                <a:lnTo>
                  <a:pt x="3444382" y="1066709"/>
                </a:lnTo>
                <a:lnTo>
                  <a:pt x="3439012" y="1078400"/>
                </a:lnTo>
                <a:lnTo>
                  <a:pt x="3436485" y="1083139"/>
                </a:lnTo>
                <a:lnTo>
                  <a:pt x="3433642" y="1088194"/>
                </a:lnTo>
                <a:lnTo>
                  <a:pt x="3430483" y="1093250"/>
                </a:lnTo>
                <a:lnTo>
                  <a:pt x="3427325" y="1098621"/>
                </a:lnTo>
                <a:lnTo>
                  <a:pt x="3423850" y="1103361"/>
                </a:lnTo>
                <a:lnTo>
                  <a:pt x="3422270" y="1105572"/>
                </a:lnTo>
                <a:lnTo>
                  <a:pt x="3420375" y="1107468"/>
                </a:lnTo>
                <a:lnTo>
                  <a:pt x="3417848" y="1109048"/>
                </a:lnTo>
                <a:lnTo>
                  <a:pt x="3415321" y="1110627"/>
                </a:lnTo>
                <a:lnTo>
                  <a:pt x="3413110" y="1111891"/>
                </a:lnTo>
                <a:lnTo>
                  <a:pt x="3410267" y="1112839"/>
                </a:lnTo>
                <a:lnTo>
                  <a:pt x="3409951" y="1109680"/>
                </a:lnTo>
                <a:lnTo>
                  <a:pt x="3410267" y="1106204"/>
                </a:lnTo>
                <a:lnTo>
                  <a:pt x="3410899" y="1102729"/>
                </a:lnTo>
                <a:lnTo>
                  <a:pt x="3411530" y="1099253"/>
                </a:lnTo>
                <a:lnTo>
                  <a:pt x="3412794" y="1095777"/>
                </a:lnTo>
                <a:lnTo>
                  <a:pt x="3414057" y="1092618"/>
                </a:lnTo>
                <a:lnTo>
                  <a:pt x="3417216" y="1086615"/>
                </a:lnTo>
                <a:lnTo>
                  <a:pt x="3420691" y="1080295"/>
                </a:lnTo>
                <a:lnTo>
                  <a:pt x="3423850" y="1074292"/>
                </a:lnTo>
                <a:lnTo>
                  <a:pt x="3427325" y="1067973"/>
                </a:lnTo>
                <a:lnTo>
                  <a:pt x="3430483" y="1061654"/>
                </a:lnTo>
                <a:lnTo>
                  <a:pt x="3446909" y="1024687"/>
                </a:lnTo>
                <a:lnTo>
                  <a:pt x="3462703" y="987404"/>
                </a:lnTo>
                <a:lnTo>
                  <a:pt x="3471864" y="982664"/>
                </a:lnTo>
                <a:close/>
                <a:moveTo>
                  <a:pt x="2167016" y="960316"/>
                </a:moveTo>
                <a:lnTo>
                  <a:pt x="2158763" y="960634"/>
                </a:lnTo>
                <a:lnTo>
                  <a:pt x="2150510" y="961269"/>
                </a:lnTo>
                <a:lnTo>
                  <a:pt x="2142257" y="962222"/>
                </a:lnTo>
                <a:lnTo>
                  <a:pt x="2133370" y="963492"/>
                </a:lnTo>
                <a:lnTo>
                  <a:pt x="2137814" y="964762"/>
                </a:lnTo>
                <a:lnTo>
                  <a:pt x="2142575" y="966032"/>
                </a:lnTo>
                <a:lnTo>
                  <a:pt x="2151463" y="968255"/>
                </a:lnTo>
                <a:lnTo>
                  <a:pt x="2160350" y="969843"/>
                </a:lnTo>
                <a:lnTo>
                  <a:pt x="2169238" y="971431"/>
                </a:lnTo>
                <a:lnTo>
                  <a:pt x="2178761" y="972701"/>
                </a:lnTo>
                <a:lnTo>
                  <a:pt x="2187648" y="974289"/>
                </a:lnTo>
                <a:lnTo>
                  <a:pt x="2196219" y="976830"/>
                </a:lnTo>
                <a:lnTo>
                  <a:pt x="2200662" y="978100"/>
                </a:lnTo>
                <a:lnTo>
                  <a:pt x="2204789" y="980005"/>
                </a:lnTo>
                <a:lnTo>
                  <a:pt x="2208915" y="981276"/>
                </a:lnTo>
                <a:lnTo>
                  <a:pt x="2212724" y="983181"/>
                </a:lnTo>
                <a:lnTo>
                  <a:pt x="2220025" y="986674"/>
                </a:lnTo>
                <a:lnTo>
                  <a:pt x="2227326" y="990802"/>
                </a:lnTo>
                <a:lnTo>
                  <a:pt x="2234309" y="995248"/>
                </a:lnTo>
                <a:lnTo>
                  <a:pt x="2247640" y="1004458"/>
                </a:lnTo>
                <a:lnTo>
                  <a:pt x="2254624" y="1008904"/>
                </a:lnTo>
                <a:lnTo>
                  <a:pt x="2261924" y="1013032"/>
                </a:lnTo>
                <a:lnTo>
                  <a:pt x="2266051" y="1015572"/>
                </a:lnTo>
                <a:lnTo>
                  <a:pt x="2269860" y="1018431"/>
                </a:lnTo>
                <a:lnTo>
                  <a:pt x="2273351" y="1021289"/>
                </a:lnTo>
                <a:lnTo>
                  <a:pt x="2277160" y="1024464"/>
                </a:lnTo>
                <a:lnTo>
                  <a:pt x="2283509" y="1031451"/>
                </a:lnTo>
                <a:lnTo>
                  <a:pt x="2289857" y="1038755"/>
                </a:lnTo>
                <a:lnTo>
                  <a:pt x="2294936" y="1044153"/>
                </a:lnTo>
                <a:lnTo>
                  <a:pt x="2300332" y="1049234"/>
                </a:lnTo>
                <a:lnTo>
                  <a:pt x="2306045" y="1054315"/>
                </a:lnTo>
                <a:lnTo>
                  <a:pt x="2312076" y="1059079"/>
                </a:lnTo>
                <a:lnTo>
                  <a:pt x="2324138" y="1067972"/>
                </a:lnTo>
                <a:lnTo>
                  <a:pt x="2330487" y="1072416"/>
                </a:lnTo>
                <a:lnTo>
                  <a:pt x="2336200" y="1077180"/>
                </a:lnTo>
                <a:lnTo>
                  <a:pt x="2343183" y="1056856"/>
                </a:lnTo>
                <a:lnTo>
                  <a:pt x="2334613" y="1051775"/>
                </a:lnTo>
                <a:lnTo>
                  <a:pt x="2326360" y="1046376"/>
                </a:lnTo>
                <a:lnTo>
                  <a:pt x="2329534" y="1041613"/>
                </a:lnTo>
                <a:lnTo>
                  <a:pt x="2333343" y="1037485"/>
                </a:lnTo>
                <a:lnTo>
                  <a:pt x="2337152" y="1033674"/>
                </a:lnTo>
                <a:lnTo>
                  <a:pt x="2341279" y="1029863"/>
                </a:lnTo>
                <a:lnTo>
                  <a:pt x="2326678" y="1016208"/>
                </a:lnTo>
                <a:lnTo>
                  <a:pt x="2319377" y="1009221"/>
                </a:lnTo>
                <a:lnTo>
                  <a:pt x="2311759" y="1002870"/>
                </a:lnTo>
                <a:lnTo>
                  <a:pt x="2303823" y="996519"/>
                </a:lnTo>
                <a:lnTo>
                  <a:pt x="2295888" y="990802"/>
                </a:lnTo>
                <a:lnTo>
                  <a:pt x="2287318" y="985086"/>
                </a:lnTo>
                <a:lnTo>
                  <a:pt x="2278747" y="980323"/>
                </a:lnTo>
                <a:lnTo>
                  <a:pt x="2274303" y="977782"/>
                </a:lnTo>
                <a:lnTo>
                  <a:pt x="2269860" y="975559"/>
                </a:lnTo>
                <a:lnTo>
                  <a:pt x="2264781" y="973337"/>
                </a:lnTo>
                <a:lnTo>
                  <a:pt x="2260337" y="971749"/>
                </a:lnTo>
                <a:lnTo>
                  <a:pt x="2250815" y="968573"/>
                </a:lnTo>
                <a:lnTo>
                  <a:pt x="2240657" y="966032"/>
                </a:lnTo>
                <a:lnTo>
                  <a:pt x="2230817" y="964445"/>
                </a:lnTo>
                <a:lnTo>
                  <a:pt x="2220660" y="963174"/>
                </a:lnTo>
                <a:lnTo>
                  <a:pt x="2210820" y="961904"/>
                </a:lnTo>
                <a:lnTo>
                  <a:pt x="2200662" y="961269"/>
                </a:lnTo>
                <a:lnTo>
                  <a:pt x="2192092" y="960634"/>
                </a:lnTo>
                <a:lnTo>
                  <a:pt x="2183839" y="960316"/>
                </a:lnTo>
                <a:lnTo>
                  <a:pt x="2175586" y="960316"/>
                </a:lnTo>
                <a:lnTo>
                  <a:pt x="2167016" y="960316"/>
                </a:lnTo>
                <a:close/>
                <a:moveTo>
                  <a:pt x="2623146" y="917763"/>
                </a:moveTo>
                <a:lnTo>
                  <a:pt x="2614893" y="926019"/>
                </a:lnTo>
                <a:lnTo>
                  <a:pt x="2606958" y="935229"/>
                </a:lnTo>
                <a:lnTo>
                  <a:pt x="2591722" y="953012"/>
                </a:lnTo>
                <a:lnTo>
                  <a:pt x="2599023" y="964127"/>
                </a:lnTo>
                <a:lnTo>
                  <a:pt x="2606958" y="974924"/>
                </a:lnTo>
                <a:lnTo>
                  <a:pt x="2614893" y="985086"/>
                </a:lnTo>
                <a:lnTo>
                  <a:pt x="2623146" y="995248"/>
                </a:lnTo>
                <a:lnTo>
                  <a:pt x="2632986" y="1009539"/>
                </a:lnTo>
                <a:lnTo>
                  <a:pt x="2643144" y="1024147"/>
                </a:lnTo>
                <a:lnTo>
                  <a:pt x="2647905" y="1031133"/>
                </a:lnTo>
                <a:lnTo>
                  <a:pt x="2653301" y="1037802"/>
                </a:lnTo>
                <a:lnTo>
                  <a:pt x="2659015" y="1044471"/>
                </a:lnTo>
                <a:lnTo>
                  <a:pt x="2665046" y="1050822"/>
                </a:lnTo>
                <a:lnTo>
                  <a:pt x="2664728" y="1041613"/>
                </a:lnTo>
                <a:lnTo>
                  <a:pt x="2664093" y="1032721"/>
                </a:lnTo>
                <a:lnTo>
                  <a:pt x="2662506" y="1023829"/>
                </a:lnTo>
                <a:lnTo>
                  <a:pt x="2660284" y="1014937"/>
                </a:lnTo>
                <a:lnTo>
                  <a:pt x="2657110" y="1006046"/>
                </a:lnTo>
                <a:lnTo>
                  <a:pt x="2653619" y="997789"/>
                </a:lnTo>
                <a:lnTo>
                  <a:pt x="2649492" y="989532"/>
                </a:lnTo>
                <a:lnTo>
                  <a:pt x="2645048" y="981593"/>
                </a:lnTo>
                <a:lnTo>
                  <a:pt x="2639017" y="965715"/>
                </a:lnTo>
                <a:lnTo>
                  <a:pt x="2633304" y="949837"/>
                </a:lnTo>
                <a:lnTo>
                  <a:pt x="2628225" y="933641"/>
                </a:lnTo>
                <a:lnTo>
                  <a:pt x="2623146" y="917763"/>
                </a:lnTo>
                <a:close/>
                <a:moveTo>
                  <a:pt x="1969264" y="877432"/>
                </a:moveTo>
                <a:lnTo>
                  <a:pt x="1964503" y="889499"/>
                </a:lnTo>
                <a:lnTo>
                  <a:pt x="1960694" y="901567"/>
                </a:lnTo>
                <a:lnTo>
                  <a:pt x="1957520" y="913634"/>
                </a:lnTo>
                <a:lnTo>
                  <a:pt x="1954981" y="926019"/>
                </a:lnTo>
                <a:lnTo>
                  <a:pt x="1953711" y="938404"/>
                </a:lnTo>
                <a:lnTo>
                  <a:pt x="1952759" y="951425"/>
                </a:lnTo>
                <a:lnTo>
                  <a:pt x="1952759" y="964127"/>
                </a:lnTo>
                <a:lnTo>
                  <a:pt x="1953076" y="970161"/>
                </a:lnTo>
                <a:lnTo>
                  <a:pt x="1953711" y="976512"/>
                </a:lnTo>
                <a:lnTo>
                  <a:pt x="1953393" y="985721"/>
                </a:lnTo>
                <a:lnTo>
                  <a:pt x="1953076" y="994931"/>
                </a:lnTo>
                <a:lnTo>
                  <a:pt x="1953393" y="1004140"/>
                </a:lnTo>
                <a:lnTo>
                  <a:pt x="1953711" y="1013032"/>
                </a:lnTo>
                <a:lnTo>
                  <a:pt x="1954028" y="1022559"/>
                </a:lnTo>
                <a:lnTo>
                  <a:pt x="1954981" y="1031451"/>
                </a:lnTo>
                <a:lnTo>
                  <a:pt x="1956250" y="1040343"/>
                </a:lnTo>
                <a:lnTo>
                  <a:pt x="1957520" y="1049234"/>
                </a:lnTo>
                <a:lnTo>
                  <a:pt x="1958790" y="1058762"/>
                </a:lnTo>
                <a:lnTo>
                  <a:pt x="1960694" y="1067653"/>
                </a:lnTo>
                <a:lnTo>
                  <a:pt x="1962599" y="1076227"/>
                </a:lnTo>
                <a:lnTo>
                  <a:pt x="1964821" y="1085119"/>
                </a:lnTo>
                <a:lnTo>
                  <a:pt x="1967042" y="1094329"/>
                </a:lnTo>
                <a:lnTo>
                  <a:pt x="1969582" y="1102903"/>
                </a:lnTo>
                <a:lnTo>
                  <a:pt x="1975613" y="1120369"/>
                </a:lnTo>
                <a:lnTo>
                  <a:pt x="1977517" y="1125132"/>
                </a:lnTo>
                <a:lnTo>
                  <a:pt x="1980057" y="1130213"/>
                </a:lnTo>
                <a:lnTo>
                  <a:pt x="1982596" y="1134659"/>
                </a:lnTo>
                <a:lnTo>
                  <a:pt x="1985453" y="1139423"/>
                </a:lnTo>
                <a:lnTo>
                  <a:pt x="1991484" y="1148315"/>
                </a:lnTo>
                <a:lnTo>
                  <a:pt x="1997515" y="1156889"/>
                </a:lnTo>
                <a:lnTo>
                  <a:pt x="2004180" y="1165781"/>
                </a:lnTo>
                <a:lnTo>
                  <a:pt x="2010211" y="1174355"/>
                </a:lnTo>
                <a:lnTo>
                  <a:pt x="2015925" y="1183247"/>
                </a:lnTo>
                <a:lnTo>
                  <a:pt x="2018464" y="1187693"/>
                </a:lnTo>
                <a:lnTo>
                  <a:pt x="2021004" y="1192456"/>
                </a:lnTo>
                <a:lnTo>
                  <a:pt x="2023860" y="1197220"/>
                </a:lnTo>
                <a:lnTo>
                  <a:pt x="2026400" y="1201348"/>
                </a:lnTo>
                <a:lnTo>
                  <a:pt x="2032748" y="1209605"/>
                </a:lnTo>
                <a:lnTo>
                  <a:pt x="2039414" y="1217226"/>
                </a:lnTo>
                <a:lnTo>
                  <a:pt x="2046080" y="1224212"/>
                </a:lnTo>
                <a:lnTo>
                  <a:pt x="2060681" y="1239138"/>
                </a:lnTo>
                <a:lnTo>
                  <a:pt x="2067664" y="1246442"/>
                </a:lnTo>
                <a:lnTo>
                  <a:pt x="2074012" y="1254381"/>
                </a:lnTo>
                <a:lnTo>
                  <a:pt x="2078774" y="1259780"/>
                </a:lnTo>
                <a:lnTo>
                  <a:pt x="2083535" y="1265179"/>
                </a:lnTo>
                <a:lnTo>
                  <a:pt x="2093058" y="1275023"/>
                </a:lnTo>
                <a:lnTo>
                  <a:pt x="2103532" y="1284867"/>
                </a:lnTo>
                <a:lnTo>
                  <a:pt x="2113690" y="1294394"/>
                </a:lnTo>
                <a:lnTo>
                  <a:pt x="2134639" y="1313448"/>
                </a:lnTo>
                <a:lnTo>
                  <a:pt x="2144797" y="1322975"/>
                </a:lnTo>
                <a:lnTo>
                  <a:pt x="2154954" y="1333137"/>
                </a:lnTo>
                <a:lnTo>
                  <a:pt x="2162572" y="1340759"/>
                </a:lnTo>
                <a:lnTo>
                  <a:pt x="2170190" y="1348380"/>
                </a:lnTo>
                <a:lnTo>
                  <a:pt x="2178126" y="1356002"/>
                </a:lnTo>
                <a:lnTo>
                  <a:pt x="2185426" y="1363941"/>
                </a:lnTo>
                <a:lnTo>
                  <a:pt x="2190822" y="1369340"/>
                </a:lnTo>
                <a:lnTo>
                  <a:pt x="2195901" y="1374421"/>
                </a:lnTo>
                <a:lnTo>
                  <a:pt x="2206693" y="1384583"/>
                </a:lnTo>
                <a:lnTo>
                  <a:pt x="2218120" y="1394110"/>
                </a:lnTo>
                <a:lnTo>
                  <a:pt x="2229865" y="1403637"/>
                </a:lnTo>
                <a:lnTo>
                  <a:pt x="2253354" y="1421738"/>
                </a:lnTo>
                <a:lnTo>
                  <a:pt x="2264463" y="1431582"/>
                </a:lnTo>
                <a:lnTo>
                  <a:pt x="2275891" y="1441109"/>
                </a:lnTo>
                <a:lnTo>
                  <a:pt x="2283509" y="1449049"/>
                </a:lnTo>
                <a:lnTo>
                  <a:pt x="2291444" y="1456670"/>
                </a:lnTo>
                <a:lnTo>
                  <a:pt x="2307950" y="1471913"/>
                </a:lnTo>
                <a:lnTo>
                  <a:pt x="2340961" y="1501446"/>
                </a:lnTo>
                <a:lnTo>
                  <a:pt x="2337787" y="1496365"/>
                </a:lnTo>
                <a:lnTo>
                  <a:pt x="2334296" y="1491284"/>
                </a:lnTo>
                <a:lnTo>
                  <a:pt x="2330804" y="1486203"/>
                </a:lnTo>
                <a:lnTo>
                  <a:pt x="2326678" y="1481757"/>
                </a:lnTo>
                <a:lnTo>
                  <a:pt x="2318742" y="1472548"/>
                </a:lnTo>
                <a:lnTo>
                  <a:pt x="2314616" y="1468102"/>
                </a:lnTo>
                <a:lnTo>
                  <a:pt x="2310807" y="1463339"/>
                </a:lnTo>
                <a:lnTo>
                  <a:pt x="2299062" y="1447778"/>
                </a:lnTo>
                <a:lnTo>
                  <a:pt x="2287000" y="1432217"/>
                </a:lnTo>
                <a:lnTo>
                  <a:pt x="2274621" y="1417292"/>
                </a:lnTo>
                <a:lnTo>
                  <a:pt x="2261607" y="1402366"/>
                </a:lnTo>
                <a:lnTo>
                  <a:pt x="2248275" y="1388076"/>
                </a:lnTo>
                <a:lnTo>
                  <a:pt x="2235261" y="1373468"/>
                </a:lnTo>
                <a:lnTo>
                  <a:pt x="2208598" y="1344887"/>
                </a:lnTo>
                <a:lnTo>
                  <a:pt x="2190822" y="1326786"/>
                </a:lnTo>
                <a:lnTo>
                  <a:pt x="2173047" y="1308685"/>
                </a:lnTo>
                <a:lnTo>
                  <a:pt x="2138448" y="1271530"/>
                </a:lnTo>
                <a:lnTo>
                  <a:pt x="2069569" y="1197537"/>
                </a:lnTo>
                <a:lnTo>
                  <a:pt x="2059411" y="1183247"/>
                </a:lnTo>
                <a:lnTo>
                  <a:pt x="2049571" y="1168639"/>
                </a:lnTo>
                <a:lnTo>
                  <a:pt x="2040049" y="1154031"/>
                </a:lnTo>
                <a:lnTo>
                  <a:pt x="2030526" y="1139105"/>
                </a:lnTo>
                <a:lnTo>
                  <a:pt x="2021638" y="1124179"/>
                </a:lnTo>
                <a:lnTo>
                  <a:pt x="2013068" y="1108937"/>
                </a:lnTo>
                <a:lnTo>
                  <a:pt x="2004815" y="1093376"/>
                </a:lnTo>
                <a:lnTo>
                  <a:pt x="1996880" y="1078133"/>
                </a:lnTo>
                <a:lnTo>
                  <a:pt x="1994023" y="1067653"/>
                </a:lnTo>
                <a:lnTo>
                  <a:pt x="1990531" y="1057491"/>
                </a:lnTo>
                <a:lnTo>
                  <a:pt x="1987040" y="1047647"/>
                </a:lnTo>
                <a:lnTo>
                  <a:pt x="1983866" y="1037485"/>
                </a:lnTo>
                <a:lnTo>
                  <a:pt x="1980374" y="1026370"/>
                </a:lnTo>
                <a:lnTo>
                  <a:pt x="1977517" y="1014620"/>
                </a:lnTo>
                <a:lnTo>
                  <a:pt x="1974978" y="1002870"/>
                </a:lnTo>
                <a:lnTo>
                  <a:pt x="1972756" y="991120"/>
                </a:lnTo>
                <a:lnTo>
                  <a:pt x="1970851" y="979370"/>
                </a:lnTo>
                <a:lnTo>
                  <a:pt x="1969264" y="967620"/>
                </a:lnTo>
                <a:lnTo>
                  <a:pt x="1967677" y="955870"/>
                </a:lnTo>
                <a:lnTo>
                  <a:pt x="1966408" y="944121"/>
                </a:lnTo>
                <a:lnTo>
                  <a:pt x="1966090" y="942215"/>
                </a:lnTo>
                <a:lnTo>
                  <a:pt x="1966090" y="940627"/>
                </a:lnTo>
                <a:lnTo>
                  <a:pt x="1966090" y="939357"/>
                </a:lnTo>
                <a:lnTo>
                  <a:pt x="1966725" y="937769"/>
                </a:lnTo>
                <a:lnTo>
                  <a:pt x="1967995" y="935864"/>
                </a:lnTo>
                <a:lnTo>
                  <a:pt x="1969899" y="933641"/>
                </a:lnTo>
                <a:lnTo>
                  <a:pt x="1972439" y="932053"/>
                </a:lnTo>
                <a:lnTo>
                  <a:pt x="1974660" y="930148"/>
                </a:lnTo>
                <a:lnTo>
                  <a:pt x="1979739" y="927607"/>
                </a:lnTo>
                <a:lnTo>
                  <a:pt x="1977200" y="914587"/>
                </a:lnTo>
                <a:lnTo>
                  <a:pt x="1974660" y="902202"/>
                </a:lnTo>
                <a:lnTo>
                  <a:pt x="1972121" y="889817"/>
                </a:lnTo>
                <a:lnTo>
                  <a:pt x="1969264" y="877432"/>
                </a:lnTo>
                <a:close/>
                <a:moveTo>
                  <a:pt x="1877530" y="877114"/>
                </a:moveTo>
                <a:lnTo>
                  <a:pt x="1873087" y="883783"/>
                </a:lnTo>
                <a:lnTo>
                  <a:pt x="1868960" y="890452"/>
                </a:lnTo>
                <a:lnTo>
                  <a:pt x="1865151" y="897756"/>
                </a:lnTo>
                <a:lnTo>
                  <a:pt x="1861660" y="905060"/>
                </a:lnTo>
                <a:lnTo>
                  <a:pt x="1857850" y="912046"/>
                </a:lnTo>
                <a:lnTo>
                  <a:pt x="1854041" y="918715"/>
                </a:lnTo>
                <a:lnTo>
                  <a:pt x="1849915" y="925702"/>
                </a:lnTo>
                <a:lnTo>
                  <a:pt x="1845154" y="932371"/>
                </a:lnTo>
                <a:lnTo>
                  <a:pt x="1834996" y="945073"/>
                </a:lnTo>
                <a:lnTo>
                  <a:pt x="1824839" y="957776"/>
                </a:lnTo>
                <a:lnTo>
                  <a:pt x="1814047" y="969843"/>
                </a:lnTo>
                <a:lnTo>
                  <a:pt x="1802620" y="981911"/>
                </a:lnTo>
                <a:lnTo>
                  <a:pt x="1791193" y="993343"/>
                </a:lnTo>
                <a:lnTo>
                  <a:pt x="1779131" y="1004458"/>
                </a:lnTo>
                <a:lnTo>
                  <a:pt x="1766434" y="1014937"/>
                </a:lnTo>
                <a:lnTo>
                  <a:pt x="1759768" y="1019701"/>
                </a:lnTo>
                <a:lnTo>
                  <a:pt x="1753420" y="1024464"/>
                </a:lnTo>
                <a:lnTo>
                  <a:pt x="1732153" y="1039707"/>
                </a:lnTo>
                <a:lnTo>
                  <a:pt x="1721678" y="1047329"/>
                </a:lnTo>
                <a:lnTo>
                  <a:pt x="1711203" y="1054951"/>
                </a:lnTo>
                <a:lnTo>
                  <a:pt x="1700094" y="1062255"/>
                </a:lnTo>
                <a:lnTo>
                  <a:pt x="1688984" y="1068606"/>
                </a:lnTo>
                <a:lnTo>
                  <a:pt x="1677874" y="1074957"/>
                </a:lnTo>
                <a:lnTo>
                  <a:pt x="1666130" y="1080673"/>
                </a:lnTo>
                <a:lnTo>
                  <a:pt x="1657242" y="1084802"/>
                </a:lnTo>
                <a:lnTo>
                  <a:pt x="1648672" y="1088930"/>
                </a:lnTo>
                <a:lnTo>
                  <a:pt x="1640419" y="1093376"/>
                </a:lnTo>
                <a:lnTo>
                  <a:pt x="1632166" y="1098139"/>
                </a:lnTo>
                <a:lnTo>
                  <a:pt x="1616295" y="1107984"/>
                </a:lnTo>
                <a:lnTo>
                  <a:pt x="1600424" y="1118463"/>
                </a:lnTo>
                <a:lnTo>
                  <a:pt x="1568682" y="1139423"/>
                </a:lnTo>
                <a:lnTo>
                  <a:pt x="1552811" y="1149585"/>
                </a:lnTo>
                <a:lnTo>
                  <a:pt x="1544558" y="1154348"/>
                </a:lnTo>
                <a:lnTo>
                  <a:pt x="1536306" y="1159112"/>
                </a:lnTo>
                <a:lnTo>
                  <a:pt x="1540432" y="1158794"/>
                </a:lnTo>
                <a:lnTo>
                  <a:pt x="1544241" y="1158794"/>
                </a:lnTo>
                <a:lnTo>
                  <a:pt x="1548050" y="1158794"/>
                </a:lnTo>
                <a:lnTo>
                  <a:pt x="1551859" y="1159429"/>
                </a:lnTo>
                <a:lnTo>
                  <a:pt x="1555668" y="1160382"/>
                </a:lnTo>
                <a:lnTo>
                  <a:pt x="1559160" y="1162287"/>
                </a:lnTo>
                <a:lnTo>
                  <a:pt x="1562016" y="1164193"/>
                </a:lnTo>
                <a:lnTo>
                  <a:pt x="1564873" y="1167369"/>
                </a:lnTo>
                <a:lnTo>
                  <a:pt x="1572809" y="1163240"/>
                </a:lnTo>
                <a:lnTo>
                  <a:pt x="1581062" y="1159747"/>
                </a:lnTo>
                <a:lnTo>
                  <a:pt x="1585188" y="1158159"/>
                </a:lnTo>
                <a:lnTo>
                  <a:pt x="1589314" y="1156889"/>
                </a:lnTo>
                <a:lnTo>
                  <a:pt x="1593758" y="1155936"/>
                </a:lnTo>
                <a:lnTo>
                  <a:pt x="1597885" y="1155301"/>
                </a:lnTo>
                <a:lnTo>
                  <a:pt x="1598520" y="1163240"/>
                </a:lnTo>
                <a:lnTo>
                  <a:pt x="1598837" y="1171179"/>
                </a:lnTo>
                <a:lnTo>
                  <a:pt x="1588997" y="1175625"/>
                </a:lnTo>
                <a:lnTo>
                  <a:pt x="1579475" y="1180071"/>
                </a:lnTo>
                <a:lnTo>
                  <a:pt x="1569952" y="1185152"/>
                </a:lnTo>
                <a:lnTo>
                  <a:pt x="1560747" y="1190233"/>
                </a:lnTo>
                <a:lnTo>
                  <a:pt x="1551542" y="1195632"/>
                </a:lnTo>
                <a:lnTo>
                  <a:pt x="1542337" y="1201348"/>
                </a:lnTo>
                <a:lnTo>
                  <a:pt x="1533766" y="1207064"/>
                </a:lnTo>
                <a:lnTo>
                  <a:pt x="1525196" y="1213733"/>
                </a:lnTo>
                <a:lnTo>
                  <a:pt x="1514086" y="1221672"/>
                </a:lnTo>
                <a:lnTo>
                  <a:pt x="1503611" y="1229611"/>
                </a:lnTo>
                <a:lnTo>
                  <a:pt x="1493137" y="1238185"/>
                </a:lnTo>
                <a:lnTo>
                  <a:pt x="1482662" y="1246760"/>
                </a:lnTo>
                <a:lnTo>
                  <a:pt x="1472822" y="1255651"/>
                </a:lnTo>
                <a:lnTo>
                  <a:pt x="1462982" y="1265496"/>
                </a:lnTo>
                <a:lnTo>
                  <a:pt x="1453777" y="1275023"/>
                </a:lnTo>
                <a:lnTo>
                  <a:pt x="1445206" y="1285503"/>
                </a:lnTo>
                <a:lnTo>
                  <a:pt x="1440128" y="1291854"/>
                </a:lnTo>
                <a:lnTo>
                  <a:pt x="1435049" y="1298523"/>
                </a:lnTo>
                <a:lnTo>
                  <a:pt x="1425527" y="1312178"/>
                </a:lnTo>
                <a:lnTo>
                  <a:pt x="1416321" y="1325833"/>
                </a:lnTo>
                <a:lnTo>
                  <a:pt x="1407434" y="1340124"/>
                </a:lnTo>
                <a:lnTo>
                  <a:pt x="1389976" y="1368387"/>
                </a:lnTo>
                <a:lnTo>
                  <a:pt x="1381088" y="1382042"/>
                </a:lnTo>
                <a:lnTo>
                  <a:pt x="1371565" y="1396015"/>
                </a:lnTo>
                <a:lnTo>
                  <a:pt x="1370296" y="1397920"/>
                </a:lnTo>
                <a:lnTo>
                  <a:pt x="1368391" y="1399826"/>
                </a:lnTo>
                <a:lnTo>
                  <a:pt x="1365852" y="1401096"/>
                </a:lnTo>
                <a:lnTo>
                  <a:pt x="1363313" y="1402049"/>
                </a:lnTo>
                <a:lnTo>
                  <a:pt x="1358551" y="1403954"/>
                </a:lnTo>
                <a:lnTo>
                  <a:pt x="1353473" y="1405542"/>
                </a:lnTo>
                <a:lnTo>
                  <a:pt x="1349981" y="1416022"/>
                </a:lnTo>
                <a:lnTo>
                  <a:pt x="1365534" y="1413481"/>
                </a:lnTo>
                <a:lnTo>
                  <a:pt x="1381405" y="1410941"/>
                </a:lnTo>
                <a:lnTo>
                  <a:pt x="1396959" y="1409353"/>
                </a:lnTo>
                <a:lnTo>
                  <a:pt x="1412512" y="1407765"/>
                </a:lnTo>
                <a:lnTo>
                  <a:pt x="1419496" y="1393792"/>
                </a:lnTo>
                <a:lnTo>
                  <a:pt x="1426796" y="1380772"/>
                </a:lnTo>
                <a:lnTo>
                  <a:pt x="1434414" y="1367117"/>
                </a:lnTo>
                <a:lnTo>
                  <a:pt x="1442032" y="1354097"/>
                </a:lnTo>
                <a:lnTo>
                  <a:pt x="1457903" y="1328056"/>
                </a:lnTo>
                <a:lnTo>
                  <a:pt x="1473774" y="1302016"/>
                </a:lnTo>
                <a:lnTo>
                  <a:pt x="1470600" y="1304874"/>
                </a:lnTo>
                <a:lnTo>
                  <a:pt x="1467743" y="1307732"/>
                </a:lnTo>
                <a:lnTo>
                  <a:pt x="1461712" y="1314401"/>
                </a:lnTo>
                <a:lnTo>
                  <a:pt x="1456634" y="1321388"/>
                </a:lnTo>
                <a:lnTo>
                  <a:pt x="1451237" y="1328691"/>
                </a:lnTo>
                <a:lnTo>
                  <a:pt x="1441715" y="1342982"/>
                </a:lnTo>
                <a:lnTo>
                  <a:pt x="1436954" y="1350286"/>
                </a:lnTo>
                <a:lnTo>
                  <a:pt x="1431875" y="1357272"/>
                </a:lnTo>
                <a:lnTo>
                  <a:pt x="1427114" y="1363306"/>
                </a:lnTo>
                <a:lnTo>
                  <a:pt x="1422987" y="1369975"/>
                </a:lnTo>
                <a:lnTo>
                  <a:pt x="1418861" y="1376961"/>
                </a:lnTo>
                <a:lnTo>
                  <a:pt x="1415052" y="1383630"/>
                </a:lnTo>
                <a:lnTo>
                  <a:pt x="1410608" y="1389664"/>
                </a:lnTo>
                <a:lnTo>
                  <a:pt x="1408386" y="1392839"/>
                </a:lnTo>
                <a:lnTo>
                  <a:pt x="1405847" y="1395698"/>
                </a:lnTo>
                <a:lnTo>
                  <a:pt x="1402990" y="1398238"/>
                </a:lnTo>
                <a:lnTo>
                  <a:pt x="1400133" y="1400779"/>
                </a:lnTo>
                <a:lnTo>
                  <a:pt x="1396959" y="1402684"/>
                </a:lnTo>
                <a:lnTo>
                  <a:pt x="1393467" y="1404589"/>
                </a:lnTo>
                <a:lnTo>
                  <a:pt x="1394420" y="1400461"/>
                </a:lnTo>
                <a:lnTo>
                  <a:pt x="1395372" y="1396333"/>
                </a:lnTo>
                <a:lnTo>
                  <a:pt x="1396959" y="1392204"/>
                </a:lnTo>
                <a:lnTo>
                  <a:pt x="1398546" y="1388076"/>
                </a:lnTo>
                <a:lnTo>
                  <a:pt x="1402038" y="1380137"/>
                </a:lnTo>
                <a:lnTo>
                  <a:pt x="1406164" y="1372515"/>
                </a:lnTo>
                <a:lnTo>
                  <a:pt x="1410925" y="1364894"/>
                </a:lnTo>
                <a:lnTo>
                  <a:pt x="1416004" y="1357272"/>
                </a:lnTo>
                <a:lnTo>
                  <a:pt x="1425527" y="1342664"/>
                </a:lnTo>
                <a:lnTo>
                  <a:pt x="1429970" y="1336948"/>
                </a:lnTo>
                <a:lnTo>
                  <a:pt x="1434414" y="1330597"/>
                </a:lnTo>
                <a:lnTo>
                  <a:pt x="1442667" y="1317577"/>
                </a:lnTo>
                <a:lnTo>
                  <a:pt x="1446794" y="1310908"/>
                </a:lnTo>
                <a:lnTo>
                  <a:pt x="1451237" y="1304874"/>
                </a:lnTo>
                <a:lnTo>
                  <a:pt x="1455999" y="1298523"/>
                </a:lnTo>
                <a:lnTo>
                  <a:pt x="1461077" y="1292807"/>
                </a:lnTo>
                <a:lnTo>
                  <a:pt x="1475996" y="1275976"/>
                </a:lnTo>
                <a:lnTo>
                  <a:pt x="1490915" y="1259145"/>
                </a:lnTo>
                <a:lnTo>
                  <a:pt x="1506151" y="1242314"/>
                </a:lnTo>
                <a:lnTo>
                  <a:pt x="1513769" y="1234057"/>
                </a:lnTo>
                <a:lnTo>
                  <a:pt x="1521704" y="1226118"/>
                </a:lnTo>
                <a:lnTo>
                  <a:pt x="1532814" y="1226435"/>
                </a:lnTo>
                <a:lnTo>
                  <a:pt x="1538210" y="1240091"/>
                </a:lnTo>
                <a:lnTo>
                  <a:pt x="1545828" y="1234692"/>
                </a:lnTo>
                <a:lnTo>
                  <a:pt x="1553764" y="1229294"/>
                </a:lnTo>
                <a:lnTo>
                  <a:pt x="1557573" y="1226435"/>
                </a:lnTo>
                <a:lnTo>
                  <a:pt x="1561699" y="1223895"/>
                </a:lnTo>
                <a:lnTo>
                  <a:pt x="1565826" y="1221672"/>
                </a:lnTo>
                <a:lnTo>
                  <a:pt x="1570269" y="1219767"/>
                </a:lnTo>
                <a:lnTo>
                  <a:pt x="1572809" y="1220402"/>
                </a:lnTo>
                <a:lnTo>
                  <a:pt x="1575031" y="1221672"/>
                </a:lnTo>
                <a:lnTo>
                  <a:pt x="1576300" y="1222942"/>
                </a:lnTo>
                <a:lnTo>
                  <a:pt x="1577570" y="1224848"/>
                </a:lnTo>
                <a:lnTo>
                  <a:pt x="1578840" y="1226753"/>
                </a:lnTo>
                <a:lnTo>
                  <a:pt x="1579792" y="1228976"/>
                </a:lnTo>
                <a:lnTo>
                  <a:pt x="1581379" y="1233422"/>
                </a:lnTo>
                <a:lnTo>
                  <a:pt x="1574078" y="1237233"/>
                </a:lnTo>
                <a:lnTo>
                  <a:pt x="1567413" y="1241361"/>
                </a:lnTo>
                <a:lnTo>
                  <a:pt x="1560429" y="1245807"/>
                </a:lnTo>
                <a:lnTo>
                  <a:pt x="1553764" y="1250253"/>
                </a:lnTo>
                <a:lnTo>
                  <a:pt x="1540749" y="1259462"/>
                </a:lnTo>
                <a:lnTo>
                  <a:pt x="1527735" y="1269307"/>
                </a:lnTo>
                <a:lnTo>
                  <a:pt x="1522339" y="1273753"/>
                </a:lnTo>
                <a:lnTo>
                  <a:pt x="1517260" y="1278199"/>
                </a:lnTo>
                <a:lnTo>
                  <a:pt x="1512499" y="1282644"/>
                </a:lnTo>
                <a:lnTo>
                  <a:pt x="1507738" y="1287408"/>
                </a:lnTo>
                <a:lnTo>
                  <a:pt x="1498533" y="1297570"/>
                </a:lnTo>
                <a:lnTo>
                  <a:pt x="1489962" y="1308367"/>
                </a:lnTo>
                <a:lnTo>
                  <a:pt x="1482027" y="1318847"/>
                </a:lnTo>
                <a:lnTo>
                  <a:pt x="1474409" y="1329962"/>
                </a:lnTo>
                <a:lnTo>
                  <a:pt x="1466791" y="1341394"/>
                </a:lnTo>
                <a:lnTo>
                  <a:pt x="1459808" y="1352826"/>
                </a:lnTo>
                <a:lnTo>
                  <a:pt x="1451872" y="1366164"/>
                </a:lnTo>
                <a:lnTo>
                  <a:pt x="1443937" y="1379819"/>
                </a:lnTo>
                <a:lnTo>
                  <a:pt x="1440128" y="1386170"/>
                </a:lnTo>
                <a:lnTo>
                  <a:pt x="1436636" y="1393475"/>
                </a:lnTo>
                <a:lnTo>
                  <a:pt x="1433462" y="1400461"/>
                </a:lnTo>
                <a:lnTo>
                  <a:pt x="1430923" y="1407765"/>
                </a:lnTo>
                <a:lnTo>
                  <a:pt x="1440445" y="1402684"/>
                </a:lnTo>
                <a:lnTo>
                  <a:pt x="1445524" y="1394110"/>
                </a:lnTo>
                <a:lnTo>
                  <a:pt x="1450285" y="1385218"/>
                </a:lnTo>
                <a:lnTo>
                  <a:pt x="1460443" y="1367117"/>
                </a:lnTo>
                <a:lnTo>
                  <a:pt x="1465839" y="1358542"/>
                </a:lnTo>
                <a:lnTo>
                  <a:pt x="1471552" y="1349968"/>
                </a:lnTo>
                <a:lnTo>
                  <a:pt x="1477583" y="1342029"/>
                </a:lnTo>
                <a:lnTo>
                  <a:pt x="1480757" y="1337901"/>
                </a:lnTo>
                <a:lnTo>
                  <a:pt x="1484249" y="1334090"/>
                </a:lnTo>
                <a:lnTo>
                  <a:pt x="1490280" y="1338854"/>
                </a:lnTo>
                <a:lnTo>
                  <a:pt x="1496311" y="1343299"/>
                </a:lnTo>
                <a:lnTo>
                  <a:pt x="1505833" y="1329962"/>
                </a:lnTo>
                <a:lnTo>
                  <a:pt x="1511230" y="1323293"/>
                </a:lnTo>
                <a:lnTo>
                  <a:pt x="1515991" y="1316941"/>
                </a:lnTo>
                <a:lnTo>
                  <a:pt x="1521387" y="1310272"/>
                </a:lnTo>
                <a:lnTo>
                  <a:pt x="1527100" y="1304557"/>
                </a:lnTo>
                <a:lnTo>
                  <a:pt x="1533131" y="1298523"/>
                </a:lnTo>
                <a:lnTo>
                  <a:pt x="1539797" y="1293759"/>
                </a:lnTo>
                <a:lnTo>
                  <a:pt x="1541067" y="1292807"/>
                </a:lnTo>
                <a:lnTo>
                  <a:pt x="1542019" y="1291854"/>
                </a:lnTo>
                <a:lnTo>
                  <a:pt x="1543606" y="1291536"/>
                </a:lnTo>
                <a:lnTo>
                  <a:pt x="1544876" y="1291536"/>
                </a:lnTo>
                <a:lnTo>
                  <a:pt x="1547415" y="1291854"/>
                </a:lnTo>
                <a:lnTo>
                  <a:pt x="1549637" y="1293124"/>
                </a:lnTo>
                <a:lnTo>
                  <a:pt x="1551859" y="1294394"/>
                </a:lnTo>
                <a:lnTo>
                  <a:pt x="1554081" y="1296300"/>
                </a:lnTo>
                <a:lnTo>
                  <a:pt x="1557890" y="1299793"/>
                </a:lnTo>
                <a:lnTo>
                  <a:pt x="1553446" y="1304557"/>
                </a:lnTo>
                <a:lnTo>
                  <a:pt x="1549002" y="1309320"/>
                </a:lnTo>
                <a:lnTo>
                  <a:pt x="1539480" y="1317894"/>
                </a:lnTo>
                <a:lnTo>
                  <a:pt x="1534401" y="1322340"/>
                </a:lnTo>
                <a:lnTo>
                  <a:pt x="1529640" y="1326786"/>
                </a:lnTo>
                <a:lnTo>
                  <a:pt x="1525196" y="1331549"/>
                </a:lnTo>
                <a:lnTo>
                  <a:pt x="1521387" y="1336630"/>
                </a:lnTo>
                <a:lnTo>
                  <a:pt x="1515356" y="1344887"/>
                </a:lnTo>
                <a:lnTo>
                  <a:pt x="1509325" y="1352826"/>
                </a:lnTo>
                <a:lnTo>
                  <a:pt x="1503929" y="1361083"/>
                </a:lnTo>
                <a:lnTo>
                  <a:pt x="1498533" y="1369657"/>
                </a:lnTo>
                <a:lnTo>
                  <a:pt x="1493772" y="1378549"/>
                </a:lnTo>
                <a:lnTo>
                  <a:pt x="1489645" y="1387758"/>
                </a:lnTo>
                <a:lnTo>
                  <a:pt x="1487741" y="1392204"/>
                </a:lnTo>
                <a:lnTo>
                  <a:pt x="1486153" y="1396968"/>
                </a:lnTo>
                <a:lnTo>
                  <a:pt x="1484566" y="1401731"/>
                </a:lnTo>
                <a:lnTo>
                  <a:pt x="1483614" y="1406495"/>
                </a:lnTo>
                <a:lnTo>
                  <a:pt x="1486153" y="1405542"/>
                </a:lnTo>
                <a:lnTo>
                  <a:pt x="1489010" y="1404272"/>
                </a:lnTo>
                <a:lnTo>
                  <a:pt x="1491550" y="1402366"/>
                </a:lnTo>
                <a:lnTo>
                  <a:pt x="1493454" y="1400779"/>
                </a:lnTo>
                <a:lnTo>
                  <a:pt x="1495676" y="1398556"/>
                </a:lnTo>
                <a:lnTo>
                  <a:pt x="1497263" y="1396333"/>
                </a:lnTo>
                <a:lnTo>
                  <a:pt x="1500437" y="1390934"/>
                </a:lnTo>
                <a:lnTo>
                  <a:pt x="1503294" y="1385853"/>
                </a:lnTo>
                <a:lnTo>
                  <a:pt x="1505833" y="1380137"/>
                </a:lnTo>
                <a:lnTo>
                  <a:pt x="1508373" y="1374738"/>
                </a:lnTo>
                <a:lnTo>
                  <a:pt x="1511547" y="1369657"/>
                </a:lnTo>
                <a:lnTo>
                  <a:pt x="1528370" y="1372515"/>
                </a:lnTo>
                <a:lnTo>
                  <a:pt x="1533766" y="1362988"/>
                </a:lnTo>
                <a:lnTo>
                  <a:pt x="1536940" y="1358542"/>
                </a:lnTo>
                <a:lnTo>
                  <a:pt x="1540432" y="1354414"/>
                </a:lnTo>
                <a:lnTo>
                  <a:pt x="1544241" y="1350603"/>
                </a:lnTo>
                <a:lnTo>
                  <a:pt x="1548367" y="1347428"/>
                </a:lnTo>
                <a:lnTo>
                  <a:pt x="1550907" y="1346157"/>
                </a:lnTo>
                <a:lnTo>
                  <a:pt x="1553129" y="1344887"/>
                </a:lnTo>
                <a:lnTo>
                  <a:pt x="1555668" y="1343935"/>
                </a:lnTo>
                <a:lnTo>
                  <a:pt x="1557890" y="1342982"/>
                </a:lnTo>
                <a:lnTo>
                  <a:pt x="1560747" y="1349968"/>
                </a:lnTo>
                <a:lnTo>
                  <a:pt x="1563286" y="1356954"/>
                </a:lnTo>
                <a:lnTo>
                  <a:pt x="1557573" y="1362671"/>
                </a:lnTo>
                <a:lnTo>
                  <a:pt x="1552177" y="1369022"/>
                </a:lnTo>
                <a:lnTo>
                  <a:pt x="1547415" y="1375691"/>
                </a:lnTo>
                <a:lnTo>
                  <a:pt x="1542337" y="1381725"/>
                </a:lnTo>
                <a:lnTo>
                  <a:pt x="1537575" y="1388711"/>
                </a:lnTo>
                <a:lnTo>
                  <a:pt x="1533131" y="1395698"/>
                </a:lnTo>
                <a:lnTo>
                  <a:pt x="1529322" y="1402366"/>
                </a:lnTo>
                <a:lnTo>
                  <a:pt x="1525196" y="1409670"/>
                </a:lnTo>
                <a:lnTo>
                  <a:pt x="1552494" y="1411893"/>
                </a:lnTo>
                <a:lnTo>
                  <a:pt x="1566143" y="1413164"/>
                </a:lnTo>
                <a:lnTo>
                  <a:pt x="1579792" y="1414752"/>
                </a:lnTo>
                <a:lnTo>
                  <a:pt x="1593123" y="1416974"/>
                </a:lnTo>
                <a:lnTo>
                  <a:pt x="1606772" y="1418880"/>
                </a:lnTo>
                <a:lnTo>
                  <a:pt x="1619787" y="1422055"/>
                </a:lnTo>
                <a:lnTo>
                  <a:pt x="1633118" y="1425548"/>
                </a:lnTo>
                <a:lnTo>
                  <a:pt x="1657559" y="1430312"/>
                </a:lnTo>
                <a:lnTo>
                  <a:pt x="1670256" y="1432853"/>
                </a:lnTo>
                <a:lnTo>
                  <a:pt x="1682318" y="1435711"/>
                </a:lnTo>
                <a:lnTo>
                  <a:pt x="1694380" y="1438569"/>
                </a:lnTo>
                <a:lnTo>
                  <a:pt x="1706442" y="1442380"/>
                </a:lnTo>
                <a:lnTo>
                  <a:pt x="1718504" y="1446190"/>
                </a:lnTo>
                <a:lnTo>
                  <a:pt x="1730248" y="1450636"/>
                </a:lnTo>
                <a:lnTo>
                  <a:pt x="1739771" y="1453177"/>
                </a:lnTo>
                <a:lnTo>
                  <a:pt x="1749928" y="1455717"/>
                </a:lnTo>
                <a:lnTo>
                  <a:pt x="1769608" y="1461116"/>
                </a:lnTo>
                <a:lnTo>
                  <a:pt x="1788971" y="1467785"/>
                </a:lnTo>
                <a:lnTo>
                  <a:pt x="1808016" y="1474136"/>
                </a:lnTo>
                <a:lnTo>
                  <a:pt x="1846423" y="1488109"/>
                </a:lnTo>
                <a:lnTo>
                  <a:pt x="1865786" y="1494778"/>
                </a:lnTo>
                <a:lnTo>
                  <a:pt x="1885148" y="1500811"/>
                </a:lnTo>
                <a:lnTo>
                  <a:pt x="1902607" y="1508115"/>
                </a:lnTo>
                <a:lnTo>
                  <a:pt x="1920382" y="1514784"/>
                </a:lnTo>
                <a:lnTo>
                  <a:pt x="1955298" y="1528122"/>
                </a:lnTo>
                <a:lnTo>
                  <a:pt x="1973073" y="1534791"/>
                </a:lnTo>
                <a:lnTo>
                  <a:pt x="1990214" y="1541460"/>
                </a:lnTo>
                <a:lnTo>
                  <a:pt x="2007672" y="1548764"/>
                </a:lnTo>
                <a:lnTo>
                  <a:pt x="2024813" y="1556703"/>
                </a:lnTo>
                <a:lnTo>
                  <a:pt x="2034018" y="1560514"/>
                </a:lnTo>
                <a:lnTo>
                  <a:pt x="2043540" y="1564007"/>
                </a:lnTo>
                <a:lnTo>
                  <a:pt x="2053063" y="1567500"/>
                </a:lnTo>
                <a:lnTo>
                  <a:pt x="2062903" y="1570676"/>
                </a:lnTo>
                <a:lnTo>
                  <a:pt x="2081631" y="1576392"/>
                </a:lnTo>
                <a:lnTo>
                  <a:pt x="2091470" y="1579885"/>
                </a:lnTo>
                <a:lnTo>
                  <a:pt x="2100676" y="1583696"/>
                </a:lnTo>
                <a:lnTo>
                  <a:pt x="2113055" y="1588459"/>
                </a:lnTo>
                <a:lnTo>
                  <a:pt x="2125434" y="1592905"/>
                </a:lnTo>
                <a:lnTo>
                  <a:pt x="2138448" y="1597033"/>
                </a:lnTo>
                <a:lnTo>
                  <a:pt x="2151145" y="1600844"/>
                </a:lnTo>
                <a:lnTo>
                  <a:pt x="2176539" y="1608466"/>
                </a:lnTo>
                <a:lnTo>
                  <a:pt x="2189235" y="1612594"/>
                </a:lnTo>
                <a:lnTo>
                  <a:pt x="2202249" y="1617040"/>
                </a:lnTo>
                <a:lnTo>
                  <a:pt x="2207011" y="1618945"/>
                </a:lnTo>
                <a:lnTo>
                  <a:pt x="2212089" y="1620533"/>
                </a:lnTo>
                <a:lnTo>
                  <a:pt x="2217168" y="1622121"/>
                </a:lnTo>
                <a:lnTo>
                  <a:pt x="2222882" y="1623074"/>
                </a:lnTo>
                <a:lnTo>
                  <a:pt x="2227960" y="1623709"/>
                </a:lnTo>
                <a:lnTo>
                  <a:pt x="2233039" y="1624026"/>
                </a:lnTo>
                <a:lnTo>
                  <a:pt x="2238753" y="1624344"/>
                </a:lnTo>
                <a:lnTo>
                  <a:pt x="2244149" y="1624026"/>
                </a:lnTo>
                <a:lnTo>
                  <a:pt x="2247958" y="1627520"/>
                </a:lnTo>
                <a:lnTo>
                  <a:pt x="2252084" y="1631013"/>
                </a:lnTo>
                <a:lnTo>
                  <a:pt x="2254306" y="1632601"/>
                </a:lnTo>
                <a:lnTo>
                  <a:pt x="2256528" y="1633871"/>
                </a:lnTo>
                <a:lnTo>
                  <a:pt x="2259067" y="1634189"/>
                </a:lnTo>
                <a:lnTo>
                  <a:pt x="2261924" y="1634189"/>
                </a:lnTo>
                <a:lnTo>
                  <a:pt x="2282874" y="1634506"/>
                </a:lnTo>
                <a:lnTo>
                  <a:pt x="2303506" y="1634506"/>
                </a:lnTo>
                <a:lnTo>
                  <a:pt x="2324773" y="1634506"/>
                </a:lnTo>
                <a:lnTo>
                  <a:pt x="2345723" y="1633871"/>
                </a:lnTo>
                <a:lnTo>
                  <a:pt x="2366672" y="1632601"/>
                </a:lnTo>
                <a:lnTo>
                  <a:pt x="2387304" y="1631013"/>
                </a:lnTo>
                <a:lnTo>
                  <a:pt x="2408571" y="1628790"/>
                </a:lnTo>
                <a:lnTo>
                  <a:pt x="2429204" y="1626249"/>
                </a:lnTo>
                <a:lnTo>
                  <a:pt x="2438091" y="1624979"/>
                </a:lnTo>
                <a:lnTo>
                  <a:pt x="2446662" y="1623074"/>
                </a:lnTo>
                <a:lnTo>
                  <a:pt x="2455232" y="1620533"/>
                </a:lnTo>
                <a:lnTo>
                  <a:pt x="2464120" y="1618310"/>
                </a:lnTo>
                <a:lnTo>
                  <a:pt x="2480943" y="1611959"/>
                </a:lnTo>
                <a:lnTo>
                  <a:pt x="2497766" y="1605925"/>
                </a:lnTo>
                <a:lnTo>
                  <a:pt x="2501575" y="1604337"/>
                </a:lnTo>
                <a:lnTo>
                  <a:pt x="2505384" y="1602432"/>
                </a:lnTo>
                <a:lnTo>
                  <a:pt x="2508558" y="1600209"/>
                </a:lnTo>
                <a:lnTo>
                  <a:pt x="2512050" y="1597351"/>
                </a:lnTo>
                <a:lnTo>
                  <a:pt x="2517763" y="1592270"/>
                </a:lnTo>
                <a:lnTo>
                  <a:pt x="2524429" y="1587189"/>
                </a:lnTo>
                <a:lnTo>
                  <a:pt x="2526651" y="1587189"/>
                </a:lnTo>
                <a:lnTo>
                  <a:pt x="2529191" y="1587189"/>
                </a:lnTo>
                <a:lnTo>
                  <a:pt x="2533952" y="1587824"/>
                </a:lnTo>
                <a:lnTo>
                  <a:pt x="2539030" y="1588777"/>
                </a:lnTo>
                <a:lnTo>
                  <a:pt x="2543792" y="1589412"/>
                </a:lnTo>
                <a:lnTo>
                  <a:pt x="2553632" y="1585284"/>
                </a:lnTo>
                <a:lnTo>
                  <a:pt x="2563472" y="1580520"/>
                </a:lnTo>
                <a:lnTo>
                  <a:pt x="2573312" y="1575757"/>
                </a:lnTo>
                <a:lnTo>
                  <a:pt x="2582834" y="1570676"/>
                </a:lnTo>
                <a:lnTo>
                  <a:pt x="2592039" y="1564642"/>
                </a:lnTo>
                <a:lnTo>
                  <a:pt x="2601244" y="1559243"/>
                </a:lnTo>
                <a:lnTo>
                  <a:pt x="2619655" y="1547176"/>
                </a:lnTo>
                <a:lnTo>
                  <a:pt x="2637113" y="1534473"/>
                </a:lnTo>
                <a:lnTo>
                  <a:pt x="2655206" y="1521453"/>
                </a:lnTo>
                <a:lnTo>
                  <a:pt x="2672664" y="1508751"/>
                </a:lnTo>
                <a:lnTo>
                  <a:pt x="2690757" y="1496048"/>
                </a:lnTo>
                <a:lnTo>
                  <a:pt x="2692978" y="1494143"/>
                </a:lnTo>
                <a:lnTo>
                  <a:pt x="2695200" y="1492237"/>
                </a:lnTo>
                <a:lnTo>
                  <a:pt x="2696787" y="1489697"/>
                </a:lnTo>
                <a:lnTo>
                  <a:pt x="2698375" y="1487156"/>
                </a:lnTo>
                <a:lnTo>
                  <a:pt x="2701231" y="1481757"/>
                </a:lnTo>
                <a:lnTo>
                  <a:pt x="2703136" y="1479535"/>
                </a:lnTo>
                <a:lnTo>
                  <a:pt x="2705040" y="1477312"/>
                </a:lnTo>
                <a:lnTo>
                  <a:pt x="2712976" y="1471913"/>
                </a:lnTo>
                <a:lnTo>
                  <a:pt x="2721229" y="1466197"/>
                </a:lnTo>
                <a:lnTo>
                  <a:pt x="2738052" y="1455400"/>
                </a:lnTo>
                <a:lnTo>
                  <a:pt x="2745987" y="1449683"/>
                </a:lnTo>
                <a:lnTo>
                  <a:pt x="2753923" y="1443967"/>
                </a:lnTo>
                <a:lnTo>
                  <a:pt x="2761541" y="1437616"/>
                </a:lnTo>
                <a:lnTo>
                  <a:pt x="2768524" y="1430630"/>
                </a:lnTo>
                <a:lnTo>
                  <a:pt x="2772650" y="1426184"/>
                </a:lnTo>
                <a:lnTo>
                  <a:pt x="2776142" y="1421420"/>
                </a:lnTo>
                <a:lnTo>
                  <a:pt x="2779316" y="1416339"/>
                </a:lnTo>
                <a:lnTo>
                  <a:pt x="2782490" y="1410941"/>
                </a:lnTo>
                <a:lnTo>
                  <a:pt x="2787569" y="1400143"/>
                </a:lnTo>
                <a:lnTo>
                  <a:pt x="2790108" y="1394745"/>
                </a:lnTo>
                <a:lnTo>
                  <a:pt x="2793283" y="1389346"/>
                </a:lnTo>
                <a:lnTo>
                  <a:pt x="2808201" y="1362036"/>
                </a:lnTo>
                <a:lnTo>
                  <a:pt x="2815502" y="1348063"/>
                </a:lnTo>
                <a:lnTo>
                  <a:pt x="2822485" y="1334090"/>
                </a:lnTo>
                <a:lnTo>
                  <a:pt x="2818676" y="1335043"/>
                </a:lnTo>
                <a:lnTo>
                  <a:pt x="2814550" y="1336313"/>
                </a:lnTo>
                <a:lnTo>
                  <a:pt x="2810423" y="1337266"/>
                </a:lnTo>
                <a:lnTo>
                  <a:pt x="2806297" y="1338536"/>
                </a:lnTo>
                <a:lnTo>
                  <a:pt x="2802170" y="1340441"/>
                </a:lnTo>
                <a:lnTo>
                  <a:pt x="2798679" y="1342029"/>
                </a:lnTo>
                <a:lnTo>
                  <a:pt x="2797092" y="1343299"/>
                </a:lnTo>
                <a:lnTo>
                  <a:pt x="2795505" y="1344887"/>
                </a:lnTo>
                <a:lnTo>
                  <a:pt x="2794235" y="1346475"/>
                </a:lnTo>
                <a:lnTo>
                  <a:pt x="2793283" y="1348698"/>
                </a:lnTo>
                <a:lnTo>
                  <a:pt x="2787887" y="1356637"/>
                </a:lnTo>
                <a:lnTo>
                  <a:pt x="2783125" y="1364576"/>
                </a:lnTo>
                <a:lnTo>
                  <a:pt x="2773920" y="1380772"/>
                </a:lnTo>
                <a:lnTo>
                  <a:pt x="2764715" y="1397285"/>
                </a:lnTo>
                <a:lnTo>
                  <a:pt x="2755192" y="1413164"/>
                </a:lnTo>
                <a:lnTo>
                  <a:pt x="2743765" y="1411893"/>
                </a:lnTo>
                <a:lnTo>
                  <a:pt x="2745035" y="1406495"/>
                </a:lnTo>
                <a:lnTo>
                  <a:pt x="2746940" y="1401414"/>
                </a:lnTo>
                <a:lnTo>
                  <a:pt x="2748527" y="1396650"/>
                </a:lnTo>
                <a:lnTo>
                  <a:pt x="2750749" y="1391569"/>
                </a:lnTo>
                <a:lnTo>
                  <a:pt x="2755192" y="1381725"/>
                </a:lnTo>
                <a:lnTo>
                  <a:pt x="2759954" y="1372198"/>
                </a:lnTo>
                <a:lnTo>
                  <a:pt x="2764715" y="1362353"/>
                </a:lnTo>
                <a:lnTo>
                  <a:pt x="2769476" y="1352509"/>
                </a:lnTo>
                <a:lnTo>
                  <a:pt x="2771381" y="1347428"/>
                </a:lnTo>
                <a:lnTo>
                  <a:pt x="2773603" y="1342347"/>
                </a:lnTo>
                <a:lnTo>
                  <a:pt x="2774872" y="1337266"/>
                </a:lnTo>
                <a:lnTo>
                  <a:pt x="2776459" y="1332185"/>
                </a:lnTo>
                <a:lnTo>
                  <a:pt x="2769794" y="1336948"/>
                </a:lnTo>
                <a:lnTo>
                  <a:pt x="2763445" y="1341712"/>
                </a:lnTo>
                <a:lnTo>
                  <a:pt x="2757414" y="1346793"/>
                </a:lnTo>
                <a:lnTo>
                  <a:pt x="2751701" y="1352826"/>
                </a:lnTo>
                <a:lnTo>
                  <a:pt x="2746622" y="1358542"/>
                </a:lnTo>
                <a:lnTo>
                  <a:pt x="2741861" y="1365211"/>
                </a:lnTo>
                <a:lnTo>
                  <a:pt x="2737100" y="1371880"/>
                </a:lnTo>
                <a:lnTo>
                  <a:pt x="2733608" y="1378867"/>
                </a:lnTo>
                <a:lnTo>
                  <a:pt x="2732021" y="1381407"/>
                </a:lnTo>
                <a:lnTo>
                  <a:pt x="2730434" y="1383630"/>
                </a:lnTo>
                <a:lnTo>
                  <a:pt x="2728212" y="1385218"/>
                </a:lnTo>
                <a:lnTo>
                  <a:pt x="2726307" y="1386488"/>
                </a:lnTo>
                <a:lnTo>
                  <a:pt x="2723768" y="1387758"/>
                </a:lnTo>
                <a:lnTo>
                  <a:pt x="2720911" y="1388711"/>
                </a:lnTo>
                <a:lnTo>
                  <a:pt x="2715833" y="1389981"/>
                </a:lnTo>
                <a:lnTo>
                  <a:pt x="2715833" y="1386488"/>
                </a:lnTo>
                <a:lnTo>
                  <a:pt x="2716150" y="1383948"/>
                </a:lnTo>
                <a:lnTo>
                  <a:pt x="2716467" y="1380772"/>
                </a:lnTo>
                <a:lnTo>
                  <a:pt x="2717102" y="1377596"/>
                </a:lnTo>
                <a:lnTo>
                  <a:pt x="2719324" y="1372198"/>
                </a:lnTo>
                <a:lnTo>
                  <a:pt x="2721864" y="1366482"/>
                </a:lnTo>
                <a:lnTo>
                  <a:pt x="2724403" y="1361083"/>
                </a:lnTo>
                <a:lnTo>
                  <a:pt x="2727260" y="1356002"/>
                </a:lnTo>
                <a:lnTo>
                  <a:pt x="2730434" y="1350286"/>
                </a:lnTo>
                <a:lnTo>
                  <a:pt x="2732973" y="1345205"/>
                </a:lnTo>
                <a:lnTo>
                  <a:pt x="2724720" y="1346475"/>
                </a:lnTo>
                <a:lnTo>
                  <a:pt x="2720594" y="1347110"/>
                </a:lnTo>
                <a:lnTo>
                  <a:pt x="2716785" y="1348380"/>
                </a:lnTo>
                <a:lnTo>
                  <a:pt x="2712658" y="1349651"/>
                </a:lnTo>
                <a:lnTo>
                  <a:pt x="2708849" y="1351238"/>
                </a:lnTo>
                <a:lnTo>
                  <a:pt x="2705358" y="1353462"/>
                </a:lnTo>
                <a:lnTo>
                  <a:pt x="2702501" y="1356320"/>
                </a:lnTo>
                <a:lnTo>
                  <a:pt x="2698692" y="1360448"/>
                </a:lnTo>
                <a:lnTo>
                  <a:pt x="2694883" y="1364894"/>
                </a:lnTo>
                <a:lnTo>
                  <a:pt x="2691709" y="1369657"/>
                </a:lnTo>
                <a:lnTo>
                  <a:pt x="2688217" y="1374421"/>
                </a:lnTo>
                <a:lnTo>
                  <a:pt x="2682504" y="1384583"/>
                </a:lnTo>
                <a:lnTo>
                  <a:pt x="2676790" y="1394427"/>
                </a:lnTo>
                <a:lnTo>
                  <a:pt x="2670442" y="1392522"/>
                </a:lnTo>
                <a:lnTo>
                  <a:pt x="2663459" y="1390617"/>
                </a:lnTo>
                <a:lnTo>
                  <a:pt x="2670759" y="1374421"/>
                </a:lnTo>
                <a:lnTo>
                  <a:pt x="2677425" y="1358225"/>
                </a:lnTo>
                <a:lnTo>
                  <a:pt x="2663776" y="1360765"/>
                </a:lnTo>
                <a:lnTo>
                  <a:pt x="2656793" y="1362353"/>
                </a:lnTo>
                <a:lnTo>
                  <a:pt x="2650444" y="1364894"/>
                </a:lnTo>
                <a:lnTo>
                  <a:pt x="2647270" y="1368387"/>
                </a:lnTo>
                <a:lnTo>
                  <a:pt x="2644096" y="1372198"/>
                </a:lnTo>
                <a:lnTo>
                  <a:pt x="2640922" y="1376009"/>
                </a:lnTo>
                <a:lnTo>
                  <a:pt x="2637748" y="1379819"/>
                </a:lnTo>
                <a:lnTo>
                  <a:pt x="2634573" y="1382677"/>
                </a:lnTo>
                <a:lnTo>
                  <a:pt x="2630447" y="1385536"/>
                </a:lnTo>
                <a:lnTo>
                  <a:pt x="2628225" y="1386488"/>
                </a:lnTo>
                <a:lnTo>
                  <a:pt x="2626003" y="1387758"/>
                </a:lnTo>
                <a:lnTo>
                  <a:pt x="2623781" y="1388394"/>
                </a:lnTo>
                <a:lnTo>
                  <a:pt x="2621242" y="1388711"/>
                </a:lnTo>
                <a:lnTo>
                  <a:pt x="2619972" y="1370927"/>
                </a:lnTo>
                <a:lnTo>
                  <a:pt x="2617433" y="1370927"/>
                </a:lnTo>
                <a:lnTo>
                  <a:pt x="2615211" y="1371245"/>
                </a:lnTo>
                <a:lnTo>
                  <a:pt x="2612672" y="1372198"/>
                </a:lnTo>
                <a:lnTo>
                  <a:pt x="2610767" y="1373151"/>
                </a:lnTo>
                <a:lnTo>
                  <a:pt x="2608863" y="1374421"/>
                </a:lnTo>
                <a:lnTo>
                  <a:pt x="2607275" y="1375691"/>
                </a:lnTo>
                <a:lnTo>
                  <a:pt x="2603784" y="1378549"/>
                </a:lnTo>
                <a:lnTo>
                  <a:pt x="2597753" y="1385853"/>
                </a:lnTo>
                <a:lnTo>
                  <a:pt x="2594896" y="1389029"/>
                </a:lnTo>
                <a:lnTo>
                  <a:pt x="2591405" y="1392204"/>
                </a:lnTo>
                <a:lnTo>
                  <a:pt x="2589500" y="1392839"/>
                </a:lnTo>
                <a:lnTo>
                  <a:pt x="2588230" y="1393157"/>
                </a:lnTo>
                <a:lnTo>
                  <a:pt x="2586961" y="1393157"/>
                </a:lnTo>
                <a:lnTo>
                  <a:pt x="2585374" y="1392839"/>
                </a:lnTo>
                <a:lnTo>
                  <a:pt x="2584739" y="1392204"/>
                </a:lnTo>
                <a:lnTo>
                  <a:pt x="2583786" y="1391569"/>
                </a:lnTo>
                <a:lnTo>
                  <a:pt x="2583152" y="1390299"/>
                </a:lnTo>
                <a:lnTo>
                  <a:pt x="2582834" y="1389029"/>
                </a:lnTo>
                <a:lnTo>
                  <a:pt x="2581882" y="1386170"/>
                </a:lnTo>
                <a:lnTo>
                  <a:pt x="2581882" y="1382995"/>
                </a:lnTo>
                <a:lnTo>
                  <a:pt x="2581882" y="1380137"/>
                </a:lnTo>
                <a:lnTo>
                  <a:pt x="2582834" y="1377596"/>
                </a:lnTo>
                <a:lnTo>
                  <a:pt x="2566328" y="1382042"/>
                </a:lnTo>
                <a:lnTo>
                  <a:pt x="2550458" y="1386806"/>
                </a:lnTo>
                <a:lnTo>
                  <a:pt x="2534587" y="1392522"/>
                </a:lnTo>
                <a:lnTo>
                  <a:pt x="2519351" y="1397920"/>
                </a:lnTo>
                <a:lnTo>
                  <a:pt x="2488244" y="1409988"/>
                </a:lnTo>
                <a:lnTo>
                  <a:pt x="2456819" y="1421738"/>
                </a:lnTo>
                <a:lnTo>
                  <a:pt x="2444122" y="1427772"/>
                </a:lnTo>
                <a:lnTo>
                  <a:pt x="2431108" y="1434441"/>
                </a:lnTo>
                <a:lnTo>
                  <a:pt x="2406032" y="1448413"/>
                </a:lnTo>
                <a:lnTo>
                  <a:pt x="2392701" y="1455717"/>
                </a:lnTo>
                <a:lnTo>
                  <a:pt x="2378734" y="1462386"/>
                </a:lnTo>
                <a:lnTo>
                  <a:pt x="2372386" y="1465879"/>
                </a:lnTo>
                <a:lnTo>
                  <a:pt x="2365403" y="1469690"/>
                </a:lnTo>
                <a:lnTo>
                  <a:pt x="2358737" y="1473818"/>
                </a:lnTo>
                <a:lnTo>
                  <a:pt x="2352706" y="1477947"/>
                </a:lnTo>
                <a:lnTo>
                  <a:pt x="2374925" y="1510656"/>
                </a:lnTo>
                <a:lnTo>
                  <a:pt x="2386035" y="1527169"/>
                </a:lnTo>
                <a:lnTo>
                  <a:pt x="2391113" y="1535743"/>
                </a:lnTo>
                <a:lnTo>
                  <a:pt x="2396510" y="1544000"/>
                </a:lnTo>
                <a:lnTo>
                  <a:pt x="2401588" y="1552575"/>
                </a:lnTo>
                <a:lnTo>
                  <a:pt x="2406032" y="1561149"/>
                </a:lnTo>
                <a:lnTo>
                  <a:pt x="2410159" y="1570358"/>
                </a:lnTo>
                <a:lnTo>
                  <a:pt x="2414285" y="1579250"/>
                </a:lnTo>
                <a:lnTo>
                  <a:pt x="2417777" y="1588142"/>
                </a:lnTo>
                <a:lnTo>
                  <a:pt x="2420951" y="1597351"/>
                </a:lnTo>
                <a:lnTo>
                  <a:pt x="2423490" y="1607196"/>
                </a:lnTo>
                <a:lnTo>
                  <a:pt x="2425712" y="1616723"/>
                </a:lnTo>
                <a:lnTo>
                  <a:pt x="2421268" y="1615452"/>
                </a:lnTo>
                <a:lnTo>
                  <a:pt x="2416824" y="1613229"/>
                </a:lnTo>
                <a:lnTo>
                  <a:pt x="2412698" y="1611324"/>
                </a:lnTo>
                <a:lnTo>
                  <a:pt x="2408571" y="1608783"/>
                </a:lnTo>
                <a:lnTo>
                  <a:pt x="2404762" y="1606560"/>
                </a:lnTo>
                <a:lnTo>
                  <a:pt x="2400953" y="1603385"/>
                </a:lnTo>
                <a:lnTo>
                  <a:pt x="2397144" y="1600527"/>
                </a:lnTo>
                <a:lnTo>
                  <a:pt x="2393653" y="1597033"/>
                </a:lnTo>
                <a:lnTo>
                  <a:pt x="2371116" y="1569405"/>
                </a:lnTo>
                <a:lnTo>
                  <a:pt x="2360006" y="1555750"/>
                </a:lnTo>
                <a:lnTo>
                  <a:pt x="2348897" y="1542412"/>
                </a:lnTo>
                <a:lnTo>
                  <a:pt x="2337152" y="1528757"/>
                </a:lnTo>
                <a:lnTo>
                  <a:pt x="2325090" y="1515737"/>
                </a:lnTo>
                <a:lnTo>
                  <a:pt x="2318742" y="1509386"/>
                </a:lnTo>
                <a:lnTo>
                  <a:pt x="2312076" y="1503352"/>
                </a:lnTo>
                <a:lnTo>
                  <a:pt x="2305728" y="1497318"/>
                </a:lnTo>
                <a:lnTo>
                  <a:pt x="2298745" y="1491602"/>
                </a:lnTo>
                <a:lnTo>
                  <a:pt x="2287952" y="1481757"/>
                </a:lnTo>
                <a:lnTo>
                  <a:pt x="2277478" y="1471913"/>
                </a:lnTo>
                <a:lnTo>
                  <a:pt x="2256211" y="1452224"/>
                </a:lnTo>
                <a:lnTo>
                  <a:pt x="2245736" y="1442380"/>
                </a:lnTo>
                <a:lnTo>
                  <a:pt x="2234626" y="1433170"/>
                </a:lnTo>
                <a:lnTo>
                  <a:pt x="2223199" y="1424278"/>
                </a:lnTo>
                <a:lnTo>
                  <a:pt x="2211455" y="1416022"/>
                </a:lnTo>
                <a:lnTo>
                  <a:pt x="2204154" y="1410306"/>
                </a:lnTo>
                <a:lnTo>
                  <a:pt x="2197171" y="1404907"/>
                </a:lnTo>
                <a:lnTo>
                  <a:pt x="2190822" y="1398873"/>
                </a:lnTo>
                <a:lnTo>
                  <a:pt x="2184474" y="1392839"/>
                </a:lnTo>
                <a:lnTo>
                  <a:pt x="2171777" y="1380454"/>
                </a:lnTo>
                <a:lnTo>
                  <a:pt x="2165429" y="1374421"/>
                </a:lnTo>
                <a:lnTo>
                  <a:pt x="2159081" y="1368387"/>
                </a:lnTo>
                <a:lnTo>
                  <a:pt x="2160985" y="1378549"/>
                </a:lnTo>
                <a:lnTo>
                  <a:pt x="2163524" y="1388711"/>
                </a:lnTo>
                <a:lnTo>
                  <a:pt x="2164477" y="1393792"/>
                </a:lnTo>
                <a:lnTo>
                  <a:pt x="2165429" y="1398873"/>
                </a:lnTo>
                <a:lnTo>
                  <a:pt x="2166064" y="1404272"/>
                </a:lnTo>
                <a:lnTo>
                  <a:pt x="2166381" y="1409353"/>
                </a:lnTo>
                <a:lnTo>
                  <a:pt x="2159398" y="1412528"/>
                </a:lnTo>
                <a:lnTo>
                  <a:pt x="2157176" y="1410306"/>
                </a:lnTo>
                <a:lnTo>
                  <a:pt x="2155272" y="1408083"/>
                </a:lnTo>
                <a:lnTo>
                  <a:pt x="2151780" y="1402684"/>
                </a:lnTo>
                <a:lnTo>
                  <a:pt x="2148923" y="1397285"/>
                </a:lnTo>
                <a:lnTo>
                  <a:pt x="2146701" y="1391569"/>
                </a:lnTo>
                <a:lnTo>
                  <a:pt x="2144797" y="1385536"/>
                </a:lnTo>
                <a:lnTo>
                  <a:pt x="2143210" y="1379184"/>
                </a:lnTo>
                <a:lnTo>
                  <a:pt x="2139718" y="1367117"/>
                </a:lnTo>
                <a:lnTo>
                  <a:pt x="2139083" y="1363941"/>
                </a:lnTo>
                <a:lnTo>
                  <a:pt x="2138448" y="1360130"/>
                </a:lnTo>
                <a:lnTo>
                  <a:pt x="2137496" y="1352826"/>
                </a:lnTo>
                <a:lnTo>
                  <a:pt x="2136861" y="1349016"/>
                </a:lnTo>
                <a:lnTo>
                  <a:pt x="2135909" y="1345840"/>
                </a:lnTo>
                <a:lnTo>
                  <a:pt x="2135274" y="1344252"/>
                </a:lnTo>
                <a:lnTo>
                  <a:pt x="2134322" y="1342664"/>
                </a:lnTo>
                <a:lnTo>
                  <a:pt x="2132735" y="1341076"/>
                </a:lnTo>
                <a:lnTo>
                  <a:pt x="2131465" y="1340124"/>
                </a:lnTo>
                <a:lnTo>
                  <a:pt x="2125117" y="1333773"/>
                </a:lnTo>
                <a:lnTo>
                  <a:pt x="2118768" y="1327421"/>
                </a:lnTo>
                <a:lnTo>
                  <a:pt x="2111785" y="1322022"/>
                </a:lnTo>
                <a:lnTo>
                  <a:pt x="2104802" y="1316624"/>
                </a:lnTo>
                <a:lnTo>
                  <a:pt x="2104802" y="1321388"/>
                </a:lnTo>
                <a:lnTo>
                  <a:pt x="2105119" y="1326151"/>
                </a:lnTo>
                <a:lnTo>
                  <a:pt x="2106707" y="1335360"/>
                </a:lnTo>
                <a:lnTo>
                  <a:pt x="2108294" y="1345205"/>
                </a:lnTo>
                <a:lnTo>
                  <a:pt x="2110516" y="1354732"/>
                </a:lnTo>
                <a:lnTo>
                  <a:pt x="2111785" y="1364259"/>
                </a:lnTo>
                <a:lnTo>
                  <a:pt x="2112420" y="1369022"/>
                </a:lnTo>
                <a:lnTo>
                  <a:pt x="2112420" y="1373786"/>
                </a:lnTo>
                <a:lnTo>
                  <a:pt x="2112737" y="1378231"/>
                </a:lnTo>
                <a:lnTo>
                  <a:pt x="2112420" y="1382995"/>
                </a:lnTo>
                <a:lnTo>
                  <a:pt x="2111785" y="1388076"/>
                </a:lnTo>
                <a:lnTo>
                  <a:pt x="2110516" y="1392839"/>
                </a:lnTo>
                <a:lnTo>
                  <a:pt x="2108611" y="1391569"/>
                </a:lnTo>
                <a:lnTo>
                  <a:pt x="2107024" y="1390299"/>
                </a:lnTo>
                <a:lnTo>
                  <a:pt x="2104167" y="1387758"/>
                </a:lnTo>
                <a:lnTo>
                  <a:pt x="2101628" y="1384583"/>
                </a:lnTo>
                <a:lnTo>
                  <a:pt x="2099723" y="1380772"/>
                </a:lnTo>
                <a:lnTo>
                  <a:pt x="2098136" y="1377279"/>
                </a:lnTo>
                <a:lnTo>
                  <a:pt x="2096867" y="1373151"/>
                </a:lnTo>
                <a:lnTo>
                  <a:pt x="2094645" y="1365529"/>
                </a:lnTo>
                <a:lnTo>
                  <a:pt x="2090836" y="1347428"/>
                </a:lnTo>
                <a:lnTo>
                  <a:pt x="2087027" y="1329327"/>
                </a:lnTo>
                <a:lnTo>
                  <a:pt x="2080043" y="1293442"/>
                </a:lnTo>
                <a:lnTo>
                  <a:pt x="2078139" y="1290584"/>
                </a:lnTo>
                <a:lnTo>
                  <a:pt x="2075917" y="1287725"/>
                </a:lnTo>
                <a:lnTo>
                  <a:pt x="2073378" y="1285503"/>
                </a:lnTo>
                <a:lnTo>
                  <a:pt x="2071156" y="1283280"/>
                </a:lnTo>
                <a:lnTo>
                  <a:pt x="2065442" y="1279151"/>
                </a:lnTo>
                <a:lnTo>
                  <a:pt x="2060046" y="1275023"/>
                </a:lnTo>
                <a:lnTo>
                  <a:pt x="2060998" y="1284550"/>
                </a:lnTo>
                <a:lnTo>
                  <a:pt x="2062268" y="1293442"/>
                </a:lnTo>
                <a:lnTo>
                  <a:pt x="2064173" y="1302333"/>
                </a:lnTo>
                <a:lnTo>
                  <a:pt x="2065760" y="1311225"/>
                </a:lnTo>
                <a:lnTo>
                  <a:pt x="2068299" y="1320117"/>
                </a:lnTo>
                <a:lnTo>
                  <a:pt x="2070838" y="1329009"/>
                </a:lnTo>
                <a:lnTo>
                  <a:pt x="2073695" y="1337583"/>
                </a:lnTo>
                <a:lnTo>
                  <a:pt x="2076869" y="1346157"/>
                </a:lnTo>
                <a:lnTo>
                  <a:pt x="2080678" y="1357272"/>
                </a:lnTo>
                <a:lnTo>
                  <a:pt x="2082265" y="1362671"/>
                </a:lnTo>
                <a:lnTo>
                  <a:pt x="2084170" y="1368704"/>
                </a:lnTo>
                <a:lnTo>
                  <a:pt x="2085122" y="1374421"/>
                </a:lnTo>
                <a:lnTo>
                  <a:pt x="2086074" y="1380454"/>
                </a:lnTo>
                <a:lnTo>
                  <a:pt x="2086709" y="1386170"/>
                </a:lnTo>
                <a:lnTo>
                  <a:pt x="2086709" y="1392204"/>
                </a:lnTo>
                <a:lnTo>
                  <a:pt x="2083852" y="1389981"/>
                </a:lnTo>
                <a:lnTo>
                  <a:pt x="2081313" y="1387758"/>
                </a:lnTo>
                <a:lnTo>
                  <a:pt x="2079409" y="1385218"/>
                </a:lnTo>
                <a:lnTo>
                  <a:pt x="2077187" y="1382360"/>
                </a:lnTo>
                <a:lnTo>
                  <a:pt x="2073378" y="1376961"/>
                </a:lnTo>
                <a:lnTo>
                  <a:pt x="2070203" y="1370927"/>
                </a:lnTo>
                <a:lnTo>
                  <a:pt x="2067664" y="1365211"/>
                </a:lnTo>
                <a:lnTo>
                  <a:pt x="2064807" y="1358860"/>
                </a:lnTo>
                <a:lnTo>
                  <a:pt x="2060046" y="1346475"/>
                </a:lnTo>
                <a:lnTo>
                  <a:pt x="2055920" y="1335995"/>
                </a:lnTo>
                <a:lnTo>
                  <a:pt x="2052111" y="1325516"/>
                </a:lnTo>
                <a:lnTo>
                  <a:pt x="2048619" y="1314719"/>
                </a:lnTo>
                <a:lnTo>
                  <a:pt x="2045762" y="1304239"/>
                </a:lnTo>
                <a:lnTo>
                  <a:pt x="2043540" y="1293124"/>
                </a:lnTo>
                <a:lnTo>
                  <a:pt x="2041318" y="1282009"/>
                </a:lnTo>
                <a:lnTo>
                  <a:pt x="2040049" y="1270895"/>
                </a:lnTo>
                <a:lnTo>
                  <a:pt x="2038462" y="1259462"/>
                </a:lnTo>
                <a:lnTo>
                  <a:pt x="2039096" y="1256604"/>
                </a:lnTo>
                <a:lnTo>
                  <a:pt x="2038462" y="1253428"/>
                </a:lnTo>
                <a:lnTo>
                  <a:pt x="2037509" y="1250253"/>
                </a:lnTo>
                <a:lnTo>
                  <a:pt x="2036557" y="1247395"/>
                </a:lnTo>
                <a:lnTo>
                  <a:pt x="2035287" y="1245172"/>
                </a:lnTo>
                <a:lnTo>
                  <a:pt x="2033700" y="1242314"/>
                </a:lnTo>
                <a:lnTo>
                  <a:pt x="2029891" y="1237550"/>
                </a:lnTo>
                <a:lnTo>
                  <a:pt x="2025447" y="1233104"/>
                </a:lnTo>
                <a:lnTo>
                  <a:pt x="2021004" y="1228976"/>
                </a:lnTo>
                <a:lnTo>
                  <a:pt x="2016242" y="1224212"/>
                </a:lnTo>
                <a:lnTo>
                  <a:pt x="2012116" y="1220084"/>
                </a:lnTo>
                <a:lnTo>
                  <a:pt x="2010211" y="1228976"/>
                </a:lnTo>
                <a:lnTo>
                  <a:pt x="2008942" y="1237550"/>
                </a:lnTo>
                <a:lnTo>
                  <a:pt x="2006402" y="1255334"/>
                </a:lnTo>
                <a:lnTo>
                  <a:pt x="2004498" y="1273118"/>
                </a:lnTo>
                <a:lnTo>
                  <a:pt x="2002911" y="1290901"/>
                </a:lnTo>
                <a:lnTo>
                  <a:pt x="1990531" y="1297570"/>
                </a:lnTo>
                <a:lnTo>
                  <a:pt x="1988309" y="1316624"/>
                </a:lnTo>
                <a:lnTo>
                  <a:pt x="1987040" y="1325833"/>
                </a:lnTo>
                <a:lnTo>
                  <a:pt x="1985453" y="1335043"/>
                </a:lnTo>
                <a:lnTo>
                  <a:pt x="1983866" y="1344570"/>
                </a:lnTo>
                <a:lnTo>
                  <a:pt x="1981644" y="1353779"/>
                </a:lnTo>
                <a:lnTo>
                  <a:pt x="1979104" y="1362671"/>
                </a:lnTo>
                <a:lnTo>
                  <a:pt x="1976248" y="1371880"/>
                </a:lnTo>
                <a:lnTo>
                  <a:pt x="1963868" y="1367117"/>
                </a:lnTo>
                <a:lnTo>
                  <a:pt x="1965455" y="1359813"/>
                </a:lnTo>
                <a:lnTo>
                  <a:pt x="1966725" y="1352509"/>
                </a:lnTo>
                <a:lnTo>
                  <a:pt x="1969582" y="1337266"/>
                </a:lnTo>
                <a:lnTo>
                  <a:pt x="1971804" y="1321705"/>
                </a:lnTo>
                <a:lnTo>
                  <a:pt x="1973391" y="1306462"/>
                </a:lnTo>
                <a:lnTo>
                  <a:pt x="1975930" y="1291219"/>
                </a:lnTo>
                <a:lnTo>
                  <a:pt x="1977200" y="1283597"/>
                </a:lnTo>
                <a:lnTo>
                  <a:pt x="1978470" y="1275976"/>
                </a:lnTo>
                <a:lnTo>
                  <a:pt x="1980691" y="1268989"/>
                </a:lnTo>
                <a:lnTo>
                  <a:pt x="1982596" y="1261368"/>
                </a:lnTo>
                <a:lnTo>
                  <a:pt x="1985135" y="1254064"/>
                </a:lnTo>
                <a:lnTo>
                  <a:pt x="1988309" y="1246760"/>
                </a:lnTo>
                <a:lnTo>
                  <a:pt x="1990214" y="1240726"/>
                </a:lnTo>
                <a:lnTo>
                  <a:pt x="1992119" y="1234375"/>
                </a:lnTo>
                <a:lnTo>
                  <a:pt x="1993388" y="1227706"/>
                </a:lnTo>
                <a:lnTo>
                  <a:pt x="1994023" y="1221354"/>
                </a:lnTo>
                <a:lnTo>
                  <a:pt x="1994340" y="1214686"/>
                </a:lnTo>
                <a:lnTo>
                  <a:pt x="1994658" y="1207699"/>
                </a:lnTo>
                <a:lnTo>
                  <a:pt x="1994658" y="1194679"/>
                </a:lnTo>
                <a:lnTo>
                  <a:pt x="1991484" y="1188010"/>
                </a:lnTo>
                <a:lnTo>
                  <a:pt x="1987040" y="1181976"/>
                </a:lnTo>
                <a:lnTo>
                  <a:pt x="1982913" y="1175625"/>
                </a:lnTo>
                <a:lnTo>
                  <a:pt x="1978470" y="1169909"/>
                </a:lnTo>
                <a:lnTo>
                  <a:pt x="1976565" y="1179436"/>
                </a:lnTo>
                <a:lnTo>
                  <a:pt x="1974660" y="1189280"/>
                </a:lnTo>
                <a:lnTo>
                  <a:pt x="1972439" y="1208969"/>
                </a:lnTo>
                <a:lnTo>
                  <a:pt x="1970534" y="1215003"/>
                </a:lnTo>
                <a:lnTo>
                  <a:pt x="1969264" y="1221354"/>
                </a:lnTo>
                <a:lnTo>
                  <a:pt x="1966725" y="1233740"/>
                </a:lnTo>
                <a:lnTo>
                  <a:pt x="1965138" y="1246125"/>
                </a:lnTo>
                <a:lnTo>
                  <a:pt x="1963868" y="1258827"/>
                </a:lnTo>
                <a:lnTo>
                  <a:pt x="1962281" y="1271212"/>
                </a:lnTo>
                <a:lnTo>
                  <a:pt x="1961012" y="1283915"/>
                </a:lnTo>
                <a:lnTo>
                  <a:pt x="1958790" y="1296617"/>
                </a:lnTo>
                <a:lnTo>
                  <a:pt x="1956568" y="1309002"/>
                </a:lnTo>
                <a:lnTo>
                  <a:pt x="1945141" y="1303286"/>
                </a:lnTo>
                <a:lnTo>
                  <a:pt x="1945141" y="1293759"/>
                </a:lnTo>
                <a:lnTo>
                  <a:pt x="1945458" y="1283915"/>
                </a:lnTo>
                <a:lnTo>
                  <a:pt x="1946728" y="1264861"/>
                </a:lnTo>
                <a:lnTo>
                  <a:pt x="1948632" y="1245489"/>
                </a:lnTo>
                <a:lnTo>
                  <a:pt x="1950854" y="1226118"/>
                </a:lnTo>
                <a:lnTo>
                  <a:pt x="1953711" y="1206747"/>
                </a:lnTo>
                <a:lnTo>
                  <a:pt x="1956885" y="1187375"/>
                </a:lnTo>
                <a:lnTo>
                  <a:pt x="1962916" y="1148950"/>
                </a:lnTo>
                <a:lnTo>
                  <a:pt x="1958155" y="1137835"/>
                </a:lnTo>
                <a:lnTo>
                  <a:pt x="1953711" y="1126402"/>
                </a:lnTo>
                <a:lnTo>
                  <a:pt x="1949902" y="1114970"/>
                </a:lnTo>
                <a:lnTo>
                  <a:pt x="1946410" y="1103220"/>
                </a:lnTo>
                <a:lnTo>
                  <a:pt x="1942919" y="1091471"/>
                </a:lnTo>
                <a:lnTo>
                  <a:pt x="1940379" y="1079403"/>
                </a:lnTo>
                <a:lnTo>
                  <a:pt x="1937840" y="1067335"/>
                </a:lnTo>
                <a:lnTo>
                  <a:pt x="1935935" y="1055268"/>
                </a:lnTo>
                <a:lnTo>
                  <a:pt x="1933396" y="1061620"/>
                </a:lnTo>
                <a:lnTo>
                  <a:pt x="1931174" y="1068288"/>
                </a:lnTo>
                <a:lnTo>
                  <a:pt x="1929587" y="1074957"/>
                </a:lnTo>
                <a:lnTo>
                  <a:pt x="1928317" y="1081308"/>
                </a:lnTo>
                <a:lnTo>
                  <a:pt x="1925461" y="1094964"/>
                </a:lnTo>
                <a:lnTo>
                  <a:pt x="1922604" y="1107984"/>
                </a:lnTo>
                <a:lnTo>
                  <a:pt x="1920382" y="1118781"/>
                </a:lnTo>
                <a:lnTo>
                  <a:pt x="1917525" y="1129578"/>
                </a:lnTo>
                <a:lnTo>
                  <a:pt x="1914986" y="1140058"/>
                </a:lnTo>
                <a:lnTo>
                  <a:pt x="1914034" y="1145774"/>
                </a:lnTo>
                <a:lnTo>
                  <a:pt x="1913399" y="1151173"/>
                </a:lnTo>
                <a:lnTo>
                  <a:pt x="1915303" y="1147679"/>
                </a:lnTo>
                <a:lnTo>
                  <a:pt x="1917208" y="1144186"/>
                </a:lnTo>
                <a:lnTo>
                  <a:pt x="1920065" y="1136565"/>
                </a:lnTo>
                <a:lnTo>
                  <a:pt x="1922921" y="1129578"/>
                </a:lnTo>
                <a:lnTo>
                  <a:pt x="1924826" y="1126085"/>
                </a:lnTo>
                <a:lnTo>
                  <a:pt x="1926413" y="1122592"/>
                </a:lnTo>
                <a:lnTo>
                  <a:pt x="1940379" y="1121957"/>
                </a:lnTo>
                <a:lnTo>
                  <a:pt x="1938475" y="1130848"/>
                </a:lnTo>
                <a:lnTo>
                  <a:pt x="1936253" y="1139740"/>
                </a:lnTo>
                <a:lnTo>
                  <a:pt x="1930857" y="1157524"/>
                </a:lnTo>
                <a:lnTo>
                  <a:pt x="1926095" y="1174990"/>
                </a:lnTo>
                <a:lnTo>
                  <a:pt x="1924191" y="1183882"/>
                </a:lnTo>
                <a:lnTo>
                  <a:pt x="1921969" y="1193409"/>
                </a:lnTo>
                <a:lnTo>
                  <a:pt x="1921017" y="1197537"/>
                </a:lnTo>
                <a:lnTo>
                  <a:pt x="1920065" y="1201983"/>
                </a:lnTo>
                <a:lnTo>
                  <a:pt x="1919112" y="1206429"/>
                </a:lnTo>
                <a:lnTo>
                  <a:pt x="1917843" y="1210875"/>
                </a:lnTo>
                <a:lnTo>
                  <a:pt x="1916255" y="1215003"/>
                </a:lnTo>
                <a:lnTo>
                  <a:pt x="1914986" y="1216909"/>
                </a:lnTo>
                <a:lnTo>
                  <a:pt x="1913716" y="1218496"/>
                </a:lnTo>
                <a:lnTo>
                  <a:pt x="1912129" y="1219767"/>
                </a:lnTo>
                <a:lnTo>
                  <a:pt x="1910225" y="1221354"/>
                </a:lnTo>
                <a:lnTo>
                  <a:pt x="1908320" y="1222307"/>
                </a:lnTo>
                <a:lnTo>
                  <a:pt x="1905781" y="1222942"/>
                </a:lnTo>
                <a:lnTo>
                  <a:pt x="1905146" y="1218496"/>
                </a:lnTo>
                <a:lnTo>
                  <a:pt x="1904828" y="1214050"/>
                </a:lnTo>
                <a:lnTo>
                  <a:pt x="1904828" y="1209605"/>
                </a:lnTo>
                <a:lnTo>
                  <a:pt x="1905146" y="1204524"/>
                </a:lnTo>
                <a:lnTo>
                  <a:pt x="1905781" y="1195632"/>
                </a:lnTo>
                <a:lnTo>
                  <a:pt x="1907050" y="1186740"/>
                </a:lnTo>
                <a:lnTo>
                  <a:pt x="1908955" y="1177848"/>
                </a:lnTo>
                <a:lnTo>
                  <a:pt x="1910859" y="1168639"/>
                </a:lnTo>
                <a:lnTo>
                  <a:pt x="1913081" y="1159747"/>
                </a:lnTo>
                <a:lnTo>
                  <a:pt x="1914668" y="1150855"/>
                </a:lnTo>
                <a:lnTo>
                  <a:pt x="1912446" y="1154348"/>
                </a:lnTo>
                <a:lnTo>
                  <a:pt x="1909272" y="1157841"/>
                </a:lnTo>
                <a:lnTo>
                  <a:pt x="1906416" y="1161335"/>
                </a:lnTo>
                <a:lnTo>
                  <a:pt x="1903559" y="1164510"/>
                </a:lnTo>
                <a:lnTo>
                  <a:pt x="1901337" y="1168321"/>
                </a:lnTo>
                <a:lnTo>
                  <a:pt x="1899115" y="1172132"/>
                </a:lnTo>
                <a:lnTo>
                  <a:pt x="1898480" y="1174355"/>
                </a:lnTo>
                <a:lnTo>
                  <a:pt x="1898163" y="1176260"/>
                </a:lnTo>
                <a:lnTo>
                  <a:pt x="1897845" y="1178801"/>
                </a:lnTo>
                <a:lnTo>
                  <a:pt x="1897845" y="1181341"/>
                </a:lnTo>
                <a:lnTo>
                  <a:pt x="1896576" y="1193409"/>
                </a:lnTo>
                <a:lnTo>
                  <a:pt x="1894988" y="1205794"/>
                </a:lnTo>
                <a:lnTo>
                  <a:pt x="1892449" y="1230246"/>
                </a:lnTo>
                <a:lnTo>
                  <a:pt x="1891179" y="1242631"/>
                </a:lnTo>
                <a:lnTo>
                  <a:pt x="1890227" y="1254699"/>
                </a:lnTo>
                <a:lnTo>
                  <a:pt x="1889910" y="1267084"/>
                </a:lnTo>
                <a:lnTo>
                  <a:pt x="1890227" y="1279469"/>
                </a:lnTo>
                <a:lnTo>
                  <a:pt x="1890545" y="1285503"/>
                </a:lnTo>
                <a:lnTo>
                  <a:pt x="1890545" y="1291536"/>
                </a:lnTo>
                <a:lnTo>
                  <a:pt x="1890227" y="1303604"/>
                </a:lnTo>
                <a:lnTo>
                  <a:pt x="1890227" y="1315671"/>
                </a:lnTo>
                <a:lnTo>
                  <a:pt x="1890545" y="1321705"/>
                </a:lnTo>
                <a:lnTo>
                  <a:pt x="1890862" y="1327421"/>
                </a:lnTo>
                <a:lnTo>
                  <a:pt x="1895306" y="1348698"/>
                </a:lnTo>
                <a:lnTo>
                  <a:pt x="1900067" y="1369657"/>
                </a:lnTo>
                <a:lnTo>
                  <a:pt x="1903559" y="1390617"/>
                </a:lnTo>
                <a:lnTo>
                  <a:pt x="1907050" y="1412211"/>
                </a:lnTo>
                <a:lnTo>
                  <a:pt x="1909907" y="1433488"/>
                </a:lnTo>
                <a:lnTo>
                  <a:pt x="1910859" y="1444285"/>
                </a:lnTo>
                <a:lnTo>
                  <a:pt x="1911494" y="1455082"/>
                </a:lnTo>
                <a:lnTo>
                  <a:pt x="1912446" y="1465562"/>
                </a:lnTo>
                <a:lnTo>
                  <a:pt x="1912764" y="1476359"/>
                </a:lnTo>
                <a:lnTo>
                  <a:pt x="1913081" y="1487156"/>
                </a:lnTo>
                <a:lnTo>
                  <a:pt x="1912764" y="1497636"/>
                </a:lnTo>
                <a:lnTo>
                  <a:pt x="1903559" y="1493507"/>
                </a:lnTo>
                <a:lnTo>
                  <a:pt x="1901654" y="1488426"/>
                </a:lnTo>
                <a:lnTo>
                  <a:pt x="1900067" y="1483663"/>
                </a:lnTo>
                <a:lnTo>
                  <a:pt x="1898480" y="1478264"/>
                </a:lnTo>
                <a:lnTo>
                  <a:pt x="1897528" y="1473183"/>
                </a:lnTo>
                <a:lnTo>
                  <a:pt x="1895306" y="1462386"/>
                </a:lnTo>
                <a:lnTo>
                  <a:pt x="1894036" y="1452224"/>
                </a:lnTo>
                <a:lnTo>
                  <a:pt x="1893084" y="1441427"/>
                </a:lnTo>
                <a:lnTo>
                  <a:pt x="1891179" y="1430630"/>
                </a:lnTo>
                <a:lnTo>
                  <a:pt x="1890227" y="1425548"/>
                </a:lnTo>
                <a:lnTo>
                  <a:pt x="1888958" y="1420467"/>
                </a:lnTo>
                <a:lnTo>
                  <a:pt x="1887370" y="1415386"/>
                </a:lnTo>
                <a:lnTo>
                  <a:pt x="1885466" y="1410306"/>
                </a:lnTo>
                <a:lnTo>
                  <a:pt x="1872452" y="1376961"/>
                </a:lnTo>
                <a:lnTo>
                  <a:pt x="1865786" y="1360130"/>
                </a:lnTo>
                <a:lnTo>
                  <a:pt x="1859438" y="1342982"/>
                </a:lnTo>
                <a:lnTo>
                  <a:pt x="1853724" y="1325833"/>
                </a:lnTo>
                <a:lnTo>
                  <a:pt x="1847693" y="1309002"/>
                </a:lnTo>
                <a:lnTo>
                  <a:pt x="1842614" y="1291536"/>
                </a:lnTo>
                <a:lnTo>
                  <a:pt x="1837853" y="1274070"/>
                </a:lnTo>
                <a:lnTo>
                  <a:pt x="1834679" y="1259462"/>
                </a:lnTo>
                <a:lnTo>
                  <a:pt x="1831187" y="1245489"/>
                </a:lnTo>
                <a:lnTo>
                  <a:pt x="1823887" y="1216909"/>
                </a:lnTo>
                <a:lnTo>
                  <a:pt x="1820078" y="1202301"/>
                </a:lnTo>
                <a:lnTo>
                  <a:pt x="1817221" y="1187693"/>
                </a:lnTo>
                <a:lnTo>
                  <a:pt x="1814682" y="1173402"/>
                </a:lnTo>
                <a:lnTo>
                  <a:pt x="1813729" y="1165781"/>
                </a:lnTo>
                <a:lnTo>
                  <a:pt x="1813094" y="1158476"/>
                </a:lnTo>
                <a:lnTo>
                  <a:pt x="1811190" y="1149902"/>
                </a:lnTo>
                <a:lnTo>
                  <a:pt x="1809920" y="1141646"/>
                </a:lnTo>
                <a:lnTo>
                  <a:pt x="1808968" y="1132754"/>
                </a:lnTo>
                <a:lnTo>
                  <a:pt x="1808016" y="1124179"/>
                </a:lnTo>
                <a:lnTo>
                  <a:pt x="1807698" y="1115606"/>
                </a:lnTo>
                <a:lnTo>
                  <a:pt x="1807698" y="1107031"/>
                </a:lnTo>
                <a:lnTo>
                  <a:pt x="1808016" y="1098457"/>
                </a:lnTo>
                <a:lnTo>
                  <a:pt x="1808333" y="1089883"/>
                </a:lnTo>
                <a:lnTo>
                  <a:pt x="1809285" y="1080991"/>
                </a:lnTo>
                <a:lnTo>
                  <a:pt x="1810238" y="1072734"/>
                </a:lnTo>
                <a:lnTo>
                  <a:pt x="1811507" y="1064160"/>
                </a:lnTo>
                <a:lnTo>
                  <a:pt x="1813094" y="1055586"/>
                </a:lnTo>
                <a:lnTo>
                  <a:pt x="1814682" y="1047329"/>
                </a:lnTo>
                <a:lnTo>
                  <a:pt x="1816904" y="1038755"/>
                </a:lnTo>
                <a:lnTo>
                  <a:pt x="1818808" y="1030498"/>
                </a:lnTo>
                <a:lnTo>
                  <a:pt x="1821347" y="1021924"/>
                </a:lnTo>
                <a:lnTo>
                  <a:pt x="1822934" y="1012397"/>
                </a:lnTo>
                <a:lnTo>
                  <a:pt x="1825474" y="1003188"/>
                </a:lnTo>
                <a:lnTo>
                  <a:pt x="1828648" y="993661"/>
                </a:lnTo>
                <a:lnTo>
                  <a:pt x="1831505" y="984451"/>
                </a:lnTo>
                <a:lnTo>
                  <a:pt x="1835314" y="975559"/>
                </a:lnTo>
                <a:lnTo>
                  <a:pt x="1839123" y="966350"/>
                </a:lnTo>
                <a:lnTo>
                  <a:pt x="1847376" y="948884"/>
                </a:lnTo>
                <a:lnTo>
                  <a:pt x="1855629" y="931418"/>
                </a:lnTo>
                <a:lnTo>
                  <a:pt x="1863881" y="913634"/>
                </a:lnTo>
                <a:lnTo>
                  <a:pt x="1867690" y="904742"/>
                </a:lnTo>
                <a:lnTo>
                  <a:pt x="1871182" y="895851"/>
                </a:lnTo>
                <a:lnTo>
                  <a:pt x="1874674" y="886324"/>
                </a:lnTo>
                <a:lnTo>
                  <a:pt x="1877530" y="877114"/>
                </a:lnTo>
                <a:close/>
                <a:moveTo>
                  <a:pt x="3128794" y="832338"/>
                </a:moveTo>
                <a:lnTo>
                  <a:pt x="3132286" y="844088"/>
                </a:lnTo>
                <a:lnTo>
                  <a:pt x="3135460" y="855838"/>
                </a:lnTo>
                <a:lnTo>
                  <a:pt x="3138634" y="867587"/>
                </a:lnTo>
                <a:lnTo>
                  <a:pt x="3140856" y="879655"/>
                </a:lnTo>
                <a:lnTo>
                  <a:pt x="3143395" y="891722"/>
                </a:lnTo>
                <a:lnTo>
                  <a:pt x="3144982" y="903790"/>
                </a:lnTo>
                <a:lnTo>
                  <a:pt x="3146252" y="915857"/>
                </a:lnTo>
                <a:lnTo>
                  <a:pt x="3146887" y="927925"/>
                </a:lnTo>
                <a:lnTo>
                  <a:pt x="3147204" y="935229"/>
                </a:lnTo>
                <a:lnTo>
                  <a:pt x="3148156" y="942215"/>
                </a:lnTo>
                <a:lnTo>
                  <a:pt x="3149426" y="949202"/>
                </a:lnTo>
                <a:lnTo>
                  <a:pt x="3151330" y="956505"/>
                </a:lnTo>
                <a:lnTo>
                  <a:pt x="3152600" y="963492"/>
                </a:lnTo>
                <a:lnTo>
                  <a:pt x="3154187" y="970796"/>
                </a:lnTo>
                <a:lnTo>
                  <a:pt x="3154822" y="977465"/>
                </a:lnTo>
                <a:lnTo>
                  <a:pt x="3154822" y="981276"/>
                </a:lnTo>
                <a:lnTo>
                  <a:pt x="3154822" y="984769"/>
                </a:lnTo>
                <a:lnTo>
                  <a:pt x="3153552" y="992708"/>
                </a:lnTo>
                <a:lnTo>
                  <a:pt x="3152283" y="1000647"/>
                </a:lnTo>
                <a:lnTo>
                  <a:pt x="3149744" y="1008269"/>
                </a:lnTo>
                <a:lnTo>
                  <a:pt x="3147522" y="1015572"/>
                </a:lnTo>
                <a:lnTo>
                  <a:pt x="3141490" y="1030498"/>
                </a:lnTo>
                <a:lnTo>
                  <a:pt x="3138951" y="1037802"/>
                </a:lnTo>
                <a:lnTo>
                  <a:pt x="3136412" y="1045106"/>
                </a:lnTo>
                <a:lnTo>
                  <a:pt x="3133555" y="1053363"/>
                </a:lnTo>
                <a:lnTo>
                  <a:pt x="3130381" y="1061302"/>
                </a:lnTo>
                <a:lnTo>
                  <a:pt x="3126889" y="1068923"/>
                </a:lnTo>
                <a:lnTo>
                  <a:pt x="3123080" y="1076545"/>
                </a:lnTo>
                <a:lnTo>
                  <a:pt x="3115462" y="1092105"/>
                </a:lnTo>
                <a:lnTo>
                  <a:pt x="3111653" y="1099727"/>
                </a:lnTo>
                <a:lnTo>
                  <a:pt x="3108162" y="1107349"/>
                </a:lnTo>
                <a:lnTo>
                  <a:pt x="3095148" y="1134024"/>
                </a:lnTo>
                <a:lnTo>
                  <a:pt x="3081816" y="1160382"/>
                </a:lnTo>
                <a:lnTo>
                  <a:pt x="3075150" y="1173720"/>
                </a:lnTo>
                <a:lnTo>
                  <a:pt x="3068167" y="1186740"/>
                </a:lnTo>
                <a:lnTo>
                  <a:pt x="3060866" y="1199443"/>
                </a:lnTo>
                <a:lnTo>
                  <a:pt x="3053566" y="1212145"/>
                </a:lnTo>
                <a:lnTo>
                  <a:pt x="3040869" y="1225800"/>
                </a:lnTo>
                <a:lnTo>
                  <a:pt x="3027538" y="1238821"/>
                </a:lnTo>
                <a:lnTo>
                  <a:pt x="3020872" y="1245172"/>
                </a:lnTo>
                <a:lnTo>
                  <a:pt x="3013571" y="1250888"/>
                </a:lnTo>
                <a:lnTo>
                  <a:pt x="3006588" y="1256922"/>
                </a:lnTo>
                <a:lnTo>
                  <a:pt x="2999604" y="1262638"/>
                </a:lnTo>
                <a:lnTo>
                  <a:pt x="2991986" y="1268037"/>
                </a:lnTo>
                <a:lnTo>
                  <a:pt x="2984368" y="1273435"/>
                </a:lnTo>
                <a:lnTo>
                  <a:pt x="2976750" y="1278516"/>
                </a:lnTo>
                <a:lnTo>
                  <a:pt x="2968815" y="1283280"/>
                </a:lnTo>
                <a:lnTo>
                  <a:pt x="2960880" y="1287725"/>
                </a:lnTo>
                <a:lnTo>
                  <a:pt x="2952626" y="1291854"/>
                </a:lnTo>
                <a:lnTo>
                  <a:pt x="2944374" y="1296300"/>
                </a:lnTo>
                <a:lnTo>
                  <a:pt x="2936121" y="1299793"/>
                </a:lnTo>
                <a:lnTo>
                  <a:pt x="2934216" y="1300428"/>
                </a:lnTo>
                <a:lnTo>
                  <a:pt x="2932947" y="1301063"/>
                </a:lnTo>
                <a:lnTo>
                  <a:pt x="2931360" y="1302016"/>
                </a:lnTo>
                <a:lnTo>
                  <a:pt x="2930407" y="1302651"/>
                </a:lnTo>
                <a:lnTo>
                  <a:pt x="2928820" y="1305191"/>
                </a:lnTo>
                <a:lnTo>
                  <a:pt x="2927233" y="1307732"/>
                </a:lnTo>
                <a:lnTo>
                  <a:pt x="2926281" y="1310590"/>
                </a:lnTo>
                <a:lnTo>
                  <a:pt x="2925329" y="1313766"/>
                </a:lnTo>
                <a:lnTo>
                  <a:pt x="2923107" y="1319165"/>
                </a:lnTo>
                <a:lnTo>
                  <a:pt x="2921520" y="1325198"/>
                </a:lnTo>
                <a:lnTo>
                  <a:pt x="2919298" y="1330915"/>
                </a:lnTo>
                <a:lnTo>
                  <a:pt x="2914536" y="1342029"/>
                </a:lnTo>
                <a:lnTo>
                  <a:pt x="2909140" y="1353144"/>
                </a:lnTo>
                <a:lnTo>
                  <a:pt x="2903427" y="1363941"/>
                </a:lnTo>
                <a:lnTo>
                  <a:pt x="2891365" y="1385218"/>
                </a:lnTo>
                <a:lnTo>
                  <a:pt x="2885334" y="1396015"/>
                </a:lnTo>
                <a:lnTo>
                  <a:pt x="2879620" y="1406495"/>
                </a:lnTo>
                <a:lnTo>
                  <a:pt x="2870733" y="1419833"/>
                </a:lnTo>
                <a:lnTo>
                  <a:pt x="2861845" y="1432535"/>
                </a:lnTo>
                <a:lnTo>
                  <a:pt x="2852005" y="1445238"/>
                </a:lnTo>
                <a:lnTo>
                  <a:pt x="2842165" y="1457623"/>
                </a:lnTo>
                <a:lnTo>
                  <a:pt x="2822485" y="1482075"/>
                </a:lnTo>
                <a:lnTo>
                  <a:pt x="2812963" y="1495095"/>
                </a:lnTo>
                <a:lnTo>
                  <a:pt x="2803440" y="1507798"/>
                </a:lnTo>
                <a:lnTo>
                  <a:pt x="2815185" y="1504305"/>
                </a:lnTo>
                <a:lnTo>
                  <a:pt x="2826612" y="1500811"/>
                </a:lnTo>
                <a:lnTo>
                  <a:pt x="2849783" y="1493507"/>
                </a:lnTo>
                <a:lnTo>
                  <a:pt x="2872954" y="1486203"/>
                </a:lnTo>
                <a:lnTo>
                  <a:pt x="2884699" y="1483345"/>
                </a:lnTo>
                <a:lnTo>
                  <a:pt x="2896444" y="1480487"/>
                </a:lnTo>
                <a:lnTo>
                  <a:pt x="2908823" y="1477629"/>
                </a:lnTo>
                <a:lnTo>
                  <a:pt x="2921520" y="1475089"/>
                </a:lnTo>
                <a:lnTo>
                  <a:pt x="2946596" y="1469055"/>
                </a:lnTo>
                <a:lnTo>
                  <a:pt x="2958975" y="1466514"/>
                </a:lnTo>
                <a:lnTo>
                  <a:pt x="2971989" y="1464609"/>
                </a:lnTo>
                <a:lnTo>
                  <a:pt x="2984686" y="1463339"/>
                </a:lnTo>
                <a:lnTo>
                  <a:pt x="2991034" y="1462386"/>
                </a:lnTo>
                <a:lnTo>
                  <a:pt x="2997382" y="1462386"/>
                </a:lnTo>
                <a:lnTo>
                  <a:pt x="2995796" y="1464291"/>
                </a:lnTo>
                <a:lnTo>
                  <a:pt x="2993574" y="1465879"/>
                </a:lnTo>
                <a:lnTo>
                  <a:pt x="2989447" y="1468420"/>
                </a:lnTo>
                <a:lnTo>
                  <a:pt x="2985321" y="1470325"/>
                </a:lnTo>
                <a:lnTo>
                  <a:pt x="2980560" y="1472231"/>
                </a:lnTo>
                <a:lnTo>
                  <a:pt x="2975798" y="1473183"/>
                </a:lnTo>
                <a:lnTo>
                  <a:pt x="2970720" y="1474136"/>
                </a:lnTo>
                <a:lnTo>
                  <a:pt x="2961197" y="1476359"/>
                </a:lnTo>
                <a:lnTo>
                  <a:pt x="2939295" y="1481757"/>
                </a:lnTo>
                <a:lnTo>
                  <a:pt x="2917710" y="1487791"/>
                </a:lnTo>
                <a:lnTo>
                  <a:pt x="2895809" y="1493825"/>
                </a:lnTo>
                <a:lnTo>
                  <a:pt x="2874224" y="1500176"/>
                </a:lnTo>
                <a:lnTo>
                  <a:pt x="2848831" y="1508433"/>
                </a:lnTo>
                <a:lnTo>
                  <a:pt x="2835816" y="1512561"/>
                </a:lnTo>
                <a:lnTo>
                  <a:pt x="2823437" y="1517007"/>
                </a:lnTo>
                <a:lnTo>
                  <a:pt x="2810741" y="1521453"/>
                </a:lnTo>
                <a:lnTo>
                  <a:pt x="2798679" y="1526852"/>
                </a:lnTo>
                <a:lnTo>
                  <a:pt x="2786299" y="1532568"/>
                </a:lnTo>
                <a:lnTo>
                  <a:pt x="2774555" y="1538919"/>
                </a:lnTo>
                <a:lnTo>
                  <a:pt x="2770111" y="1541460"/>
                </a:lnTo>
                <a:lnTo>
                  <a:pt x="2765667" y="1544635"/>
                </a:lnTo>
                <a:lnTo>
                  <a:pt x="2761541" y="1547811"/>
                </a:lnTo>
                <a:lnTo>
                  <a:pt x="2757732" y="1551622"/>
                </a:lnTo>
                <a:lnTo>
                  <a:pt x="2750431" y="1559243"/>
                </a:lnTo>
                <a:lnTo>
                  <a:pt x="2743131" y="1567182"/>
                </a:lnTo>
                <a:lnTo>
                  <a:pt x="2735830" y="1575122"/>
                </a:lnTo>
                <a:lnTo>
                  <a:pt x="2732021" y="1578932"/>
                </a:lnTo>
                <a:lnTo>
                  <a:pt x="2728212" y="1582426"/>
                </a:lnTo>
                <a:lnTo>
                  <a:pt x="2724085" y="1585601"/>
                </a:lnTo>
                <a:lnTo>
                  <a:pt x="2719642" y="1588459"/>
                </a:lnTo>
                <a:lnTo>
                  <a:pt x="2715198" y="1591000"/>
                </a:lnTo>
                <a:lnTo>
                  <a:pt x="2710119" y="1592905"/>
                </a:lnTo>
                <a:lnTo>
                  <a:pt x="2704723" y="1597351"/>
                </a:lnTo>
                <a:lnTo>
                  <a:pt x="2699644" y="1602115"/>
                </a:lnTo>
                <a:lnTo>
                  <a:pt x="2689487" y="1611641"/>
                </a:lnTo>
                <a:lnTo>
                  <a:pt x="2679964" y="1621804"/>
                </a:lnTo>
                <a:lnTo>
                  <a:pt x="2670442" y="1631648"/>
                </a:lnTo>
                <a:lnTo>
                  <a:pt x="2682504" y="1626249"/>
                </a:lnTo>
                <a:lnTo>
                  <a:pt x="2694566" y="1620216"/>
                </a:lnTo>
                <a:lnTo>
                  <a:pt x="2718689" y="1607831"/>
                </a:lnTo>
                <a:lnTo>
                  <a:pt x="2730751" y="1601479"/>
                </a:lnTo>
                <a:lnTo>
                  <a:pt x="2742813" y="1595763"/>
                </a:lnTo>
                <a:lnTo>
                  <a:pt x="2754875" y="1590365"/>
                </a:lnTo>
                <a:lnTo>
                  <a:pt x="2767254" y="1584648"/>
                </a:lnTo>
                <a:lnTo>
                  <a:pt x="2797409" y="1572581"/>
                </a:lnTo>
                <a:lnTo>
                  <a:pt x="2812328" y="1566547"/>
                </a:lnTo>
                <a:lnTo>
                  <a:pt x="2827564" y="1560831"/>
                </a:lnTo>
                <a:lnTo>
                  <a:pt x="2842800" y="1555750"/>
                </a:lnTo>
                <a:lnTo>
                  <a:pt x="2850735" y="1553210"/>
                </a:lnTo>
                <a:lnTo>
                  <a:pt x="2858353" y="1551304"/>
                </a:lnTo>
                <a:lnTo>
                  <a:pt x="2866289" y="1549081"/>
                </a:lnTo>
                <a:lnTo>
                  <a:pt x="2874224" y="1547811"/>
                </a:lnTo>
                <a:lnTo>
                  <a:pt x="2882160" y="1545906"/>
                </a:lnTo>
                <a:lnTo>
                  <a:pt x="2890412" y="1544953"/>
                </a:lnTo>
                <a:lnTo>
                  <a:pt x="2882160" y="1534473"/>
                </a:lnTo>
                <a:lnTo>
                  <a:pt x="2886921" y="1532886"/>
                </a:lnTo>
                <a:lnTo>
                  <a:pt x="2891682" y="1531933"/>
                </a:lnTo>
                <a:lnTo>
                  <a:pt x="2896761" y="1531298"/>
                </a:lnTo>
                <a:lnTo>
                  <a:pt x="2901522" y="1530662"/>
                </a:lnTo>
                <a:lnTo>
                  <a:pt x="2911045" y="1530027"/>
                </a:lnTo>
                <a:lnTo>
                  <a:pt x="2921202" y="1530027"/>
                </a:lnTo>
                <a:lnTo>
                  <a:pt x="2930725" y="1530980"/>
                </a:lnTo>
                <a:lnTo>
                  <a:pt x="2940882" y="1531933"/>
                </a:lnTo>
                <a:lnTo>
                  <a:pt x="2960245" y="1533838"/>
                </a:lnTo>
                <a:lnTo>
                  <a:pt x="3006588" y="1540189"/>
                </a:lnTo>
                <a:lnTo>
                  <a:pt x="3030077" y="1543365"/>
                </a:lnTo>
                <a:lnTo>
                  <a:pt x="3053248" y="1546858"/>
                </a:lnTo>
                <a:lnTo>
                  <a:pt x="3064040" y="1548129"/>
                </a:lnTo>
                <a:lnTo>
                  <a:pt x="3074833" y="1549716"/>
                </a:lnTo>
                <a:lnTo>
                  <a:pt x="3079912" y="1551304"/>
                </a:lnTo>
                <a:lnTo>
                  <a:pt x="3084990" y="1552575"/>
                </a:lnTo>
                <a:lnTo>
                  <a:pt x="3089752" y="1554480"/>
                </a:lnTo>
                <a:lnTo>
                  <a:pt x="3095148" y="1556703"/>
                </a:lnTo>
                <a:lnTo>
                  <a:pt x="3084990" y="1556703"/>
                </a:lnTo>
                <a:lnTo>
                  <a:pt x="3075150" y="1556385"/>
                </a:lnTo>
                <a:lnTo>
                  <a:pt x="3055153" y="1555432"/>
                </a:lnTo>
                <a:lnTo>
                  <a:pt x="3035473" y="1553845"/>
                </a:lnTo>
                <a:lnTo>
                  <a:pt x="3015476" y="1551939"/>
                </a:lnTo>
                <a:lnTo>
                  <a:pt x="2975798" y="1547494"/>
                </a:lnTo>
                <a:lnTo>
                  <a:pt x="2956118" y="1545270"/>
                </a:lnTo>
                <a:lnTo>
                  <a:pt x="2936121" y="1543683"/>
                </a:lnTo>
                <a:lnTo>
                  <a:pt x="2915171" y="1548446"/>
                </a:lnTo>
                <a:lnTo>
                  <a:pt x="2894856" y="1553845"/>
                </a:lnTo>
                <a:lnTo>
                  <a:pt x="2874542" y="1559878"/>
                </a:lnTo>
                <a:lnTo>
                  <a:pt x="2854227" y="1566230"/>
                </a:lnTo>
                <a:lnTo>
                  <a:pt x="2834230" y="1572899"/>
                </a:lnTo>
                <a:lnTo>
                  <a:pt x="2814550" y="1580203"/>
                </a:lnTo>
                <a:lnTo>
                  <a:pt x="2794870" y="1588142"/>
                </a:lnTo>
                <a:lnTo>
                  <a:pt x="2775190" y="1596398"/>
                </a:lnTo>
                <a:lnTo>
                  <a:pt x="2755827" y="1604973"/>
                </a:lnTo>
                <a:lnTo>
                  <a:pt x="2736465" y="1614182"/>
                </a:lnTo>
                <a:lnTo>
                  <a:pt x="2717737" y="1623709"/>
                </a:lnTo>
                <a:lnTo>
                  <a:pt x="2699009" y="1633236"/>
                </a:lnTo>
                <a:lnTo>
                  <a:pt x="2680282" y="1643716"/>
                </a:lnTo>
                <a:lnTo>
                  <a:pt x="2661554" y="1654195"/>
                </a:lnTo>
                <a:lnTo>
                  <a:pt x="2643779" y="1664992"/>
                </a:lnTo>
                <a:lnTo>
                  <a:pt x="2625368" y="1676107"/>
                </a:lnTo>
                <a:lnTo>
                  <a:pt x="2617115" y="1681506"/>
                </a:lnTo>
                <a:lnTo>
                  <a:pt x="2608863" y="1686904"/>
                </a:lnTo>
                <a:lnTo>
                  <a:pt x="2601244" y="1693256"/>
                </a:lnTo>
                <a:lnTo>
                  <a:pt x="2593626" y="1699607"/>
                </a:lnTo>
                <a:lnTo>
                  <a:pt x="2586643" y="1706593"/>
                </a:lnTo>
                <a:lnTo>
                  <a:pt x="2579660" y="1713897"/>
                </a:lnTo>
                <a:lnTo>
                  <a:pt x="2566328" y="1728505"/>
                </a:lnTo>
                <a:lnTo>
                  <a:pt x="2582834" y="1722789"/>
                </a:lnTo>
                <a:lnTo>
                  <a:pt x="2599023" y="1717073"/>
                </a:lnTo>
                <a:lnTo>
                  <a:pt x="2631082" y="1704688"/>
                </a:lnTo>
                <a:lnTo>
                  <a:pt x="2663141" y="1692303"/>
                </a:lnTo>
                <a:lnTo>
                  <a:pt x="2679329" y="1686587"/>
                </a:lnTo>
                <a:lnTo>
                  <a:pt x="2695518" y="1680553"/>
                </a:lnTo>
                <a:lnTo>
                  <a:pt x="2721229" y="1671661"/>
                </a:lnTo>
                <a:lnTo>
                  <a:pt x="2747574" y="1663087"/>
                </a:lnTo>
                <a:lnTo>
                  <a:pt x="2773920" y="1655148"/>
                </a:lnTo>
                <a:lnTo>
                  <a:pt x="2799948" y="1647526"/>
                </a:lnTo>
                <a:lnTo>
                  <a:pt x="2826612" y="1640540"/>
                </a:lnTo>
                <a:lnTo>
                  <a:pt x="2853275" y="1634189"/>
                </a:lnTo>
                <a:lnTo>
                  <a:pt x="2879620" y="1627837"/>
                </a:lnTo>
                <a:lnTo>
                  <a:pt x="2906601" y="1622121"/>
                </a:lnTo>
                <a:lnTo>
                  <a:pt x="2912632" y="1620533"/>
                </a:lnTo>
                <a:lnTo>
                  <a:pt x="2918663" y="1619581"/>
                </a:lnTo>
                <a:lnTo>
                  <a:pt x="2925011" y="1618628"/>
                </a:lnTo>
                <a:lnTo>
                  <a:pt x="2931042" y="1617993"/>
                </a:lnTo>
                <a:lnTo>
                  <a:pt x="2943422" y="1617040"/>
                </a:lnTo>
                <a:lnTo>
                  <a:pt x="2956118" y="1616723"/>
                </a:lnTo>
                <a:lnTo>
                  <a:pt x="2968815" y="1617040"/>
                </a:lnTo>
                <a:lnTo>
                  <a:pt x="2981194" y="1617993"/>
                </a:lnTo>
                <a:lnTo>
                  <a:pt x="3005953" y="1619263"/>
                </a:lnTo>
                <a:lnTo>
                  <a:pt x="3018015" y="1619581"/>
                </a:lnTo>
                <a:lnTo>
                  <a:pt x="3029759" y="1620533"/>
                </a:lnTo>
                <a:lnTo>
                  <a:pt x="3035473" y="1620851"/>
                </a:lnTo>
                <a:lnTo>
                  <a:pt x="3041186" y="1622121"/>
                </a:lnTo>
                <a:lnTo>
                  <a:pt x="3047217" y="1623391"/>
                </a:lnTo>
                <a:lnTo>
                  <a:pt x="3052614" y="1624979"/>
                </a:lnTo>
                <a:lnTo>
                  <a:pt x="3038647" y="1626885"/>
                </a:lnTo>
                <a:lnTo>
                  <a:pt x="3024680" y="1628155"/>
                </a:lnTo>
                <a:lnTo>
                  <a:pt x="3010714" y="1628472"/>
                </a:lnTo>
                <a:lnTo>
                  <a:pt x="2996748" y="1628790"/>
                </a:lnTo>
                <a:lnTo>
                  <a:pt x="2968815" y="1628472"/>
                </a:lnTo>
                <a:lnTo>
                  <a:pt x="2954848" y="1628472"/>
                </a:lnTo>
                <a:lnTo>
                  <a:pt x="2941200" y="1628472"/>
                </a:lnTo>
                <a:lnTo>
                  <a:pt x="2924059" y="1631966"/>
                </a:lnTo>
                <a:lnTo>
                  <a:pt x="2906918" y="1635459"/>
                </a:lnTo>
                <a:lnTo>
                  <a:pt x="2872954" y="1643080"/>
                </a:lnTo>
                <a:lnTo>
                  <a:pt x="2839308" y="1651337"/>
                </a:lnTo>
                <a:lnTo>
                  <a:pt x="2805662" y="1660229"/>
                </a:lnTo>
                <a:lnTo>
                  <a:pt x="2772333" y="1670391"/>
                </a:lnTo>
                <a:lnTo>
                  <a:pt x="2739322" y="1680871"/>
                </a:lnTo>
                <a:lnTo>
                  <a:pt x="2706310" y="1692303"/>
                </a:lnTo>
                <a:lnTo>
                  <a:pt x="2673616" y="1704370"/>
                </a:lnTo>
                <a:lnTo>
                  <a:pt x="2639652" y="1718343"/>
                </a:lnTo>
                <a:lnTo>
                  <a:pt x="2605688" y="1731681"/>
                </a:lnTo>
                <a:lnTo>
                  <a:pt x="2588548" y="1738667"/>
                </a:lnTo>
                <a:lnTo>
                  <a:pt x="2571725" y="1745971"/>
                </a:lnTo>
                <a:lnTo>
                  <a:pt x="2554901" y="1753275"/>
                </a:lnTo>
                <a:lnTo>
                  <a:pt x="2538078" y="1760897"/>
                </a:lnTo>
                <a:lnTo>
                  <a:pt x="2549823" y="1758039"/>
                </a:lnTo>
                <a:lnTo>
                  <a:pt x="2561250" y="1755181"/>
                </a:lnTo>
                <a:lnTo>
                  <a:pt x="2584421" y="1749147"/>
                </a:lnTo>
                <a:lnTo>
                  <a:pt x="2607593" y="1743113"/>
                </a:lnTo>
                <a:lnTo>
                  <a:pt x="2619020" y="1740255"/>
                </a:lnTo>
                <a:lnTo>
                  <a:pt x="2630764" y="1738350"/>
                </a:lnTo>
                <a:lnTo>
                  <a:pt x="2670124" y="1730728"/>
                </a:lnTo>
                <a:lnTo>
                  <a:pt x="2709802" y="1723107"/>
                </a:lnTo>
                <a:lnTo>
                  <a:pt x="2748844" y="1715485"/>
                </a:lnTo>
                <a:lnTo>
                  <a:pt x="2768841" y="1711674"/>
                </a:lnTo>
                <a:lnTo>
                  <a:pt x="2788521" y="1708499"/>
                </a:lnTo>
                <a:lnTo>
                  <a:pt x="2808519" y="1705958"/>
                </a:lnTo>
                <a:lnTo>
                  <a:pt x="2828834" y="1703418"/>
                </a:lnTo>
                <a:lnTo>
                  <a:pt x="2848196" y="1701830"/>
                </a:lnTo>
                <a:lnTo>
                  <a:pt x="2868511" y="1700242"/>
                </a:lnTo>
                <a:lnTo>
                  <a:pt x="2888508" y="1699924"/>
                </a:lnTo>
                <a:lnTo>
                  <a:pt x="2908506" y="1699924"/>
                </a:lnTo>
                <a:lnTo>
                  <a:pt x="2918346" y="1700560"/>
                </a:lnTo>
                <a:lnTo>
                  <a:pt x="2928503" y="1701512"/>
                </a:lnTo>
                <a:lnTo>
                  <a:pt x="2938660" y="1702147"/>
                </a:lnTo>
                <a:lnTo>
                  <a:pt x="2948818" y="1703100"/>
                </a:lnTo>
                <a:lnTo>
                  <a:pt x="2959927" y="1703418"/>
                </a:lnTo>
                <a:lnTo>
                  <a:pt x="2971037" y="1703735"/>
                </a:lnTo>
                <a:lnTo>
                  <a:pt x="2982146" y="1704688"/>
                </a:lnTo>
                <a:lnTo>
                  <a:pt x="2993256" y="1706276"/>
                </a:lnTo>
                <a:lnTo>
                  <a:pt x="3004366" y="1707864"/>
                </a:lnTo>
                <a:lnTo>
                  <a:pt x="3015476" y="1710087"/>
                </a:lnTo>
                <a:lnTo>
                  <a:pt x="3026268" y="1711992"/>
                </a:lnTo>
                <a:lnTo>
                  <a:pt x="3037060" y="1714850"/>
                </a:lnTo>
                <a:lnTo>
                  <a:pt x="3045948" y="1716438"/>
                </a:lnTo>
                <a:lnTo>
                  <a:pt x="3054518" y="1718343"/>
                </a:lnTo>
                <a:lnTo>
                  <a:pt x="3072611" y="1721519"/>
                </a:lnTo>
                <a:lnTo>
                  <a:pt x="3081181" y="1723107"/>
                </a:lnTo>
                <a:lnTo>
                  <a:pt x="3089752" y="1725647"/>
                </a:lnTo>
                <a:lnTo>
                  <a:pt x="3093878" y="1726917"/>
                </a:lnTo>
                <a:lnTo>
                  <a:pt x="3098004" y="1728188"/>
                </a:lnTo>
                <a:lnTo>
                  <a:pt x="3102131" y="1730411"/>
                </a:lnTo>
                <a:lnTo>
                  <a:pt x="3106574" y="1732316"/>
                </a:lnTo>
                <a:lnTo>
                  <a:pt x="3093878" y="1732316"/>
                </a:lnTo>
                <a:lnTo>
                  <a:pt x="3081816" y="1731681"/>
                </a:lnTo>
                <a:lnTo>
                  <a:pt x="3069754" y="1731046"/>
                </a:lnTo>
                <a:lnTo>
                  <a:pt x="3057692" y="1729776"/>
                </a:lnTo>
                <a:lnTo>
                  <a:pt x="3045630" y="1727870"/>
                </a:lnTo>
                <a:lnTo>
                  <a:pt x="3033886" y="1726282"/>
                </a:lnTo>
                <a:lnTo>
                  <a:pt x="3021824" y="1724059"/>
                </a:lnTo>
                <a:lnTo>
                  <a:pt x="3010079" y="1721836"/>
                </a:lnTo>
                <a:lnTo>
                  <a:pt x="3005318" y="1721201"/>
                </a:lnTo>
                <a:lnTo>
                  <a:pt x="3000874" y="1720249"/>
                </a:lnTo>
                <a:lnTo>
                  <a:pt x="2996430" y="1720249"/>
                </a:lnTo>
                <a:lnTo>
                  <a:pt x="2991669" y="1720249"/>
                </a:lnTo>
                <a:lnTo>
                  <a:pt x="2982464" y="1720566"/>
                </a:lnTo>
                <a:lnTo>
                  <a:pt x="2977703" y="1721201"/>
                </a:lnTo>
                <a:lnTo>
                  <a:pt x="2973259" y="1720566"/>
                </a:lnTo>
                <a:lnTo>
                  <a:pt x="2936121" y="1718661"/>
                </a:lnTo>
                <a:lnTo>
                  <a:pt x="2917393" y="1717708"/>
                </a:lnTo>
                <a:lnTo>
                  <a:pt x="2898666" y="1717073"/>
                </a:lnTo>
                <a:lnTo>
                  <a:pt x="2879938" y="1717073"/>
                </a:lnTo>
                <a:lnTo>
                  <a:pt x="2861528" y="1717391"/>
                </a:lnTo>
                <a:lnTo>
                  <a:pt x="2852005" y="1717708"/>
                </a:lnTo>
                <a:lnTo>
                  <a:pt x="2842800" y="1718343"/>
                </a:lnTo>
                <a:lnTo>
                  <a:pt x="2833912" y="1719296"/>
                </a:lnTo>
                <a:lnTo>
                  <a:pt x="2824390" y="1720249"/>
                </a:lnTo>
                <a:lnTo>
                  <a:pt x="2799631" y="1724059"/>
                </a:lnTo>
                <a:lnTo>
                  <a:pt x="2775190" y="1728188"/>
                </a:lnTo>
                <a:lnTo>
                  <a:pt x="2750749" y="1732951"/>
                </a:lnTo>
                <a:lnTo>
                  <a:pt x="2726307" y="1737397"/>
                </a:lnTo>
                <a:lnTo>
                  <a:pt x="2677108" y="1747242"/>
                </a:lnTo>
                <a:lnTo>
                  <a:pt x="2628225" y="1757086"/>
                </a:lnTo>
                <a:lnTo>
                  <a:pt x="2611719" y="1759944"/>
                </a:lnTo>
                <a:lnTo>
                  <a:pt x="2595531" y="1763755"/>
                </a:lnTo>
                <a:lnTo>
                  <a:pt x="2579343" y="1767883"/>
                </a:lnTo>
                <a:lnTo>
                  <a:pt x="2563472" y="1772647"/>
                </a:lnTo>
                <a:lnTo>
                  <a:pt x="2547283" y="1777093"/>
                </a:lnTo>
                <a:lnTo>
                  <a:pt x="2531412" y="1781856"/>
                </a:lnTo>
                <a:lnTo>
                  <a:pt x="2515542" y="1786937"/>
                </a:lnTo>
                <a:lnTo>
                  <a:pt x="2499988" y="1792653"/>
                </a:lnTo>
                <a:lnTo>
                  <a:pt x="2483800" y="1798052"/>
                </a:lnTo>
                <a:lnTo>
                  <a:pt x="2467611" y="1804403"/>
                </a:lnTo>
                <a:lnTo>
                  <a:pt x="2459676" y="1807579"/>
                </a:lnTo>
                <a:lnTo>
                  <a:pt x="2451740" y="1811390"/>
                </a:lnTo>
                <a:lnTo>
                  <a:pt x="2444122" y="1815201"/>
                </a:lnTo>
                <a:lnTo>
                  <a:pt x="2436822" y="1819646"/>
                </a:lnTo>
                <a:lnTo>
                  <a:pt x="2470786" y="1811390"/>
                </a:lnTo>
                <a:lnTo>
                  <a:pt x="2505384" y="1803768"/>
                </a:lnTo>
                <a:lnTo>
                  <a:pt x="2540300" y="1796782"/>
                </a:lnTo>
                <a:lnTo>
                  <a:pt x="2557441" y="1793606"/>
                </a:lnTo>
                <a:lnTo>
                  <a:pt x="2575216" y="1790748"/>
                </a:lnTo>
                <a:lnTo>
                  <a:pt x="2592357" y="1787890"/>
                </a:lnTo>
                <a:lnTo>
                  <a:pt x="2609815" y="1785667"/>
                </a:lnTo>
                <a:lnTo>
                  <a:pt x="2627590" y="1783444"/>
                </a:lnTo>
                <a:lnTo>
                  <a:pt x="2645048" y="1781856"/>
                </a:lnTo>
                <a:lnTo>
                  <a:pt x="2662824" y="1780586"/>
                </a:lnTo>
                <a:lnTo>
                  <a:pt x="2680282" y="1779316"/>
                </a:lnTo>
                <a:lnTo>
                  <a:pt x="2698057" y="1778998"/>
                </a:lnTo>
                <a:lnTo>
                  <a:pt x="2715515" y="1778998"/>
                </a:lnTo>
                <a:lnTo>
                  <a:pt x="2726942" y="1778681"/>
                </a:lnTo>
                <a:lnTo>
                  <a:pt x="2738052" y="1778998"/>
                </a:lnTo>
                <a:lnTo>
                  <a:pt x="2749479" y="1779316"/>
                </a:lnTo>
                <a:lnTo>
                  <a:pt x="2760271" y="1779951"/>
                </a:lnTo>
                <a:lnTo>
                  <a:pt x="2771381" y="1781221"/>
                </a:lnTo>
                <a:lnTo>
                  <a:pt x="2782490" y="1782174"/>
                </a:lnTo>
                <a:lnTo>
                  <a:pt x="2805027" y="1785032"/>
                </a:lnTo>
                <a:lnTo>
                  <a:pt x="2826929" y="1788525"/>
                </a:lnTo>
                <a:lnTo>
                  <a:pt x="2848831" y="1792018"/>
                </a:lnTo>
                <a:lnTo>
                  <a:pt x="2870733" y="1797099"/>
                </a:lnTo>
                <a:lnTo>
                  <a:pt x="2892634" y="1802180"/>
                </a:lnTo>
                <a:lnTo>
                  <a:pt x="2914854" y="1810437"/>
                </a:lnTo>
                <a:lnTo>
                  <a:pt x="2937390" y="1818694"/>
                </a:lnTo>
                <a:lnTo>
                  <a:pt x="2959927" y="1826950"/>
                </a:lnTo>
                <a:lnTo>
                  <a:pt x="2982146" y="1834890"/>
                </a:lnTo>
                <a:lnTo>
                  <a:pt x="2989764" y="1837748"/>
                </a:lnTo>
                <a:lnTo>
                  <a:pt x="2997700" y="1840923"/>
                </a:lnTo>
                <a:lnTo>
                  <a:pt x="3005318" y="1844416"/>
                </a:lnTo>
                <a:lnTo>
                  <a:pt x="3012301" y="1848545"/>
                </a:lnTo>
                <a:lnTo>
                  <a:pt x="3003731" y="1847592"/>
                </a:lnTo>
                <a:lnTo>
                  <a:pt x="2994843" y="1846639"/>
                </a:lnTo>
                <a:lnTo>
                  <a:pt x="2986590" y="1844734"/>
                </a:lnTo>
                <a:lnTo>
                  <a:pt x="2978020" y="1842511"/>
                </a:lnTo>
                <a:lnTo>
                  <a:pt x="2961514" y="1837430"/>
                </a:lnTo>
                <a:lnTo>
                  <a:pt x="2952944" y="1834890"/>
                </a:lnTo>
                <a:lnTo>
                  <a:pt x="2944691" y="1832667"/>
                </a:lnTo>
                <a:lnTo>
                  <a:pt x="2937708" y="1830444"/>
                </a:lnTo>
                <a:lnTo>
                  <a:pt x="2930407" y="1828538"/>
                </a:lnTo>
                <a:lnTo>
                  <a:pt x="2916758" y="1823457"/>
                </a:lnTo>
                <a:lnTo>
                  <a:pt x="2902792" y="1818694"/>
                </a:lnTo>
                <a:lnTo>
                  <a:pt x="2888826" y="1814248"/>
                </a:lnTo>
                <a:lnTo>
                  <a:pt x="2870098" y="1809802"/>
                </a:lnTo>
                <a:lnTo>
                  <a:pt x="2851370" y="1805674"/>
                </a:lnTo>
                <a:lnTo>
                  <a:pt x="2832325" y="1802180"/>
                </a:lnTo>
                <a:lnTo>
                  <a:pt x="2813597" y="1799322"/>
                </a:lnTo>
                <a:lnTo>
                  <a:pt x="2794552" y="1797099"/>
                </a:lnTo>
                <a:lnTo>
                  <a:pt x="2775507" y="1794876"/>
                </a:lnTo>
                <a:lnTo>
                  <a:pt x="2756145" y="1793924"/>
                </a:lnTo>
                <a:lnTo>
                  <a:pt x="2737100" y="1792971"/>
                </a:lnTo>
                <a:lnTo>
                  <a:pt x="2718054" y="1792653"/>
                </a:lnTo>
                <a:lnTo>
                  <a:pt x="2699009" y="1792971"/>
                </a:lnTo>
                <a:lnTo>
                  <a:pt x="2679647" y="1793606"/>
                </a:lnTo>
                <a:lnTo>
                  <a:pt x="2660284" y="1794559"/>
                </a:lnTo>
                <a:lnTo>
                  <a:pt x="2641239" y="1795829"/>
                </a:lnTo>
                <a:lnTo>
                  <a:pt x="2622512" y="1798052"/>
                </a:lnTo>
                <a:lnTo>
                  <a:pt x="2603149" y="1800593"/>
                </a:lnTo>
                <a:lnTo>
                  <a:pt x="2584104" y="1803133"/>
                </a:lnTo>
                <a:lnTo>
                  <a:pt x="2556171" y="1808532"/>
                </a:lnTo>
                <a:lnTo>
                  <a:pt x="2528556" y="1813930"/>
                </a:lnTo>
                <a:lnTo>
                  <a:pt x="2500623" y="1820282"/>
                </a:lnTo>
                <a:lnTo>
                  <a:pt x="2473007" y="1826950"/>
                </a:lnTo>
                <a:lnTo>
                  <a:pt x="2445709" y="1834572"/>
                </a:lnTo>
                <a:lnTo>
                  <a:pt x="2432060" y="1838700"/>
                </a:lnTo>
                <a:lnTo>
                  <a:pt x="2418411" y="1843146"/>
                </a:lnTo>
                <a:lnTo>
                  <a:pt x="2405080" y="1847592"/>
                </a:lnTo>
                <a:lnTo>
                  <a:pt x="2391431" y="1852356"/>
                </a:lnTo>
                <a:lnTo>
                  <a:pt x="2378099" y="1857437"/>
                </a:lnTo>
                <a:lnTo>
                  <a:pt x="2365085" y="1862518"/>
                </a:lnTo>
                <a:lnTo>
                  <a:pt x="2361276" y="1877761"/>
                </a:lnTo>
                <a:lnTo>
                  <a:pt x="2350801" y="1883159"/>
                </a:lnTo>
                <a:lnTo>
                  <a:pt x="2340644" y="1873315"/>
                </a:lnTo>
                <a:lnTo>
                  <a:pt x="2333661" y="1878078"/>
                </a:lnTo>
                <a:lnTo>
                  <a:pt x="2326360" y="1882842"/>
                </a:lnTo>
                <a:lnTo>
                  <a:pt x="2311759" y="1892369"/>
                </a:lnTo>
                <a:lnTo>
                  <a:pt x="2297792" y="1901578"/>
                </a:lnTo>
                <a:lnTo>
                  <a:pt x="2290809" y="1906342"/>
                </a:lnTo>
                <a:lnTo>
                  <a:pt x="2283826" y="1911740"/>
                </a:lnTo>
                <a:lnTo>
                  <a:pt x="2273986" y="1920950"/>
                </a:lnTo>
                <a:lnTo>
                  <a:pt x="2264146" y="1930477"/>
                </a:lnTo>
                <a:lnTo>
                  <a:pt x="2254941" y="1940956"/>
                </a:lnTo>
                <a:lnTo>
                  <a:pt x="2245736" y="1950801"/>
                </a:lnTo>
                <a:lnTo>
                  <a:pt x="2227643" y="1972078"/>
                </a:lnTo>
                <a:lnTo>
                  <a:pt x="2218755" y="1982240"/>
                </a:lnTo>
                <a:lnTo>
                  <a:pt x="2209233" y="1992402"/>
                </a:lnTo>
                <a:lnTo>
                  <a:pt x="2200662" y="2002246"/>
                </a:lnTo>
                <a:lnTo>
                  <a:pt x="2192092" y="2011773"/>
                </a:lnTo>
                <a:lnTo>
                  <a:pt x="2182887" y="2020983"/>
                </a:lnTo>
                <a:lnTo>
                  <a:pt x="2173999" y="2030192"/>
                </a:lnTo>
                <a:lnTo>
                  <a:pt x="2164159" y="2039401"/>
                </a:lnTo>
                <a:lnTo>
                  <a:pt x="2154954" y="2048293"/>
                </a:lnTo>
                <a:lnTo>
                  <a:pt x="2135274" y="2065124"/>
                </a:lnTo>
                <a:lnTo>
                  <a:pt x="2104167" y="2096880"/>
                </a:lnTo>
                <a:lnTo>
                  <a:pt x="2088614" y="2112441"/>
                </a:lnTo>
                <a:lnTo>
                  <a:pt x="2073060" y="2128319"/>
                </a:lnTo>
                <a:lnTo>
                  <a:pt x="2057824" y="2144198"/>
                </a:lnTo>
                <a:lnTo>
                  <a:pt x="2043223" y="2160711"/>
                </a:lnTo>
                <a:lnTo>
                  <a:pt x="2028939" y="2177542"/>
                </a:lnTo>
                <a:lnTo>
                  <a:pt x="2014655" y="2194691"/>
                </a:lnTo>
                <a:lnTo>
                  <a:pt x="2001324" y="2210886"/>
                </a:lnTo>
                <a:lnTo>
                  <a:pt x="1987992" y="2227082"/>
                </a:lnTo>
                <a:lnTo>
                  <a:pt x="1974660" y="2243596"/>
                </a:lnTo>
                <a:lnTo>
                  <a:pt x="1968630" y="2251852"/>
                </a:lnTo>
                <a:lnTo>
                  <a:pt x="1962281" y="2260426"/>
                </a:lnTo>
                <a:lnTo>
                  <a:pt x="1957837" y="2266778"/>
                </a:lnTo>
                <a:lnTo>
                  <a:pt x="1953393" y="2273129"/>
                </a:lnTo>
                <a:lnTo>
                  <a:pt x="1944823" y="2286149"/>
                </a:lnTo>
                <a:lnTo>
                  <a:pt x="1940697" y="2292183"/>
                </a:lnTo>
                <a:lnTo>
                  <a:pt x="1936253" y="2298534"/>
                </a:lnTo>
                <a:lnTo>
                  <a:pt x="1931174" y="2304886"/>
                </a:lnTo>
                <a:lnTo>
                  <a:pt x="1926095" y="2310602"/>
                </a:lnTo>
                <a:lnTo>
                  <a:pt x="1919112" y="2317906"/>
                </a:lnTo>
                <a:lnTo>
                  <a:pt x="1913081" y="2325527"/>
                </a:lnTo>
                <a:lnTo>
                  <a:pt x="1906733" y="2333466"/>
                </a:lnTo>
                <a:lnTo>
                  <a:pt x="1901019" y="2341405"/>
                </a:lnTo>
                <a:lnTo>
                  <a:pt x="1894671" y="2349345"/>
                </a:lnTo>
                <a:lnTo>
                  <a:pt x="1888640" y="2357284"/>
                </a:lnTo>
                <a:lnTo>
                  <a:pt x="1881974" y="2364905"/>
                </a:lnTo>
                <a:lnTo>
                  <a:pt x="1874991" y="2372209"/>
                </a:lnTo>
                <a:lnTo>
                  <a:pt x="1874356" y="2369351"/>
                </a:lnTo>
                <a:lnTo>
                  <a:pt x="1873721" y="2366811"/>
                </a:lnTo>
                <a:lnTo>
                  <a:pt x="1873404" y="2364588"/>
                </a:lnTo>
                <a:lnTo>
                  <a:pt x="1873404" y="2362047"/>
                </a:lnTo>
                <a:lnTo>
                  <a:pt x="1873721" y="2359507"/>
                </a:lnTo>
                <a:lnTo>
                  <a:pt x="1874039" y="2357284"/>
                </a:lnTo>
                <a:lnTo>
                  <a:pt x="1875309" y="2352520"/>
                </a:lnTo>
                <a:lnTo>
                  <a:pt x="1877530" y="2347757"/>
                </a:lnTo>
                <a:lnTo>
                  <a:pt x="1880387" y="2343311"/>
                </a:lnTo>
                <a:lnTo>
                  <a:pt x="1885466" y="2334737"/>
                </a:lnTo>
                <a:lnTo>
                  <a:pt x="1878800" y="2338230"/>
                </a:lnTo>
                <a:lnTo>
                  <a:pt x="1872452" y="2341088"/>
                </a:lnTo>
                <a:lnTo>
                  <a:pt x="1868960" y="2342041"/>
                </a:lnTo>
                <a:lnTo>
                  <a:pt x="1865151" y="2342993"/>
                </a:lnTo>
                <a:lnTo>
                  <a:pt x="1861660" y="2343628"/>
                </a:lnTo>
                <a:lnTo>
                  <a:pt x="1857850" y="2344264"/>
                </a:lnTo>
                <a:lnTo>
                  <a:pt x="1861025" y="2338547"/>
                </a:lnTo>
                <a:lnTo>
                  <a:pt x="1864516" y="2333466"/>
                </a:lnTo>
                <a:lnTo>
                  <a:pt x="1868325" y="2329020"/>
                </a:lnTo>
                <a:lnTo>
                  <a:pt x="1872452" y="2323939"/>
                </a:lnTo>
                <a:lnTo>
                  <a:pt x="1880705" y="2315048"/>
                </a:lnTo>
                <a:lnTo>
                  <a:pt x="1884514" y="2310284"/>
                </a:lnTo>
                <a:lnTo>
                  <a:pt x="1887688" y="2305203"/>
                </a:lnTo>
                <a:lnTo>
                  <a:pt x="1905146" y="2277575"/>
                </a:lnTo>
                <a:lnTo>
                  <a:pt x="1913716" y="2263285"/>
                </a:lnTo>
                <a:lnTo>
                  <a:pt x="1921652" y="2249312"/>
                </a:lnTo>
                <a:lnTo>
                  <a:pt x="1929270" y="2235021"/>
                </a:lnTo>
                <a:lnTo>
                  <a:pt x="1936570" y="2220096"/>
                </a:lnTo>
                <a:lnTo>
                  <a:pt x="1939427" y="2212792"/>
                </a:lnTo>
                <a:lnTo>
                  <a:pt x="1942601" y="2205488"/>
                </a:lnTo>
                <a:lnTo>
                  <a:pt x="1945458" y="2197866"/>
                </a:lnTo>
                <a:lnTo>
                  <a:pt x="1948315" y="2189927"/>
                </a:lnTo>
                <a:lnTo>
                  <a:pt x="1953076" y="2174684"/>
                </a:lnTo>
                <a:lnTo>
                  <a:pt x="1957837" y="2159123"/>
                </a:lnTo>
                <a:lnTo>
                  <a:pt x="1961964" y="2143563"/>
                </a:lnTo>
                <a:lnTo>
                  <a:pt x="1966090" y="2128002"/>
                </a:lnTo>
                <a:lnTo>
                  <a:pt x="1969899" y="2112441"/>
                </a:lnTo>
                <a:lnTo>
                  <a:pt x="1973391" y="2096563"/>
                </a:lnTo>
                <a:lnTo>
                  <a:pt x="1976565" y="2081002"/>
                </a:lnTo>
                <a:lnTo>
                  <a:pt x="1979739" y="2065124"/>
                </a:lnTo>
                <a:lnTo>
                  <a:pt x="1985135" y="2033368"/>
                </a:lnTo>
                <a:lnTo>
                  <a:pt x="1989897" y="2001611"/>
                </a:lnTo>
                <a:lnTo>
                  <a:pt x="1994023" y="1969537"/>
                </a:lnTo>
                <a:lnTo>
                  <a:pt x="1997832" y="1937781"/>
                </a:lnTo>
                <a:lnTo>
                  <a:pt x="1998467" y="1933970"/>
                </a:lnTo>
                <a:lnTo>
                  <a:pt x="1998784" y="1930159"/>
                </a:lnTo>
                <a:lnTo>
                  <a:pt x="1998784" y="1926031"/>
                </a:lnTo>
                <a:lnTo>
                  <a:pt x="1999737" y="1922220"/>
                </a:lnTo>
                <a:lnTo>
                  <a:pt x="2000689" y="1918727"/>
                </a:lnTo>
                <a:lnTo>
                  <a:pt x="2001324" y="1917139"/>
                </a:lnTo>
                <a:lnTo>
                  <a:pt x="2001958" y="1915869"/>
                </a:lnTo>
                <a:lnTo>
                  <a:pt x="2002911" y="1914281"/>
                </a:lnTo>
                <a:lnTo>
                  <a:pt x="2004498" y="1913010"/>
                </a:lnTo>
                <a:lnTo>
                  <a:pt x="2006085" y="1912058"/>
                </a:lnTo>
                <a:lnTo>
                  <a:pt x="2008307" y="1911105"/>
                </a:lnTo>
                <a:lnTo>
                  <a:pt x="2008942" y="1918092"/>
                </a:lnTo>
                <a:lnTo>
                  <a:pt x="2009577" y="1925078"/>
                </a:lnTo>
                <a:lnTo>
                  <a:pt x="2009577" y="1931747"/>
                </a:lnTo>
                <a:lnTo>
                  <a:pt x="2009577" y="1938416"/>
                </a:lnTo>
                <a:lnTo>
                  <a:pt x="2008942" y="1952389"/>
                </a:lnTo>
                <a:lnTo>
                  <a:pt x="2007989" y="1965726"/>
                </a:lnTo>
                <a:lnTo>
                  <a:pt x="2005768" y="1979699"/>
                </a:lnTo>
                <a:lnTo>
                  <a:pt x="2004180" y="1993037"/>
                </a:lnTo>
                <a:lnTo>
                  <a:pt x="2001958" y="2006375"/>
                </a:lnTo>
                <a:lnTo>
                  <a:pt x="2000689" y="2020347"/>
                </a:lnTo>
                <a:lnTo>
                  <a:pt x="1995610" y="2050516"/>
                </a:lnTo>
                <a:lnTo>
                  <a:pt x="1990214" y="2080367"/>
                </a:lnTo>
                <a:lnTo>
                  <a:pt x="1987040" y="2095293"/>
                </a:lnTo>
                <a:lnTo>
                  <a:pt x="1984183" y="2110536"/>
                </a:lnTo>
                <a:lnTo>
                  <a:pt x="1981009" y="2125144"/>
                </a:lnTo>
                <a:lnTo>
                  <a:pt x="1977200" y="2140069"/>
                </a:lnTo>
                <a:lnTo>
                  <a:pt x="1973391" y="2154995"/>
                </a:lnTo>
                <a:lnTo>
                  <a:pt x="1969264" y="2169603"/>
                </a:lnTo>
                <a:lnTo>
                  <a:pt x="1964503" y="2184211"/>
                </a:lnTo>
                <a:lnTo>
                  <a:pt x="1959742" y="2198501"/>
                </a:lnTo>
                <a:lnTo>
                  <a:pt x="1954028" y="2212474"/>
                </a:lnTo>
                <a:lnTo>
                  <a:pt x="1948315" y="2226765"/>
                </a:lnTo>
                <a:lnTo>
                  <a:pt x="1941649" y="2240420"/>
                </a:lnTo>
                <a:lnTo>
                  <a:pt x="1934666" y="2254393"/>
                </a:lnTo>
                <a:lnTo>
                  <a:pt x="1931492" y="2260109"/>
                </a:lnTo>
                <a:lnTo>
                  <a:pt x="1928317" y="2266143"/>
                </a:lnTo>
                <a:lnTo>
                  <a:pt x="1921652" y="2277893"/>
                </a:lnTo>
                <a:lnTo>
                  <a:pt x="1914668" y="2289642"/>
                </a:lnTo>
                <a:lnTo>
                  <a:pt x="1912129" y="2295359"/>
                </a:lnTo>
                <a:lnTo>
                  <a:pt x="1909272" y="2301710"/>
                </a:lnTo>
                <a:lnTo>
                  <a:pt x="1912129" y="2299487"/>
                </a:lnTo>
                <a:lnTo>
                  <a:pt x="1914351" y="2297582"/>
                </a:lnTo>
                <a:lnTo>
                  <a:pt x="1918795" y="2292818"/>
                </a:lnTo>
                <a:lnTo>
                  <a:pt x="1922921" y="2287737"/>
                </a:lnTo>
                <a:lnTo>
                  <a:pt x="1926730" y="2282338"/>
                </a:lnTo>
                <a:lnTo>
                  <a:pt x="1934031" y="2271224"/>
                </a:lnTo>
                <a:lnTo>
                  <a:pt x="1937523" y="2265825"/>
                </a:lnTo>
                <a:lnTo>
                  <a:pt x="1941332" y="2260109"/>
                </a:lnTo>
                <a:lnTo>
                  <a:pt x="1949267" y="2249629"/>
                </a:lnTo>
                <a:lnTo>
                  <a:pt x="1956885" y="2238832"/>
                </a:lnTo>
                <a:lnTo>
                  <a:pt x="1964503" y="2228035"/>
                </a:lnTo>
                <a:lnTo>
                  <a:pt x="1972756" y="2217873"/>
                </a:lnTo>
                <a:lnTo>
                  <a:pt x="1983548" y="2204853"/>
                </a:lnTo>
                <a:lnTo>
                  <a:pt x="1993706" y="2192150"/>
                </a:lnTo>
                <a:lnTo>
                  <a:pt x="2014655" y="2166427"/>
                </a:lnTo>
                <a:lnTo>
                  <a:pt x="2025447" y="2153090"/>
                </a:lnTo>
                <a:lnTo>
                  <a:pt x="2036557" y="2140705"/>
                </a:lnTo>
                <a:lnTo>
                  <a:pt x="2047667" y="2128319"/>
                </a:lnTo>
                <a:lnTo>
                  <a:pt x="2059411" y="2116252"/>
                </a:lnTo>
                <a:lnTo>
                  <a:pt x="2069569" y="2106408"/>
                </a:lnTo>
                <a:lnTo>
                  <a:pt x="2079726" y="2095610"/>
                </a:lnTo>
                <a:lnTo>
                  <a:pt x="2099406" y="2074651"/>
                </a:lnTo>
                <a:lnTo>
                  <a:pt x="2109246" y="2064171"/>
                </a:lnTo>
                <a:lnTo>
                  <a:pt x="2119403" y="2053692"/>
                </a:lnTo>
                <a:lnTo>
                  <a:pt x="2129561" y="2043530"/>
                </a:lnTo>
                <a:lnTo>
                  <a:pt x="2140670" y="2033685"/>
                </a:lnTo>
                <a:lnTo>
                  <a:pt x="2148288" y="2027016"/>
                </a:lnTo>
                <a:lnTo>
                  <a:pt x="2155906" y="2019712"/>
                </a:lnTo>
                <a:lnTo>
                  <a:pt x="2163524" y="2012091"/>
                </a:lnTo>
                <a:lnTo>
                  <a:pt x="2170508" y="2004469"/>
                </a:lnTo>
                <a:lnTo>
                  <a:pt x="2184474" y="1988908"/>
                </a:lnTo>
                <a:lnTo>
                  <a:pt x="2198758" y="1973665"/>
                </a:lnTo>
                <a:lnTo>
                  <a:pt x="2207328" y="1964456"/>
                </a:lnTo>
                <a:lnTo>
                  <a:pt x="2215898" y="1954611"/>
                </a:lnTo>
                <a:lnTo>
                  <a:pt x="2232404" y="1935875"/>
                </a:lnTo>
                <a:lnTo>
                  <a:pt x="2240657" y="1926031"/>
                </a:lnTo>
                <a:lnTo>
                  <a:pt x="2249545" y="1916821"/>
                </a:lnTo>
                <a:lnTo>
                  <a:pt x="2258433" y="1907929"/>
                </a:lnTo>
                <a:lnTo>
                  <a:pt x="2267320" y="1899038"/>
                </a:lnTo>
                <a:lnTo>
                  <a:pt x="2271129" y="1896180"/>
                </a:lnTo>
                <a:lnTo>
                  <a:pt x="2274938" y="1893321"/>
                </a:lnTo>
                <a:lnTo>
                  <a:pt x="2282874" y="1888240"/>
                </a:lnTo>
                <a:lnTo>
                  <a:pt x="2291127" y="1883795"/>
                </a:lnTo>
                <a:lnTo>
                  <a:pt x="2299697" y="1879031"/>
                </a:lnTo>
                <a:lnTo>
                  <a:pt x="2307632" y="1874268"/>
                </a:lnTo>
                <a:lnTo>
                  <a:pt x="2311759" y="1872045"/>
                </a:lnTo>
                <a:lnTo>
                  <a:pt x="2315568" y="1869187"/>
                </a:lnTo>
                <a:lnTo>
                  <a:pt x="2319059" y="1866011"/>
                </a:lnTo>
                <a:lnTo>
                  <a:pt x="2322551" y="1862835"/>
                </a:lnTo>
                <a:lnTo>
                  <a:pt x="2326043" y="1859342"/>
                </a:lnTo>
                <a:lnTo>
                  <a:pt x="2328899" y="1855214"/>
                </a:lnTo>
                <a:lnTo>
                  <a:pt x="2320329" y="1842511"/>
                </a:lnTo>
                <a:lnTo>
                  <a:pt x="2311759" y="1829491"/>
                </a:lnTo>
                <a:lnTo>
                  <a:pt x="2306998" y="1823140"/>
                </a:lnTo>
                <a:lnTo>
                  <a:pt x="2302236" y="1817106"/>
                </a:lnTo>
                <a:lnTo>
                  <a:pt x="2297158" y="1811390"/>
                </a:lnTo>
                <a:lnTo>
                  <a:pt x="2290809" y="1806309"/>
                </a:lnTo>
                <a:lnTo>
                  <a:pt x="2280017" y="1797099"/>
                </a:lnTo>
                <a:lnTo>
                  <a:pt x="2269542" y="1787572"/>
                </a:lnTo>
                <a:lnTo>
                  <a:pt x="2248275" y="1768836"/>
                </a:lnTo>
                <a:lnTo>
                  <a:pt x="2237800" y="1759309"/>
                </a:lnTo>
                <a:lnTo>
                  <a:pt x="2226691" y="1750735"/>
                </a:lnTo>
                <a:lnTo>
                  <a:pt x="2220660" y="1746607"/>
                </a:lnTo>
                <a:lnTo>
                  <a:pt x="2214946" y="1742796"/>
                </a:lnTo>
                <a:lnTo>
                  <a:pt x="2208598" y="1738985"/>
                </a:lnTo>
                <a:lnTo>
                  <a:pt x="2202567" y="1735492"/>
                </a:lnTo>
                <a:lnTo>
                  <a:pt x="2193362" y="1729776"/>
                </a:lnTo>
                <a:lnTo>
                  <a:pt x="2184474" y="1724377"/>
                </a:lnTo>
                <a:lnTo>
                  <a:pt x="2175269" y="1719296"/>
                </a:lnTo>
                <a:lnTo>
                  <a:pt x="2166064" y="1714532"/>
                </a:lnTo>
                <a:lnTo>
                  <a:pt x="2147336" y="1704688"/>
                </a:lnTo>
                <a:lnTo>
                  <a:pt x="2138448" y="1699607"/>
                </a:lnTo>
                <a:lnTo>
                  <a:pt x="2128926" y="1694208"/>
                </a:lnTo>
                <a:lnTo>
                  <a:pt x="2121943" y="1690398"/>
                </a:lnTo>
                <a:lnTo>
                  <a:pt x="2114959" y="1686587"/>
                </a:lnTo>
                <a:lnTo>
                  <a:pt x="2100358" y="1679918"/>
                </a:lnTo>
                <a:lnTo>
                  <a:pt x="2085757" y="1673567"/>
                </a:lnTo>
                <a:lnTo>
                  <a:pt x="2078774" y="1670073"/>
                </a:lnTo>
                <a:lnTo>
                  <a:pt x="2071473" y="1666263"/>
                </a:lnTo>
                <a:lnTo>
                  <a:pt x="2054333" y="1656418"/>
                </a:lnTo>
                <a:lnTo>
                  <a:pt x="2037192" y="1647526"/>
                </a:lnTo>
                <a:lnTo>
                  <a:pt x="2019734" y="1638634"/>
                </a:lnTo>
                <a:lnTo>
                  <a:pt x="2001958" y="1630378"/>
                </a:lnTo>
                <a:lnTo>
                  <a:pt x="1984500" y="1621804"/>
                </a:lnTo>
                <a:lnTo>
                  <a:pt x="1966725" y="1613864"/>
                </a:lnTo>
                <a:lnTo>
                  <a:pt x="1930857" y="1597986"/>
                </a:lnTo>
                <a:lnTo>
                  <a:pt x="1921334" y="1592905"/>
                </a:lnTo>
                <a:lnTo>
                  <a:pt x="1911177" y="1588142"/>
                </a:lnTo>
                <a:lnTo>
                  <a:pt x="1891179" y="1579250"/>
                </a:lnTo>
                <a:lnTo>
                  <a:pt x="1870865" y="1570993"/>
                </a:lnTo>
                <a:lnTo>
                  <a:pt x="1850550" y="1562736"/>
                </a:lnTo>
                <a:lnTo>
                  <a:pt x="1809603" y="1547176"/>
                </a:lnTo>
                <a:lnTo>
                  <a:pt x="1788971" y="1539554"/>
                </a:lnTo>
                <a:lnTo>
                  <a:pt x="1768338" y="1531298"/>
                </a:lnTo>
                <a:lnTo>
                  <a:pt x="1757864" y="1527169"/>
                </a:lnTo>
                <a:lnTo>
                  <a:pt x="1747071" y="1523359"/>
                </a:lnTo>
                <a:lnTo>
                  <a:pt x="1735962" y="1519865"/>
                </a:lnTo>
                <a:lnTo>
                  <a:pt x="1725487" y="1516690"/>
                </a:lnTo>
                <a:lnTo>
                  <a:pt x="1703268" y="1510656"/>
                </a:lnTo>
                <a:lnTo>
                  <a:pt x="1681048" y="1504305"/>
                </a:lnTo>
                <a:lnTo>
                  <a:pt x="1671526" y="1500811"/>
                </a:lnTo>
                <a:lnTo>
                  <a:pt x="1662003" y="1497953"/>
                </a:lnTo>
                <a:lnTo>
                  <a:pt x="1651846" y="1495730"/>
                </a:lnTo>
                <a:lnTo>
                  <a:pt x="1641689" y="1493825"/>
                </a:lnTo>
                <a:lnTo>
                  <a:pt x="1621374" y="1490332"/>
                </a:lnTo>
                <a:lnTo>
                  <a:pt x="1611534" y="1488426"/>
                </a:lnTo>
                <a:lnTo>
                  <a:pt x="1601376" y="1486203"/>
                </a:lnTo>
                <a:lnTo>
                  <a:pt x="1590584" y="1484933"/>
                </a:lnTo>
                <a:lnTo>
                  <a:pt x="1579475" y="1483028"/>
                </a:lnTo>
                <a:lnTo>
                  <a:pt x="1557573" y="1477947"/>
                </a:lnTo>
                <a:lnTo>
                  <a:pt x="1547098" y="1475724"/>
                </a:lnTo>
                <a:lnTo>
                  <a:pt x="1535988" y="1473183"/>
                </a:lnTo>
                <a:lnTo>
                  <a:pt x="1524879" y="1471596"/>
                </a:lnTo>
                <a:lnTo>
                  <a:pt x="1513769" y="1470008"/>
                </a:lnTo>
                <a:lnTo>
                  <a:pt x="1505833" y="1490014"/>
                </a:lnTo>
                <a:lnTo>
                  <a:pt x="1491867" y="1489062"/>
                </a:lnTo>
                <a:lnTo>
                  <a:pt x="1494089" y="1476994"/>
                </a:lnTo>
                <a:lnTo>
                  <a:pt x="1494724" y="1470960"/>
                </a:lnTo>
                <a:lnTo>
                  <a:pt x="1495676" y="1464609"/>
                </a:lnTo>
                <a:lnTo>
                  <a:pt x="1492819" y="1466514"/>
                </a:lnTo>
                <a:lnTo>
                  <a:pt x="1490280" y="1468420"/>
                </a:lnTo>
                <a:lnTo>
                  <a:pt x="1488375" y="1470960"/>
                </a:lnTo>
                <a:lnTo>
                  <a:pt x="1486153" y="1473183"/>
                </a:lnTo>
                <a:lnTo>
                  <a:pt x="1482662" y="1478264"/>
                </a:lnTo>
                <a:lnTo>
                  <a:pt x="1479488" y="1483663"/>
                </a:lnTo>
                <a:lnTo>
                  <a:pt x="1469330" y="1483028"/>
                </a:lnTo>
                <a:lnTo>
                  <a:pt x="1467743" y="1464609"/>
                </a:lnTo>
                <a:lnTo>
                  <a:pt x="1455046" y="1463657"/>
                </a:lnTo>
                <a:lnTo>
                  <a:pt x="1453777" y="1467149"/>
                </a:lnTo>
                <a:lnTo>
                  <a:pt x="1452507" y="1470960"/>
                </a:lnTo>
                <a:lnTo>
                  <a:pt x="1451237" y="1474454"/>
                </a:lnTo>
                <a:lnTo>
                  <a:pt x="1449968" y="1478264"/>
                </a:lnTo>
                <a:lnTo>
                  <a:pt x="1448381" y="1481757"/>
                </a:lnTo>
                <a:lnTo>
                  <a:pt x="1447111" y="1483663"/>
                </a:lnTo>
                <a:lnTo>
                  <a:pt x="1446159" y="1484933"/>
                </a:lnTo>
                <a:lnTo>
                  <a:pt x="1444889" y="1485886"/>
                </a:lnTo>
                <a:lnTo>
                  <a:pt x="1442985" y="1487474"/>
                </a:lnTo>
                <a:lnTo>
                  <a:pt x="1441397" y="1488109"/>
                </a:lnTo>
                <a:lnTo>
                  <a:pt x="1439810" y="1488744"/>
                </a:lnTo>
                <a:lnTo>
                  <a:pt x="1438223" y="1487156"/>
                </a:lnTo>
                <a:lnTo>
                  <a:pt x="1437588" y="1485251"/>
                </a:lnTo>
                <a:lnTo>
                  <a:pt x="1436954" y="1483345"/>
                </a:lnTo>
                <a:lnTo>
                  <a:pt x="1436636" y="1481440"/>
                </a:lnTo>
                <a:lnTo>
                  <a:pt x="1436319" y="1477629"/>
                </a:lnTo>
                <a:lnTo>
                  <a:pt x="1436636" y="1473501"/>
                </a:lnTo>
                <a:lnTo>
                  <a:pt x="1438223" y="1465562"/>
                </a:lnTo>
                <a:lnTo>
                  <a:pt x="1438541" y="1461433"/>
                </a:lnTo>
                <a:lnTo>
                  <a:pt x="1438858" y="1457623"/>
                </a:lnTo>
                <a:lnTo>
                  <a:pt x="1435367" y="1460798"/>
                </a:lnTo>
                <a:lnTo>
                  <a:pt x="1432510" y="1464291"/>
                </a:lnTo>
                <a:lnTo>
                  <a:pt x="1429970" y="1468102"/>
                </a:lnTo>
                <a:lnTo>
                  <a:pt x="1428066" y="1471913"/>
                </a:lnTo>
                <a:lnTo>
                  <a:pt x="1426479" y="1476359"/>
                </a:lnTo>
                <a:lnTo>
                  <a:pt x="1425209" y="1480487"/>
                </a:lnTo>
                <a:lnTo>
                  <a:pt x="1424574" y="1484933"/>
                </a:lnTo>
                <a:lnTo>
                  <a:pt x="1423939" y="1489379"/>
                </a:lnTo>
                <a:lnTo>
                  <a:pt x="1417591" y="1486203"/>
                </a:lnTo>
                <a:lnTo>
                  <a:pt x="1414734" y="1484616"/>
                </a:lnTo>
                <a:lnTo>
                  <a:pt x="1412195" y="1482393"/>
                </a:lnTo>
                <a:lnTo>
                  <a:pt x="1411560" y="1479217"/>
                </a:lnTo>
                <a:lnTo>
                  <a:pt x="1411560" y="1475724"/>
                </a:lnTo>
                <a:lnTo>
                  <a:pt x="1412195" y="1472231"/>
                </a:lnTo>
                <a:lnTo>
                  <a:pt x="1413147" y="1468737"/>
                </a:lnTo>
                <a:lnTo>
                  <a:pt x="1414734" y="1461751"/>
                </a:lnTo>
                <a:lnTo>
                  <a:pt x="1416956" y="1455400"/>
                </a:lnTo>
                <a:lnTo>
                  <a:pt x="1403307" y="1456035"/>
                </a:lnTo>
                <a:lnTo>
                  <a:pt x="1400450" y="1461116"/>
                </a:lnTo>
                <a:lnTo>
                  <a:pt x="1397594" y="1467149"/>
                </a:lnTo>
                <a:lnTo>
                  <a:pt x="1392515" y="1478264"/>
                </a:lnTo>
                <a:lnTo>
                  <a:pt x="1387119" y="1489697"/>
                </a:lnTo>
                <a:lnTo>
                  <a:pt x="1384580" y="1495413"/>
                </a:lnTo>
                <a:lnTo>
                  <a:pt x="1381405" y="1500494"/>
                </a:lnTo>
                <a:lnTo>
                  <a:pt x="1371565" y="1502717"/>
                </a:lnTo>
                <a:lnTo>
                  <a:pt x="1371565" y="1499224"/>
                </a:lnTo>
                <a:lnTo>
                  <a:pt x="1372518" y="1495730"/>
                </a:lnTo>
                <a:lnTo>
                  <a:pt x="1373787" y="1489062"/>
                </a:lnTo>
                <a:lnTo>
                  <a:pt x="1375374" y="1482393"/>
                </a:lnTo>
                <a:lnTo>
                  <a:pt x="1377914" y="1476041"/>
                </a:lnTo>
                <a:lnTo>
                  <a:pt x="1383310" y="1463657"/>
                </a:lnTo>
                <a:lnTo>
                  <a:pt x="1385849" y="1456988"/>
                </a:lnTo>
                <a:lnTo>
                  <a:pt x="1388389" y="1450636"/>
                </a:lnTo>
                <a:lnTo>
                  <a:pt x="1376962" y="1454130"/>
                </a:lnTo>
                <a:lnTo>
                  <a:pt x="1370296" y="1471278"/>
                </a:lnTo>
                <a:lnTo>
                  <a:pt x="1367122" y="1480170"/>
                </a:lnTo>
                <a:lnTo>
                  <a:pt x="1364900" y="1488744"/>
                </a:lnTo>
                <a:lnTo>
                  <a:pt x="1366487" y="1496365"/>
                </a:lnTo>
                <a:lnTo>
                  <a:pt x="1368709" y="1503987"/>
                </a:lnTo>
                <a:lnTo>
                  <a:pt x="1373152" y="1518595"/>
                </a:lnTo>
                <a:lnTo>
                  <a:pt x="1375374" y="1525581"/>
                </a:lnTo>
                <a:lnTo>
                  <a:pt x="1377914" y="1533203"/>
                </a:lnTo>
                <a:lnTo>
                  <a:pt x="1379501" y="1540825"/>
                </a:lnTo>
                <a:lnTo>
                  <a:pt x="1381088" y="1548446"/>
                </a:lnTo>
                <a:lnTo>
                  <a:pt x="1383310" y="1558926"/>
                </a:lnTo>
                <a:lnTo>
                  <a:pt x="1385532" y="1569088"/>
                </a:lnTo>
                <a:lnTo>
                  <a:pt x="1389658" y="1590365"/>
                </a:lnTo>
                <a:lnTo>
                  <a:pt x="1393785" y="1611006"/>
                </a:lnTo>
                <a:lnTo>
                  <a:pt x="1396324" y="1621168"/>
                </a:lnTo>
                <a:lnTo>
                  <a:pt x="1398863" y="1631648"/>
                </a:lnTo>
                <a:lnTo>
                  <a:pt x="1405847" y="1652925"/>
                </a:lnTo>
                <a:lnTo>
                  <a:pt x="1412830" y="1674202"/>
                </a:lnTo>
                <a:lnTo>
                  <a:pt x="1416321" y="1684681"/>
                </a:lnTo>
                <a:lnTo>
                  <a:pt x="1419496" y="1695479"/>
                </a:lnTo>
                <a:lnTo>
                  <a:pt x="1423939" y="1705958"/>
                </a:lnTo>
                <a:lnTo>
                  <a:pt x="1428383" y="1716120"/>
                </a:lnTo>
                <a:lnTo>
                  <a:pt x="1439176" y="1740255"/>
                </a:lnTo>
                <a:lnTo>
                  <a:pt x="1444889" y="1752323"/>
                </a:lnTo>
                <a:lnTo>
                  <a:pt x="1449650" y="1765025"/>
                </a:lnTo>
                <a:lnTo>
                  <a:pt x="1452825" y="1772012"/>
                </a:lnTo>
                <a:lnTo>
                  <a:pt x="1456316" y="1779316"/>
                </a:lnTo>
                <a:lnTo>
                  <a:pt x="1463934" y="1793924"/>
                </a:lnTo>
                <a:lnTo>
                  <a:pt x="1467743" y="1800910"/>
                </a:lnTo>
                <a:lnTo>
                  <a:pt x="1471552" y="1807897"/>
                </a:lnTo>
                <a:lnTo>
                  <a:pt x="1474726" y="1815201"/>
                </a:lnTo>
                <a:lnTo>
                  <a:pt x="1477583" y="1822822"/>
                </a:lnTo>
                <a:lnTo>
                  <a:pt x="1479805" y="1828221"/>
                </a:lnTo>
                <a:lnTo>
                  <a:pt x="1481710" y="1832984"/>
                </a:lnTo>
                <a:lnTo>
                  <a:pt x="1486471" y="1842829"/>
                </a:lnTo>
                <a:lnTo>
                  <a:pt x="1491867" y="1852356"/>
                </a:lnTo>
                <a:lnTo>
                  <a:pt x="1497263" y="1861565"/>
                </a:lnTo>
                <a:lnTo>
                  <a:pt x="1509008" y="1879984"/>
                </a:lnTo>
                <a:lnTo>
                  <a:pt x="1514404" y="1889193"/>
                </a:lnTo>
                <a:lnTo>
                  <a:pt x="1519800" y="1898720"/>
                </a:lnTo>
                <a:lnTo>
                  <a:pt x="1522657" y="1905071"/>
                </a:lnTo>
                <a:lnTo>
                  <a:pt x="1526466" y="1910788"/>
                </a:lnTo>
                <a:lnTo>
                  <a:pt x="1530275" y="1916821"/>
                </a:lnTo>
                <a:lnTo>
                  <a:pt x="1534401" y="1922537"/>
                </a:lnTo>
                <a:lnTo>
                  <a:pt x="1542337" y="1933970"/>
                </a:lnTo>
                <a:lnTo>
                  <a:pt x="1550907" y="1945720"/>
                </a:lnTo>
                <a:lnTo>
                  <a:pt x="1560429" y="1961598"/>
                </a:lnTo>
                <a:lnTo>
                  <a:pt x="1570904" y="1977476"/>
                </a:lnTo>
                <a:lnTo>
                  <a:pt x="1581379" y="1992719"/>
                </a:lnTo>
                <a:lnTo>
                  <a:pt x="1592171" y="2008280"/>
                </a:lnTo>
                <a:lnTo>
                  <a:pt x="1613756" y="2039084"/>
                </a:lnTo>
                <a:lnTo>
                  <a:pt x="1624548" y="2054644"/>
                </a:lnTo>
                <a:lnTo>
                  <a:pt x="1634705" y="2070523"/>
                </a:lnTo>
                <a:lnTo>
                  <a:pt x="1639467" y="2077827"/>
                </a:lnTo>
                <a:lnTo>
                  <a:pt x="1644545" y="2085448"/>
                </a:lnTo>
                <a:lnTo>
                  <a:pt x="1650259" y="2093070"/>
                </a:lnTo>
                <a:lnTo>
                  <a:pt x="1655655" y="2100374"/>
                </a:lnTo>
                <a:lnTo>
                  <a:pt x="1667399" y="2114664"/>
                </a:lnTo>
                <a:lnTo>
                  <a:pt x="1672796" y="2122286"/>
                </a:lnTo>
                <a:lnTo>
                  <a:pt x="1678192" y="2129907"/>
                </a:lnTo>
                <a:lnTo>
                  <a:pt x="1686762" y="2141975"/>
                </a:lnTo>
                <a:lnTo>
                  <a:pt x="1695650" y="2154042"/>
                </a:lnTo>
                <a:lnTo>
                  <a:pt x="1704855" y="2166110"/>
                </a:lnTo>
                <a:lnTo>
                  <a:pt x="1714695" y="2177860"/>
                </a:lnTo>
                <a:lnTo>
                  <a:pt x="1733740" y="2201359"/>
                </a:lnTo>
                <a:lnTo>
                  <a:pt x="1742628" y="2212792"/>
                </a:lnTo>
                <a:lnTo>
                  <a:pt x="1751198" y="2225494"/>
                </a:lnTo>
                <a:lnTo>
                  <a:pt x="1731201" y="2188657"/>
                </a:lnTo>
                <a:lnTo>
                  <a:pt x="1710886" y="2151819"/>
                </a:lnTo>
                <a:lnTo>
                  <a:pt x="1701046" y="2133083"/>
                </a:lnTo>
                <a:lnTo>
                  <a:pt x="1691523" y="2114664"/>
                </a:lnTo>
                <a:lnTo>
                  <a:pt x="1682636" y="2095610"/>
                </a:lnTo>
                <a:lnTo>
                  <a:pt x="1673430" y="2076556"/>
                </a:lnTo>
                <a:lnTo>
                  <a:pt x="1655338" y="2034955"/>
                </a:lnTo>
                <a:lnTo>
                  <a:pt x="1636927" y="1992719"/>
                </a:lnTo>
                <a:lnTo>
                  <a:pt x="1601376" y="1908882"/>
                </a:lnTo>
                <a:lnTo>
                  <a:pt x="1566143" y="1824727"/>
                </a:lnTo>
                <a:lnTo>
                  <a:pt x="1531862" y="1739938"/>
                </a:lnTo>
                <a:lnTo>
                  <a:pt x="1529322" y="1731363"/>
                </a:lnTo>
                <a:lnTo>
                  <a:pt x="1527735" y="1722789"/>
                </a:lnTo>
                <a:lnTo>
                  <a:pt x="1531544" y="1725647"/>
                </a:lnTo>
                <a:lnTo>
                  <a:pt x="1534401" y="1728188"/>
                </a:lnTo>
                <a:lnTo>
                  <a:pt x="1537258" y="1731681"/>
                </a:lnTo>
                <a:lnTo>
                  <a:pt x="1538528" y="1733904"/>
                </a:lnTo>
                <a:lnTo>
                  <a:pt x="1539480" y="1735809"/>
                </a:lnTo>
                <a:lnTo>
                  <a:pt x="1562016" y="1785985"/>
                </a:lnTo>
                <a:lnTo>
                  <a:pt x="1584553" y="1836477"/>
                </a:lnTo>
                <a:lnTo>
                  <a:pt x="1606455" y="1886970"/>
                </a:lnTo>
                <a:lnTo>
                  <a:pt x="1628040" y="1937781"/>
                </a:lnTo>
                <a:lnTo>
                  <a:pt x="1644863" y="1976523"/>
                </a:lnTo>
                <a:lnTo>
                  <a:pt x="1662003" y="2015266"/>
                </a:lnTo>
                <a:lnTo>
                  <a:pt x="1679144" y="2053692"/>
                </a:lnTo>
                <a:lnTo>
                  <a:pt x="1688032" y="2073063"/>
                </a:lnTo>
                <a:lnTo>
                  <a:pt x="1696919" y="2092117"/>
                </a:lnTo>
                <a:lnTo>
                  <a:pt x="1706442" y="2111489"/>
                </a:lnTo>
                <a:lnTo>
                  <a:pt x="1715647" y="2130225"/>
                </a:lnTo>
                <a:lnTo>
                  <a:pt x="1725804" y="2148644"/>
                </a:lnTo>
                <a:lnTo>
                  <a:pt x="1735962" y="2167380"/>
                </a:lnTo>
                <a:lnTo>
                  <a:pt x="1746754" y="2185799"/>
                </a:lnTo>
                <a:lnTo>
                  <a:pt x="1757864" y="2203582"/>
                </a:lnTo>
                <a:lnTo>
                  <a:pt x="1769608" y="2221366"/>
                </a:lnTo>
                <a:lnTo>
                  <a:pt x="1781670" y="2238514"/>
                </a:lnTo>
                <a:lnTo>
                  <a:pt x="1783575" y="2241373"/>
                </a:lnTo>
                <a:lnTo>
                  <a:pt x="1785479" y="2244231"/>
                </a:lnTo>
                <a:lnTo>
                  <a:pt x="1787066" y="2247406"/>
                </a:lnTo>
                <a:lnTo>
                  <a:pt x="1788336" y="2250582"/>
                </a:lnTo>
                <a:lnTo>
                  <a:pt x="1790558" y="2257251"/>
                </a:lnTo>
                <a:lnTo>
                  <a:pt x="1792145" y="2263602"/>
                </a:lnTo>
                <a:lnTo>
                  <a:pt x="1778813" y="2266778"/>
                </a:lnTo>
                <a:lnTo>
                  <a:pt x="1789288" y="2279798"/>
                </a:lnTo>
                <a:lnTo>
                  <a:pt x="1798811" y="2293453"/>
                </a:lnTo>
                <a:lnTo>
                  <a:pt x="1803572" y="2300122"/>
                </a:lnTo>
                <a:lnTo>
                  <a:pt x="1808016" y="2307426"/>
                </a:lnTo>
                <a:lnTo>
                  <a:pt x="1812777" y="2314412"/>
                </a:lnTo>
                <a:lnTo>
                  <a:pt x="1816904" y="2321716"/>
                </a:lnTo>
                <a:lnTo>
                  <a:pt x="1820078" y="2327750"/>
                </a:lnTo>
                <a:lnTo>
                  <a:pt x="1823887" y="2333784"/>
                </a:lnTo>
                <a:lnTo>
                  <a:pt x="1828013" y="2339183"/>
                </a:lnTo>
                <a:lnTo>
                  <a:pt x="1832140" y="2345216"/>
                </a:lnTo>
                <a:lnTo>
                  <a:pt x="1841027" y="2356331"/>
                </a:lnTo>
                <a:lnTo>
                  <a:pt x="1849280" y="2367128"/>
                </a:lnTo>
                <a:lnTo>
                  <a:pt x="1850550" y="2369351"/>
                </a:lnTo>
                <a:lnTo>
                  <a:pt x="1851502" y="2371574"/>
                </a:lnTo>
                <a:lnTo>
                  <a:pt x="1851820" y="2374115"/>
                </a:lnTo>
                <a:lnTo>
                  <a:pt x="1852454" y="2376655"/>
                </a:lnTo>
                <a:lnTo>
                  <a:pt x="1851820" y="2381736"/>
                </a:lnTo>
                <a:lnTo>
                  <a:pt x="1851185" y="2386817"/>
                </a:lnTo>
                <a:lnTo>
                  <a:pt x="1850550" y="2391898"/>
                </a:lnTo>
                <a:lnTo>
                  <a:pt x="1850867" y="2394121"/>
                </a:lnTo>
                <a:lnTo>
                  <a:pt x="1851185" y="2396662"/>
                </a:lnTo>
                <a:lnTo>
                  <a:pt x="1851820" y="2398567"/>
                </a:lnTo>
                <a:lnTo>
                  <a:pt x="1853407" y="2400790"/>
                </a:lnTo>
                <a:lnTo>
                  <a:pt x="1854994" y="2402695"/>
                </a:lnTo>
                <a:lnTo>
                  <a:pt x="1857533" y="2404283"/>
                </a:lnTo>
                <a:lnTo>
                  <a:pt x="1881339" y="2401425"/>
                </a:lnTo>
                <a:lnTo>
                  <a:pt x="1905146" y="2398250"/>
                </a:lnTo>
                <a:lnTo>
                  <a:pt x="1928635" y="2394439"/>
                </a:lnTo>
                <a:lnTo>
                  <a:pt x="1952441" y="2390628"/>
                </a:lnTo>
                <a:lnTo>
                  <a:pt x="1975930" y="2385865"/>
                </a:lnTo>
                <a:lnTo>
                  <a:pt x="1999419" y="2380783"/>
                </a:lnTo>
                <a:lnTo>
                  <a:pt x="2022273" y="2374750"/>
                </a:lnTo>
                <a:lnTo>
                  <a:pt x="2045445" y="2368716"/>
                </a:lnTo>
                <a:lnTo>
                  <a:pt x="2060046" y="2363635"/>
                </a:lnTo>
                <a:lnTo>
                  <a:pt x="2074012" y="2358554"/>
                </a:lnTo>
                <a:lnTo>
                  <a:pt x="2088614" y="2353790"/>
                </a:lnTo>
                <a:lnTo>
                  <a:pt x="2095914" y="2351250"/>
                </a:lnTo>
                <a:lnTo>
                  <a:pt x="2103215" y="2349345"/>
                </a:lnTo>
                <a:lnTo>
                  <a:pt x="2111150" y="2346804"/>
                </a:lnTo>
                <a:lnTo>
                  <a:pt x="2119086" y="2343628"/>
                </a:lnTo>
                <a:lnTo>
                  <a:pt x="2126704" y="2340770"/>
                </a:lnTo>
                <a:lnTo>
                  <a:pt x="2134322" y="2337277"/>
                </a:lnTo>
                <a:lnTo>
                  <a:pt x="2149558" y="2330608"/>
                </a:lnTo>
                <a:lnTo>
                  <a:pt x="2157493" y="2327433"/>
                </a:lnTo>
                <a:lnTo>
                  <a:pt x="2165429" y="2324892"/>
                </a:lnTo>
                <a:lnTo>
                  <a:pt x="2193362" y="2316953"/>
                </a:lnTo>
                <a:lnTo>
                  <a:pt x="2221612" y="2308061"/>
                </a:lnTo>
                <a:lnTo>
                  <a:pt x="2235261" y="2303615"/>
                </a:lnTo>
                <a:lnTo>
                  <a:pt x="2248593" y="2298852"/>
                </a:lnTo>
                <a:lnTo>
                  <a:pt x="2262559" y="2293771"/>
                </a:lnTo>
                <a:lnTo>
                  <a:pt x="2275891" y="2288055"/>
                </a:lnTo>
                <a:lnTo>
                  <a:pt x="2291761" y="2282974"/>
                </a:lnTo>
                <a:lnTo>
                  <a:pt x="2307315" y="2277893"/>
                </a:lnTo>
                <a:lnTo>
                  <a:pt x="2338422" y="2266460"/>
                </a:lnTo>
                <a:lnTo>
                  <a:pt x="2353976" y="2261062"/>
                </a:lnTo>
                <a:lnTo>
                  <a:pt x="2369846" y="2255345"/>
                </a:lnTo>
                <a:lnTo>
                  <a:pt x="2385717" y="2250582"/>
                </a:lnTo>
                <a:lnTo>
                  <a:pt x="2401588" y="2246454"/>
                </a:lnTo>
                <a:lnTo>
                  <a:pt x="2412698" y="2243278"/>
                </a:lnTo>
                <a:lnTo>
                  <a:pt x="2423173" y="2239785"/>
                </a:lnTo>
                <a:lnTo>
                  <a:pt x="2433648" y="2235974"/>
                </a:lnTo>
                <a:lnTo>
                  <a:pt x="2444440" y="2232163"/>
                </a:lnTo>
                <a:lnTo>
                  <a:pt x="2465072" y="2223906"/>
                </a:lnTo>
                <a:lnTo>
                  <a:pt x="2486022" y="2215332"/>
                </a:lnTo>
                <a:lnTo>
                  <a:pt x="2506654" y="2206758"/>
                </a:lnTo>
                <a:lnTo>
                  <a:pt x="2527921" y="2198819"/>
                </a:lnTo>
                <a:lnTo>
                  <a:pt x="2538396" y="2195008"/>
                </a:lnTo>
                <a:lnTo>
                  <a:pt x="2549188" y="2191515"/>
                </a:lnTo>
                <a:lnTo>
                  <a:pt x="2559980" y="2188339"/>
                </a:lnTo>
                <a:lnTo>
                  <a:pt x="2571090" y="2185799"/>
                </a:lnTo>
                <a:lnTo>
                  <a:pt x="2578073" y="2183576"/>
                </a:lnTo>
                <a:lnTo>
                  <a:pt x="2585691" y="2180718"/>
                </a:lnTo>
                <a:lnTo>
                  <a:pt x="2592674" y="2177860"/>
                </a:lnTo>
                <a:lnTo>
                  <a:pt x="2599975" y="2174684"/>
                </a:lnTo>
                <a:lnTo>
                  <a:pt x="2608228" y="2170873"/>
                </a:lnTo>
                <a:lnTo>
                  <a:pt x="2616798" y="2167380"/>
                </a:lnTo>
                <a:lnTo>
                  <a:pt x="2625686" y="2164522"/>
                </a:lnTo>
                <a:lnTo>
                  <a:pt x="2634891" y="2162299"/>
                </a:lnTo>
                <a:lnTo>
                  <a:pt x="2643779" y="2160076"/>
                </a:lnTo>
                <a:lnTo>
                  <a:pt x="2652666" y="2158171"/>
                </a:lnTo>
                <a:lnTo>
                  <a:pt x="2671077" y="2154360"/>
                </a:lnTo>
                <a:lnTo>
                  <a:pt x="2704088" y="2147691"/>
                </a:lnTo>
                <a:lnTo>
                  <a:pt x="2720594" y="2144833"/>
                </a:lnTo>
                <a:lnTo>
                  <a:pt x="2729164" y="2143563"/>
                </a:lnTo>
                <a:lnTo>
                  <a:pt x="2737734" y="2142927"/>
                </a:lnTo>
                <a:lnTo>
                  <a:pt x="2737100" y="2136259"/>
                </a:lnTo>
                <a:lnTo>
                  <a:pt x="2737734" y="2129272"/>
                </a:lnTo>
                <a:lnTo>
                  <a:pt x="2738052" y="2122921"/>
                </a:lnTo>
                <a:lnTo>
                  <a:pt x="2738369" y="2116252"/>
                </a:lnTo>
                <a:lnTo>
                  <a:pt x="2740274" y="2103232"/>
                </a:lnTo>
                <a:lnTo>
                  <a:pt x="2742813" y="2090529"/>
                </a:lnTo>
                <a:lnTo>
                  <a:pt x="2745987" y="2077191"/>
                </a:lnTo>
                <a:lnTo>
                  <a:pt x="2749796" y="2064489"/>
                </a:lnTo>
                <a:lnTo>
                  <a:pt x="2753605" y="2051786"/>
                </a:lnTo>
                <a:lnTo>
                  <a:pt x="2757732" y="2039401"/>
                </a:lnTo>
                <a:lnTo>
                  <a:pt x="2746305" y="2039401"/>
                </a:lnTo>
                <a:lnTo>
                  <a:pt x="2735195" y="2039401"/>
                </a:lnTo>
                <a:lnTo>
                  <a:pt x="2723768" y="2039719"/>
                </a:lnTo>
                <a:lnTo>
                  <a:pt x="2712341" y="2040672"/>
                </a:lnTo>
                <a:lnTo>
                  <a:pt x="2708849" y="2051151"/>
                </a:lnTo>
                <a:lnTo>
                  <a:pt x="2706310" y="2061631"/>
                </a:lnTo>
                <a:lnTo>
                  <a:pt x="2704088" y="2072110"/>
                </a:lnTo>
                <a:lnTo>
                  <a:pt x="2701866" y="2083225"/>
                </a:lnTo>
                <a:lnTo>
                  <a:pt x="2698057" y="2104502"/>
                </a:lnTo>
                <a:lnTo>
                  <a:pt x="2695835" y="2115299"/>
                </a:lnTo>
                <a:lnTo>
                  <a:pt x="2693296" y="2126097"/>
                </a:lnTo>
                <a:lnTo>
                  <a:pt x="2682186" y="2125461"/>
                </a:lnTo>
                <a:lnTo>
                  <a:pt x="2682821" y="2114982"/>
                </a:lnTo>
                <a:lnTo>
                  <a:pt x="2683456" y="2104185"/>
                </a:lnTo>
                <a:lnTo>
                  <a:pt x="2684726" y="2093387"/>
                </a:lnTo>
                <a:lnTo>
                  <a:pt x="2686313" y="2082908"/>
                </a:lnTo>
                <a:lnTo>
                  <a:pt x="2690122" y="2061313"/>
                </a:lnTo>
                <a:lnTo>
                  <a:pt x="2694248" y="2040354"/>
                </a:lnTo>
                <a:lnTo>
                  <a:pt x="2678695" y="2040354"/>
                </a:lnTo>
                <a:lnTo>
                  <a:pt x="2671077" y="2040672"/>
                </a:lnTo>
                <a:lnTo>
                  <a:pt x="2663141" y="2041307"/>
                </a:lnTo>
                <a:lnTo>
                  <a:pt x="2658697" y="2044800"/>
                </a:lnTo>
                <a:lnTo>
                  <a:pt x="2654253" y="2048928"/>
                </a:lnTo>
                <a:lnTo>
                  <a:pt x="2650444" y="2053057"/>
                </a:lnTo>
                <a:lnTo>
                  <a:pt x="2646953" y="2057502"/>
                </a:lnTo>
                <a:lnTo>
                  <a:pt x="2643779" y="2062583"/>
                </a:lnTo>
                <a:lnTo>
                  <a:pt x="2640604" y="2067347"/>
                </a:lnTo>
                <a:lnTo>
                  <a:pt x="2638382" y="2072428"/>
                </a:lnTo>
                <a:lnTo>
                  <a:pt x="2636161" y="2077509"/>
                </a:lnTo>
                <a:lnTo>
                  <a:pt x="2633939" y="2083225"/>
                </a:lnTo>
                <a:lnTo>
                  <a:pt x="2632352" y="2088624"/>
                </a:lnTo>
                <a:lnTo>
                  <a:pt x="2631082" y="2094340"/>
                </a:lnTo>
                <a:lnTo>
                  <a:pt x="2629495" y="2100056"/>
                </a:lnTo>
                <a:lnTo>
                  <a:pt x="2627590" y="2111489"/>
                </a:lnTo>
                <a:lnTo>
                  <a:pt x="2626003" y="2122921"/>
                </a:lnTo>
                <a:lnTo>
                  <a:pt x="2624733" y="2123556"/>
                </a:lnTo>
                <a:lnTo>
                  <a:pt x="2623464" y="2124191"/>
                </a:lnTo>
                <a:lnTo>
                  <a:pt x="2622512" y="2124191"/>
                </a:lnTo>
                <a:lnTo>
                  <a:pt x="2621242" y="2123874"/>
                </a:lnTo>
                <a:lnTo>
                  <a:pt x="2620607" y="2123556"/>
                </a:lnTo>
                <a:lnTo>
                  <a:pt x="2619972" y="2122603"/>
                </a:lnTo>
                <a:lnTo>
                  <a:pt x="2618703" y="2120380"/>
                </a:lnTo>
                <a:lnTo>
                  <a:pt x="2617750" y="2117522"/>
                </a:lnTo>
                <a:lnTo>
                  <a:pt x="2617115" y="2114982"/>
                </a:lnTo>
                <a:lnTo>
                  <a:pt x="2616481" y="2110218"/>
                </a:lnTo>
                <a:lnTo>
                  <a:pt x="2616481" y="2105455"/>
                </a:lnTo>
                <a:lnTo>
                  <a:pt x="2616481" y="2101009"/>
                </a:lnTo>
                <a:lnTo>
                  <a:pt x="2616798" y="2096563"/>
                </a:lnTo>
                <a:lnTo>
                  <a:pt x="2617433" y="2092117"/>
                </a:lnTo>
                <a:lnTo>
                  <a:pt x="2618385" y="2087671"/>
                </a:lnTo>
                <a:lnTo>
                  <a:pt x="2619337" y="2083225"/>
                </a:lnTo>
                <a:lnTo>
                  <a:pt x="2620290" y="2079097"/>
                </a:lnTo>
                <a:lnTo>
                  <a:pt x="2621559" y="2074969"/>
                </a:lnTo>
                <a:lnTo>
                  <a:pt x="2625051" y="2066712"/>
                </a:lnTo>
                <a:lnTo>
                  <a:pt x="2628860" y="2058455"/>
                </a:lnTo>
                <a:lnTo>
                  <a:pt x="2633621" y="2050834"/>
                </a:lnTo>
                <a:lnTo>
                  <a:pt x="2639335" y="2043847"/>
                </a:lnTo>
                <a:lnTo>
                  <a:pt x="2633939" y="2045435"/>
                </a:lnTo>
                <a:lnTo>
                  <a:pt x="2629177" y="2046705"/>
                </a:lnTo>
                <a:lnTo>
                  <a:pt x="2624099" y="2047023"/>
                </a:lnTo>
                <a:lnTo>
                  <a:pt x="2619020" y="2047340"/>
                </a:lnTo>
                <a:lnTo>
                  <a:pt x="2608228" y="2047658"/>
                </a:lnTo>
                <a:lnTo>
                  <a:pt x="2603149" y="2047976"/>
                </a:lnTo>
                <a:lnTo>
                  <a:pt x="2597753" y="2048928"/>
                </a:lnTo>
                <a:lnTo>
                  <a:pt x="2595214" y="2051151"/>
                </a:lnTo>
                <a:lnTo>
                  <a:pt x="2592357" y="2053374"/>
                </a:lnTo>
                <a:lnTo>
                  <a:pt x="2589817" y="2055915"/>
                </a:lnTo>
                <a:lnTo>
                  <a:pt x="2587913" y="2059090"/>
                </a:lnTo>
                <a:lnTo>
                  <a:pt x="2585691" y="2061631"/>
                </a:lnTo>
                <a:lnTo>
                  <a:pt x="2584421" y="2064806"/>
                </a:lnTo>
                <a:lnTo>
                  <a:pt x="2581247" y="2071475"/>
                </a:lnTo>
                <a:lnTo>
                  <a:pt x="2579343" y="2078462"/>
                </a:lnTo>
                <a:lnTo>
                  <a:pt x="2576803" y="2085131"/>
                </a:lnTo>
                <a:lnTo>
                  <a:pt x="2574899" y="2092117"/>
                </a:lnTo>
                <a:lnTo>
                  <a:pt x="2572359" y="2098786"/>
                </a:lnTo>
                <a:lnTo>
                  <a:pt x="2563472" y="2098468"/>
                </a:lnTo>
                <a:lnTo>
                  <a:pt x="2562837" y="2095610"/>
                </a:lnTo>
                <a:lnTo>
                  <a:pt x="2562202" y="2093070"/>
                </a:lnTo>
                <a:lnTo>
                  <a:pt x="2561885" y="2088306"/>
                </a:lnTo>
                <a:lnTo>
                  <a:pt x="2562202" y="2083225"/>
                </a:lnTo>
                <a:lnTo>
                  <a:pt x="2563472" y="2078462"/>
                </a:lnTo>
                <a:lnTo>
                  <a:pt x="2565694" y="2068300"/>
                </a:lnTo>
                <a:lnTo>
                  <a:pt x="2567281" y="2063536"/>
                </a:lnTo>
                <a:lnTo>
                  <a:pt x="2568233" y="2058773"/>
                </a:lnTo>
                <a:lnTo>
                  <a:pt x="2545379" y="2065442"/>
                </a:lnTo>
                <a:lnTo>
                  <a:pt x="2522525" y="2073063"/>
                </a:lnTo>
                <a:lnTo>
                  <a:pt x="2500305" y="2080685"/>
                </a:lnTo>
                <a:lnTo>
                  <a:pt x="2477451" y="2087989"/>
                </a:lnTo>
                <a:lnTo>
                  <a:pt x="2459676" y="2094340"/>
                </a:lnTo>
                <a:lnTo>
                  <a:pt x="2441266" y="2100056"/>
                </a:lnTo>
                <a:lnTo>
                  <a:pt x="2432378" y="2103232"/>
                </a:lnTo>
                <a:lnTo>
                  <a:pt x="2423490" y="2107043"/>
                </a:lnTo>
                <a:lnTo>
                  <a:pt x="2414920" y="2111489"/>
                </a:lnTo>
                <a:lnTo>
                  <a:pt x="2410793" y="2114029"/>
                </a:lnTo>
                <a:lnTo>
                  <a:pt x="2406667" y="2116252"/>
                </a:lnTo>
                <a:lnTo>
                  <a:pt x="2397462" y="2118793"/>
                </a:lnTo>
                <a:lnTo>
                  <a:pt x="2388257" y="2121015"/>
                </a:lnTo>
                <a:lnTo>
                  <a:pt x="2378734" y="2124509"/>
                </a:lnTo>
                <a:lnTo>
                  <a:pt x="2369846" y="2128002"/>
                </a:lnTo>
                <a:lnTo>
                  <a:pt x="2351436" y="2135306"/>
                </a:lnTo>
                <a:lnTo>
                  <a:pt x="2333661" y="2142927"/>
                </a:lnTo>
                <a:lnTo>
                  <a:pt x="2316203" y="2150231"/>
                </a:lnTo>
                <a:lnTo>
                  <a:pt x="2299062" y="2158171"/>
                </a:lnTo>
                <a:lnTo>
                  <a:pt x="2282239" y="2166427"/>
                </a:lnTo>
                <a:lnTo>
                  <a:pt x="2265733" y="2175637"/>
                </a:lnTo>
                <a:lnTo>
                  <a:pt x="2261289" y="2178177"/>
                </a:lnTo>
                <a:lnTo>
                  <a:pt x="2257480" y="2181670"/>
                </a:lnTo>
                <a:lnTo>
                  <a:pt x="2253671" y="2184846"/>
                </a:lnTo>
                <a:lnTo>
                  <a:pt x="2250180" y="2188339"/>
                </a:lnTo>
                <a:lnTo>
                  <a:pt x="2246371" y="2191832"/>
                </a:lnTo>
                <a:lnTo>
                  <a:pt x="2242562" y="2195326"/>
                </a:lnTo>
                <a:lnTo>
                  <a:pt x="2238435" y="2198501"/>
                </a:lnTo>
                <a:lnTo>
                  <a:pt x="2233991" y="2200724"/>
                </a:lnTo>
                <a:lnTo>
                  <a:pt x="2208598" y="2212474"/>
                </a:lnTo>
                <a:lnTo>
                  <a:pt x="2183204" y="2224224"/>
                </a:lnTo>
                <a:lnTo>
                  <a:pt x="2174951" y="2228352"/>
                </a:lnTo>
                <a:lnTo>
                  <a:pt x="2166381" y="2233116"/>
                </a:lnTo>
                <a:lnTo>
                  <a:pt x="2149558" y="2242325"/>
                </a:lnTo>
                <a:lnTo>
                  <a:pt x="2133370" y="2252170"/>
                </a:lnTo>
                <a:lnTo>
                  <a:pt x="2116864" y="2262332"/>
                </a:lnTo>
                <a:lnTo>
                  <a:pt x="2100676" y="2272176"/>
                </a:lnTo>
                <a:lnTo>
                  <a:pt x="2084170" y="2281703"/>
                </a:lnTo>
                <a:lnTo>
                  <a:pt x="2075600" y="2285832"/>
                </a:lnTo>
                <a:lnTo>
                  <a:pt x="2067029" y="2289960"/>
                </a:lnTo>
                <a:lnTo>
                  <a:pt x="2058142" y="2294088"/>
                </a:lnTo>
                <a:lnTo>
                  <a:pt x="2049254" y="2297582"/>
                </a:lnTo>
                <a:lnTo>
                  <a:pt x="2036557" y="2303933"/>
                </a:lnTo>
                <a:lnTo>
                  <a:pt x="2023543" y="2310919"/>
                </a:lnTo>
                <a:lnTo>
                  <a:pt x="2010529" y="2318223"/>
                </a:lnTo>
                <a:lnTo>
                  <a:pt x="1997832" y="2324892"/>
                </a:lnTo>
                <a:lnTo>
                  <a:pt x="1984818" y="2331561"/>
                </a:lnTo>
                <a:lnTo>
                  <a:pt x="1971804" y="2339183"/>
                </a:lnTo>
                <a:lnTo>
                  <a:pt x="1958790" y="2346804"/>
                </a:lnTo>
                <a:lnTo>
                  <a:pt x="1946410" y="2354743"/>
                </a:lnTo>
                <a:lnTo>
                  <a:pt x="1921652" y="2370939"/>
                </a:lnTo>
                <a:lnTo>
                  <a:pt x="1909272" y="2379196"/>
                </a:lnTo>
                <a:lnTo>
                  <a:pt x="1896576" y="2387135"/>
                </a:lnTo>
                <a:lnTo>
                  <a:pt x="1894354" y="2388723"/>
                </a:lnTo>
                <a:lnTo>
                  <a:pt x="1892132" y="2389675"/>
                </a:lnTo>
                <a:lnTo>
                  <a:pt x="1889275" y="2390310"/>
                </a:lnTo>
                <a:lnTo>
                  <a:pt x="1886736" y="2390628"/>
                </a:lnTo>
                <a:lnTo>
                  <a:pt x="1881339" y="2391263"/>
                </a:lnTo>
                <a:lnTo>
                  <a:pt x="1876261" y="2391263"/>
                </a:lnTo>
                <a:lnTo>
                  <a:pt x="1874039" y="2380466"/>
                </a:lnTo>
                <a:lnTo>
                  <a:pt x="1886736" y="2373480"/>
                </a:lnTo>
                <a:lnTo>
                  <a:pt x="1899115" y="2366176"/>
                </a:lnTo>
                <a:lnTo>
                  <a:pt x="1911177" y="2358236"/>
                </a:lnTo>
                <a:lnTo>
                  <a:pt x="1922921" y="2350297"/>
                </a:lnTo>
                <a:lnTo>
                  <a:pt x="1946728" y="2334101"/>
                </a:lnTo>
                <a:lnTo>
                  <a:pt x="1958790" y="2326162"/>
                </a:lnTo>
                <a:lnTo>
                  <a:pt x="1970851" y="2318541"/>
                </a:lnTo>
                <a:lnTo>
                  <a:pt x="2000689" y="2299169"/>
                </a:lnTo>
                <a:lnTo>
                  <a:pt x="2030209" y="2279480"/>
                </a:lnTo>
                <a:lnTo>
                  <a:pt x="2060046" y="2260109"/>
                </a:lnTo>
                <a:lnTo>
                  <a:pt x="2089566" y="2241055"/>
                </a:lnTo>
                <a:lnTo>
                  <a:pt x="2168286" y="2198819"/>
                </a:lnTo>
                <a:lnTo>
                  <a:pt x="2246688" y="2156265"/>
                </a:lnTo>
                <a:lnTo>
                  <a:pt x="2287318" y="2133083"/>
                </a:lnTo>
                <a:lnTo>
                  <a:pt x="2307632" y="2121968"/>
                </a:lnTo>
                <a:lnTo>
                  <a:pt x="2328265" y="2110853"/>
                </a:lnTo>
                <a:lnTo>
                  <a:pt x="2349214" y="2099739"/>
                </a:lnTo>
                <a:lnTo>
                  <a:pt x="2369846" y="2088941"/>
                </a:lnTo>
                <a:lnTo>
                  <a:pt x="2390796" y="2078779"/>
                </a:lnTo>
                <a:lnTo>
                  <a:pt x="2412063" y="2068617"/>
                </a:lnTo>
                <a:lnTo>
                  <a:pt x="2445709" y="2056550"/>
                </a:lnTo>
                <a:lnTo>
                  <a:pt x="2479038" y="2044800"/>
                </a:lnTo>
                <a:lnTo>
                  <a:pt x="2513320" y="2033685"/>
                </a:lnTo>
                <a:lnTo>
                  <a:pt x="2547601" y="2023523"/>
                </a:lnTo>
                <a:lnTo>
                  <a:pt x="2563472" y="2019712"/>
                </a:lnTo>
                <a:lnTo>
                  <a:pt x="2579343" y="2015901"/>
                </a:lnTo>
                <a:lnTo>
                  <a:pt x="2610767" y="2007962"/>
                </a:lnTo>
                <a:lnTo>
                  <a:pt x="2626638" y="2004152"/>
                </a:lnTo>
                <a:lnTo>
                  <a:pt x="2642509" y="2000976"/>
                </a:lnTo>
                <a:lnTo>
                  <a:pt x="2650762" y="1999706"/>
                </a:lnTo>
                <a:lnTo>
                  <a:pt x="2658697" y="1998435"/>
                </a:lnTo>
                <a:lnTo>
                  <a:pt x="2666950" y="1997483"/>
                </a:lnTo>
                <a:lnTo>
                  <a:pt x="2674886" y="1996848"/>
                </a:lnTo>
                <a:lnTo>
                  <a:pt x="2682504" y="1996530"/>
                </a:lnTo>
                <a:lnTo>
                  <a:pt x="2690122" y="1995577"/>
                </a:lnTo>
                <a:lnTo>
                  <a:pt x="2704723" y="1993354"/>
                </a:lnTo>
                <a:lnTo>
                  <a:pt x="2712341" y="1992719"/>
                </a:lnTo>
                <a:lnTo>
                  <a:pt x="2719959" y="1992084"/>
                </a:lnTo>
                <a:lnTo>
                  <a:pt x="2727577" y="1992084"/>
                </a:lnTo>
                <a:lnTo>
                  <a:pt x="2735195" y="1992402"/>
                </a:lnTo>
                <a:lnTo>
                  <a:pt x="2747257" y="1993672"/>
                </a:lnTo>
                <a:lnTo>
                  <a:pt x="2759636" y="1994307"/>
                </a:lnTo>
                <a:lnTo>
                  <a:pt x="2772016" y="1994942"/>
                </a:lnTo>
                <a:lnTo>
                  <a:pt x="2784078" y="1994307"/>
                </a:lnTo>
                <a:lnTo>
                  <a:pt x="2796457" y="1993672"/>
                </a:lnTo>
                <a:lnTo>
                  <a:pt x="2809154" y="1992719"/>
                </a:lnTo>
                <a:lnTo>
                  <a:pt x="2833595" y="1991131"/>
                </a:lnTo>
                <a:lnTo>
                  <a:pt x="2865019" y="1987956"/>
                </a:lnTo>
                <a:lnTo>
                  <a:pt x="2880890" y="1986050"/>
                </a:lnTo>
                <a:lnTo>
                  <a:pt x="2896761" y="1984463"/>
                </a:lnTo>
                <a:lnTo>
                  <a:pt x="2912632" y="1982240"/>
                </a:lnTo>
                <a:lnTo>
                  <a:pt x="2928186" y="1979699"/>
                </a:lnTo>
                <a:lnTo>
                  <a:pt x="2944056" y="1976523"/>
                </a:lnTo>
                <a:lnTo>
                  <a:pt x="2958975" y="1972395"/>
                </a:lnTo>
                <a:lnTo>
                  <a:pt x="2972624" y="1968902"/>
                </a:lnTo>
                <a:lnTo>
                  <a:pt x="2985956" y="1965409"/>
                </a:lnTo>
                <a:lnTo>
                  <a:pt x="3012936" y="1959375"/>
                </a:lnTo>
                <a:lnTo>
                  <a:pt x="3026268" y="1955882"/>
                </a:lnTo>
                <a:lnTo>
                  <a:pt x="3039917" y="1951753"/>
                </a:lnTo>
                <a:lnTo>
                  <a:pt x="3046265" y="1949213"/>
                </a:lnTo>
                <a:lnTo>
                  <a:pt x="3052614" y="1946672"/>
                </a:lnTo>
                <a:lnTo>
                  <a:pt x="3059279" y="1943814"/>
                </a:lnTo>
                <a:lnTo>
                  <a:pt x="3065310" y="1940639"/>
                </a:lnTo>
                <a:lnTo>
                  <a:pt x="3078007" y="1934922"/>
                </a:lnTo>
                <a:lnTo>
                  <a:pt x="3090704" y="1929206"/>
                </a:lnTo>
                <a:lnTo>
                  <a:pt x="3103083" y="1922855"/>
                </a:lnTo>
                <a:lnTo>
                  <a:pt x="3114828" y="1916186"/>
                </a:lnTo>
                <a:lnTo>
                  <a:pt x="3126889" y="1908565"/>
                </a:lnTo>
                <a:lnTo>
                  <a:pt x="3138316" y="1900943"/>
                </a:lnTo>
                <a:lnTo>
                  <a:pt x="3149109" y="1892686"/>
                </a:lnTo>
                <a:lnTo>
                  <a:pt x="3159901" y="1883795"/>
                </a:lnTo>
                <a:lnTo>
                  <a:pt x="3164662" y="1880301"/>
                </a:lnTo>
                <a:lnTo>
                  <a:pt x="3169424" y="1876808"/>
                </a:lnTo>
                <a:lnTo>
                  <a:pt x="3173550" y="1872997"/>
                </a:lnTo>
                <a:lnTo>
                  <a:pt x="3178311" y="1869187"/>
                </a:lnTo>
                <a:lnTo>
                  <a:pt x="3182438" y="1865058"/>
                </a:lnTo>
                <a:lnTo>
                  <a:pt x="3186246" y="1860612"/>
                </a:lnTo>
                <a:lnTo>
                  <a:pt x="3193230" y="1851403"/>
                </a:lnTo>
                <a:lnTo>
                  <a:pt x="3200530" y="1841876"/>
                </a:lnTo>
                <a:lnTo>
                  <a:pt x="3207196" y="1832667"/>
                </a:lnTo>
                <a:lnTo>
                  <a:pt x="3220210" y="1812978"/>
                </a:lnTo>
                <a:lnTo>
                  <a:pt x="3226876" y="1803133"/>
                </a:lnTo>
                <a:lnTo>
                  <a:pt x="3233542" y="1793606"/>
                </a:lnTo>
                <a:lnTo>
                  <a:pt x="3247191" y="1774552"/>
                </a:lnTo>
                <a:lnTo>
                  <a:pt x="3260840" y="1755498"/>
                </a:lnTo>
                <a:lnTo>
                  <a:pt x="3267823" y="1745971"/>
                </a:lnTo>
                <a:lnTo>
                  <a:pt x="3274489" y="1736127"/>
                </a:lnTo>
                <a:lnTo>
                  <a:pt x="3283377" y="1721201"/>
                </a:lnTo>
                <a:lnTo>
                  <a:pt x="3292582" y="1706276"/>
                </a:lnTo>
                <a:lnTo>
                  <a:pt x="3310992" y="1676425"/>
                </a:lnTo>
                <a:lnTo>
                  <a:pt x="3319880" y="1661499"/>
                </a:lnTo>
                <a:lnTo>
                  <a:pt x="3328450" y="1646256"/>
                </a:lnTo>
                <a:lnTo>
                  <a:pt x="3337020" y="1630695"/>
                </a:lnTo>
                <a:lnTo>
                  <a:pt x="3344321" y="1614817"/>
                </a:lnTo>
                <a:lnTo>
                  <a:pt x="3345908" y="1609101"/>
                </a:lnTo>
                <a:lnTo>
                  <a:pt x="3347812" y="1603702"/>
                </a:lnTo>
                <a:lnTo>
                  <a:pt x="3351939" y="1593223"/>
                </a:lnTo>
                <a:lnTo>
                  <a:pt x="3356700" y="1583061"/>
                </a:lnTo>
                <a:lnTo>
                  <a:pt x="3361779" y="1572899"/>
                </a:lnTo>
                <a:lnTo>
                  <a:pt x="3371936" y="1552575"/>
                </a:lnTo>
                <a:lnTo>
                  <a:pt x="3377015" y="1542730"/>
                </a:lnTo>
                <a:lnTo>
                  <a:pt x="3381459" y="1531933"/>
                </a:lnTo>
                <a:lnTo>
                  <a:pt x="3387490" y="1516054"/>
                </a:lnTo>
                <a:lnTo>
                  <a:pt x="3393204" y="1499541"/>
                </a:lnTo>
                <a:lnTo>
                  <a:pt x="3397965" y="1483028"/>
                </a:lnTo>
                <a:lnTo>
                  <a:pt x="3402408" y="1466197"/>
                </a:lnTo>
                <a:lnTo>
                  <a:pt x="3406218" y="1449366"/>
                </a:lnTo>
                <a:lnTo>
                  <a:pt x="3409709" y="1432217"/>
                </a:lnTo>
                <a:lnTo>
                  <a:pt x="3412884" y="1415386"/>
                </a:lnTo>
                <a:lnTo>
                  <a:pt x="3415740" y="1398238"/>
                </a:lnTo>
                <a:lnTo>
                  <a:pt x="3415740" y="1373468"/>
                </a:lnTo>
                <a:lnTo>
                  <a:pt x="3415423" y="1348698"/>
                </a:lnTo>
                <a:lnTo>
                  <a:pt x="3414788" y="1336313"/>
                </a:lnTo>
                <a:lnTo>
                  <a:pt x="3414153" y="1323610"/>
                </a:lnTo>
                <a:lnTo>
                  <a:pt x="3413201" y="1311225"/>
                </a:lnTo>
                <a:lnTo>
                  <a:pt x="3411614" y="1298840"/>
                </a:lnTo>
                <a:lnTo>
                  <a:pt x="3410344" y="1286773"/>
                </a:lnTo>
                <a:lnTo>
                  <a:pt x="3408757" y="1274388"/>
                </a:lnTo>
                <a:lnTo>
                  <a:pt x="3406852" y="1262003"/>
                </a:lnTo>
                <a:lnTo>
                  <a:pt x="3404630" y="1249936"/>
                </a:lnTo>
                <a:lnTo>
                  <a:pt x="3402408" y="1237868"/>
                </a:lnTo>
                <a:lnTo>
                  <a:pt x="3399552" y="1225483"/>
                </a:lnTo>
                <a:lnTo>
                  <a:pt x="3397012" y="1213415"/>
                </a:lnTo>
                <a:lnTo>
                  <a:pt x="3393838" y="1201348"/>
                </a:lnTo>
                <a:lnTo>
                  <a:pt x="3384950" y="1174990"/>
                </a:lnTo>
                <a:lnTo>
                  <a:pt x="3375746" y="1148632"/>
                </a:lnTo>
                <a:lnTo>
                  <a:pt x="3366223" y="1122909"/>
                </a:lnTo>
                <a:lnTo>
                  <a:pt x="3355748" y="1096869"/>
                </a:lnTo>
                <a:lnTo>
                  <a:pt x="3353209" y="1091153"/>
                </a:lnTo>
                <a:lnTo>
                  <a:pt x="3350034" y="1085437"/>
                </a:lnTo>
                <a:lnTo>
                  <a:pt x="3346860" y="1080356"/>
                </a:lnTo>
                <a:lnTo>
                  <a:pt x="3343369" y="1075275"/>
                </a:lnTo>
                <a:lnTo>
                  <a:pt x="3336068" y="1064796"/>
                </a:lnTo>
                <a:lnTo>
                  <a:pt x="3329085" y="1054633"/>
                </a:lnTo>
                <a:lnTo>
                  <a:pt x="3321784" y="1043836"/>
                </a:lnTo>
                <a:lnTo>
                  <a:pt x="3314801" y="1033039"/>
                </a:lnTo>
                <a:lnTo>
                  <a:pt x="3300517" y="1011762"/>
                </a:lnTo>
                <a:lnTo>
                  <a:pt x="3293217" y="1001282"/>
                </a:lnTo>
                <a:lnTo>
                  <a:pt x="3285598" y="991438"/>
                </a:lnTo>
                <a:lnTo>
                  <a:pt x="3277346" y="981276"/>
                </a:lnTo>
                <a:lnTo>
                  <a:pt x="3268458" y="972066"/>
                </a:lnTo>
                <a:lnTo>
                  <a:pt x="3261792" y="964445"/>
                </a:lnTo>
                <a:lnTo>
                  <a:pt x="3255126" y="956823"/>
                </a:lnTo>
                <a:lnTo>
                  <a:pt x="3248461" y="948884"/>
                </a:lnTo>
                <a:lnTo>
                  <a:pt x="3241795" y="941580"/>
                </a:lnTo>
                <a:lnTo>
                  <a:pt x="3227194" y="928560"/>
                </a:lnTo>
                <a:lnTo>
                  <a:pt x="3212592" y="915222"/>
                </a:lnTo>
                <a:lnTo>
                  <a:pt x="3184342" y="887594"/>
                </a:lnTo>
                <a:lnTo>
                  <a:pt x="3156727" y="859966"/>
                </a:lnTo>
                <a:lnTo>
                  <a:pt x="3128794" y="832338"/>
                </a:lnTo>
                <a:close/>
                <a:moveTo>
                  <a:pt x="1990531" y="831067"/>
                </a:moveTo>
                <a:lnTo>
                  <a:pt x="1988627" y="834561"/>
                </a:lnTo>
                <a:lnTo>
                  <a:pt x="1986088" y="838054"/>
                </a:lnTo>
                <a:lnTo>
                  <a:pt x="1985135" y="840277"/>
                </a:lnTo>
                <a:lnTo>
                  <a:pt x="1984500" y="841865"/>
                </a:lnTo>
                <a:lnTo>
                  <a:pt x="1983866" y="844088"/>
                </a:lnTo>
                <a:lnTo>
                  <a:pt x="1983866" y="845993"/>
                </a:lnTo>
                <a:lnTo>
                  <a:pt x="1985453" y="863142"/>
                </a:lnTo>
                <a:lnTo>
                  <a:pt x="1987675" y="880290"/>
                </a:lnTo>
                <a:lnTo>
                  <a:pt x="1990214" y="897121"/>
                </a:lnTo>
                <a:lnTo>
                  <a:pt x="1993071" y="913952"/>
                </a:lnTo>
                <a:lnTo>
                  <a:pt x="1996245" y="931100"/>
                </a:lnTo>
                <a:lnTo>
                  <a:pt x="1999737" y="947614"/>
                </a:lnTo>
                <a:lnTo>
                  <a:pt x="2006720" y="980958"/>
                </a:lnTo>
                <a:lnTo>
                  <a:pt x="2008624" y="976830"/>
                </a:lnTo>
                <a:lnTo>
                  <a:pt x="2009577" y="972384"/>
                </a:lnTo>
                <a:lnTo>
                  <a:pt x="2010529" y="967938"/>
                </a:lnTo>
                <a:lnTo>
                  <a:pt x="2010846" y="963492"/>
                </a:lnTo>
                <a:lnTo>
                  <a:pt x="2011481" y="959364"/>
                </a:lnTo>
                <a:lnTo>
                  <a:pt x="2011481" y="954918"/>
                </a:lnTo>
                <a:lnTo>
                  <a:pt x="2011481" y="950154"/>
                </a:lnTo>
                <a:lnTo>
                  <a:pt x="2010529" y="945708"/>
                </a:lnTo>
                <a:lnTo>
                  <a:pt x="2009577" y="936816"/>
                </a:lnTo>
                <a:lnTo>
                  <a:pt x="2007989" y="927925"/>
                </a:lnTo>
                <a:lnTo>
                  <a:pt x="2004180" y="910141"/>
                </a:lnTo>
                <a:lnTo>
                  <a:pt x="2000054" y="890452"/>
                </a:lnTo>
                <a:lnTo>
                  <a:pt x="1996562" y="870763"/>
                </a:lnTo>
                <a:lnTo>
                  <a:pt x="1993388" y="850756"/>
                </a:lnTo>
                <a:lnTo>
                  <a:pt x="1990531" y="831067"/>
                </a:lnTo>
                <a:close/>
                <a:moveTo>
                  <a:pt x="3190056" y="812649"/>
                </a:moveTo>
                <a:lnTo>
                  <a:pt x="3200213" y="821858"/>
                </a:lnTo>
                <a:lnTo>
                  <a:pt x="3210688" y="832020"/>
                </a:lnTo>
                <a:lnTo>
                  <a:pt x="3220528" y="841547"/>
                </a:lnTo>
                <a:lnTo>
                  <a:pt x="3230685" y="852027"/>
                </a:lnTo>
                <a:lnTo>
                  <a:pt x="3250365" y="872351"/>
                </a:lnTo>
                <a:lnTo>
                  <a:pt x="3269410" y="893310"/>
                </a:lnTo>
                <a:lnTo>
                  <a:pt x="3274489" y="899661"/>
                </a:lnTo>
                <a:lnTo>
                  <a:pt x="3279250" y="906013"/>
                </a:lnTo>
                <a:lnTo>
                  <a:pt x="3288138" y="919668"/>
                </a:lnTo>
                <a:lnTo>
                  <a:pt x="3292264" y="926337"/>
                </a:lnTo>
                <a:lnTo>
                  <a:pt x="3297026" y="933006"/>
                </a:lnTo>
                <a:lnTo>
                  <a:pt x="3301787" y="939675"/>
                </a:lnTo>
                <a:lnTo>
                  <a:pt x="3307183" y="945391"/>
                </a:lnTo>
                <a:lnTo>
                  <a:pt x="3314166" y="953648"/>
                </a:lnTo>
                <a:lnTo>
                  <a:pt x="3320832" y="961587"/>
                </a:lnTo>
                <a:lnTo>
                  <a:pt x="3327180" y="970161"/>
                </a:lnTo>
                <a:lnTo>
                  <a:pt x="3333529" y="978735"/>
                </a:lnTo>
                <a:lnTo>
                  <a:pt x="3339560" y="987309"/>
                </a:lnTo>
                <a:lnTo>
                  <a:pt x="3345591" y="995884"/>
                </a:lnTo>
                <a:lnTo>
                  <a:pt x="3357335" y="1013667"/>
                </a:lnTo>
                <a:lnTo>
                  <a:pt x="3367810" y="1031768"/>
                </a:lnTo>
                <a:lnTo>
                  <a:pt x="3378602" y="1050505"/>
                </a:lnTo>
                <a:lnTo>
                  <a:pt x="3388760" y="1068923"/>
                </a:lnTo>
                <a:lnTo>
                  <a:pt x="3398282" y="1087660"/>
                </a:lnTo>
                <a:lnTo>
                  <a:pt x="3404948" y="1105126"/>
                </a:lnTo>
                <a:lnTo>
                  <a:pt x="3411296" y="1123227"/>
                </a:lnTo>
                <a:lnTo>
                  <a:pt x="3414788" y="1131801"/>
                </a:lnTo>
                <a:lnTo>
                  <a:pt x="3418597" y="1140376"/>
                </a:lnTo>
                <a:lnTo>
                  <a:pt x="3422406" y="1148950"/>
                </a:lnTo>
                <a:lnTo>
                  <a:pt x="3426850" y="1157524"/>
                </a:lnTo>
                <a:lnTo>
                  <a:pt x="3430659" y="1151808"/>
                </a:lnTo>
                <a:lnTo>
                  <a:pt x="3434785" y="1146409"/>
                </a:lnTo>
                <a:lnTo>
                  <a:pt x="3438912" y="1141011"/>
                </a:lnTo>
                <a:lnTo>
                  <a:pt x="3443038" y="1135930"/>
                </a:lnTo>
                <a:lnTo>
                  <a:pt x="3447482" y="1130848"/>
                </a:lnTo>
                <a:lnTo>
                  <a:pt x="3452561" y="1126085"/>
                </a:lnTo>
                <a:lnTo>
                  <a:pt x="3462083" y="1116558"/>
                </a:lnTo>
                <a:lnTo>
                  <a:pt x="3472241" y="1107666"/>
                </a:lnTo>
                <a:lnTo>
                  <a:pt x="3482398" y="1099092"/>
                </a:lnTo>
                <a:lnTo>
                  <a:pt x="3503665" y="1082579"/>
                </a:lnTo>
                <a:lnTo>
                  <a:pt x="3512870" y="1078450"/>
                </a:lnTo>
                <a:lnTo>
                  <a:pt x="3511600" y="1082579"/>
                </a:lnTo>
                <a:lnTo>
                  <a:pt x="3510014" y="1086072"/>
                </a:lnTo>
                <a:lnTo>
                  <a:pt x="3508426" y="1089883"/>
                </a:lnTo>
                <a:lnTo>
                  <a:pt x="3506204" y="1093058"/>
                </a:lnTo>
                <a:lnTo>
                  <a:pt x="3503982" y="1096234"/>
                </a:lnTo>
                <a:lnTo>
                  <a:pt x="3501443" y="1099409"/>
                </a:lnTo>
                <a:lnTo>
                  <a:pt x="3496047" y="1105761"/>
                </a:lnTo>
                <a:lnTo>
                  <a:pt x="3489699" y="1111160"/>
                </a:lnTo>
                <a:lnTo>
                  <a:pt x="3483668" y="1116241"/>
                </a:lnTo>
                <a:lnTo>
                  <a:pt x="3477319" y="1121957"/>
                </a:lnTo>
                <a:lnTo>
                  <a:pt x="3471288" y="1127038"/>
                </a:lnTo>
                <a:lnTo>
                  <a:pt x="3465575" y="1131801"/>
                </a:lnTo>
                <a:lnTo>
                  <a:pt x="3460496" y="1136882"/>
                </a:lnTo>
                <a:lnTo>
                  <a:pt x="3455100" y="1142598"/>
                </a:lnTo>
                <a:lnTo>
                  <a:pt x="3450656" y="1148315"/>
                </a:lnTo>
                <a:lnTo>
                  <a:pt x="3442086" y="1160382"/>
                </a:lnTo>
                <a:lnTo>
                  <a:pt x="3437642" y="1166733"/>
                </a:lnTo>
                <a:lnTo>
                  <a:pt x="3433198" y="1172449"/>
                </a:lnTo>
                <a:lnTo>
                  <a:pt x="3434468" y="1180706"/>
                </a:lnTo>
                <a:lnTo>
                  <a:pt x="3435420" y="1189280"/>
                </a:lnTo>
                <a:lnTo>
                  <a:pt x="3436372" y="1197537"/>
                </a:lnTo>
                <a:lnTo>
                  <a:pt x="3436372" y="1205794"/>
                </a:lnTo>
                <a:lnTo>
                  <a:pt x="3436372" y="1216909"/>
                </a:lnTo>
                <a:lnTo>
                  <a:pt x="3437007" y="1227706"/>
                </a:lnTo>
                <a:lnTo>
                  <a:pt x="3437642" y="1238821"/>
                </a:lnTo>
                <a:lnTo>
                  <a:pt x="3438594" y="1249936"/>
                </a:lnTo>
                <a:lnTo>
                  <a:pt x="3440499" y="1261050"/>
                </a:lnTo>
                <a:lnTo>
                  <a:pt x="3442086" y="1271847"/>
                </a:lnTo>
                <a:lnTo>
                  <a:pt x="3443990" y="1282644"/>
                </a:lnTo>
                <a:lnTo>
                  <a:pt x="3446212" y="1293759"/>
                </a:lnTo>
                <a:lnTo>
                  <a:pt x="3451291" y="1286138"/>
                </a:lnTo>
                <a:lnTo>
                  <a:pt x="3456687" y="1278516"/>
                </a:lnTo>
                <a:lnTo>
                  <a:pt x="3466527" y="1262956"/>
                </a:lnTo>
                <a:lnTo>
                  <a:pt x="3476367" y="1247712"/>
                </a:lnTo>
                <a:lnTo>
                  <a:pt x="3481446" y="1240091"/>
                </a:lnTo>
                <a:lnTo>
                  <a:pt x="3486842" y="1232787"/>
                </a:lnTo>
                <a:lnTo>
                  <a:pt x="3492873" y="1223577"/>
                </a:lnTo>
                <a:lnTo>
                  <a:pt x="3497952" y="1214368"/>
                </a:lnTo>
                <a:lnTo>
                  <a:pt x="3508426" y="1195314"/>
                </a:lnTo>
                <a:lnTo>
                  <a:pt x="3513505" y="1185787"/>
                </a:lnTo>
                <a:lnTo>
                  <a:pt x="3518901" y="1176260"/>
                </a:lnTo>
                <a:lnTo>
                  <a:pt x="3524932" y="1167369"/>
                </a:lnTo>
                <a:lnTo>
                  <a:pt x="3531598" y="1158794"/>
                </a:lnTo>
                <a:lnTo>
                  <a:pt x="3532233" y="1161652"/>
                </a:lnTo>
                <a:lnTo>
                  <a:pt x="3532550" y="1164193"/>
                </a:lnTo>
                <a:lnTo>
                  <a:pt x="3532550" y="1167051"/>
                </a:lnTo>
                <a:lnTo>
                  <a:pt x="3532550" y="1169909"/>
                </a:lnTo>
                <a:lnTo>
                  <a:pt x="3531915" y="1172132"/>
                </a:lnTo>
                <a:lnTo>
                  <a:pt x="3531598" y="1174990"/>
                </a:lnTo>
                <a:lnTo>
                  <a:pt x="3529376" y="1180071"/>
                </a:lnTo>
                <a:lnTo>
                  <a:pt x="3527472" y="1185470"/>
                </a:lnTo>
                <a:lnTo>
                  <a:pt x="3524615" y="1190233"/>
                </a:lnTo>
                <a:lnTo>
                  <a:pt x="3522075" y="1195314"/>
                </a:lnTo>
                <a:lnTo>
                  <a:pt x="3520171" y="1200078"/>
                </a:lnTo>
                <a:lnTo>
                  <a:pt x="3512870" y="1214368"/>
                </a:lnTo>
                <a:lnTo>
                  <a:pt x="3505252" y="1228023"/>
                </a:lnTo>
                <a:lnTo>
                  <a:pt x="3489699" y="1255334"/>
                </a:lnTo>
                <a:lnTo>
                  <a:pt x="3473510" y="1282327"/>
                </a:lnTo>
                <a:lnTo>
                  <a:pt x="3457004" y="1309002"/>
                </a:lnTo>
                <a:lnTo>
                  <a:pt x="3454465" y="1312178"/>
                </a:lnTo>
                <a:lnTo>
                  <a:pt x="3452561" y="1315036"/>
                </a:lnTo>
                <a:lnTo>
                  <a:pt x="3450974" y="1318529"/>
                </a:lnTo>
                <a:lnTo>
                  <a:pt x="3449704" y="1321705"/>
                </a:lnTo>
                <a:lnTo>
                  <a:pt x="3448752" y="1325198"/>
                </a:lnTo>
                <a:lnTo>
                  <a:pt x="3448117" y="1329009"/>
                </a:lnTo>
                <a:lnTo>
                  <a:pt x="3447164" y="1336313"/>
                </a:lnTo>
                <a:lnTo>
                  <a:pt x="3446847" y="1343299"/>
                </a:lnTo>
                <a:lnTo>
                  <a:pt x="3446847" y="1350921"/>
                </a:lnTo>
                <a:lnTo>
                  <a:pt x="3446847" y="1358542"/>
                </a:lnTo>
                <a:lnTo>
                  <a:pt x="3446212" y="1365846"/>
                </a:lnTo>
                <a:lnTo>
                  <a:pt x="3452878" y="1356954"/>
                </a:lnTo>
                <a:lnTo>
                  <a:pt x="3458592" y="1348063"/>
                </a:lnTo>
                <a:lnTo>
                  <a:pt x="3470019" y="1329327"/>
                </a:lnTo>
                <a:lnTo>
                  <a:pt x="3476050" y="1320435"/>
                </a:lnTo>
                <a:lnTo>
                  <a:pt x="3481763" y="1311225"/>
                </a:lnTo>
                <a:lnTo>
                  <a:pt x="3488429" y="1302651"/>
                </a:lnTo>
                <a:lnTo>
                  <a:pt x="3495095" y="1294394"/>
                </a:lnTo>
                <a:lnTo>
                  <a:pt x="3499539" y="1289631"/>
                </a:lnTo>
                <a:lnTo>
                  <a:pt x="3503030" y="1284867"/>
                </a:lnTo>
                <a:lnTo>
                  <a:pt x="3506839" y="1279786"/>
                </a:lnTo>
                <a:lnTo>
                  <a:pt x="3510966" y="1275023"/>
                </a:lnTo>
                <a:lnTo>
                  <a:pt x="3514775" y="1270259"/>
                </a:lnTo>
                <a:lnTo>
                  <a:pt x="3519536" y="1266131"/>
                </a:lnTo>
                <a:lnTo>
                  <a:pt x="3522075" y="1264544"/>
                </a:lnTo>
                <a:lnTo>
                  <a:pt x="3524615" y="1262638"/>
                </a:lnTo>
                <a:lnTo>
                  <a:pt x="3527472" y="1261368"/>
                </a:lnTo>
                <a:lnTo>
                  <a:pt x="3530011" y="1260097"/>
                </a:lnTo>
                <a:lnTo>
                  <a:pt x="3527789" y="1265496"/>
                </a:lnTo>
                <a:lnTo>
                  <a:pt x="3525250" y="1270259"/>
                </a:lnTo>
                <a:lnTo>
                  <a:pt x="3519536" y="1280422"/>
                </a:lnTo>
                <a:lnTo>
                  <a:pt x="3513188" y="1289631"/>
                </a:lnTo>
                <a:lnTo>
                  <a:pt x="3506522" y="1299158"/>
                </a:lnTo>
                <a:lnTo>
                  <a:pt x="3493190" y="1317894"/>
                </a:lnTo>
                <a:lnTo>
                  <a:pt x="3486842" y="1327104"/>
                </a:lnTo>
                <a:lnTo>
                  <a:pt x="3481128" y="1337266"/>
                </a:lnTo>
                <a:lnTo>
                  <a:pt x="3471288" y="1353779"/>
                </a:lnTo>
                <a:lnTo>
                  <a:pt x="3461448" y="1370292"/>
                </a:lnTo>
                <a:lnTo>
                  <a:pt x="3451291" y="1387123"/>
                </a:lnTo>
                <a:lnTo>
                  <a:pt x="3441768" y="1403954"/>
                </a:lnTo>
                <a:lnTo>
                  <a:pt x="3439546" y="1410941"/>
                </a:lnTo>
                <a:lnTo>
                  <a:pt x="3438594" y="1418245"/>
                </a:lnTo>
                <a:lnTo>
                  <a:pt x="3438277" y="1425548"/>
                </a:lnTo>
                <a:lnTo>
                  <a:pt x="3438277" y="1432853"/>
                </a:lnTo>
                <a:lnTo>
                  <a:pt x="3438594" y="1440157"/>
                </a:lnTo>
                <a:lnTo>
                  <a:pt x="3439229" y="1447461"/>
                </a:lnTo>
                <a:lnTo>
                  <a:pt x="3440499" y="1461751"/>
                </a:lnTo>
                <a:lnTo>
                  <a:pt x="3444943" y="1456035"/>
                </a:lnTo>
                <a:lnTo>
                  <a:pt x="3448752" y="1449683"/>
                </a:lnTo>
                <a:lnTo>
                  <a:pt x="3452561" y="1443967"/>
                </a:lnTo>
                <a:lnTo>
                  <a:pt x="3456052" y="1437299"/>
                </a:lnTo>
                <a:lnTo>
                  <a:pt x="3458909" y="1431265"/>
                </a:lnTo>
                <a:lnTo>
                  <a:pt x="3462083" y="1424596"/>
                </a:lnTo>
                <a:lnTo>
                  <a:pt x="3468114" y="1410941"/>
                </a:lnTo>
                <a:lnTo>
                  <a:pt x="3473193" y="1397603"/>
                </a:lnTo>
                <a:lnTo>
                  <a:pt x="3477954" y="1384265"/>
                </a:lnTo>
                <a:lnTo>
                  <a:pt x="3483033" y="1370292"/>
                </a:lnTo>
                <a:lnTo>
                  <a:pt x="3488429" y="1356954"/>
                </a:lnTo>
                <a:lnTo>
                  <a:pt x="3492238" y="1347428"/>
                </a:lnTo>
                <a:lnTo>
                  <a:pt x="3494460" y="1342664"/>
                </a:lnTo>
                <a:lnTo>
                  <a:pt x="3496999" y="1338218"/>
                </a:lnTo>
                <a:lnTo>
                  <a:pt x="3499856" y="1334090"/>
                </a:lnTo>
                <a:lnTo>
                  <a:pt x="3503030" y="1330279"/>
                </a:lnTo>
                <a:lnTo>
                  <a:pt x="3506522" y="1326468"/>
                </a:lnTo>
                <a:lnTo>
                  <a:pt x="3510966" y="1323293"/>
                </a:lnTo>
                <a:lnTo>
                  <a:pt x="3510966" y="1329009"/>
                </a:lnTo>
                <a:lnTo>
                  <a:pt x="3510331" y="1334090"/>
                </a:lnTo>
                <a:lnTo>
                  <a:pt x="3509061" y="1339171"/>
                </a:lnTo>
                <a:lnTo>
                  <a:pt x="3507474" y="1344570"/>
                </a:lnTo>
                <a:lnTo>
                  <a:pt x="3503665" y="1354414"/>
                </a:lnTo>
                <a:lnTo>
                  <a:pt x="3501443" y="1359178"/>
                </a:lnTo>
                <a:lnTo>
                  <a:pt x="3499856" y="1364576"/>
                </a:lnTo>
                <a:lnTo>
                  <a:pt x="3486842" y="1399826"/>
                </a:lnTo>
                <a:lnTo>
                  <a:pt x="3480494" y="1417292"/>
                </a:lnTo>
                <a:lnTo>
                  <a:pt x="3476684" y="1425866"/>
                </a:lnTo>
                <a:lnTo>
                  <a:pt x="3472876" y="1434441"/>
                </a:lnTo>
                <a:lnTo>
                  <a:pt x="3468749" y="1442697"/>
                </a:lnTo>
                <a:lnTo>
                  <a:pt x="3464622" y="1451589"/>
                </a:lnTo>
                <a:lnTo>
                  <a:pt x="3459861" y="1459528"/>
                </a:lnTo>
                <a:lnTo>
                  <a:pt x="3454783" y="1467467"/>
                </a:lnTo>
                <a:lnTo>
                  <a:pt x="3449386" y="1475089"/>
                </a:lnTo>
                <a:lnTo>
                  <a:pt x="3443990" y="1482075"/>
                </a:lnTo>
                <a:lnTo>
                  <a:pt x="3437642" y="1489379"/>
                </a:lnTo>
                <a:lnTo>
                  <a:pt x="3430659" y="1496048"/>
                </a:lnTo>
                <a:lnTo>
                  <a:pt x="3427167" y="1502717"/>
                </a:lnTo>
                <a:lnTo>
                  <a:pt x="3423676" y="1508751"/>
                </a:lnTo>
                <a:lnTo>
                  <a:pt x="3417327" y="1522088"/>
                </a:lnTo>
                <a:lnTo>
                  <a:pt x="3411296" y="1535743"/>
                </a:lnTo>
                <a:lnTo>
                  <a:pt x="3405900" y="1549081"/>
                </a:lnTo>
                <a:lnTo>
                  <a:pt x="3394790" y="1576392"/>
                </a:lnTo>
                <a:lnTo>
                  <a:pt x="3389077" y="1590047"/>
                </a:lnTo>
                <a:lnTo>
                  <a:pt x="3382729" y="1603385"/>
                </a:lnTo>
                <a:lnTo>
                  <a:pt x="3377015" y="1615452"/>
                </a:lnTo>
                <a:lnTo>
                  <a:pt x="3371302" y="1627520"/>
                </a:lnTo>
                <a:lnTo>
                  <a:pt x="3361144" y="1652290"/>
                </a:lnTo>
                <a:lnTo>
                  <a:pt x="3366223" y="1656418"/>
                </a:lnTo>
                <a:lnTo>
                  <a:pt x="3371619" y="1660229"/>
                </a:lnTo>
                <a:lnTo>
                  <a:pt x="3382729" y="1667533"/>
                </a:lnTo>
                <a:lnTo>
                  <a:pt x="3388442" y="1671344"/>
                </a:lnTo>
                <a:lnTo>
                  <a:pt x="3393521" y="1675154"/>
                </a:lnTo>
                <a:lnTo>
                  <a:pt x="3398282" y="1679600"/>
                </a:lnTo>
                <a:lnTo>
                  <a:pt x="3402726" y="1684364"/>
                </a:lnTo>
                <a:lnTo>
                  <a:pt x="3406535" y="1689762"/>
                </a:lnTo>
                <a:lnTo>
                  <a:pt x="3410344" y="1695161"/>
                </a:lnTo>
                <a:lnTo>
                  <a:pt x="3414153" y="1700560"/>
                </a:lnTo>
                <a:lnTo>
                  <a:pt x="3417327" y="1706276"/>
                </a:lnTo>
                <a:lnTo>
                  <a:pt x="3420502" y="1711992"/>
                </a:lnTo>
                <a:lnTo>
                  <a:pt x="3423358" y="1718026"/>
                </a:lnTo>
                <a:lnTo>
                  <a:pt x="3428754" y="1729776"/>
                </a:lnTo>
                <a:lnTo>
                  <a:pt x="3433833" y="1742161"/>
                </a:lnTo>
                <a:lnTo>
                  <a:pt x="3438594" y="1754228"/>
                </a:lnTo>
                <a:lnTo>
                  <a:pt x="3443990" y="1766296"/>
                </a:lnTo>
                <a:lnTo>
                  <a:pt x="3449069" y="1778045"/>
                </a:lnTo>
                <a:lnTo>
                  <a:pt x="3474462" y="1744384"/>
                </a:lnTo>
                <a:lnTo>
                  <a:pt x="3486842" y="1727235"/>
                </a:lnTo>
                <a:lnTo>
                  <a:pt x="3498586" y="1709769"/>
                </a:lnTo>
                <a:lnTo>
                  <a:pt x="3504617" y="1701195"/>
                </a:lnTo>
                <a:lnTo>
                  <a:pt x="3510014" y="1691668"/>
                </a:lnTo>
                <a:lnTo>
                  <a:pt x="3515410" y="1682776"/>
                </a:lnTo>
                <a:lnTo>
                  <a:pt x="3520488" y="1673567"/>
                </a:lnTo>
                <a:lnTo>
                  <a:pt x="3524932" y="1664040"/>
                </a:lnTo>
                <a:lnTo>
                  <a:pt x="3529376" y="1654513"/>
                </a:lnTo>
                <a:lnTo>
                  <a:pt x="3533502" y="1644668"/>
                </a:lnTo>
                <a:lnTo>
                  <a:pt x="3537312" y="1634824"/>
                </a:lnTo>
                <a:lnTo>
                  <a:pt x="3541755" y="1622439"/>
                </a:lnTo>
                <a:lnTo>
                  <a:pt x="3547152" y="1610054"/>
                </a:lnTo>
                <a:lnTo>
                  <a:pt x="3558261" y="1585284"/>
                </a:lnTo>
                <a:lnTo>
                  <a:pt x="3563657" y="1572899"/>
                </a:lnTo>
                <a:lnTo>
                  <a:pt x="3568418" y="1560514"/>
                </a:lnTo>
                <a:lnTo>
                  <a:pt x="3570958" y="1554480"/>
                </a:lnTo>
                <a:lnTo>
                  <a:pt x="3572862" y="1547811"/>
                </a:lnTo>
                <a:lnTo>
                  <a:pt x="3574450" y="1541142"/>
                </a:lnTo>
                <a:lnTo>
                  <a:pt x="3576354" y="1534791"/>
                </a:lnTo>
                <a:lnTo>
                  <a:pt x="3579846" y="1523041"/>
                </a:lnTo>
                <a:lnTo>
                  <a:pt x="3583020" y="1510973"/>
                </a:lnTo>
                <a:lnTo>
                  <a:pt x="3585876" y="1498906"/>
                </a:lnTo>
                <a:lnTo>
                  <a:pt x="3588733" y="1487156"/>
                </a:lnTo>
                <a:lnTo>
                  <a:pt x="3593812" y="1462386"/>
                </a:lnTo>
                <a:lnTo>
                  <a:pt x="3598891" y="1438251"/>
                </a:lnTo>
                <a:lnTo>
                  <a:pt x="3601112" y="1428089"/>
                </a:lnTo>
                <a:lnTo>
                  <a:pt x="3604287" y="1417927"/>
                </a:lnTo>
                <a:lnTo>
                  <a:pt x="3607778" y="1408083"/>
                </a:lnTo>
                <a:lnTo>
                  <a:pt x="3611270" y="1397920"/>
                </a:lnTo>
                <a:lnTo>
                  <a:pt x="3614762" y="1388076"/>
                </a:lnTo>
                <a:lnTo>
                  <a:pt x="3617936" y="1377596"/>
                </a:lnTo>
                <a:lnTo>
                  <a:pt x="3620792" y="1367752"/>
                </a:lnTo>
                <a:lnTo>
                  <a:pt x="3621745" y="1362353"/>
                </a:lnTo>
                <a:lnTo>
                  <a:pt x="3623014" y="1357272"/>
                </a:lnTo>
                <a:lnTo>
                  <a:pt x="3623649" y="1352826"/>
                </a:lnTo>
                <a:lnTo>
                  <a:pt x="3624919" y="1348698"/>
                </a:lnTo>
                <a:lnTo>
                  <a:pt x="3627776" y="1340124"/>
                </a:lnTo>
                <a:lnTo>
                  <a:pt x="3634442" y="1323293"/>
                </a:lnTo>
                <a:lnTo>
                  <a:pt x="3636664" y="1317894"/>
                </a:lnTo>
                <a:lnTo>
                  <a:pt x="3639520" y="1312813"/>
                </a:lnTo>
                <a:lnTo>
                  <a:pt x="3643012" y="1307415"/>
                </a:lnTo>
                <a:lnTo>
                  <a:pt x="3646504" y="1302651"/>
                </a:lnTo>
                <a:lnTo>
                  <a:pt x="3649678" y="1297888"/>
                </a:lnTo>
                <a:lnTo>
                  <a:pt x="3652852" y="1292807"/>
                </a:lnTo>
                <a:lnTo>
                  <a:pt x="3656026" y="1287408"/>
                </a:lnTo>
                <a:lnTo>
                  <a:pt x="3658565" y="1282009"/>
                </a:lnTo>
                <a:lnTo>
                  <a:pt x="3668723" y="1256922"/>
                </a:lnTo>
                <a:lnTo>
                  <a:pt x="3674119" y="1243902"/>
                </a:lnTo>
                <a:lnTo>
                  <a:pt x="3676976" y="1237868"/>
                </a:lnTo>
                <a:lnTo>
                  <a:pt x="3680150" y="1231834"/>
                </a:lnTo>
                <a:lnTo>
                  <a:pt x="3672214" y="1223895"/>
                </a:lnTo>
                <a:lnTo>
                  <a:pt x="3664914" y="1215638"/>
                </a:lnTo>
                <a:lnTo>
                  <a:pt x="3657613" y="1207381"/>
                </a:lnTo>
                <a:lnTo>
                  <a:pt x="3651265" y="1198490"/>
                </a:lnTo>
                <a:lnTo>
                  <a:pt x="3645551" y="1190868"/>
                </a:lnTo>
                <a:lnTo>
                  <a:pt x="3639520" y="1183247"/>
                </a:lnTo>
                <a:lnTo>
                  <a:pt x="3627458" y="1168639"/>
                </a:lnTo>
                <a:lnTo>
                  <a:pt x="3621427" y="1161335"/>
                </a:lnTo>
                <a:lnTo>
                  <a:pt x="3616031" y="1153395"/>
                </a:lnTo>
                <a:lnTo>
                  <a:pt x="3611270" y="1145457"/>
                </a:lnTo>
                <a:lnTo>
                  <a:pt x="3608730" y="1141011"/>
                </a:lnTo>
                <a:lnTo>
                  <a:pt x="3606826" y="1136565"/>
                </a:lnTo>
                <a:lnTo>
                  <a:pt x="3603334" y="1129578"/>
                </a:lnTo>
                <a:lnTo>
                  <a:pt x="3599526" y="1122274"/>
                </a:lnTo>
                <a:lnTo>
                  <a:pt x="3595082" y="1114970"/>
                </a:lnTo>
                <a:lnTo>
                  <a:pt x="3590320" y="1108301"/>
                </a:lnTo>
                <a:lnTo>
                  <a:pt x="3581432" y="1094646"/>
                </a:lnTo>
                <a:lnTo>
                  <a:pt x="3576989" y="1087660"/>
                </a:lnTo>
                <a:lnTo>
                  <a:pt x="3572545" y="1080673"/>
                </a:lnTo>
                <a:lnTo>
                  <a:pt x="3562388" y="1064477"/>
                </a:lnTo>
                <a:lnTo>
                  <a:pt x="3551913" y="1048599"/>
                </a:lnTo>
                <a:lnTo>
                  <a:pt x="3546199" y="1040978"/>
                </a:lnTo>
                <a:lnTo>
                  <a:pt x="3540486" y="1033356"/>
                </a:lnTo>
                <a:lnTo>
                  <a:pt x="3534455" y="1025735"/>
                </a:lnTo>
                <a:lnTo>
                  <a:pt x="3528741" y="1018748"/>
                </a:lnTo>
                <a:lnTo>
                  <a:pt x="3517949" y="1003505"/>
                </a:lnTo>
                <a:lnTo>
                  <a:pt x="3506839" y="988262"/>
                </a:lnTo>
                <a:lnTo>
                  <a:pt x="3496047" y="973654"/>
                </a:lnTo>
                <a:lnTo>
                  <a:pt x="3483985" y="959364"/>
                </a:lnTo>
                <a:lnTo>
                  <a:pt x="3471923" y="945391"/>
                </a:lnTo>
                <a:lnTo>
                  <a:pt x="3465258" y="939039"/>
                </a:lnTo>
                <a:lnTo>
                  <a:pt x="3458592" y="932371"/>
                </a:lnTo>
                <a:lnTo>
                  <a:pt x="3451926" y="925702"/>
                </a:lnTo>
                <a:lnTo>
                  <a:pt x="3444943" y="919668"/>
                </a:lnTo>
                <a:lnTo>
                  <a:pt x="3437960" y="913634"/>
                </a:lnTo>
                <a:lnTo>
                  <a:pt x="3430659" y="907918"/>
                </a:lnTo>
                <a:lnTo>
                  <a:pt x="3417327" y="898391"/>
                </a:lnTo>
                <a:lnTo>
                  <a:pt x="3404313" y="889182"/>
                </a:lnTo>
                <a:lnTo>
                  <a:pt x="3390347" y="880290"/>
                </a:lnTo>
                <a:lnTo>
                  <a:pt x="3376698" y="872033"/>
                </a:lnTo>
                <a:lnTo>
                  <a:pt x="3369397" y="867905"/>
                </a:lnTo>
                <a:lnTo>
                  <a:pt x="3362096" y="864094"/>
                </a:lnTo>
                <a:lnTo>
                  <a:pt x="3354796" y="860601"/>
                </a:lnTo>
                <a:lnTo>
                  <a:pt x="3347495" y="857108"/>
                </a:lnTo>
                <a:lnTo>
                  <a:pt x="3339877" y="853932"/>
                </a:lnTo>
                <a:lnTo>
                  <a:pt x="3332259" y="851074"/>
                </a:lnTo>
                <a:lnTo>
                  <a:pt x="3324958" y="848851"/>
                </a:lnTo>
                <a:lnTo>
                  <a:pt x="3317023" y="846310"/>
                </a:lnTo>
                <a:lnTo>
                  <a:pt x="3301152" y="841865"/>
                </a:lnTo>
                <a:lnTo>
                  <a:pt x="3285281" y="837419"/>
                </a:lnTo>
                <a:lnTo>
                  <a:pt x="3253857" y="827892"/>
                </a:lnTo>
                <a:lnTo>
                  <a:pt x="3237986" y="822811"/>
                </a:lnTo>
                <a:lnTo>
                  <a:pt x="3222115" y="818682"/>
                </a:lnTo>
                <a:lnTo>
                  <a:pt x="3206244" y="815189"/>
                </a:lnTo>
                <a:lnTo>
                  <a:pt x="3197991" y="813919"/>
                </a:lnTo>
                <a:lnTo>
                  <a:pt x="3190056" y="812649"/>
                </a:lnTo>
                <a:close/>
                <a:moveTo>
                  <a:pt x="2012751" y="797088"/>
                </a:moveTo>
                <a:lnTo>
                  <a:pt x="2009259" y="803122"/>
                </a:lnTo>
                <a:lnTo>
                  <a:pt x="2006402" y="809155"/>
                </a:lnTo>
                <a:lnTo>
                  <a:pt x="2008624" y="824399"/>
                </a:lnTo>
                <a:lnTo>
                  <a:pt x="2010529" y="839324"/>
                </a:lnTo>
                <a:lnTo>
                  <a:pt x="2013386" y="869810"/>
                </a:lnTo>
                <a:lnTo>
                  <a:pt x="2015290" y="885053"/>
                </a:lnTo>
                <a:lnTo>
                  <a:pt x="2017195" y="900297"/>
                </a:lnTo>
                <a:lnTo>
                  <a:pt x="2020051" y="915222"/>
                </a:lnTo>
                <a:lnTo>
                  <a:pt x="2021638" y="922526"/>
                </a:lnTo>
                <a:lnTo>
                  <a:pt x="2023543" y="930148"/>
                </a:lnTo>
                <a:lnTo>
                  <a:pt x="2025447" y="927925"/>
                </a:lnTo>
                <a:lnTo>
                  <a:pt x="2026717" y="925702"/>
                </a:lnTo>
                <a:lnTo>
                  <a:pt x="2027987" y="923479"/>
                </a:lnTo>
                <a:lnTo>
                  <a:pt x="2028939" y="921256"/>
                </a:lnTo>
                <a:lnTo>
                  <a:pt x="2029256" y="918715"/>
                </a:lnTo>
                <a:lnTo>
                  <a:pt x="2029574" y="916175"/>
                </a:lnTo>
                <a:lnTo>
                  <a:pt x="2029574" y="911411"/>
                </a:lnTo>
                <a:lnTo>
                  <a:pt x="2028622" y="906013"/>
                </a:lnTo>
                <a:lnTo>
                  <a:pt x="2027669" y="900932"/>
                </a:lnTo>
                <a:lnTo>
                  <a:pt x="2026400" y="895851"/>
                </a:lnTo>
                <a:lnTo>
                  <a:pt x="2025765" y="890770"/>
                </a:lnTo>
                <a:lnTo>
                  <a:pt x="2023543" y="879020"/>
                </a:lnTo>
                <a:lnTo>
                  <a:pt x="2021638" y="867587"/>
                </a:lnTo>
                <a:lnTo>
                  <a:pt x="2020369" y="855838"/>
                </a:lnTo>
                <a:lnTo>
                  <a:pt x="2019417" y="844088"/>
                </a:lnTo>
                <a:lnTo>
                  <a:pt x="2017829" y="832338"/>
                </a:lnTo>
                <a:lnTo>
                  <a:pt x="2016560" y="820588"/>
                </a:lnTo>
                <a:lnTo>
                  <a:pt x="2014655" y="808838"/>
                </a:lnTo>
                <a:lnTo>
                  <a:pt x="2012751" y="797088"/>
                </a:lnTo>
                <a:close/>
                <a:moveTo>
                  <a:pt x="2039414" y="769142"/>
                </a:moveTo>
                <a:lnTo>
                  <a:pt x="2036875" y="772318"/>
                </a:lnTo>
                <a:lnTo>
                  <a:pt x="2035287" y="775176"/>
                </a:lnTo>
                <a:lnTo>
                  <a:pt x="2034335" y="777081"/>
                </a:lnTo>
                <a:lnTo>
                  <a:pt x="2033700" y="778669"/>
                </a:lnTo>
                <a:lnTo>
                  <a:pt x="2033700" y="780575"/>
                </a:lnTo>
                <a:lnTo>
                  <a:pt x="2034018" y="782162"/>
                </a:lnTo>
                <a:lnTo>
                  <a:pt x="2034335" y="810426"/>
                </a:lnTo>
                <a:lnTo>
                  <a:pt x="2035287" y="824716"/>
                </a:lnTo>
                <a:lnTo>
                  <a:pt x="2035922" y="838689"/>
                </a:lnTo>
                <a:lnTo>
                  <a:pt x="2036875" y="852979"/>
                </a:lnTo>
                <a:lnTo>
                  <a:pt x="2038462" y="866952"/>
                </a:lnTo>
                <a:lnTo>
                  <a:pt x="2040366" y="880925"/>
                </a:lnTo>
                <a:lnTo>
                  <a:pt x="2042588" y="894898"/>
                </a:lnTo>
                <a:lnTo>
                  <a:pt x="2045445" y="890770"/>
                </a:lnTo>
                <a:lnTo>
                  <a:pt x="2048302" y="886641"/>
                </a:lnTo>
                <a:lnTo>
                  <a:pt x="2050524" y="882513"/>
                </a:lnTo>
                <a:lnTo>
                  <a:pt x="2053380" y="878067"/>
                </a:lnTo>
                <a:lnTo>
                  <a:pt x="2055285" y="873939"/>
                </a:lnTo>
                <a:lnTo>
                  <a:pt x="2055920" y="871716"/>
                </a:lnTo>
                <a:lnTo>
                  <a:pt x="2056554" y="869175"/>
                </a:lnTo>
                <a:lnTo>
                  <a:pt x="2056554" y="866952"/>
                </a:lnTo>
                <a:lnTo>
                  <a:pt x="2056554" y="864729"/>
                </a:lnTo>
                <a:lnTo>
                  <a:pt x="2056237" y="862189"/>
                </a:lnTo>
                <a:lnTo>
                  <a:pt x="2055602" y="859648"/>
                </a:lnTo>
                <a:lnTo>
                  <a:pt x="2053063" y="848534"/>
                </a:lnTo>
                <a:lnTo>
                  <a:pt x="2050524" y="837101"/>
                </a:lnTo>
                <a:lnTo>
                  <a:pt x="2046397" y="814554"/>
                </a:lnTo>
                <a:lnTo>
                  <a:pt x="2042588" y="791689"/>
                </a:lnTo>
                <a:lnTo>
                  <a:pt x="2039414" y="769142"/>
                </a:lnTo>
                <a:close/>
                <a:moveTo>
                  <a:pt x="963683" y="758663"/>
                </a:moveTo>
                <a:lnTo>
                  <a:pt x="960826" y="764696"/>
                </a:lnTo>
                <a:lnTo>
                  <a:pt x="957969" y="770413"/>
                </a:lnTo>
                <a:lnTo>
                  <a:pt x="953525" y="782480"/>
                </a:lnTo>
                <a:lnTo>
                  <a:pt x="949399" y="794547"/>
                </a:lnTo>
                <a:lnTo>
                  <a:pt x="945590" y="806615"/>
                </a:lnTo>
                <a:lnTo>
                  <a:pt x="938924" y="831385"/>
                </a:lnTo>
                <a:lnTo>
                  <a:pt x="935750" y="844405"/>
                </a:lnTo>
                <a:lnTo>
                  <a:pt x="932258" y="856473"/>
                </a:lnTo>
                <a:lnTo>
                  <a:pt x="921466" y="905695"/>
                </a:lnTo>
                <a:lnTo>
                  <a:pt x="911309" y="955553"/>
                </a:lnTo>
                <a:lnTo>
                  <a:pt x="901469" y="1004775"/>
                </a:lnTo>
                <a:lnTo>
                  <a:pt x="892264" y="1054633"/>
                </a:lnTo>
                <a:lnTo>
                  <a:pt x="890359" y="1067653"/>
                </a:lnTo>
                <a:lnTo>
                  <a:pt x="889089" y="1080356"/>
                </a:lnTo>
                <a:lnTo>
                  <a:pt x="886867" y="1106714"/>
                </a:lnTo>
                <a:lnTo>
                  <a:pt x="885915" y="1119416"/>
                </a:lnTo>
                <a:lnTo>
                  <a:pt x="884645" y="1132436"/>
                </a:lnTo>
                <a:lnTo>
                  <a:pt x="882741" y="1145457"/>
                </a:lnTo>
                <a:lnTo>
                  <a:pt x="880836" y="1158476"/>
                </a:lnTo>
                <a:lnTo>
                  <a:pt x="885915" y="1153395"/>
                </a:lnTo>
                <a:lnTo>
                  <a:pt x="890994" y="1147997"/>
                </a:lnTo>
                <a:lnTo>
                  <a:pt x="901151" y="1137835"/>
                </a:lnTo>
                <a:lnTo>
                  <a:pt x="905595" y="1133071"/>
                </a:lnTo>
                <a:lnTo>
                  <a:pt x="910356" y="1129578"/>
                </a:lnTo>
                <a:lnTo>
                  <a:pt x="920514" y="1122274"/>
                </a:lnTo>
                <a:lnTo>
                  <a:pt x="925275" y="1118463"/>
                </a:lnTo>
                <a:lnTo>
                  <a:pt x="930354" y="1114653"/>
                </a:lnTo>
                <a:lnTo>
                  <a:pt x="934798" y="1110842"/>
                </a:lnTo>
                <a:lnTo>
                  <a:pt x="939241" y="1106396"/>
                </a:lnTo>
                <a:lnTo>
                  <a:pt x="949081" y="1095281"/>
                </a:lnTo>
                <a:lnTo>
                  <a:pt x="958604" y="1083531"/>
                </a:lnTo>
                <a:lnTo>
                  <a:pt x="967809" y="1071781"/>
                </a:lnTo>
                <a:lnTo>
                  <a:pt x="976379" y="1059714"/>
                </a:lnTo>
                <a:lnTo>
                  <a:pt x="984315" y="1047647"/>
                </a:lnTo>
                <a:lnTo>
                  <a:pt x="991933" y="1034627"/>
                </a:lnTo>
                <a:lnTo>
                  <a:pt x="995425" y="1027958"/>
                </a:lnTo>
                <a:lnTo>
                  <a:pt x="998599" y="1021289"/>
                </a:lnTo>
                <a:lnTo>
                  <a:pt x="1001455" y="1014937"/>
                </a:lnTo>
                <a:lnTo>
                  <a:pt x="1004630" y="1007951"/>
                </a:lnTo>
                <a:lnTo>
                  <a:pt x="1023040" y="980958"/>
                </a:lnTo>
                <a:lnTo>
                  <a:pt x="1041133" y="953648"/>
                </a:lnTo>
                <a:lnTo>
                  <a:pt x="1059226" y="926337"/>
                </a:lnTo>
                <a:lnTo>
                  <a:pt x="1076684" y="899344"/>
                </a:lnTo>
                <a:lnTo>
                  <a:pt x="1068748" y="888864"/>
                </a:lnTo>
                <a:lnTo>
                  <a:pt x="1061130" y="878067"/>
                </a:lnTo>
                <a:lnTo>
                  <a:pt x="1053830" y="867587"/>
                </a:lnTo>
                <a:lnTo>
                  <a:pt x="1047164" y="856473"/>
                </a:lnTo>
                <a:lnTo>
                  <a:pt x="1040181" y="845358"/>
                </a:lnTo>
                <a:lnTo>
                  <a:pt x="1032880" y="834561"/>
                </a:lnTo>
                <a:lnTo>
                  <a:pt x="1025262" y="824081"/>
                </a:lnTo>
                <a:lnTo>
                  <a:pt x="1017326" y="813601"/>
                </a:lnTo>
                <a:lnTo>
                  <a:pt x="1011613" y="806297"/>
                </a:lnTo>
                <a:lnTo>
                  <a:pt x="1005265" y="798676"/>
                </a:lnTo>
                <a:lnTo>
                  <a:pt x="998599" y="791689"/>
                </a:lnTo>
                <a:lnTo>
                  <a:pt x="992250" y="784703"/>
                </a:lnTo>
                <a:lnTo>
                  <a:pt x="985267" y="778034"/>
                </a:lnTo>
                <a:lnTo>
                  <a:pt x="978284" y="771048"/>
                </a:lnTo>
                <a:lnTo>
                  <a:pt x="970983" y="765014"/>
                </a:lnTo>
                <a:lnTo>
                  <a:pt x="963683" y="758663"/>
                </a:lnTo>
                <a:close/>
                <a:moveTo>
                  <a:pt x="2082900" y="740562"/>
                </a:moveTo>
                <a:lnTo>
                  <a:pt x="2076552" y="744055"/>
                </a:lnTo>
                <a:lnTo>
                  <a:pt x="2070203" y="747548"/>
                </a:lnTo>
                <a:lnTo>
                  <a:pt x="2067347" y="749771"/>
                </a:lnTo>
                <a:lnTo>
                  <a:pt x="2064173" y="751676"/>
                </a:lnTo>
                <a:lnTo>
                  <a:pt x="2061316" y="754217"/>
                </a:lnTo>
                <a:lnTo>
                  <a:pt x="2059094" y="757075"/>
                </a:lnTo>
                <a:lnTo>
                  <a:pt x="2058459" y="769142"/>
                </a:lnTo>
                <a:lnTo>
                  <a:pt x="2059411" y="780892"/>
                </a:lnTo>
                <a:lnTo>
                  <a:pt x="2060046" y="792642"/>
                </a:lnTo>
                <a:lnTo>
                  <a:pt x="2061316" y="804710"/>
                </a:lnTo>
                <a:lnTo>
                  <a:pt x="2063220" y="816459"/>
                </a:lnTo>
                <a:lnTo>
                  <a:pt x="2065125" y="828209"/>
                </a:lnTo>
                <a:lnTo>
                  <a:pt x="2069569" y="851074"/>
                </a:lnTo>
                <a:lnTo>
                  <a:pt x="2076552" y="841865"/>
                </a:lnTo>
                <a:lnTo>
                  <a:pt x="2083218" y="832338"/>
                </a:lnTo>
                <a:lnTo>
                  <a:pt x="2089566" y="822493"/>
                </a:lnTo>
                <a:lnTo>
                  <a:pt x="2095914" y="812966"/>
                </a:lnTo>
                <a:lnTo>
                  <a:pt x="2094645" y="803439"/>
                </a:lnTo>
                <a:lnTo>
                  <a:pt x="2092740" y="794547"/>
                </a:lnTo>
                <a:lnTo>
                  <a:pt x="2089249" y="776764"/>
                </a:lnTo>
                <a:lnTo>
                  <a:pt x="2085757" y="758345"/>
                </a:lnTo>
                <a:lnTo>
                  <a:pt x="2084170" y="749453"/>
                </a:lnTo>
                <a:lnTo>
                  <a:pt x="2082900" y="740562"/>
                </a:lnTo>
                <a:close/>
                <a:moveTo>
                  <a:pt x="2120038" y="718332"/>
                </a:moveTo>
                <a:lnTo>
                  <a:pt x="2103215" y="727859"/>
                </a:lnTo>
                <a:lnTo>
                  <a:pt x="2102897" y="736751"/>
                </a:lnTo>
                <a:lnTo>
                  <a:pt x="2102897" y="745325"/>
                </a:lnTo>
                <a:lnTo>
                  <a:pt x="2103215" y="753899"/>
                </a:lnTo>
                <a:lnTo>
                  <a:pt x="2103850" y="762473"/>
                </a:lnTo>
                <a:lnTo>
                  <a:pt x="2104802" y="771048"/>
                </a:lnTo>
                <a:lnTo>
                  <a:pt x="2106072" y="779622"/>
                </a:lnTo>
                <a:lnTo>
                  <a:pt x="2109246" y="796770"/>
                </a:lnTo>
                <a:lnTo>
                  <a:pt x="2117181" y="788831"/>
                </a:lnTo>
                <a:lnTo>
                  <a:pt x="2121308" y="784703"/>
                </a:lnTo>
                <a:lnTo>
                  <a:pt x="2124799" y="780257"/>
                </a:lnTo>
                <a:lnTo>
                  <a:pt x="2124482" y="772318"/>
                </a:lnTo>
                <a:lnTo>
                  <a:pt x="2124165" y="764696"/>
                </a:lnTo>
                <a:lnTo>
                  <a:pt x="2122895" y="749453"/>
                </a:lnTo>
                <a:lnTo>
                  <a:pt x="2121308" y="733893"/>
                </a:lnTo>
                <a:lnTo>
                  <a:pt x="2120038" y="718332"/>
                </a:lnTo>
                <a:close/>
                <a:moveTo>
                  <a:pt x="2232722" y="715474"/>
                </a:moveTo>
                <a:lnTo>
                  <a:pt x="2230500" y="715791"/>
                </a:lnTo>
                <a:lnTo>
                  <a:pt x="2227960" y="716744"/>
                </a:lnTo>
                <a:lnTo>
                  <a:pt x="2226056" y="717379"/>
                </a:lnTo>
                <a:lnTo>
                  <a:pt x="2223834" y="718332"/>
                </a:lnTo>
                <a:lnTo>
                  <a:pt x="2219707" y="720872"/>
                </a:lnTo>
                <a:lnTo>
                  <a:pt x="2215898" y="723731"/>
                </a:lnTo>
                <a:lnTo>
                  <a:pt x="2208598" y="730082"/>
                </a:lnTo>
                <a:lnTo>
                  <a:pt x="2204789" y="733257"/>
                </a:lnTo>
                <a:lnTo>
                  <a:pt x="2200980" y="735798"/>
                </a:lnTo>
                <a:lnTo>
                  <a:pt x="2193044" y="741197"/>
                </a:lnTo>
                <a:lnTo>
                  <a:pt x="2185426" y="746595"/>
                </a:lnTo>
                <a:lnTo>
                  <a:pt x="2178443" y="752947"/>
                </a:lnTo>
                <a:lnTo>
                  <a:pt x="2171460" y="759298"/>
                </a:lnTo>
                <a:lnTo>
                  <a:pt x="2164794" y="765967"/>
                </a:lnTo>
                <a:lnTo>
                  <a:pt x="2158446" y="772953"/>
                </a:lnTo>
                <a:lnTo>
                  <a:pt x="2145749" y="786926"/>
                </a:lnTo>
                <a:lnTo>
                  <a:pt x="2144797" y="789784"/>
                </a:lnTo>
                <a:lnTo>
                  <a:pt x="2144479" y="792642"/>
                </a:lnTo>
                <a:lnTo>
                  <a:pt x="2143527" y="798041"/>
                </a:lnTo>
                <a:lnTo>
                  <a:pt x="2142892" y="804074"/>
                </a:lnTo>
                <a:lnTo>
                  <a:pt x="2142257" y="809473"/>
                </a:lnTo>
                <a:lnTo>
                  <a:pt x="2127021" y="805345"/>
                </a:lnTo>
                <a:lnTo>
                  <a:pt x="2115912" y="818047"/>
                </a:lnTo>
                <a:lnTo>
                  <a:pt x="2105437" y="831385"/>
                </a:lnTo>
                <a:lnTo>
                  <a:pt x="2100676" y="838054"/>
                </a:lnTo>
                <a:lnTo>
                  <a:pt x="2095914" y="845040"/>
                </a:lnTo>
                <a:lnTo>
                  <a:pt x="2091470" y="852027"/>
                </a:lnTo>
                <a:lnTo>
                  <a:pt x="2087027" y="859013"/>
                </a:lnTo>
                <a:lnTo>
                  <a:pt x="2082265" y="866317"/>
                </a:lnTo>
                <a:lnTo>
                  <a:pt x="2077822" y="873621"/>
                </a:lnTo>
                <a:lnTo>
                  <a:pt x="2068616" y="887912"/>
                </a:lnTo>
                <a:lnTo>
                  <a:pt x="2064173" y="894898"/>
                </a:lnTo>
                <a:lnTo>
                  <a:pt x="2059729" y="902202"/>
                </a:lnTo>
                <a:lnTo>
                  <a:pt x="2055602" y="909824"/>
                </a:lnTo>
                <a:lnTo>
                  <a:pt x="2051793" y="917445"/>
                </a:lnTo>
                <a:lnTo>
                  <a:pt x="2050206" y="920938"/>
                </a:lnTo>
                <a:lnTo>
                  <a:pt x="2049571" y="924432"/>
                </a:lnTo>
                <a:lnTo>
                  <a:pt x="2049254" y="927925"/>
                </a:lnTo>
                <a:lnTo>
                  <a:pt x="2049254" y="931735"/>
                </a:lnTo>
                <a:lnTo>
                  <a:pt x="2049571" y="939039"/>
                </a:lnTo>
                <a:lnTo>
                  <a:pt x="2049571" y="942215"/>
                </a:lnTo>
                <a:lnTo>
                  <a:pt x="2049571" y="945708"/>
                </a:lnTo>
                <a:lnTo>
                  <a:pt x="2037509" y="945708"/>
                </a:lnTo>
                <a:lnTo>
                  <a:pt x="2031796" y="959999"/>
                </a:lnTo>
                <a:lnTo>
                  <a:pt x="2037192" y="955553"/>
                </a:lnTo>
                <a:lnTo>
                  <a:pt x="2042588" y="951742"/>
                </a:lnTo>
                <a:lnTo>
                  <a:pt x="2048302" y="948249"/>
                </a:lnTo>
                <a:lnTo>
                  <a:pt x="2054015" y="944756"/>
                </a:lnTo>
                <a:lnTo>
                  <a:pt x="2060046" y="941898"/>
                </a:lnTo>
                <a:lnTo>
                  <a:pt x="2066077" y="939357"/>
                </a:lnTo>
                <a:lnTo>
                  <a:pt x="2078774" y="933958"/>
                </a:lnTo>
                <a:lnTo>
                  <a:pt x="2091470" y="929195"/>
                </a:lnTo>
                <a:lnTo>
                  <a:pt x="2103850" y="924432"/>
                </a:lnTo>
                <a:lnTo>
                  <a:pt x="2109881" y="921573"/>
                </a:lnTo>
                <a:lnTo>
                  <a:pt x="2116229" y="918715"/>
                </a:lnTo>
                <a:lnTo>
                  <a:pt x="2121943" y="915857"/>
                </a:lnTo>
                <a:lnTo>
                  <a:pt x="2127974" y="912364"/>
                </a:lnTo>
                <a:lnTo>
                  <a:pt x="2133370" y="910459"/>
                </a:lnTo>
                <a:lnTo>
                  <a:pt x="2139401" y="909506"/>
                </a:lnTo>
                <a:lnTo>
                  <a:pt x="2145114" y="908871"/>
                </a:lnTo>
                <a:lnTo>
                  <a:pt x="2151145" y="908871"/>
                </a:lnTo>
                <a:lnTo>
                  <a:pt x="2162890" y="909506"/>
                </a:lnTo>
                <a:lnTo>
                  <a:pt x="2168603" y="909506"/>
                </a:lnTo>
                <a:lnTo>
                  <a:pt x="2174634" y="909824"/>
                </a:lnTo>
                <a:lnTo>
                  <a:pt x="2169555" y="899979"/>
                </a:lnTo>
                <a:lnTo>
                  <a:pt x="2165429" y="889499"/>
                </a:lnTo>
                <a:lnTo>
                  <a:pt x="2170190" y="891405"/>
                </a:lnTo>
                <a:lnTo>
                  <a:pt x="2174634" y="893310"/>
                </a:lnTo>
                <a:lnTo>
                  <a:pt x="2178761" y="895851"/>
                </a:lnTo>
                <a:lnTo>
                  <a:pt x="2182570" y="898391"/>
                </a:lnTo>
                <a:lnTo>
                  <a:pt x="2190505" y="903790"/>
                </a:lnTo>
                <a:lnTo>
                  <a:pt x="2198440" y="909188"/>
                </a:lnTo>
                <a:lnTo>
                  <a:pt x="2204154" y="911411"/>
                </a:lnTo>
                <a:lnTo>
                  <a:pt x="2210185" y="912999"/>
                </a:lnTo>
                <a:lnTo>
                  <a:pt x="2216216" y="914269"/>
                </a:lnTo>
                <a:lnTo>
                  <a:pt x="2222247" y="915222"/>
                </a:lnTo>
                <a:lnTo>
                  <a:pt x="2234626" y="916492"/>
                </a:lnTo>
                <a:lnTo>
                  <a:pt x="2240657" y="916810"/>
                </a:lnTo>
                <a:lnTo>
                  <a:pt x="2247005" y="917763"/>
                </a:lnTo>
                <a:lnTo>
                  <a:pt x="2257480" y="919668"/>
                </a:lnTo>
                <a:lnTo>
                  <a:pt x="2267320" y="921573"/>
                </a:lnTo>
                <a:lnTo>
                  <a:pt x="2277478" y="924432"/>
                </a:lnTo>
                <a:lnTo>
                  <a:pt x="2287318" y="927607"/>
                </a:lnTo>
                <a:lnTo>
                  <a:pt x="2306680" y="934276"/>
                </a:lnTo>
                <a:lnTo>
                  <a:pt x="2316838" y="937769"/>
                </a:lnTo>
                <a:lnTo>
                  <a:pt x="2326360" y="941262"/>
                </a:lnTo>
                <a:lnTo>
                  <a:pt x="2329534" y="942215"/>
                </a:lnTo>
                <a:lnTo>
                  <a:pt x="2332708" y="943803"/>
                </a:lnTo>
                <a:lnTo>
                  <a:pt x="2338422" y="946979"/>
                </a:lnTo>
                <a:lnTo>
                  <a:pt x="2343818" y="950154"/>
                </a:lnTo>
                <a:lnTo>
                  <a:pt x="2349214" y="954283"/>
                </a:lnTo>
                <a:lnTo>
                  <a:pt x="2353976" y="959046"/>
                </a:lnTo>
                <a:lnTo>
                  <a:pt x="2358737" y="963492"/>
                </a:lnTo>
                <a:lnTo>
                  <a:pt x="2367625" y="972701"/>
                </a:lnTo>
                <a:lnTo>
                  <a:pt x="2377147" y="981593"/>
                </a:lnTo>
                <a:lnTo>
                  <a:pt x="2386670" y="991120"/>
                </a:lnTo>
                <a:lnTo>
                  <a:pt x="2391113" y="995884"/>
                </a:lnTo>
                <a:lnTo>
                  <a:pt x="2395240" y="1000647"/>
                </a:lnTo>
                <a:lnTo>
                  <a:pt x="2399366" y="1005728"/>
                </a:lnTo>
                <a:lnTo>
                  <a:pt x="2402858" y="1011762"/>
                </a:lnTo>
                <a:lnTo>
                  <a:pt x="2411428" y="1022559"/>
                </a:lnTo>
                <a:lnTo>
                  <a:pt x="2420316" y="1033674"/>
                </a:lnTo>
                <a:lnTo>
                  <a:pt x="2424125" y="1039707"/>
                </a:lnTo>
                <a:lnTo>
                  <a:pt x="2427934" y="1045424"/>
                </a:lnTo>
                <a:lnTo>
                  <a:pt x="2431108" y="1051457"/>
                </a:lnTo>
                <a:lnTo>
                  <a:pt x="2434600" y="1057491"/>
                </a:lnTo>
                <a:lnTo>
                  <a:pt x="2437457" y="1064160"/>
                </a:lnTo>
                <a:lnTo>
                  <a:pt x="2440313" y="1070511"/>
                </a:lnTo>
                <a:lnTo>
                  <a:pt x="2442535" y="1076862"/>
                </a:lnTo>
                <a:lnTo>
                  <a:pt x="2444757" y="1083849"/>
                </a:lnTo>
                <a:lnTo>
                  <a:pt x="2446344" y="1090518"/>
                </a:lnTo>
                <a:lnTo>
                  <a:pt x="2447297" y="1097186"/>
                </a:lnTo>
                <a:lnTo>
                  <a:pt x="2448566" y="1104173"/>
                </a:lnTo>
                <a:lnTo>
                  <a:pt x="2448884" y="1111477"/>
                </a:lnTo>
                <a:lnTo>
                  <a:pt x="2448566" y="1117193"/>
                </a:lnTo>
                <a:lnTo>
                  <a:pt x="2447297" y="1123544"/>
                </a:lnTo>
                <a:lnTo>
                  <a:pt x="2446027" y="1129578"/>
                </a:lnTo>
                <a:lnTo>
                  <a:pt x="2444440" y="1135295"/>
                </a:lnTo>
                <a:lnTo>
                  <a:pt x="2442218" y="1140693"/>
                </a:lnTo>
                <a:lnTo>
                  <a:pt x="2439996" y="1146409"/>
                </a:lnTo>
                <a:lnTo>
                  <a:pt x="2437139" y="1151808"/>
                </a:lnTo>
                <a:lnTo>
                  <a:pt x="2434282" y="1156889"/>
                </a:lnTo>
                <a:lnTo>
                  <a:pt x="2437774" y="1165781"/>
                </a:lnTo>
                <a:lnTo>
                  <a:pt x="2441266" y="1174673"/>
                </a:lnTo>
                <a:lnTo>
                  <a:pt x="2443805" y="1183882"/>
                </a:lnTo>
                <a:lnTo>
                  <a:pt x="2445709" y="1193409"/>
                </a:lnTo>
                <a:lnTo>
                  <a:pt x="2431426" y="1191503"/>
                </a:lnTo>
                <a:lnTo>
                  <a:pt x="2433330" y="1198490"/>
                </a:lnTo>
                <a:lnTo>
                  <a:pt x="2434600" y="1205476"/>
                </a:lnTo>
                <a:lnTo>
                  <a:pt x="2435235" y="1212463"/>
                </a:lnTo>
                <a:lnTo>
                  <a:pt x="2435235" y="1215956"/>
                </a:lnTo>
                <a:lnTo>
                  <a:pt x="2435235" y="1219449"/>
                </a:lnTo>
                <a:lnTo>
                  <a:pt x="2426030" y="1218814"/>
                </a:lnTo>
                <a:lnTo>
                  <a:pt x="2423173" y="1214686"/>
                </a:lnTo>
                <a:lnTo>
                  <a:pt x="2420951" y="1210240"/>
                </a:lnTo>
                <a:lnTo>
                  <a:pt x="2416190" y="1201348"/>
                </a:lnTo>
                <a:lnTo>
                  <a:pt x="2411428" y="1192139"/>
                </a:lnTo>
                <a:lnTo>
                  <a:pt x="2408889" y="1188010"/>
                </a:lnTo>
                <a:lnTo>
                  <a:pt x="2406032" y="1183564"/>
                </a:lnTo>
                <a:lnTo>
                  <a:pt x="2388574" y="1190551"/>
                </a:lnTo>
                <a:lnTo>
                  <a:pt x="2391748" y="1202936"/>
                </a:lnTo>
                <a:lnTo>
                  <a:pt x="2393335" y="1209287"/>
                </a:lnTo>
                <a:lnTo>
                  <a:pt x="2394605" y="1215321"/>
                </a:lnTo>
                <a:lnTo>
                  <a:pt x="2394922" y="1221037"/>
                </a:lnTo>
                <a:lnTo>
                  <a:pt x="2395557" y="1226435"/>
                </a:lnTo>
                <a:lnTo>
                  <a:pt x="2397779" y="1237233"/>
                </a:lnTo>
                <a:lnTo>
                  <a:pt x="2400319" y="1247712"/>
                </a:lnTo>
                <a:lnTo>
                  <a:pt x="2402858" y="1258192"/>
                </a:lnTo>
                <a:lnTo>
                  <a:pt x="2405397" y="1268989"/>
                </a:lnTo>
                <a:lnTo>
                  <a:pt x="2407302" y="1279469"/>
                </a:lnTo>
                <a:lnTo>
                  <a:pt x="2409206" y="1290266"/>
                </a:lnTo>
                <a:lnTo>
                  <a:pt x="2409524" y="1295665"/>
                </a:lnTo>
                <a:lnTo>
                  <a:pt x="2409841" y="1301381"/>
                </a:lnTo>
                <a:lnTo>
                  <a:pt x="2398732" y="1297253"/>
                </a:lnTo>
                <a:lnTo>
                  <a:pt x="2396192" y="1290901"/>
                </a:lnTo>
                <a:lnTo>
                  <a:pt x="2393653" y="1284867"/>
                </a:lnTo>
                <a:lnTo>
                  <a:pt x="2391113" y="1278516"/>
                </a:lnTo>
                <a:lnTo>
                  <a:pt x="2389209" y="1271847"/>
                </a:lnTo>
                <a:lnTo>
                  <a:pt x="2385717" y="1259145"/>
                </a:lnTo>
                <a:lnTo>
                  <a:pt x="2382226" y="1246125"/>
                </a:lnTo>
                <a:lnTo>
                  <a:pt x="2379052" y="1233104"/>
                </a:lnTo>
                <a:lnTo>
                  <a:pt x="2375560" y="1220084"/>
                </a:lnTo>
                <a:lnTo>
                  <a:pt x="2373655" y="1213733"/>
                </a:lnTo>
                <a:lnTo>
                  <a:pt x="2371434" y="1207381"/>
                </a:lnTo>
                <a:lnTo>
                  <a:pt x="2369212" y="1201348"/>
                </a:lnTo>
                <a:lnTo>
                  <a:pt x="2366355" y="1194997"/>
                </a:lnTo>
                <a:lnTo>
                  <a:pt x="2364768" y="1194361"/>
                </a:lnTo>
                <a:lnTo>
                  <a:pt x="2362863" y="1194044"/>
                </a:lnTo>
                <a:lnTo>
                  <a:pt x="2361911" y="1194044"/>
                </a:lnTo>
                <a:lnTo>
                  <a:pt x="2360959" y="1194361"/>
                </a:lnTo>
                <a:lnTo>
                  <a:pt x="2360006" y="1194997"/>
                </a:lnTo>
                <a:lnTo>
                  <a:pt x="2359689" y="1195632"/>
                </a:lnTo>
                <a:lnTo>
                  <a:pt x="2359372" y="1196585"/>
                </a:lnTo>
                <a:lnTo>
                  <a:pt x="2359054" y="1197855"/>
                </a:lnTo>
                <a:lnTo>
                  <a:pt x="2359372" y="1200078"/>
                </a:lnTo>
                <a:lnTo>
                  <a:pt x="2359689" y="1202936"/>
                </a:lnTo>
                <a:lnTo>
                  <a:pt x="2361594" y="1207699"/>
                </a:lnTo>
                <a:lnTo>
                  <a:pt x="2364450" y="1215003"/>
                </a:lnTo>
                <a:lnTo>
                  <a:pt x="2366672" y="1222307"/>
                </a:lnTo>
                <a:lnTo>
                  <a:pt x="2368577" y="1229611"/>
                </a:lnTo>
                <a:lnTo>
                  <a:pt x="2370164" y="1237233"/>
                </a:lnTo>
                <a:lnTo>
                  <a:pt x="2373021" y="1251841"/>
                </a:lnTo>
                <a:lnTo>
                  <a:pt x="2375560" y="1267084"/>
                </a:lnTo>
                <a:lnTo>
                  <a:pt x="2378099" y="1280422"/>
                </a:lnTo>
                <a:lnTo>
                  <a:pt x="2380321" y="1293442"/>
                </a:lnTo>
                <a:lnTo>
                  <a:pt x="2380956" y="1300428"/>
                </a:lnTo>
                <a:lnTo>
                  <a:pt x="2381591" y="1306779"/>
                </a:lnTo>
                <a:lnTo>
                  <a:pt x="2381908" y="1313448"/>
                </a:lnTo>
                <a:lnTo>
                  <a:pt x="2381591" y="1320435"/>
                </a:lnTo>
                <a:lnTo>
                  <a:pt x="2381591" y="1322975"/>
                </a:lnTo>
                <a:lnTo>
                  <a:pt x="2381273" y="1325516"/>
                </a:lnTo>
                <a:lnTo>
                  <a:pt x="2380321" y="1328056"/>
                </a:lnTo>
                <a:lnTo>
                  <a:pt x="2378734" y="1329962"/>
                </a:lnTo>
                <a:lnTo>
                  <a:pt x="2377147" y="1332185"/>
                </a:lnTo>
                <a:lnTo>
                  <a:pt x="2375243" y="1333773"/>
                </a:lnTo>
                <a:lnTo>
                  <a:pt x="2371434" y="1337583"/>
                </a:lnTo>
                <a:lnTo>
                  <a:pt x="2368894" y="1327421"/>
                </a:lnTo>
                <a:lnTo>
                  <a:pt x="2366037" y="1317577"/>
                </a:lnTo>
                <a:lnTo>
                  <a:pt x="2363498" y="1307097"/>
                </a:lnTo>
                <a:lnTo>
                  <a:pt x="2362546" y="1302016"/>
                </a:lnTo>
                <a:lnTo>
                  <a:pt x="2361911" y="1296935"/>
                </a:lnTo>
                <a:lnTo>
                  <a:pt x="2359689" y="1284550"/>
                </a:lnTo>
                <a:lnTo>
                  <a:pt x="2357467" y="1271530"/>
                </a:lnTo>
                <a:lnTo>
                  <a:pt x="2354610" y="1259145"/>
                </a:lnTo>
                <a:lnTo>
                  <a:pt x="2351754" y="1246760"/>
                </a:lnTo>
                <a:lnTo>
                  <a:pt x="2348579" y="1234375"/>
                </a:lnTo>
                <a:lnTo>
                  <a:pt x="2345088" y="1222307"/>
                </a:lnTo>
                <a:lnTo>
                  <a:pt x="2341279" y="1210240"/>
                </a:lnTo>
                <a:lnTo>
                  <a:pt x="2337470" y="1197855"/>
                </a:lnTo>
                <a:lnTo>
                  <a:pt x="2316838" y="1196267"/>
                </a:lnTo>
                <a:lnTo>
                  <a:pt x="2317790" y="1205476"/>
                </a:lnTo>
                <a:lnTo>
                  <a:pt x="2318425" y="1214368"/>
                </a:lnTo>
                <a:lnTo>
                  <a:pt x="2319694" y="1232787"/>
                </a:lnTo>
                <a:lnTo>
                  <a:pt x="2320964" y="1241679"/>
                </a:lnTo>
                <a:lnTo>
                  <a:pt x="2321916" y="1250570"/>
                </a:lnTo>
                <a:lnTo>
                  <a:pt x="2323186" y="1259462"/>
                </a:lnTo>
                <a:lnTo>
                  <a:pt x="2325090" y="1268037"/>
                </a:lnTo>
                <a:lnTo>
                  <a:pt x="2327947" y="1285503"/>
                </a:lnTo>
                <a:lnTo>
                  <a:pt x="2329534" y="1294077"/>
                </a:lnTo>
                <a:lnTo>
                  <a:pt x="2330487" y="1302651"/>
                </a:lnTo>
                <a:lnTo>
                  <a:pt x="2330804" y="1311225"/>
                </a:lnTo>
                <a:lnTo>
                  <a:pt x="2330804" y="1315671"/>
                </a:lnTo>
                <a:lnTo>
                  <a:pt x="2330487" y="1320117"/>
                </a:lnTo>
                <a:lnTo>
                  <a:pt x="2330169" y="1324563"/>
                </a:lnTo>
                <a:lnTo>
                  <a:pt x="2329534" y="1328691"/>
                </a:lnTo>
                <a:lnTo>
                  <a:pt x="2328265" y="1332820"/>
                </a:lnTo>
                <a:lnTo>
                  <a:pt x="2326995" y="1336948"/>
                </a:lnTo>
                <a:lnTo>
                  <a:pt x="2325408" y="1335043"/>
                </a:lnTo>
                <a:lnTo>
                  <a:pt x="2323821" y="1333137"/>
                </a:lnTo>
                <a:lnTo>
                  <a:pt x="2321916" y="1329009"/>
                </a:lnTo>
                <a:lnTo>
                  <a:pt x="2320329" y="1324563"/>
                </a:lnTo>
                <a:lnTo>
                  <a:pt x="2319377" y="1319482"/>
                </a:lnTo>
                <a:lnTo>
                  <a:pt x="2318742" y="1314719"/>
                </a:lnTo>
                <a:lnTo>
                  <a:pt x="2318107" y="1309955"/>
                </a:lnTo>
                <a:lnTo>
                  <a:pt x="2317790" y="1305191"/>
                </a:lnTo>
                <a:lnTo>
                  <a:pt x="2317155" y="1300428"/>
                </a:lnTo>
                <a:lnTo>
                  <a:pt x="2315568" y="1292489"/>
                </a:lnTo>
                <a:lnTo>
                  <a:pt x="2314298" y="1284550"/>
                </a:lnTo>
                <a:lnTo>
                  <a:pt x="2310807" y="1268671"/>
                </a:lnTo>
                <a:lnTo>
                  <a:pt x="2303189" y="1236915"/>
                </a:lnTo>
                <a:lnTo>
                  <a:pt x="2302554" y="1233422"/>
                </a:lnTo>
                <a:lnTo>
                  <a:pt x="2301284" y="1230246"/>
                </a:lnTo>
                <a:lnTo>
                  <a:pt x="2299380" y="1227071"/>
                </a:lnTo>
                <a:lnTo>
                  <a:pt x="2297158" y="1224212"/>
                </a:lnTo>
                <a:lnTo>
                  <a:pt x="2292079" y="1219132"/>
                </a:lnTo>
                <a:lnTo>
                  <a:pt x="2289857" y="1216909"/>
                </a:lnTo>
                <a:lnTo>
                  <a:pt x="2287635" y="1214050"/>
                </a:lnTo>
                <a:lnTo>
                  <a:pt x="2299380" y="1197855"/>
                </a:lnTo>
                <a:lnTo>
                  <a:pt x="2282239" y="1197537"/>
                </a:lnTo>
                <a:lnTo>
                  <a:pt x="2264781" y="1197220"/>
                </a:lnTo>
                <a:lnTo>
                  <a:pt x="2267003" y="1199760"/>
                </a:lnTo>
                <a:lnTo>
                  <a:pt x="2269542" y="1202618"/>
                </a:lnTo>
                <a:lnTo>
                  <a:pt x="2271764" y="1205476"/>
                </a:lnTo>
                <a:lnTo>
                  <a:pt x="2274303" y="1208334"/>
                </a:lnTo>
                <a:lnTo>
                  <a:pt x="2276208" y="1211192"/>
                </a:lnTo>
                <a:lnTo>
                  <a:pt x="2277795" y="1214686"/>
                </a:lnTo>
                <a:lnTo>
                  <a:pt x="2278112" y="1216274"/>
                </a:lnTo>
                <a:lnTo>
                  <a:pt x="2278112" y="1218179"/>
                </a:lnTo>
                <a:lnTo>
                  <a:pt x="2278112" y="1219767"/>
                </a:lnTo>
                <a:lnTo>
                  <a:pt x="2278112" y="1221990"/>
                </a:lnTo>
                <a:lnTo>
                  <a:pt x="2277160" y="1237868"/>
                </a:lnTo>
                <a:lnTo>
                  <a:pt x="2275256" y="1253746"/>
                </a:lnTo>
                <a:lnTo>
                  <a:pt x="2273986" y="1261368"/>
                </a:lnTo>
                <a:lnTo>
                  <a:pt x="2272399" y="1269307"/>
                </a:lnTo>
                <a:lnTo>
                  <a:pt x="2271129" y="1276928"/>
                </a:lnTo>
                <a:lnTo>
                  <a:pt x="2269225" y="1284867"/>
                </a:lnTo>
                <a:lnTo>
                  <a:pt x="2261289" y="1284867"/>
                </a:lnTo>
                <a:lnTo>
                  <a:pt x="2260654" y="1275658"/>
                </a:lnTo>
                <a:lnTo>
                  <a:pt x="2260654" y="1266449"/>
                </a:lnTo>
                <a:lnTo>
                  <a:pt x="2260020" y="1257557"/>
                </a:lnTo>
                <a:lnTo>
                  <a:pt x="2259067" y="1248665"/>
                </a:lnTo>
                <a:lnTo>
                  <a:pt x="2258115" y="1239456"/>
                </a:lnTo>
                <a:lnTo>
                  <a:pt x="2256211" y="1230564"/>
                </a:lnTo>
                <a:lnTo>
                  <a:pt x="2254306" y="1221672"/>
                </a:lnTo>
                <a:lnTo>
                  <a:pt x="2251767" y="1212463"/>
                </a:lnTo>
                <a:lnTo>
                  <a:pt x="2241609" y="1211192"/>
                </a:lnTo>
                <a:lnTo>
                  <a:pt x="2231135" y="1209605"/>
                </a:lnTo>
                <a:lnTo>
                  <a:pt x="2210502" y="1205794"/>
                </a:lnTo>
                <a:lnTo>
                  <a:pt x="2205741" y="1235328"/>
                </a:lnTo>
                <a:lnTo>
                  <a:pt x="2190822" y="1235645"/>
                </a:lnTo>
                <a:lnTo>
                  <a:pt x="2191140" y="1217544"/>
                </a:lnTo>
                <a:lnTo>
                  <a:pt x="2191775" y="1198807"/>
                </a:lnTo>
                <a:lnTo>
                  <a:pt x="2173364" y="1193091"/>
                </a:lnTo>
                <a:lnTo>
                  <a:pt x="2154954" y="1186740"/>
                </a:lnTo>
                <a:lnTo>
                  <a:pt x="2149241" y="1193091"/>
                </a:lnTo>
                <a:lnTo>
                  <a:pt x="2143844" y="1199443"/>
                </a:lnTo>
                <a:lnTo>
                  <a:pt x="2138448" y="1206111"/>
                </a:lnTo>
                <a:lnTo>
                  <a:pt x="2133370" y="1213415"/>
                </a:lnTo>
                <a:lnTo>
                  <a:pt x="2121308" y="1213415"/>
                </a:lnTo>
                <a:lnTo>
                  <a:pt x="2120673" y="1210557"/>
                </a:lnTo>
                <a:lnTo>
                  <a:pt x="2120673" y="1208017"/>
                </a:lnTo>
                <a:lnTo>
                  <a:pt x="2120356" y="1205794"/>
                </a:lnTo>
                <a:lnTo>
                  <a:pt x="2120673" y="1203253"/>
                </a:lnTo>
                <a:lnTo>
                  <a:pt x="2121625" y="1198490"/>
                </a:lnTo>
                <a:lnTo>
                  <a:pt x="2123530" y="1194044"/>
                </a:lnTo>
                <a:lnTo>
                  <a:pt x="2125434" y="1189916"/>
                </a:lnTo>
                <a:lnTo>
                  <a:pt x="2128291" y="1185787"/>
                </a:lnTo>
                <a:lnTo>
                  <a:pt x="2131465" y="1181659"/>
                </a:lnTo>
                <a:lnTo>
                  <a:pt x="2134639" y="1177848"/>
                </a:lnTo>
                <a:lnTo>
                  <a:pt x="2128926" y="1176260"/>
                </a:lnTo>
                <a:lnTo>
                  <a:pt x="2124165" y="1174355"/>
                </a:lnTo>
                <a:lnTo>
                  <a:pt x="2119086" y="1172132"/>
                </a:lnTo>
                <a:lnTo>
                  <a:pt x="2114007" y="1169909"/>
                </a:lnTo>
                <a:lnTo>
                  <a:pt x="2109246" y="1167369"/>
                </a:lnTo>
                <a:lnTo>
                  <a:pt x="2104802" y="1164510"/>
                </a:lnTo>
                <a:lnTo>
                  <a:pt x="2095597" y="1158794"/>
                </a:lnTo>
                <a:lnTo>
                  <a:pt x="2087027" y="1152125"/>
                </a:lnTo>
                <a:lnTo>
                  <a:pt x="2078139" y="1145774"/>
                </a:lnTo>
                <a:lnTo>
                  <a:pt x="2060998" y="1132119"/>
                </a:lnTo>
                <a:lnTo>
                  <a:pt x="2059094" y="1130531"/>
                </a:lnTo>
                <a:lnTo>
                  <a:pt x="2057189" y="1128308"/>
                </a:lnTo>
                <a:lnTo>
                  <a:pt x="2055602" y="1126402"/>
                </a:lnTo>
                <a:lnTo>
                  <a:pt x="2054333" y="1124179"/>
                </a:lnTo>
                <a:lnTo>
                  <a:pt x="2053063" y="1122274"/>
                </a:lnTo>
                <a:lnTo>
                  <a:pt x="2052428" y="1119734"/>
                </a:lnTo>
                <a:lnTo>
                  <a:pt x="2050524" y="1114653"/>
                </a:lnTo>
                <a:lnTo>
                  <a:pt x="2049571" y="1109254"/>
                </a:lnTo>
                <a:lnTo>
                  <a:pt x="2048936" y="1104173"/>
                </a:lnTo>
                <a:lnTo>
                  <a:pt x="2047984" y="1099092"/>
                </a:lnTo>
                <a:lnTo>
                  <a:pt x="2047032" y="1094329"/>
                </a:lnTo>
                <a:lnTo>
                  <a:pt x="2050206" y="1094329"/>
                </a:lnTo>
                <a:lnTo>
                  <a:pt x="2053698" y="1094964"/>
                </a:lnTo>
                <a:lnTo>
                  <a:pt x="2056554" y="1095916"/>
                </a:lnTo>
                <a:lnTo>
                  <a:pt x="2059094" y="1097822"/>
                </a:lnTo>
                <a:lnTo>
                  <a:pt x="2061316" y="1099409"/>
                </a:lnTo>
                <a:lnTo>
                  <a:pt x="2063855" y="1101315"/>
                </a:lnTo>
                <a:lnTo>
                  <a:pt x="2065760" y="1103538"/>
                </a:lnTo>
                <a:lnTo>
                  <a:pt x="2067982" y="1106396"/>
                </a:lnTo>
                <a:lnTo>
                  <a:pt x="2075282" y="1116558"/>
                </a:lnTo>
                <a:lnTo>
                  <a:pt x="2079409" y="1121957"/>
                </a:lnTo>
                <a:lnTo>
                  <a:pt x="2081313" y="1123862"/>
                </a:lnTo>
                <a:lnTo>
                  <a:pt x="2083852" y="1126085"/>
                </a:lnTo>
                <a:lnTo>
                  <a:pt x="2091788" y="1130531"/>
                </a:lnTo>
                <a:lnTo>
                  <a:pt x="2099723" y="1134977"/>
                </a:lnTo>
                <a:lnTo>
                  <a:pt x="2107976" y="1139105"/>
                </a:lnTo>
                <a:lnTo>
                  <a:pt x="2116229" y="1143234"/>
                </a:lnTo>
                <a:lnTo>
                  <a:pt x="2124482" y="1147044"/>
                </a:lnTo>
                <a:lnTo>
                  <a:pt x="2132735" y="1150537"/>
                </a:lnTo>
                <a:lnTo>
                  <a:pt x="2141305" y="1154031"/>
                </a:lnTo>
                <a:lnTo>
                  <a:pt x="2150193" y="1156889"/>
                </a:lnTo>
                <a:lnTo>
                  <a:pt x="2158763" y="1159747"/>
                </a:lnTo>
                <a:lnTo>
                  <a:pt x="2167333" y="1162605"/>
                </a:lnTo>
                <a:lnTo>
                  <a:pt x="2175904" y="1164828"/>
                </a:lnTo>
                <a:lnTo>
                  <a:pt x="2184791" y="1167051"/>
                </a:lnTo>
                <a:lnTo>
                  <a:pt x="2193997" y="1169274"/>
                </a:lnTo>
                <a:lnTo>
                  <a:pt x="2202884" y="1170544"/>
                </a:lnTo>
                <a:lnTo>
                  <a:pt x="2211772" y="1171814"/>
                </a:lnTo>
                <a:lnTo>
                  <a:pt x="2220977" y="1172767"/>
                </a:lnTo>
                <a:lnTo>
                  <a:pt x="2231452" y="1174037"/>
                </a:lnTo>
                <a:lnTo>
                  <a:pt x="2241927" y="1174355"/>
                </a:lnTo>
                <a:lnTo>
                  <a:pt x="2252084" y="1174673"/>
                </a:lnTo>
                <a:lnTo>
                  <a:pt x="2262559" y="1174673"/>
                </a:lnTo>
                <a:lnTo>
                  <a:pt x="2272716" y="1174355"/>
                </a:lnTo>
                <a:lnTo>
                  <a:pt x="2283191" y="1173720"/>
                </a:lnTo>
                <a:lnTo>
                  <a:pt x="2303823" y="1171814"/>
                </a:lnTo>
                <a:lnTo>
                  <a:pt x="2324773" y="1169591"/>
                </a:lnTo>
                <a:lnTo>
                  <a:pt x="2345088" y="1166733"/>
                </a:lnTo>
                <a:lnTo>
                  <a:pt x="2386352" y="1160700"/>
                </a:lnTo>
                <a:lnTo>
                  <a:pt x="2385083" y="1157524"/>
                </a:lnTo>
                <a:lnTo>
                  <a:pt x="2383813" y="1153713"/>
                </a:lnTo>
                <a:lnTo>
                  <a:pt x="2383495" y="1150220"/>
                </a:lnTo>
                <a:lnTo>
                  <a:pt x="2383495" y="1146727"/>
                </a:lnTo>
                <a:lnTo>
                  <a:pt x="2384448" y="1143234"/>
                </a:lnTo>
                <a:lnTo>
                  <a:pt x="2385083" y="1139740"/>
                </a:lnTo>
                <a:lnTo>
                  <a:pt x="2386987" y="1132754"/>
                </a:lnTo>
                <a:lnTo>
                  <a:pt x="2392701" y="1119099"/>
                </a:lnTo>
                <a:lnTo>
                  <a:pt x="2394605" y="1112112"/>
                </a:lnTo>
                <a:lnTo>
                  <a:pt x="2395240" y="1108619"/>
                </a:lnTo>
                <a:lnTo>
                  <a:pt x="2396192" y="1105126"/>
                </a:lnTo>
                <a:lnTo>
                  <a:pt x="2393970" y="1106714"/>
                </a:lnTo>
                <a:lnTo>
                  <a:pt x="2392701" y="1108301"/>
                </a:lnTo>
                <a:lnTo>
                  <a:pt x="2391113" y="1110524"/>
                </a:lnTo>
                <a:lnTo>
                  <a:pt x="2390161" y="1112430"/>
                </a:lnTo>
                <a:lnTo>
                  <a:pt x="2388892" y="1117193"/>
                </a:lnTo>
                <a:lnTo>
                  <a:pt x="2387622" y="1122274"/>
                </a:lnTo>
                <a:lnTo>
                  <a:pt x="2386670" y="1126720"/>
                </a:lnTo>
                <a:lnTo>
                  <a:pt x="2385717" y="1128943"/>
                </a:lnTo>
                <a:lnTo>
                  <a:pt x="2385083" y="1131166"/>
                </a:lnTo>
                <a:lnTo>
                  <a:pt x="2383495" y="1132754"/>
                </a:lnTo>
                <a:lnTo>
                  <a:pt x="2382226" y="1134659"/>
                </a:lnTo>
                <a:lnTo>
                  <a:pt x="2380639" y="1136247"/>
                </a:lnTo>
                <a:lnTo>
                  <a:pt x="2378099" y="1137517"/>
                </a:lnTo>
                <a:lnTo>
                  <a:pt x="2374925" y="1138788"/>
                </a:lnTo>
                <a:lnTo>
                  <a:pt x="2371751" y="1140376"/>
                </a:lnTo>
                <a:lnTo>
                  <a:pt x="2365720" y="1144186"/>
                </a:lnTo>
                <a:lnTo>
                  <a:pt x="2362546" y="1146092"/>
                </a:lnTo>
                <a:lnTo>
                  <a:pt x="2359372" y="1147362"/>
                </a:lnTo>
                <a:lnTo>
                  <a:pt x="2355880" y="1147997"/>
                </a:lnTo>
                <a:lnTo>
                  <a:pt x="2354293" y="1147997"/>
                </a:lnTo>
                <a:lnTo>
                  <a:pt x="2352706" y="1147997"/>
                </a:lnTo>
                <a:lnTo>
                  <a:pt x="2349214" y="1142281"/>
                </a:lnTo>
                <a:lnTo>
                  <a:pt x="2346040" y="1135930"/>
                </a:lnTo>
                <a:lnTo>
                  <a:pt x="2340644" y="1123544"/>
                </a:lnTo>
                <a:lnTo>
                  <a:pt x="2337470" y="1117193"/>
                </a:lnTo>
                <a:lnTo>
                  <a:pt x="2334296" y="1111160"/>
                </a:lnTo>
                <a:lnTo>
                  <a:pt x="2330804" y="1105126"/>
                </a:lnTo>
                <a:lnTo>
                  <a:pt x="2326678" y="1099409"/>
                </a:lnTo>
                <a:lnTo>
                  <a:pt x="2324773" y="1096234"/>
                </a:lnTo>
                <a:lnTo>
                  <a:pt x="2322234" y="1093376"/>
                </a:lnTo>
                <a:lnTo>
                  <a:pt x="2317155" y="1087977"/>
                </a:lnTo>
                <a:lnTo>
                  <a:pt x="2311124" y="1082896"/>
                </a:lnTo>
                <a:lnTo>
                  <a:pt x="2305410" y="1078133"/>
                </a:lnTo>
                <a:lnTo>
                  <a:pt x="2293349" y="1068923"/>
                </a:lnTo>
                <a:lnTo>
                  <a:pt x="2287318" y="1063842"/>
                </a:lnTo>
                <a:lnTo>
                  <a:pt x="2281922" y="1058762"/>
                </a:lnTo>
                <a:lnTo>
                  <a:pt x="2274938" y="1051457"/>
                </a:lnTo>
                <a:lnTo>
                  <a:pt x="2267638" y="1044153"/>
                </a:lnTo>
                <a:lnTo>
                  <a:pt x="2264146" y="1040660"/>
                </a:lnTo>
                <a:lnTo>
                  <a:pt x="2260337" y="1037167"/>
                </a:lnTo>
                <a:lnTo>
                  <a:pt x="2256211" y="1034309"/>
                </a:lnTo>
                <a:lnTo>
                  <a:pt x="2252084" y="1031451"/>
                </a:lnTo>
                <a:lnTo>
                  <a:pt x="2243831" y="1026370"/>
                </a:lnTo>
                <a:lnTo>
                  <a:pt x="2235578" y="1020654"/>
                </a:lnTo>
                <a:lnTo>
                  <a:pt x="2227326" y="1014937"/>
                </a:lnTo>
                <a:lnTo>
                  <a:pt x="2219073" y="1009539"/>
                </a:lnTo>
                <a:lnTo>
                  <a:pt x="2210820" y="1004458"/>
                </a:lnTo>
                <a:lnTo>
                  <a:pt x="2206376" y="1002553"/>
                </a:lnTo>
                <a:lnTo>
                  <a:pt x="2201932" y="1000330"/>
                </a:lnTo>
                <a:lnTo>
                  <a:pt x="2197171" y="998742"/>
                </a:lnTo>
                <a:lnTo>
                  <a:pt x="2192410" y="997154"/>
                </a:lnTo>
                <a:lnTo>
                  <a:pt x="2187648" y="995884"/>
                </a:lnTo>
                <a:lnTo>
                  <a:pt x="2182887" y="995248"/>
                </a:lnTo>
                <a:lnTo>
                  <a:pt x="2171777" y="993343"/>
                </a:lnTo>
                <a:lnTo>
                  <a:pt x="2160668" y="991438"/>
                </a:lnTo>
                <a:lnTo>
                  <a:pt x="2138766" y="987309"/>
                </a:lnTo>
                <a:lnTo>
                  <a:pt x="2127656" y="985404"/>
                </a:lnTo>
                <a:lnTo>
                  <a:pt x="2116546" y="984134"/>
                </a:lnTo>
                <a:lnTo>
                  <a:pt x="2105119" y="983181"/>
                </a:lnTo>
                <a:lnTo>
                  <a:pt x="2099723" y="983181"/>
                </a:lnTo>
                <a:lnTo>
                  <a:pt x="2093692" y="983181"/>
                </a:lnTo>
                <a:lnTo>
                  <a:pt x="2088931" y="983181"/>
                </a:lnTo>
                <a:lnTo>
                  <a:pt x="2084487" y="983498"/>
                </a:lnTo>
                <a:lnTo>
                  <a:pt x="2079726" y="983816"/>
                </a:lnTo>
                <a:lnTo>
                  <a:pt x="2074965" y="984451"/>
                </a:lnTo>
                <a:lnTo>
                  <a:pt x="2065442" y="986674"/>
                </a:lnTo>
                <a:lnTo>
                  <a:pt x="2056237" y="988897"/>
                </a:lnTo>
                <a:lnTo>
                  <a:pt x="2047349" y="992073"/>
                </a:lnTo>
                <a:lnTo>
                  <a:pt x="2038144" y="995566"/>
                </a:lnTo>
                <a:lnTo>
                  <a:pt x="2020686" y="1002870"/>
                </a:lnTo>
                <a:lnTo>
                  <a:pt x="2017512" y="1015255"/>
                </a:lnTo>
                <a:lnTo>
                  <a:pt x="2015290" y="1027958"/>
                </a:lnTo>
                <a:lnTo>
                  <a:pt x="2014020" y="1034309"/>
                </a:lnTo>
                <a:lnTo>
                  <a:pt x="2013386" y="1040343"/>
                </a:lnTo>
                <a:lnTo>
                  <a:pt x="2013068" y="1047011"/>
                </a:lnTo>
                <a:lnTo>
                  <a:pt x="2013386" y="1053045"/>
                </a:lnTo>
                <a:lnTo>
                  <a:pt x="2016560" y="1062255"/>
                </a:lnTo>
                <a:lnTo>
                  <a:pt x="2020051" y="1071146"/>
                </a:lnTo>
                <a:lnTo>
                  <a:pt x="2023543" y="1079721"/>
                </a:lnTo>
                <a:lnTo>
                  <a:pt x="2027669" y="1088295"/>
                </a:lnTo>
                <a:lnTo>
                  <a:pt x="2031478" y="1096551"/>
                </a:lnTo>
                <a:lnTo>
                  <a:pt x="2035922" y="1104808"/>
                </a:lnTo>
                <a:lnTo>
                  <a:pt x="2040366" y="1113065"/>
                </a:lnTo>
                <a:lnTo>
                  <a:pt x="2044810" y="1121639"/>
                </a:lnTo>
                <a:lnTo>
                  <a:pt x="2054967" y="1137835"/>
                </a:lnTo>
                <a:lnTo>
                  <a:pt x="2065125" y="1153395"/>
                </a:lnTo>
                <a:lnTo>
                  <a:pt x="2075917" y="1168639"/>
                </a:lnTo>
                <a:lnTo>
                  <a:pt x="2087027" y="1183882"/>
                </a:lnTo>
                <a:lnTo>
                  <a:pt x="2133687" y="1235328"/>
                </a:lnTo>
                <a:lnTo>
                  <a:pt x="2181300" y="1286138"/>
                </a:lnTo>
                <a:lnTo>
                  <a:pt x="2228913" y="1336630"/>
                </a:lnTo>
                <a:lnTo>
                  <a:pt x="2277478" y="1386488"/>
                </a:lnTo>
                <a:lnTo>
                  <a:pt x="2286365" y="1397920"/>
                </a:lnTo>
                <a:lnTo>
                  <a:pt x="2295571" y="1409035"/>
                </a:lnTo>
                <a:lnTo>
                  <a:pt x="2300332" y="1414434"/>
                </a:lnTo>
                <a:lnTo>
                  <a:pt x="2305728" y="1419833"/>
                </a:lnTo>
                <a:lnTo>
                  <a:pt x="2310807" y="1424596"/>
                </a:lnTo>
                <a:lnTo>
                  <a:pt x="2316203" y="1429359"/>
                </a:lnTo>
                <a:lnTo>
                  <a:pt x="2326995" y="1426184"/>
                </a:lnTo>
                <a:lnTo>
                  <a:pt x="2337470" y="1422373"/>
                </a:lnTo>
                <a:lnTo>
                  <a:pt x="2347627" y="1418562"/>
                </a:lnTo>
                <a:lnTo>
                  <a:pt x="2358102" y="1414116"/>
                </a:lnTo>
                <a:lnTo>
                  <a:pt x="2378417" y="1405225"/>
                </a:lnTo>
                <a:lnTo>
                  <a:pt x="2398414" y="1396015"/>
                </a:lnTo>
                <a:lnTo>
                  <a:pt x="2404128" y="1392839"/>
                </a:lnTo>
                <a:lnTo>
                  <a:pt x="2409524" y="1389664"/>
                </a:lnTo>
                <a:lnTo>
                  <a:pt x="2414602" y="1386170"/>
                </a:lnTo>
                <a:lnTo>
                  <a:pt x="2419364" y="1382360"/>
                </a:lnTo>
                <a:lnTo>
                  <a:pt x="2424442" y="1378549"/>
                </a:lnTo>
                <a:lnTo>
                  <a:pt x="2428886" y="1374421"/>
                </a:lnTo>
                <a:lnTo>
                  <a:pt x="2433330" y="1369975"/>
                </a:lnTo>
                <a:lnTo>
                  <a:pt x="2437457" y="1365529"/>
                </a:lnTo>
                <a:lnTo>
                  <a:pt x="2445709" y="1356320"/>
                </a:lnTo>
                <a:lnTo>
                  <a:pt x="2453327" y="1346475"/>
                </a:lnTo>
                <a:lnTo>
                  <a:pt x="2468564" y="1326786"/>
                </a:lnTo>
                <a:lnTo>
                  <a:pt x="2474912" y="1319165"/>
                </a:lnTo>
                <a:lnTo>
                  <a:pt x="2481260" y="1311225"/>
                </a:lnTo>
                <a:lnTo>
                  <a:pt x="2486974" y="1302651"/>
                </a:lnTo>
                <a:lnTo>
                  <a:pt x="2492370" y="1294394"/>
                </a:lnTo>
                <a:lnTo>
                  <a:pt x="2497131" y="1285503"/>
                </a:lnTo>
                <a:lnTo>
                  <a:pt x="2501258" y="1275976"/>
                </a:lnTo>
                <a:lnTo>
                  <a:pt x="2505384" y="1266766"/>
                </a:lnTo>
                <a:lnTo>
                  <a:pt x="2508558" y="1257557"/>
                </a:lnTo>
                <a:lnTo>
                  <a:pt x="2511732" y="1247712"/>
                </a:lnTo>
                <a:lnTo>
                  <a:pt x="2513954" y="1237868"/>
                </a:lnTo>
                <a:lnTo>
                  <a:pt x="2516176" y="1228023"/>
                </a:lnTo>
                <a:lnTo>
                  <a:pt x="2517446" y="1218179"/>
                </a:lnTo>
                <a:lnTo>
                  <a:pt x="2518398" y="1208017"/>
                </a:lnTo>
                <a:lnTo>
                  <a:pt x="2518716" y="1197855"/>
                </a:lnTo>
                <a:lnTo>
                  <a:pt x="2518716" y="1187693"/>
                </a:lnTo>
                <a:lnTo>
                  <a:pt x="2518081" y="1177848"/>
                </a:lnTo>
                <a:lnTo>
                  <a:pt x="2518398" y="1172767"/>
                </a:lnTo>
                <a:lnTo>
                  <a:pt x="2518081" y="1167686"/>
                </a:lnTo>
                <a:lnTo>
                  <a:pt x="2517763" y="1162923"/>
                </a:lnTo>
                <a:lnTo>
                  <a:pt x="2517446" y="1158159"/>
                </a:lnTo>
                <a:lnTo>
                  <a:pt x="2515859" y="1148315"/>
                </a:lnTo>
                <a:lnTo>
                  <a:pt x="2513954" y="1138788"/>
                </a:lnTo>
                <a:lnTo>
                  <a:pt x="2512367" y="1128943"/>
                </a:lnTo>
                <a:lnTo>
                  <a:pt x="2510780" y="1119099"/>
                </a:lnTo>
                <a:lnTo>
                  <a:pt x="2510463" y="1114335"/>
                </a:lnTo>
                <a:lnTo>
                  <a:pt x="2510463" y="1109254"/>
                </a:lnTo>
                <a:lnTo>
                  <a:pt x="2510780" y="1104491"/>
                </a:lnTo>
                <a:lnTo>
                  <a:pt x="2511415" y="1099409"/>
                </a:lnTo>
                <a:lnTo>
                  <a:pt x="2509828" y="1093058"/>
                </a:lnTo>
                <a:lnTo>
                  <a:pt x="2507923" y="1086707"/>
                </a:lnTo>
                <a:lnTo>
                  <a:pt x="2505067" y="1080356"/>
                </a:lnTo>
                <a:lnTo>
                  <a:pt x="2502210" y="1074639"/>
                </a:lnTo>
                <a:lnTo>
                  <a:pt x="2496496" y="1062572"/>
                </a:lnTo>
                <a:lnTo>
                  <a:pt x="2490465" y="1050505"/>
                </a:lnTo>
                <a:lnTo>
                  <a:pt x="2486656" y="1042566"/>
                </a:lnTo>
                <a:lnTo>
                  <a:pt x="2482847" y="1034944"/>
                </a:lnTo>
                <a:lnTo>
                  <a:pt x="2478404" y="1027323"/>
                </a:lnTo>
                <a:lnTo>
                  <a:pt x="2474277" y="1020018"/>
                </a:lnTo>
                <a:lnTo>
                  <a:pt x="2469516" y="1012714"/>
                </a:lnTo>
                <a:lnTo>
                  <a:pt x="2464755" y="1005411"/>
                </a:lnTo>
                <a:lnTo>
                  <a:pt x="2459676" y="998742"/>
                </a:lnTo>
                <a:lnTo>
                  <a:pt x="2454280" y="991755"/>
                </a:lnTo>
                <a:lnTo>
                  <a:pt x="2448884" y="985086"/>
                </a:lnTo>
                <a:lnTo>
                  <a:pt x="2442853" y="979053"/>
                </a:lnTo>
                <a:lnTo>
                  <a:pt x="2436822" y="972701"/>
                </a:lnTo>
                <a:lnTo>
                  <a:pt x="2430473" y="966350"/>
                </a:lnTo>
                <a:lnTo>
                  <a:pt x="2424442" y="960951"/>
                </a:lnTo>
                <a:lnTo>
                  <a:pt x="2417777" y="955553"/>
                </a:lnTo>
                <a:lnTo>
                  <a:pt x="2410793" y="949837"/>
                </a:lnTo>
                <a:lnTo>
                  <a:pt x="2403493" y="945073"/>
                </a:lnTo>
                <a:lnTo>
                  <a:pt x="2387622" y="934276"/>
                </a:lnTo>
                <a:lnTo>
                  <a:pt x="2371434" y="924749"/>
                </a:lnTo>
                <a:lnTo>
                  <a:pt x="2354610" y="915540"/>
                </a:lnTo>
                <a:lnTo>
                  <a:pt x="2346040" y="911411"/>
                </a:lnTo>
                <a:lnTo>
                  <a:pt x="2337787" y="907283"/>
                </a:lnTo>
                <a:lnTo>
                  <a:pt x="2328899" y="903472"/>
                </a:lnTo>
                <a:lnTo>
                  <a:pt x="2320012" y="899661"/>
                </a:lnTo>
                <a:lnTo>
                  <a:pt x="2311124" y="896168"/>
                </a:lnTo>
                <a:lnTo>
                  <a:pt x="2302236" y="892675"/>
                </a:lnTo>
                <a:lnTo>
                  <a:pt x="2293349" y="889499"/>
                </a:lnTo>
                <a:lnTo>
                  <a:pt x="2283826" y="886641"/>
                </a:lnTo>
                <a:lnTo>
                  <a:pt x="2274938" y="884418"/>
                </a:lnTo>
                <a:lnTo>
                  <a:pt x="2265733" y="881878"/>
                </a:lnTo>
                <a:lnTo>
                  <a:pt x="2237800" y="873621"/>
                </a:lnTo>
                <a:lnTo>
                  <a:pt x="2223517" y="869493"/>
                </a:lnTo>
                <a:lnTo>
                  <a:pt x="2209233" y="866000"/>
                </a:lnTo>
                <a:lnTo>
                  <a:pt x="2194949" y="862824"/>
                </a:lnTo>
                <a:lnTo>
                  <a:pt x="2187966" y="861871"/>
                </a:lnTo>
                <a:lnTo>
                  <a:pt x="2180665" y="860919"/>
                </a:lnTo>
                <a:lnTo>
                  <a:pt x="2173364" y="860283"/>
                </a:lnTo>
                <a:lnTo>
                  <a:pt x="2166064" y="859966"/>
                </a:lnTo>
                <a:lnTo>
                  <a:pt x="2158763" y="860283"/>
                </a:lnTo>
                <a:lnTo>
                  <a:pt x="2151463" y="860601"/>
                </a:lnTo>
                <a:lnTo>
                  <a:pt x="2139718" y="861236"/>
                </a:lnTo>
                <a:lnTo>
                  <a:pt x="2127656" y="861554"/>
                </a:lnTo>
                <a:lnTo>
                  <a:pt x="2115912" y="860919"/>
                </a:lnTo>
                <a:lnTo>
                  <a:pt x="2109563" y="860283"/>
                </a:lnTo>
                <a:lnTo>
                  <a:pt x="2103850" y="859648"/>
                </a:lnTo>
                <a:lnTo>
                  <a:pt x="2105754" y="857108"/>
                </a:lnTo>
                <a:lnTo>
                  <a:pt x="2108294" y="854885"/>
                </a:lnTo>
                <a:lnTo>
                  <a:pt x="2110833" y="853614"/>
                </a:lnTo>
                <a:lnTo>
                  <a:pt x="2113372" y="852662"/>
                </a:lnTo>
                <a:lnTo>
                  <a:pt x="2121625" y="850121"/>
                </a:lnTo>
                <a:lnTo>
                  <a:pt x="2130513" y="848534"/>
                </a:lnTo>
                <a:lnTo>
                  <a:pt x="2138766" y="846946"/>
                </a:lnTo>
                <a:lnTo>
                  <a:pt x="2147336" y="845675"/>
                </a:lnTo>
                <a:lnTo>
                  <a:pt x="2155906" y="845040"/>
                </a:lnTo>
                <a:lnTo>
                  <a:pt x="2164477" y="844405"/>
                </a:lnTo>
                <a:lnTo>
                  <a:pt x="2173047" y="844405"/>
                </a:lnTo>
                <a:lnTo>
                  <a:pt x="2181935" y="844405"/>
                </a:lnTo>
                <a:lnTo>
                  <a:pt x="2190505" y="845040"/>
                </a:lnTo>
                <a:lnTo>
                  <a:pt x="2199075" y="845675"/>
                </a:lnTo>
                <a:lnTo>
                  <a:pt x="2207646" y="846946"/>
                </a:lnTo>
                <a:lnTo>
                  <a:pt x="2215898" y="848851"/>
                </a:lnTo>
                <a:lnTo>
                  <a:pt x="2224469" y="850439"/>
                </a:lnTo>
                <a:lnTo>
                  <a:pt x="2232722" y="852979"/>
                </a:lnTo>
                <a:lnTo>
                  <a:pt x="2240657" y="855838"/>
                </a:lnTo>
                <a:lnTo>
                  <a:pt x="2248910" y="858378"/>
                </a:lnTo>
                <a:lnTo>
                  <a:pt x="2252402" y="860601"/>
                </a:lnTo>
                <a:lnTo>
                  <a:pt x="2256211" y="862506"/>
                </a:lnTo>
                <a:lnTo>
                  <a:pt x="2263511" y="865682"/>
                </a:lnTo>
                <a:lnTo>
                  <a:pt x="2271129" y="868223"/>
                </a:lnTo>
                <a:lnTo>
                  <a:pt x="2279065" y="870128"/>
                </a:lnTo>
                <a:lnTo>
                  <a:pt x="2294936" y="873621"/>
                </a:lnTo>
                <a:lnTo>
                  <a:pt x="2302554" y="875844"/>
                </a:lnTo>
                <a:lnTo>
                  <a:pt x="2310489" y="878385"/>
                </a:lnTo>
                <a:lnTo>
                  <a:pt x="2327312" y="884736"/>
                </a:lnTo>
                <a:lnTo>
                  <a:pt x="2344136" y="891722"/>
                </a:lnTo>
                <a:lnTo>
                  <a:pt x="2360959" y="899344"/>
                </a:lnTo>
                <a:lnTo>
                  <a:pt x="2377147" y="907601"/>
                </a:lnTo>
                <a:lnTo>
                  <a:pt x="2393018" y="916492"/>
                </a:lnTo>
                <a:lnTo>
                  <a:pt x="2408571" y="926019"/>
                </a:lnTo>
                <a:lnTo>
                  <a:pt x="2423490" y="936499"/>
                </a:lnTo>
                <a:lnTo>
                  <a:pt x="2438091" y="947296"/>
                </a:lnTo>
                <a:lnTo>
                  <a:pt x="2446344" y="953648"/>
                </a:lnTo>
                <a:lnTo>
                  <a:pt x="2454280" y="960634"/>
                </a:lnTo>
                <a:lnTo>
                  <a:pt x="2461898" y="968255"/>
                </a:lnTo>
                <a:lnTo>
                  <a:pt x="2468881" y="975877"/>
                </a:lnTo>
                <a:lnTo>
                  <a:pt x="2475864" y="984134"/>
                </a:lnTo>
                <a:lnTo>
                  <a:pt x="2482213" y="992390"/>
                </a:lnTo>
                <a:lnTo>
                  <a:pt x="2494592" y="1009221"/>
                </a:lnTo>
                <a:lnTo>
                  <a:pt x="2500623" y="1018431"/>
                </a:lnTo>
                <a:lnTo>
                  <a:pt x="2505702" y="1027640"/>
                </a:lnTo>
                <a:lnTo>
                  <a:pt x="2510463" y="1036850"/>
                </a:lnTo>
                <a:lnTo>
                  <a:pt x="2515224" y="1046694"/>
                </a:lnTo>
                <a:lnTo>
                  <a:pt x="2523794" y="1066384"/>
                </a:lnTo>
                <a:lnTo>
                  <a:pt x="2528238" y="1075910"/>
                </a:lnTo>
                <a:lnTo>
                  <a:pt x="2532682" y="1085437"/>
                </a:lnTo>
                <a:lnTo>
                  <a:pt x="2541252" y="1104491"/>
                </a:lnTo>
                <a:lnTo>
                  <a:pt x="2549505" y="1123862"/>
                </a:lnTo>
                <a:lnTo>
                  <a:pt x="2553314" y="1133707"/>
                </a:lnTo>
                <a:lnTo>
                  <a:pt x="2556806" y="1143551"/>
                </a:lnTo>
                <a:lnTo>
                  <a:pt x="2559663" y="1153713"/>
                </a:lnTo>
                <a:lnTo>
                  <a:pt x="2562202" y="1163875"/>
                </a:lnTo>
                <a:lnTo>
                  <a:pt x="2565376" y="1174037"/>
                </a:lnTo>
                <a:lnTo>
                  <a:pt x="2569185" y="1183564"/>
                </a:lnTo>
                <a:lnTo>
                  <a:pt x="2577121" y="1203253"/>
                </a:lnTo>
                <a:lnTo>
                  <a:pt x="2580930" y="1213415"/>
                </a:lnTo>
                <a:lnTo>
                  <a:pt x="2584739" y="1222942"/>
                </a:lnTo>
                <a:lnTo>
                  <a:pt x="2588230" y="1233422"/>
                </a:lnTo>
                <a:lnTo>
                  <a:pt x="2591087" y="1243266"/>
                </a:lnTo>
                <a:lnTo>
                  <a:pt x="2595531" y="1237233"/>
                </a:lnTo>
                <a:lnTo>
                  <a:pt x="2599975" y="1230881"/>
                </a:lnTo>
                <a:lnTo>
                  <a:pt x="2608228" y="1218179"/>
                </a:lnTo>
                <a:lnTo>
                  <a:pt x="2616163" y="1205476"/>
                </a:lnTo>
                <a:lnTo>
                  <a:pt x="2620607" y="1199125"/>
                </a:lnTo>
                <a:lnTo>
                  <a:pt x="2625051" y="1193091"/>
                </a:lnTo>
                <a:lnTo>
                  <a:pt x="2628225" y="1189598"/>
                </a:lnTo>
                <a:lnTo>
                  <a:pt x="2631082" y="1186105"/>
                </a:lnTo>
                <a:lnTo>
                  <a:pt x="2633304" y="1182294"/>
                </a:lnTo>
                <a:lnTo>
                  <a:pt x="2635526" y="1178483"/>
                </a:lnTo>
                <a:lnTo>
                  <a:pt x="2637430" y="1174355"/>
                </a:lnTo>
                <a:lnTo>
                  <a:pt x="2639335" y="1170227"/>
                </a:lnTo>
                <a:lnTo>
                  <a:pt x="2642509" y="1161970"/>
                </a:lnTo>
                <a:lnTo>
                  <a:pt x="2645048" y="1152760"/>
                </a:lnTo>
                <a:lnTo>
                  <a:pt x="2647588" y="1144186"/>
                </a:lnTo>
                <a:lnTo>
                  <a:pt x="2650444" y="1135612"/>
                </a:lnTo>
                <a:lnTo>
                  <a:pt x="2653619" y="1127355"/>
                </a:lnTo>
                <a:lnTo>
                  <a:pt x="2659332" y="1114335"/>
                </a:lnTo>
                <a:lnTo>
                  <a:pt x="2661554" y="1107031"/>
                </a:lnTo>
                <a:lnTo>
                  <a:pt x="2663776" y="1100045"/>
                </a:lnTo>
                <a:lnTo>
                  <a:pt x="2664411" y="1096551"/>
                </a:lnTo>
                <a:lnTo>
                  <a:pt x="2664728" y="1092741"/>
                </a:lnTo>
                <a:lnTo>
                  <a:pt x="2664728" y="1089248"/>
                </a:lnTo>
                <a:lnTo>
                  <a:pt x="2664728" y="1086072"/>
                </a:lnTo>
                <a:lnTo>
                  <a:pt x="2664093" y="1082579"/>
                </a:lnTo>
                <a:lnTo>
                  <a:pt x="2663141" y="1079085"/>
                </a:lnTo>
                <a:lnTo>
                  <a:pt x="2661554" y="1075592"/>
                </a:lnTo>
                <a:lnTo>
                  <a:pt x="2659967" y="1072099"/>
                </a:lnTo>
                <a:lnTo>
                  <a:pt x="2656793" y="1078450"/>
                </a:lnTo>
                <a:lnTo>
                  <a:pt x="2654253" y="1084484"/>
                </a:lnTo>
                <a:lnTo>
                  <a:pt x="2652031" y="1090836"/>
                </a:lnTo>
                <a:lnTo>
                  <a:pt x="2649810" y="1097186"/>
                </a:lnTo>
                <a:lnTo>
                  <a:pt x="2646318" y="1110524"/>
                </a:lnTo>
                <a:lnTo>
                  <a:pt x="2643144" y="1123544"/>
                </a:lnTo>
                <a:lnTo>
                  <a:pt x="2639970" y="1136882"/>
                </a:lnTo>
                <a:lnTo>
                  <a:pt x="2636161" y="1149902"/>
                </a:lnTo>
                <a:lnTo>
                  <a:pt x="2633939" y="1156254"/>
                </a:lnTo>
                <a:lnTo>
                  <a:pt x="2631717" y="1162605"/>
                </a:lnTo>
                <a:lnTo>
                  <a:pt x="2628860" y="1168639"/>
                </a:lnTo>
                <a:lnTo>
                  <a:pt x="2625686" y="1174990"/>
                </a:lnTo>
                <a:lnTo>
                  <a:pt x="2619655" y="1172449"/>
                </a:lnTo>
                <a:lnTo>
                  <a:pt x="2613306" y="1169909"/>
                </a:lnTo>
                <a:lnTo>
                  <a:pt x="2620607" y="1142598"/>
                </a:lnTo>
                <a:lnTo>
                  <a:pt x="2627590" y="1114970"/>
                </a:lnTo>
                <a:lnTo>
                  <a:pt x="2635208" y="1087660"/>
                </a:lnTo>
                <a:lnTo>
                  <a:pt x="2639017" y="1074322"/>
                </a:lnTo>
                <a:lnTo>
                  <a:pt x="2643461" y="1060667"/>
                </a:lnTo>
                <a:lnTo>
                  <a:pt x="2644096" y="1059079"/>
                </a:lnTo>
                <a:lnTo>
                  <a:pt x="2644413" y="1057491"/>
                </a:lnTo>
                <a:lnTo>
                  <a:pt x="2644413" y="1056221"/>
                </a:lnTo>
                <a:lnTo>
                  <a:pt x="2644413" y="1054951"/>
                </a:lnTo>
                <a:lnTo>
                  <a:pt x="2643779" y="1052410"/>
                </a:lnTo>
                <a:lnTo>
                  <a:pt x="2642509" y="1050187"/>
                </a:lnTo>
                <a:lnTo>
                  <a:pt x="2640604" y="1047647"/>
                </a:lnTo>
                <a:lnTo>
                  <a:pt x="2638700" y="1045424"/>
                </a:lnTo>
                <a:lnTo>
                  <a:pt x="2636795" y="1043201"/>
                </a:lnTo>
                <a:lnTo>
                  <a:pt x="2635208" y="1040660"/>
                </a:lnTo>
                <a:lnTo>
                  <a:pt x="2632352" y="1047647"/>
                </a:lnTo>
                <a:lnTo>
                  <a:pt x="2629812" y="1054951"/>
                </a:lnTo>
                <a:lnTo>
                  <a:pt x="2625368" y="1068923"/>
                </a:lnTo>
                <a:lnTo>
                  <a:pt x="2623146" y="1076227"/>
                </a:lnTo>
                <a:lnTo>
                  <a:pt x="2619972" y="1083214"/>
                </a:lnTo>
                <a:lnTo>
                  <a:pt x="2616798" y="1090201"/>
                </a:lnTo>
                <a:lnTo>
                  <a:pt x="2612989" y="1096234"/>
                </a:lnTo>
                <a:lnTo>
                  <a:pt x="2608545" y="1096869"/>
                </a:lnTo>
                <a:lnTo>
                  <a:pt x="2604419" y="1096869"/>
                </a:lnTo>
                <a:lnTo>
                  <a:pt x="2599975" y="1096551"/>
                </a:lnTo>
                <a:lnTo>
                  <a:pt x="2595848" y="1095916"/>
                </a:lnTo>
                <a:lnTo>
                  <a:pt x="2599657" y="1087660"/>
                </a:lnTo>
                <a:lnTo>
                  <a:pt x="2603149" y="1079085"/>
                </a:lnTo>
                <a:lnTo>
                  <a:pt x="2609497" y="1061302"/>
                </a:lnTo>
                <a:lnTo>
                  <a:pt x="2615528" y="1043518"/>
                </a:lnTo>
                <a:lnTo>
                  <a:pt x="2620607" y="1025735"/>
                </a:lnTo>
                <a:lnTo>
                  <a:pt x="2616798" y="1014937"/>
                </a:lnTo>
                <a:lnTo>
                  <a:pt x="2614576" y="1019066"/>
                </a:lnTo>
                <a:lnTo>
                  <a:pt x="2612354" y="1023194"/>
                </a:lnTo>
                <a:lnTo>
                  <a:pt x="2608228" y="1031768"/>
                </a:lnTo>
                <a:lnTo>
                  <a:pt x="2604101" y="1040343"/>
                </a:lnTo>
                <a:lnTo>
                  <a:pt x="2599975" y="1048599"/>
                </a:lnTo>
                <a:lnTo>
                  <a:pt x="2598705" y="1050822"/>
                </a:lnTo>
                <a:lnTo>
                  <a:pt x="2596801" y="1051775"/>
                </a:lnTo>
                <a:lnTo>
                  <a:pt x="2594896" y="1052410"/>
                </a:lnTo>
                <a:lnTo>
                  <a:pt x="2592674" y="1053045"/>
                </a:lnTo>
                <a:lnTo>
                  <a:pt x="2588230" y="1053363"/>
                </a:lnTo>
                <a:lnTo>
                  <a:pt x="2585691" y="1053363"/>
                </a:lnTo>
                <a:lnTo>
                  <a:pt x="2583786" y="1053680"/>
                </a:lnTo>
                <a:lnTo>
                  <a:pt x="2584421" y="1046694"/>
                </a:lnTo>
                <a:lnTo>
                  <a:pt x="2585691" y="1039707"/>
                </a:lnTo>
                <a:lnTo>
                  <a:pt x="2587913" y="1032404"/>
                </a:lnTo>
                <a:lnTo>
                  <a:pt x="2590135" y="1025417"/>
                </a:lnTo>
                <a:lnTo>
                  <a:pt x="2592992" y="1019066"/>
                </a:lnTo>
                <a:lnTo>
                  <a:pt x="2596483" y="1012397"/>
                </a:lnTo>
                <a:lnTo>
                  <a:pt x="2600292" y="1006046"/>
                </a:lnTo>
                <a:lnTo>
                  <a:pt x="2604736" y="1000330"/>
                </a:lnTo>
                <a:lnTo>
                  <a:pt x="2598705" y="992073"/>
                </a:lnTo>
                <a:lnTo>
                  <a:pt x="2592357" y="983816"/>
                </a:lnTo>
                <a:lnTo>
                  <a:pt x="2579977" y="967620"/>
                </a:lnTo>
                <a:lnTo>
                  <a:pt x="2575216" y="974924"/>
                </a:lnTo>
                <a:lnTo>
                  <a:pt x="2571090" y="981911"/>
                </a:lnTo>
                <a:lnTo>
                  <a:pt x="2566963" y="989532"/>
                </a:lnTo>
                <a:lnTo>
                  <a:pt x="2563154" y="997154"/>
                </a:lnTo>
                <a:lnTo>
                  <a:pt x="2551410" y="995884"/>
                </a:lnTo>
                <a:lnTo>
                  <a:pt x="2552679" y="990167"/>
                </a:lnTo>
                <a:lnTo>
                  <a:pt x="2554267" y="984769"/>
                </a:lnTo>
                <a:lnTo>
                  <a:pt x="2556806" y="979688"/>
                </a:lnTo>
                <a:lnTo>
                  <a:pt x="2559345" y="974289"/>
                </a:lnTo>
                <a:lnTo>
                  <a:pt x="2561885" y="969208"/>
                </a:lnTo>
                <a:lnTo>
                  <a:pt x="2565059" y="964445"/>
                </a:lnTo>
                <a:lnTo>
                  <a:pt x="2568550" y="959999"/>
                </a:lnTo>
                <a:lnTo>
                  <a:pt x="2572359" y="955870"/>
                </a:lnTo>
                <a:lnTo>
                  <a:pt x="2556488" y="934593"/>
                </a:lnTo>
                <a:lnTo>
                  <a:pt x="2548870" y="924432"/>
                </a:lnTo>
                <a:lnTo>
                  <a:pt x="2541252" y="913634"/>
                </a:lnTo>
                <a:lnTo>
                  <a:pt x="2539348" y="917445"/>
                </a:lnTo>
                <a:lnTo>
                  <a:pt x="2537126" y="921573"/>
                </a:lnTo>
                <a:lnTo>
                  <a:pt x="2535221" y="925702"/>
                </a:lnTo>
                <a:lnTo>
                  <a:pt x="2533000" y="929512"/>
                </a:lnTo>
                <a:lnTo>
                  <a:pt x="2530460" y="933323"/>
                </a:lnTo>
                <a:lnTo>
                  <a:pt x="2529191" y="935229"/>
                </a:lnTo>
                <a:lnTo>
                  <a:pt x="2527603" y="936499"/>
                </a:lnTo>
                <a:lnTo>
                  <a:pt x="2526016" y="937769"/>
                </a:lnTo>
                <a:lnTo>
                  <a:pt x="2524112" y="939039"/>
                </a:lnTo>
                <a:lnTo>
                  <a:pt x="2521890" y="939992"/>
                </a:lnTo>
                <a:lnTo>
                  <a:pt x="2519985" y="940627"/>
                </a:lnTo>
                <a:lnTo>
                  <a:pt x="2518081" y="939675"/>
                </a:lnTo>
                <a:lnTo>
                  <a:pt x="2517129" y="938087"/>
                </a:lnTo>
                <a:lnTo>
                  <a:pt x="2516494" y="937134"/>
                </a:lnTo>
                <a:lnTo>
                  <a:pt x="2515859" y="935864"/>
                </a:lnTo>
                <a:lnTo>
                  <a:pt x="2515542" y="934276"/>
                </a:lnTo>
                <a:lnTo>
                  <a:pt x="2515542" y="932688"/>
                </a:lnTo>
                <a:lnTo>
                  <a:pt x="2516176" y="929830"/>
                </a:lnTo>
                <a:lnTo>
                  <a:pt x="2517129" y="926654"/>
                </a:lnTo>
                <a:lnTo>
                  <a:pt x="2518398" y="923796"/>
                </a:lnTo>
                <a:lnTo>
                  <a:pt x="2521572" y="918080"/>
                </a:lnTo>
                <a:lnTo>
                  <a:pt x="2522525" y="915857"/>
                </a:lnTo>
                <a:lnTo>
                  <a:pt x="2524429" y="914269"/>
                </a:lnTo>
                <a:lnTo>
                  <a:pt x="2526334" y="912999"/>
                </a:lnTo>
                <a:lnTo>
                  <a:pt x="2528556" y="912046"/>
                </a:lnTo>
                <a:lnTo>
                  <a:pt x="2533317" y="910459"/>
                </a:lnTo>
                <a:lnTo>
                  <a:pt x="2535856" y="909824"/>
                </a:lnTo>
                <a:lnTo>
                  <a:pt x="2537761" y="909188"/>
                </a:lnTo>
                <a:lnTo>
                  <a:pt x="2533634" y="902837"/>
                </a:lnTo>
                <a:lnTo>
                  <a:pt x="2529191" y="896803"/>
                </a:lnTo>
                <a:lnTo>
                  <a:pt x="2524429" y="890452"/>
                </a:lnTo>
                <a:lnTo>
                  <a:pt x="2519668" y="884736"/>
                </a:lnTo>
                <a:lnTo>
                  <a:pt x="2509511" y="873304"/>
                </a:lnTo>
                <a:lnTo>
                  <a:pt x="2498718" y="862189"/>
                </a:lnTo>
                <a:lnTo>
                  <a:pt x="2488244" y="851709"/>
                </a:lnTo>
                <a:lnTo>
                  <a:pt x="2477134" y="841230"/>
                </a:lnTo>
                <a:lnTo>
                  <a:pt x="2454597" y="820270"/>
                </a:lnTo>
                <a:lnTo>
                  <a:pt x="2447297" y="813284"/>
                </a:lnTo>
                <a:lnTo>
                  <a:pt x="2439996" y="806297"/>
                </a:lnTo>
                <a:lnTo>
                  <a:pt x="2436187" y="803122"/>
                </a:lnTo>
                <a:lnTo>
                  <a:pt x="2432060" y="800264"/>
                </a:lnTo>
                <a:lnTo>
                  <a:pt x="2427934" y="797088"/>
                </a:lnTo>
                <a:lnTo>
                  <a:pt x="2423173" y="794547"/>
                </a:lnTo>
                <a:lnTo>
                  <a:pt x="2418094" y="791054"/>
                </a:lnTo>
                <a:lnTo>
                  <a:pt x="2412698" y="787561"/>
                </a:lnTo>
                <a:lnTo>
                  <a:pt x="2402223" y="780575"/>
                </a:lnTo>
                <a:lnTo>
                  <a:pt x="2397144" y="777081"/>
                </a:lnTo>
                <a:lnTo>
                  <a:pt x="2391431" y="773906"/>
                </a:lnTo>
                <a:lnTo>
                  <a:pt x="2386035" y="770730"/>
                </a:lnTo>
                <a:lnTo>
                  <a:pt x="2379686" y="768825"/>
                </a:lnTo>
                <a:lnTo>
                  <a:pt x="2370164" y="765649"/>
                </a:lnTo>
                <a:lnTo>
                  <a:pt x="2360641" y="761521"/>
                </a:lnTo>
                <a:lnTo>
                  <a:pt x="2351119" y="757392"/>
                </a:lnTo>
                <a:lnTo>
                  <a:pt x="2341914" y="753264"/>
                </a:lnTo>
                <a:lnTo>
                  <a:pt x="2332708" y="748818"/>
                </a:lnTo>
                <a:lnTo>
                  <a:pt x="2322868" y="744690"/>
                </a:lnTo>
                <a:lnTo>
                  <a:pt x="2313346" y="740879"/>
                </a:lnTo>
                <a:lnTo>
                  <a:pt x="2303506" y="737703"/>
                </a:lnTo>
                <a:lnTo>
                  <a:pt x="2294618" y="734845"/>
                </a:lnTo>
                <a:lnTo>
                  <a:pt x="2286048" y="731670"/>
                </a:lnTo>
                <a:lnTo>
                  <a:pt x="2268273" y="725636"/>
                </a:lnTo>
                <a:lnTo>
                  <a:pt x="2259702" y="722460"/>
                </a:lnTo>
                <a:lnTo>
                  <a:pt x="2250815" y="719602"/>
                </a:lnTo>
                <a:lnTo>
                  <a:pt x="2241927" y="717697"/>
                </a:lnTo>
                <a:lnTo>
                  <a:pt x="2232722" y="715474"/>
                </a:lnTo>
                <a:close/>
                <a:moveTo>
                  <a:pt x="2140988" y="707217"/>
                </a:moveTo>
                <a:lnTo>
                  <a:pt x="2139718" y="714204"/>
                </a:lnTo>
                <a:lnTo>
                  <a:pt x="2139083" y="721508"/>
                </a:lnTo>
                <a:lnTo>
                  <a:pt x="2139083" y="728812"/>
                </a:lnTo>
                <a:lnTo>
                  <a:pt x="2139083" y="735480"/>
                </a:lnTo>
                <a:lnTo>
                  <a:pt x="2139718" y="750088"/>
                </a:lnTo>
                <a:lnTo>
                  <a:pt x="2140670" y="764379"/>
                </a:lnTo>
                <a:lnTo>
                  <a:pt x="2147654" y="756440"/>
                </a:lnTo>
                <a:lnTo>
                  <a:pt x="2155272" y="749136"/>
                </a:lnTo>
                <a:lnTo>
                  <a:pt x="2162890" y="741832"/>
                </a:lnTo>
                <a:lnTo>
                  <a:pt x="2171142" y="735163"/>
                </a:lnTo>
                <a:lnTo>
                  <a:pt x="2187648" y="722143"/>
                </a:lnTo>
                <a:lnTo>
                  <a:pt x="2203837" y="709123"/>
                </a:lnTo>
                <a:lnTo>
                  <a:pt x="2196219" y="708170"/>
                </a:lnTo>
                <a:lnTo>
                  <a:pt x="2188283" y="707535"/>
                </a:lnTo>
                <a:lnTo>
                  <a:pt x="2172412" y="707217"/>
                </a:lnTo>
                <a:lnTo>
                  <a:pt x="2156541" y="707217"/>
                </a:lnTo>
                <a:lnTo>
                  <a:pt x="2140988" y="707217"/>
                </a:lnTo>
                <a:close/>
                <a:moveTo>
                  <a:pt x="1500437" y="664346"/>
                </a:moveTo>
                <a:lnTo>
                  <a:pt x="1488375" y="664663"/>
                </a:lnTo>
                <a:lnTo>
                  <a:pt x="1476313" y="665616"/>
                </a:lnTo>
                <a:lnTo>
                  <a:pt x="1466474" y="666569"/>
                </a:lnTo>
                <a:lnTo>
                  <a:pt x="1457268" y="667522"/>
                </a:lnTo>
                <a:lnTo>
                  <a:pt x="1448063" y="669109"/>
                </a:lnTo>
                <a:lnTo>
                  <a:pt x="1438541" y="670380"/>
                </a:lnTo>
                <a:lnTo>
                  <a:pt x="1420130" y="674190"/>
                </a:lnTo>
                <a:lnTo>
                  <a:pt x="1401720" y="678001"/>
                </a:lnTo>
                <a:lnTo>
                  <a:pt x="1364900" y="686258"/>
                </a:lnTo>
                <a:lnTo>
                  <a:pt x="1346172" y="690069"/>
                </a:lnTo>
                <a:lnTo>
                  <a:pt x="1327762" y="693562"/>
                </a:lnTo>
                <a:lnTo>
                  <a:pt x="1275388" y="722778"/>
                </a:lnTo>
                <a:lnTo>
                  <a:pt x="1223648" y="752947"/>
                </a:lnTo>
                <a:lnTo>
                  <a:pt x="1216348" y="758345"/>
                </a:lnTo>
                <a:lnTo>
                  <a:pt x="1209682" y="763744"/>
                </a:lnTo>
                <a:lnTo>
                  <a:pt x="1202699" y="769777"/>
                </a:lnTo>
                <a:lnTo>
                  <a:pt x="1196033" y="775811"/>
                </a:lnTo>
                <a:lnTo>
                  <a:pt x="1189685" y="782480"/>
                </a:lnTo>
                <a:lnTo>
                  <a:pt x="1183336" y="788831"/>
                </a:lnTo>
                <a:lnTo>
                  <a:pt x="1171274" y="802169"/>
                </a:lnTo>
                <a:lnTo>
                  <a:pt x="1166513" y="806615"/>
                </a:lnTo>
                <a:lnTo>
                  <a:pt x="1162387" y="811378"/>
                </a:lnTo>
                <a:lnTo>
                  <a:pt x="1158260" y="816459"/>
                </a:lnTo>
                <a:lnTo>
                  <a:pt x="1154134" y="821541"/>
                </a:lnTo>
                <a:lnTo>
                  <a:pt x="1146833" y="832020"/>
                </a:lnTo>
                <a:lnTo>
                  <a:pt x="1139850" y="842817"/>
                </a:lnTo>
                <a:lnTo>
                  <a:pt x="1126518" y="865047"/>
                </a:lnTo>
                <a:lnTo>
                  <a:pt x="1119535" y="876162"/>
                </a:lnTo>
                <a:lnTo>
                  <a:pt x="1112552" y="886641"/>
                </a:lnTo>
                <a:lnTo>
                  <a:pt x="1093507" y="917445"/>
                </a:lnTo>
                <a:lnTo>
                  <a:pt x="1074779" y="948566"/>
                </a:lnTo>
                <a:lnTo>
                  <a:pt x="1064939" y="963809"/>
                </a:lnTo>
                <a:lnTo>
                  <a:pt x="1055099" y="979053"/>
                </a:lnTo>
                <a:lnTo>
                  <a:pt x="1044624" y="993661"/>
                </a:lnTo>
                <a:lnTo>
                  <a:pt x="1033832" y="1008269"/>
                </a:lnTo>
                <a:lnTo>
                  <a:pt x="1032880" y="1011127"/>
                </a:lnTo>
                <a:lnTo>
                  <a:pt x="1032563" y="1013985"/>
                </a:lnTo>
                <a:lnTo>
                  <a:pt x="1032245" y="1020018"/>
                </a:lnTo>
                <a:lnTo>
                  <a:pt x="1031928" y="1023194"/>
                </a:lnTo>
                <a:lnTo>
                  <a:pt x="1031610" y="1026370"/>
                </a:lnTo>
                <a:lnTo>
                  <a:pt x="1030341" y="1028910"/>
                </a:lnTo>
                <a:lnTo>
                  <a:pt x="1029071" y="1031451"/>
                </a:lnTo>
                <a:lnTo>
                  <a:pt x="1015104" y="1051457"/>
                </a:lnTo>
                <a:lnTo>
                  <a:pt x="1000821" y="1071146"/>
                </a:lnTo>
                <a:lnTo>
                  <a:pt x="985902" y="1090201"/>
                </a:lnTo>
                <a:lnTo>
                  <a:pt x="978284" y="1099727"/>
                </a:lnTo>
                <a:lnTo>
                  <a:pt x="970348" y="1108937"/>
                </a:lnTo>
                <a:lnTo>
                  <a:pt x="963048" y="1116876"/>
                </a:lnTo>
                <a:lnTo>
                  <a:pt x="956065" y="1125132"/>
                </a:lnTo>
                <a:lnTo>
                  <a:pt x="948764" y="1133071"/>
                </a:lnTo>
                <a:lnTo>
                  <a:pt x="945590" y="1137835"/>
                </a:lnTo>
                <a:lnTo>
                  <a:pt x="942416" y="1142281"/>
                </a:lnTo>
                <a:lnTo>
                  <a:pt x="941463" y="1147362"/>
                </a:lnTo>
                <a:lnTo>
                  <a:pt x="941146" y="1152760"/>
                </a:lnTo>
                <a:lnTo>
                  <a:pt x="940829" y="1158476"/>
                </a:lnTo>
                <a:lnTo>
                  <a:pt x="941146" y="1163558"/>
                </a:lnTo>
                <a:lnTo>
                  <a:pt x="941463" y="1169274"/>
                </a:lnTo>
                <a:lnTo>
                  <a:pt x="942098" y="1174355"/>
                </a:lnTo>
                <a:lnTo>
                  <a:pt x="943050" y="1179753"/>
                </a:lnTo>
                <a:lnTo>
                  <a:pt x="944638" y="1185152"/>
                </a:lnTo>
                <a:lnTo>
                  <a:pt x="948129" y="1201983"/>
                </a:lnTo>
                <a:lnTo>
                  <a:pt x="952256" y="1218814"/>
                </a:lnTo>
                <a:lnTo>
                  <a:pt x="957017" y="1235328"/>
                </a:lnTo>
                <a:lnTo>
                  <a:pt x="962413" y="1251841"/>
                </a:lnTo>
                <a:lnTo>
                  <a:pt x="968444" y="1268037"/>
                </a:lnTo>
                <a:lnTo>
                  <a:pt x="975427" y="1283915"/>
                </a:lnTo>
                <a:lnTo>
                  <a:pt x="978919" y="1291854"/>
                </a:lnTo>
                <a:lnTo>
                  <a:pt x="982728" y="1299476"/>
                </a:lnTo>
                <a:lnTo>
                  <a:pt x="986854" y="1307097"/>
                </a:lnTo>
                <a:lnTo>
                  <a:pt x="991616" y="1314719"/>
                </a:lnTo>
                <a:lnTo>
                  <a:pt x="994155" y="1319482"/>
                </a:lnTo>
                <a:lnTo>
                  <a:pt x="996377" y="1324881"/>
                </a:lnTo>
                <a:lnTo>
                  <a:pt x="998281" y="1329962"/>
                </a:lnTo>
                <a:lnTo>
                  <a:pt x="1000186" y="1335043"/>
                </a:lnTo>
                <a:lnTo>
                  <a:pt x="1003360" y="1346157"/>
                </a:lnTo>
                <a:lnTo>
                  <a:pt x="1004947" y="1351238"/>
                </a:lnTo>
                <a:lnTo>
                  <a:pt x="1007169" y="1356637"/>
                </a:lnTo>
                <a:lnTo>
                  <a:pt x="1012565" y="1370292"/>
                </a:lnTo>
                <a:lnTo>
                  <a:pt x="1018596" y="1383948"/>
                </a:lnTo>
                <a:lnTo>
                  <a:pt x="1024944" y="1397285"/>
                </a:lnTo>
                <a:lnTo>
                  <a:pt x="1031610" y="1410623"/>
                </a:lnTo>
                <a:lnTo>
                  <a:pt x="1044624" y="1437299"/>
                </a:lnTo>
                <a:lnTo>
                  <a:pt x="1058273" y="1463974"/>
                </a:lnTo>
                <a:lnTo>
                  <a:pt x="1086841" y="1516372"/>
                </a:lnTo>
                <a:lnTo>
                  <a:pt x="1100490" y="1542730"/>
                </a:lnTo>
                <a:lnTo>
                  <a:pt x="1113504" y="1569088"/>
                </a:lnTo>
                <a:lnTo>
                  <a:pt x="1116044" y="1574169"/>
                </a:lnTo>
                <a:lnTo>
                  <a:pt x="1118583" y="1578615"/>
                </a:lnTo>
                <a:lnTo>
                  <a:pt x="1123979" y="1586871"/>
                </a:lnTo>
                <a:lnTo>
                  <a:pt x="1129693" y="1595128"/>
                </a:lnTo>
                <a:lnTo>
                  <a:pt x="1136041" y="1603067"/>
                </a:lnTo>
                <a:lnTo>
                  <a:pt x="1149372" y="1618945"/>
                </a:lnTo>
                <a:lnTo>
                  <a:pt x="1155721" y="1626885"/>
                </a:lnTo>
                <a:lnTo>
                  <a:pt x="1162069" y="1634824"/>
                </a:lnTo>
                <a:lnTo>
                  <a:pt x="1170640" y="1646256"/>
                </a:lnTo>
                <a:lnTo>
                  <a:pt x="1178892" y="1657688"/>
                </a:lnTo>
                <a:lnTo>
                  <a:pt x="1195716" y="1680553"/>
                </a:lnTo>
                <a:lnTo>
                  <a:pt x="1212539" y="1703418"/>
                </a:lnTo>
                <a:lnTo>
                  <a:pt x="1221744" y="1714850"/>
                </a:lnTo>
                <a:lnTo>
                  <a:pt x="1230632" y="1725965"/>
                </a:lnTo>
                <a:lnTo>
                  <a:pt x="1238250" y="1734221"/>
                </a:lnTo>
                <a:lnTo>
                  <a:pt x="1245550" y="1742478"/>
                </a:lnTo>
                <a:lnTo>
                  <a:pt x="1259834" y="1759944"/>
                </a:lnTo>
                <a:lnTo>
                  <a:pt x="1273801" y="1777728"/>
                </a:lnTo>
                <a:lnTo>
                  <a:pt x="1287450" y="1795511"/>
                </a:lnTo>
                <a:lnTo>
                  <a:pt x="1301099" y="1813930"/>
                </a:lnTo>
                <a:lnTo>
                  <a:pt x="1314747" y="1831714"/>
                </a:lnTo>
                <a:lnTo>
                  <a:pt x="1328714" y="1849498"/>
                </a:lnTo>
                <a:lnTo>
                  <a:pt x="1342998" y="1866646"/>
                </a:lnTo>
                <a:lnTo>
                  <a:pt x="1347759" y="1874903"/>
                </a:lnTo>
                <a:lnTo>
                  <a:pt x="1353155" y="1882842"/>
                </a:lnTo>
                <a:lnTo>
                  <a:pt x="1358869" y="1890463"/>
                </a:lnTo>
                <a:lnTo>
                  <a:pt x="1364900" y="1897767"/>
                </a:lnTo>
                <a:lnTo>
                  <a:pt x="1377596" y="1912058"/>
                </a:lnTo>
                <a:lnTo>
                  <a:pt x="1390293" y="1926031"/>
                </a:lnTo>
                <a:lnTo>
                  <a:pt x="1408386" y="1948260"/>
                </a:lnTo>
                <a:lnTo>
                  <a:pt x="1425527" y="1970490"/>
                </a:lnTo>
                <a:lnTo>
                  <a:pt x="1442667" y="1993354"/>
                </a:lnTo>
                <a:lnTo>
                  <a:pt x="1459808" y="2016219"/>
                </a:lnTo>
                <a:lnTo>
                  <a:pt x="1465204" y="2023523"/>
                </a:lnTo>
                <a:lnTo>
                  <a:pt x="1470917" y="2030192"/>
                </a:lnTo>
                <a:lnTo>
                  <a:pt x="1477266" y="2036543"/>
                </a:lnTo>
                <a:lnTo>
                  <a:pt x="1483932" y="2042894"/>
                </a:lnTo>
                <a:lnTo>
                  <a:pt x="1497581" y="2055280"/>
                </a:lnTo>
                <a:lnTo>
                  <a:pt x="1504246" y="2061313"/>
                </a:lnTo>
                <a:lnTo>
                  <a:pt x="1510595" y="2067665"/>
                </a:lnTo>
                <a:lnTo>
                  <a:pt x="1522339" y="2079097"/>
                </a:lnTo>
                <a:lnTo>
                  <a:pt x="1534084" y="2090212"/>
                </a:lnTo>
                <a:lnTo>
                  <a:pt x="1559160" y="2111489"/>
                </a:lnTo>
                <a:lnTo>
                  <a:pt x="1571539" y="2121968"/>
                </a:lnTo>
                <a:lnTo>
                  <a:pt x="1583601" y="2132765"/>
                </a:lnTo>
                <a:lnTo>
                  <a:pt x="1595345" y="2143880"/>
                </a:lnTo>
                <a:lnTo>
                  <a:pt x="1606772" y="2155630"/>
                </a:lnTo>
                <a:lnTo>
                  <a:pt x="1615025" y="2163569"/>
                </a:lnTo>
                <a:lnTo>
                  <a:pt x="1623596" y="2171508"/>
                </a:lnTo>
                <a:lnTo>
                  <a:pt x="1632166" y="2179447"/>
                </a:lnTo>
                <a:lnTo>
                  <a:pt x="1641054" y="2186751"/>
                </a:lnTo>
                <a:lnTo>
                  <a:pt x="1650576" y="2194373"/>
                </a:lnTo>
                <a:lnTo>
                  <a:pt x="1659464" y="2201359"/>
                </a:lnTo>
                <a:lnTo>
                  <a:pt x="1668987" y="2208028"/>
                </a:lnTo>
                <a:lnTo>
                  <a:pt x="1678509" y="2214697"/>
                </a:lnTo>
                <a:lnTo>
                  <a:pt x="1686762" y="2223906"/>
                </a:lnTo>
                <a:lnTo>
                  <a:pt x="1695332" y="2232481"/>
                </a:lnTo>
                <a:lnTo>
                  <a:pt x="1712790" y="2249947"/>
                </a:lnTo>
                <a:lnTo>
                  <a:pt x="1730566" y="2267095"/>
                </a:lnTo>
                <a:lnTo>
                  <a:pt x="1738819" y="2275987"/>
                </a:lnTo>
                <a:lnTo>
                  <a:pt x="1747071" y="2285196"/>
                </a:lnTo>
                <a:lnTo>
                  <a:pt x="1755324" y="2293453"/>
                </a:lnTo>
                <a:lnTo>
                  <a:pt x="1762942" y="2301710"/>
                </a:lnTo>
                <a:lnTo>
                  <a:pt x="1778813" y="2318223"/>
                </a:lnTo>
                <a:lnTo>
                  <a:pt x="1786749" y="2326480"/>
                </a:lnTo>
                <a:lnTo>
                  <a:pt x="1794684" y="2334419"/>
                </a:lnTo>
                <a:lnTo>
                  <a:pt x="1802937" y="2342358"/>
                </a:lnTo>
                <a:lnTo>
                  <a:pt x="1811507" y="2349662"/>
                </a:lnTo>
                <a:lnTo>
                  <a:pt x="1807381" y="2340770"/>
                </a:lnTo>
                <a:lnTo>
                  <a:pt x="1802620" y="2331879"/>
                </a:lnTo>
                <a:lnTo>
                  <a:pt x="1797858" y="2323304"/>
                </a:lnTo>
                <a:lnTo>
                  <a:pt x="1792462" y="2315048"/>
                </a:lnTo>
                <a:lnTo>
                  <a:pt x="1787066" y="2306791"/>
                </a:lnTo>
                <a:lnTo>
                  <a:pt x="1781670" y="2298534"/>
                </a:lnTo>
                <a:lnTo>
                  <a:pt x="1770243" y="2282656"/>
                </a:lnTo>
                <a:lnTo>
                  <a:pt x="1758499" y="2266778"/>
                </a:lnTo>
                <a:lnTo>
                  <a:pt x="1746754" y="2250899"/>
                </a:lnTo>
                <a:lnTo>
                  <a:pt x="1734692" y="2235339"/>
                </a:lnTo>
                <a:lnTo>
                  <a:pt x="1723265" y="2219143"/>
                </a:lnTo>
                <a:lnTo>
                  <a:pt x="1715964" y="2209299"/>
                </a:lnTo>
                <a:lnTo>
                  <a:pt x="1708346" y="2199136"/>
                </a:lnTo>
                <a:lnTo>
                  <a:pt x="1700728" y="2189609"/>
                </a:lnTo>
                <a:lnTo>
                  <a:pt x="1692793" y="2180083"/>
                </a:lnTo>
                <a:lnTo>
                  <a:pt x="1676922" y="2160711"/>
                </a:lnTo>
                <a:lnTo>
                  <a:pt x="1669304" y="2151184"/>
                </a:lnTo>
                <a:lnTo>
                  <a:pt x="1662321" y="2141022"/>
                </a:lnTo>
                <a:lnTo>
                  <a:pt x="1657242" y="2132765"/>
                </a:lnTo>
                <a:lnTo>
                  <a:pt x="1651846" y="2125144"/>
                </a:lnTo>
                <a:lnTo>
                  <a:pt x="1646132" y="2117522"/>
                </a:lnTo>
                <a:lnTo>
                  <a:pt x="1639784" y="2110536"/>
                </a:lnTo>
                <a:lnTo>
                  <a:pt x="1633753" y="2103232"/>
                </a:lnTo>
                <a:lnTo>
                  <a:pt x="1628040" y="2095610"/>
                </a:lnTo>
                <a:lnTo>
                  <a:pt x="1622643" y="2087989"/>
                </a:lnTo>
                <a:lnTo>
                  <a:pt x="1617247" y="2080050"/>
                </a:lnTo>
                <a:lnTo>
                  <a:pt x="1597567" y="2052421"/>
                </a:lnTo>
                <a:lnTo>
                  <a:pt x="1578840" y="2024476"/>
                </a:lnTo>
                <a:lnTo>
                  <a:pt x="1559477" y="1996530"/>
                </a:lnTo>
                <a:lnTo>
                  <a:pt x="1540115" y="1968584"/>
                </a:lnTo>
                <a:lnTo>
                  <a:pt x="1535671" y="1960328"/>
                </a:lnTo>
                <a:lnTo>
                  <a:pt x="1530275" y="1952071"/>
                </a:lnTo>
                <a:lnTo>
                  <a:pt x="1524879" y="1944132"/>
                </a:lnTo>
                <a:lnTo>
                  <a:pt x="1519482" y="1936193"/>
                </a:lnTo>
                <a:lnTo>
                  <a:pt x="1508373" y="1920314"/>
                </a:lnTo>
                <a:lnTo>
                  <a:pt x="1502659" y="1912375"/>
                </a:lnTo>
                <a:lnTo>
                  <a:pt x="1497581" y="1904436"/>
                </a:lnTo>
                <a:lnTo>
                  <a:pt x="1495676" y="1899038"/>
                </a:lnTo>
                <a:lnTo>
                  <a:pt x="1493454" y="1894274"/>
                </a:lnTo>
                <a:lnTo>
                  <a:pt x="1488375" y="1884747"/>
                </a:lnTo>
                <a:lnTo>
                  <a:pt x="1482344" y="1875220"/>
                </a:lnTo>
                <a:lnTo>
                  <a:pt x="1476948" y="1866011"/>
                </a:lnTo>
                <a:lnTo>
                  <a:pt x="1470917" y="1856802"/>
                </a:lnTo>
                <a:lnTo>
                  <a:pt x="1465521" y="1847275"/>
                </a:lnTo>
                <a:lnTo>
                  <a:pt x="1460760" y="1837748"/>
                </a:lnTo>
                <a:lnTo>
                  <a:pt x="1458221" y="1832984"/>
                </a:lnTo>
                <a:lnTo>
                  <a:pt x="1456634" y="1827586"/>
                </a:lnTo>
                <a:lnTo>
                  <a:pt x="1452825" y="1818059"/>
                </a:lnTo>
                <a:lnTo>
                  <a:pt x="1448698" y="1808849"/>
                </a:lnTo>
                <a:lnTo>
                  <a:pt x="1444254" y="1799640"/>
                </a:lnTo>
                <a:lnTo>
                  <a:pt x="1439810" y="1790748"/>
                </a:lnTo>
                <a:lnTo>
                  <a:pt x="1434732" y="1781856"/>
                </a:lnTo>
                <a:lnTo>
                  <a:pt x="1430605" y="1772964"/>
                </a:lnTo>
                <a:lnTo>
                  <a:pt x="1426479" y="1763437"/>
                </a:lnTo>
                <a:lnTo>
                  <a:pt x="1424892" y="1758674"/>
                </a:lnTo>
                <a:lnTo>
                  <a:pt x="1423305" y="1753911"/>
                </a:lnTo>
                <a:lnTo>
                  <a:pt x="1411560" y="1729776"/>
                </a:lnTo>
                <a:lnTo>
                  <a:pt x="1406164" y="1717391"/>
                </a:lnTo>
                <a:lnTo>
                  <a:pt x="1401085" y="1704688"/>
                </a:lnTo>
                <a:lnTo>
                  <a:pt x="1395689" y="1692303"/>
                </a:lnTo>
                <a:lnTo>
                  <a:pt x="1391245" y="1679600"/>
                </a:lnTo>
                <a:lnTo>
                  <a:pt x="1387119" y="1666898"/>
                </a:lnTo>
                <a:lnTo>
                  <a:pt x="1383627" y="1653878"/>
                </a:lnTo>
                <a:lnTo>
                  <a:pt x="1380771" y="1645621"/>
                </a:lnTo>
                <a:lnTo>
                  <a:pt x="1377596" y="1636412"/>
                </a:lnTo>
                <a:lnTo>
                  <a:pt x="1375057" y="1627837"/>
                </a:lnTo>
                <a:lnTo>
                  <a:pt x="1372835" y="1618945"/>
                </a:lnTo>
                <a:lnTo>
                  <a:pt x="1368709" y="1600844"/>
                </a:lnTo>
                <a:lnTo>
                  <a:pt x="1363947" y="1583378"/>
                </a:lnTo>
                <a:lnTo>
                  <a:pt x="1355060" y="1559243"/>
                </a:lnTo>
                <a:lnTo>
                  <a:pt x="1345537" y="1535426"/>
                </a:lnTo>
                <a:lnTo>
                  <a:pt x="1340141" y="1523676"/>
                </a:lnTo>
                <a:lnTo>
                  <a:pt x="1335062" y="1511926"/>
                </a:lnTo>
                <a:lnTo>
                  <a:pt x="1329666" y="1500176"/>
                </a:lnTo>
                <a:lnTo>
                  <a:pt x="1323635" y="1488744"/>
                </a:lnTo>
                <a:lnTo>
                  <a:pt x="1317922" y="1477312"/>
                </a:lnTo>
                <a:lnTo>
                  <a:pt x="1311256" y="1465879"/>
                </a:lnTo>
                <a:lnTo>
                  <a:pt x="1304908" y="1455400"/>
                </a:lnTo>
                <a:lnTo>
                  <a:pt x="1297924" y="1444602"/>
                </a:lnTo>
                <a:lnTo>
                  <a:pt x="1290306" y="1433805"/>
                </a:lnTo>
                <a:lnTo>
                  <a:pt x="1282371" y="1423961"/>
                </a:lnTo>
                <a:lnTo>
                  <a:pt x="1274435" y="1413799"/>
                </a:lnTo>
                <a:lnTo>
                  <a:pt x="1265548" y="1404272"/>
                </a:lnTo>
                <a:lnTo>
                  <a:pt x="1244281" y="1382360"/>
                </a:lnTo>
                <a:lnTo>
                  <a:pt x="1223014" y="1361083"/>
                </a:lnTo>
                <a:lnTo>
                  <a:pt x="1211904" y="1350286"/>
                </a:lnTo>
                <a:lnTo>
                  <a:pt x="1200794" y="1340124"/>
                </a:lnTo>
                <a:lnTo>
                  <a:pt x="1189685" y="1329962"/>
                </a:lnTo>
                <a:lnTo>
                  <a:pt x="1177940" y="1320117"/>
                </a:lnTo>
                <a:lnTo>
                  <a:pt x="1172544" y="1315671"/>
                </a:lnTo>
                <a:lnTo>
                  <a:pt x="1167465" y="1311543"/>
                </a:lnTo>
                <a:lnTo>
                  <a:pt x="1156356" y="1303604"/>
                </a:lnTo>
                <a:lnTo>
                  <a:pt x="1145563" y="1295347"/>
                </a:lnTo>
                <a:lnTo>
                  <a:pt x="1140485" y="1291219"/>
                </a:lnTo>
                <a:lnTo>
                  <a:pt x="1135406" y="1286455"/>
                </a:lnTo>
                <a:lnTo>
                  <a:pt x="1140802" y="1285503"/>
                </a:lnTo>
                <a:lnTo>
                  <a:pt x="1143659" y="1285185"/>
                </a:lnTo>
                <a:lnTo>
                  <a:pt x="1146198" y="1285185"/>
                </a:lnTo>
                <a:lnTo>
                  <a:pt x="1148738" y="1285503"/>
                </a:lnTo>
                <a:lnTo>
                  <a:pt x="1151277" y="1286138"/>
                </a:lnTo>
                <a:lnTo>
                  <a:pt x="1154134" y="1287090"/>
                </a:lnTo>
                <a:lnTo>
                  <a:pt x="1156038" y="1288996"/>
                </a:lnTo>
                <a:lnTo>
                  <a:pt x="1163974" y="1293759"/>
                </a:lnTo>
                <a:lnTo>
                  <a:pt x="1171592" y="1299158"/>
                </a:lnTo>
                <a:lnTo>
                  <a:pt x="1186510" y="1310272"/>
                </a:lnTo>
                <a:lnTo>
                  <a:pt x="1200794" y="1321705"/>
                </a:lnTo>
                <a:lnTo>
                  <a:pt x="1215078" y="1333773"/>
                </a:lnTo>
                <a:lnTo>
                  <a:pt x="1228727" y="1346157"/>
                </a:lnTo>
                <a:lnTo>
                  <a:pt x="1242694" y="1358542"/>
                </a:lnTo>
                <a:lnTo>
                  <a:pt x="1269674" y="1384265"/>
                </a:lnTo>
                <a:lnTo>
                  <a:pt x="1277292" y="1392204"/>
                </a:lnTo>
                <a:lnTo>
                  <a:pt x="1284593" y="1400143"/>
                </a:lnTo>
                <a:lnTo>
                  <a:pt x="1292211" y="1408718"/>
                </a:lnTo>
                <a:lnTo>
                  <a:pt x="1299194" y="1417292"/>
                </a:lnTo>
                <a:lnTo>
                  <a:pt x="1313160" y="1434441"/>
                </a:lnTo>
                <a:lnTo>
                  <a:pt x="1326492" y="1452542"/>
                </a:lnTo>
                <a:lnTo>
                  <a:pt x="1323000" y="1441109"/>
                </a:lnTo>
                <a:lnTo>
                  <a:pt x="1318874" y="1429994"/>
                </a:lnTo>
                <a:lnTo>
                  <a:pt x="1314113" y="1419833"/>
                </a:lnTo>
                <a:lnTo>
                  <a:pt x="1309034" y="1409353"/>
                </a:lnTo>
                <a:lnTo>
                  <a:pt x="1303320" y="1399508"/>
                </a:lnTo>
                <a:lnTo>
                  <a:pt x="1296972" y="1389664"/>
                </a:lnTo>
                <a:lnTo>
                  <a:pt x="1290306" y="1380137"/>
                </a:lnTo>
                <a:lnTo>
                  <a:pt x="1283323" y="1370610"/>
                </a:lnTo>
                <a:lnTo>
                  <a:pt x="1275705" y="1361718"/>
                </a:lnTo>
                <a:lnTo>
                  <a:pt x="1268087" y="1353144"/>
                </a:lnTo>
                <a:lnTo>
                  <a:pt x="1260152" y="1344570"/>
                </a:lnTo>
                <a:lnTo>
                  <a:pt x="1252216" y="1335995"/>
                </a:lnTo>
                <a:lnTo>
                  <a:pt x="1235710" y="1319482"/>
                </a:lnTo>
                <a:lnTo>
                  <a:pt x="1218887" y="1303604"/>
                </a:lnTo>
                <a:lnTo>
                  <a:pt x="1209999" y="1295347"/>
                </a:lnTo>
                <a:lnTo>
                  <a:pt x="1200794" y="1287408"/>
                </a:lnTo>
                <a:lnTo>
                  <a:pt x="1182701" y="1271530"/>
                </a:lnTo>
                <a:lnTo>
                  <a:pt x="1173814" y="1263591"/>
                </a:lnTo>
                <a:lnTo>
                  <a:pt x="1164609" y="1255334"/>
                </a:lnTo>
                <a:lnTo>
                  <a:pt x="1156673" y="1246442"/>
                </a:lnTo>
                <a:lnTo>
                  <a:pt x="1152864" y="1241996"/>
                </a:lnTo>
                <a:lnTo>
                  <a:pt x="1149055" y="1237233"/>
                </a:lnTo>
                <a:lnTo>
                  <a:pt x="1151912" y="1235963"/>
                </a:lnTo>
                <a:lnTo>
                  <a:pt x="1154451" y="1235328"/>
                </a:lnTo>
                <a:lnTo>
                  <a:pt x="1156673" y="1235328"/>
                </a:lnTo>
                <a:lnTo>
                  <a:pt x="1159212" y="1235645"/>
                </a:lnTo>
                <a:lnTo>
                  <a:pt x="1161434" y="1235963"/>
                </a:lnTo>
                <a:lnTo>
                  <a:pt x="1163656" y="1237233"/>
                </a:lnTo>
                <a:lnTo>
                  <a:pt x="1166196" y="1238185"/>
                </a:lnTo>
                <a:lnTo>
                  <a:pt x="1168100" y="1239456"/>
                </a:lnTo>
                <a:lnTo>
                  <a:pt x="1172227" y="1242631"/>
                </a:lnTo>
                <a:lnTo>
                  <a:pt x="1176036" y="1246125"/>
                </a:lnTo>
                <a:lnTo>
                  <a:pt x="1180162" y="1249618"/>
                </a:lnTo>
                <a:lnTo>
                  <a:pt x="1183971" y="1252793"/>
                </a:lnTo>
                <a:lnTo>
                  <a:pt x="1198572" y="1263591"/>
                </a:lnTo>
                <a:lnTo>
                  <a:pt x="1212539" y="1275023"/>
                </a:lnTo>
                <a:lnTo>
                  <a:pt x="1226505" y="1286773"/>
                </a:lnTo>
                <a:lnTo>
                  <a:pt x="1240154" y="1298840"/>
                </a:lnTo>
                <a:lnTo>
                  <a:pt x="1253803" y="1311225"/>
                </a:lnTo>
                <a:lnTo>
                  <a:pt x="1266817" y="1323610"/>
                </a:lnTo>
                <a:lnTo>
                  <a:pt x="1279514" y="1336630"/>
                </a:lnTo>
                <a:lnTo>
                  <a:pt x="1292211" y="1349651"/>
                </a:lnTo>
                <a:lnTo>
                  <a:pt x="1285862" y="1335043"/>
                </a:lnTo>
                <a:lnTo>
                  <a:pt x="1278562" y="1320752"/>
                </a:lnTo>
                <a:lnTo>
                  <a:pt x="1270626" y="1306779"/>
                </a:lnTo>
                <a:lnTo>
                  <a:pt x="1262056" y="1293442"/>
                </a:lnTo>
                <a:lnTo>
                  <a:pt x="1252533" y="1280422"/>
                </a:lnTo>
                <a:lnTo>
                  <a:pt x="1247772" y="1274070"/>
                </a:lnTo>
                <a:lnTo>
                  <a:pt x="1242694" y="1267719"/>
                </a:lnTo>
                <a:lnTo>
                  <a:pt x="1237615" y="1261685"/>
                </a:lnTo>
                <a:lnTo>
                  <a:pt x="1232219" y="1255651"/>
                </a:lnTo>
                <a:lnTo>
                  <a:pt x="1226823" y="1249936"/>
                </a:lnTo>
                <a:lnTo>
                  <a:pt x="1220792" y="1244219"/>
                </a:lnTo>
                <a:lnTo>
                  <a:pt x="1216030" y="1239138"/>
                </a:lnTo>
                <a:lnTo>
                  <a:pt x="1211269" y="1234375"/>
                </a:lnTo>
                <a:lnTo>
                  <a:pt x="1201112" y="1225165"/>
                </a:lnTo>
                <a:lnTo>
                  <a:pt x="1196350" y="1220084"/>
                </a:lnTo>
                <a:lnTo>
                  <a:pt x="1191589" y="1215321"/>
                </a:lnTo>
                <a:lnTo>
                  <a:pt x="1187780" y="1209922"/>
                </a:lnTo>
                <a:lnTo>
                  <a:pt x="1185876" y="1206747"/>
                </a:lnTo>
                <a:lnTo>
                  <a:pt x="1183971" y="1203571"/>
                </a:lnTo>
                <a:lnTo>
                  <a:pt x="1187780" y="1204524"/>
                </a:lnTo>
                <a:lnTo>
                  <a:pt x="1191589" y="1205476"/>
                </a:lnTo>
                <a:lnTo>
                  <a:pt x="1195081" y="1206747"/>
                </a:lnTo>
                <a:lnTo>
                  <a:pt x="1198572" y="1208017"/>
                </a:lnTo>
                <a:lnTo>
                  <a:pt x="1201747" y="1209922"/>
                </a:lnTo>
                <a:lnTo>
                  <a:pt x="1204921" y="1211827"/>
                </a:lnTo>
                <a:lnTo>
                  <a:pt x="1210952" y="1215956"/>
                </a:lnTo>
                <a:lnTo>
                  <a:pt x="1216665" y="1221037"/>
                </a:lnTo>
                <a:lnTo>
                  <a:pt x="1222379" y="1226118"/>
                </a:lnTo>
                <a:lnTo>
                  <a:pt x="1232854" y="1236280"/>
                </a:lnTo>
                <a:lnTo>
                  <a:pt x="1240789" y="1243902"/>
                </a:lnTo>
                <a:lnTo>
                  <a:pt x="1248407" y="1251841"/>
                </a:lnTo>
                <a:lnTo>
                  <a:pt x="1255708" y="1260097"/>
                </a:lnTo>
                <a:lnTo>
                  <a:pt x="1262691" y="1268989"/>
                </a:lnTo>
                <a:lnTo>
                  <a:pt x="1269357" y="1277563"/>
                </a:lnTo>
                <a:lnTo>
                  <a:pt x="1275388" y="1286455"/>
                </a:lnTo>
                <a:lnTo>
                  <a:pt x="1281736" y="1295347"/>
                </a:lnTo>
                <a:lnTo>
                  <a:pt x="1287450" y="1304874"/>
                </a:lnTo>
                <a:lnTo>
                  <a:pt x="1292211" y="1312813"/>
                </a:lnTo>
                <a:lnTo>
                  <a:pt x="1296972" y="1321070"/>
                </a:lnTo>
                <a:lnTo>
                  <a:pt x="1305542" y="1337583"/>
                </a:lnTo>
                <a:lnTo>
                  <a:pt x="1309669" y="1345840"/>
                </a:lnTo>
                <a:lnTo>
                  <a:pt x="1314113" y="1353779"/>
                </a:lnTo>
                <a:lnTo>
                  <a:pt x="1319191" y="1361718"/>
                </a:lnTo>
                <a:lnTo>
                  <a:pt x="1324270" y="1369340"/>
                </a:lnTo>
                <a:lnTo>
                  <a:pt x="1325540" y="1354097"/>
                </a:lnTo>
                <a:lnTo>
                  <a:pt x="1326809" y="1339171"/>
                </a:lnTo>
                <a:lnTo>
                  <a:pt x="1328079" y="1324246"/>
                </a:lnTo>
                <a:lnTo>
                  <a:pt x="1330301" y="1309002"/>
                </a:lnTo>
                <a:lnTo>
                  <a:pt x="1333158" y="1294077"/>
                </a:lnTo>
                <a:lnTo>
                  <a:pt x="1336649" y="1279151"/>
                </a:lnTo>
                <a:lnTo>
                  <a:pt x="1338554" y="1271847"/>
                </a:lnTo>
                <a:lnTo>
                  <a:pt x="1340776" y="1264861"/>
                </a:lnTo>
                <a:lnTo>
                  <a:pt x="1342998" y="1257874"/>
                </a:lnTo>
                <a:lnTo>
                  <a:pt x="1345855" y="1250570"/>
                </a:lnTo>
                <a:lnTo>
                  <a:pt x="1343950" y="1241361"/>
                </a:lnTo>
                <a:lnTo>
                  <a:pt x="1341728" y="1232152"/>
                </a:lnTo>
                <a:lnTo>
                  <a:pt x="1338554" y="1223260"/>
                </a:lnTo>
                <a:lnTo>
                  <a:pt x="1335062" y="1214368"/>
                </a:lnTo>
                <a:lnTo>
                  <a:pt x="1331253" y="1205794"/>
                </a:lnTo>
                <a:lnTo>
                  <a:pt x="1326809" y="1197537"/>
                </a:lnTo>
                <a:lnTo>
                  <a:pt x="1322048" y="1189280"/>
                </a:lnTo>
                <a:lnTo>
                  <a:pt x="1316969" y="1181341"/>
                </a:lnTo>
                <a:lnTo>
                  <a:pt x="1313160" y="1175308"/>
                </a:lnTo>
                <a:lnTo>
                  <a:pt x="1309351" y="1169909"/>
                </a:lnTo>
                <a:lnTo>
                  <a:pt x="1301099" y="1159112"/>
                </a:lnTo>
                <a:lnTo>
                  <a:pt x="1296972" y="1153395"/>
                </a:lnTo>
                <a:lnTo>
                  <a:pt x="1293480" y="1147679"/>
                </a:lnTo>
                <a:lnTo>
                  <a:pt x="1290306" y="1141646"/>
                </a:lnTo>
                <a:lnTo>
                  <a:pt x="1289037" y="1138470"/>
                </a:lnTo>
                <a:lnTo>
                  <a:pt x="1287767" y="1134977"/>
                </a:lnTo>
                <a:lnTo>
                  <a:pt x="1290941" y="1135930"/>
                </a:lnTo>
                <a:lnTo>
                  <a:pt x="1293798" y="1136882"/>
                </a:lnTo>
                <a:lnTo>
                  <a:pt x="1296337" y="1138470"/>
                </a:lnTo>
                <a:lnTo>
                  <a:pt x="1298877" y="1139740"/>
                </a:lnTo>
                <a:lnTo>
                  <a:pt x="1301416" y="1141646"/>
                </a:lnTo>
                <a:lnTo>
                  <a:pt x="1303638" y="1143551"/>
                </a:lnTo>
                <a:lnTo>
                  <a:pt x="1307764" y="1147679"/>
                </a:lnTo>
                <a:lnTo>
                  <a:pt x="1311573" y="1152443"/>
                </a:lnTo>
                <a:lnTo>
                  <a:pt x="1315382" y="1157524"/>
                </a:lnTo>
                <a:lnTo>
                  <a:pt x="1319191" y="1162287"/>
                </a:lnTo>
                <a:lnTo>
                  <a:pt x="1323000" y="1166733"/>
                </a:lnTo>
                <a:lnTo>
                  <a:pt x="1328079" y="1173402"/>
                </a:lnTo>
                <a:lnTo>
                  <a:pt x="1333158" y="1179753"/>
                </a:lnTo>
                <a:lnTo>
                  <a:pt x="1337602" y="1186740"/>
                </a:lnTo>
                <a:lnTo>
                  <a:pt x="1341728" y="1194044"/>
                </a:lnTo>
                <a:lnTo>
                  <a:pt x="1349664" y="1208017"/>
                </a:lnTo>
                <a:lnTo>
                  <a:pt x="1357599" y="1222625"/>
                </a:lnTo>
                <a:lnTo>
                  <a:pt x="1367756" y="1196585"/>
                </a:lnTo>
                <a:lnTo>
                  <a:pt x="1373470" y="1183882"/>
                </a:lnTo>
                <a:lnTo>
                  <a:pt x="1378866" y="1171497"/>
                </a:lnTo>
                <a:lnTo>
                  <a:pt x="1384897" y="1159112"/>
                </a:lnTo>
                <a:lnTo>
                  <a:pt x="1391245" y="1146727"/>
                </a:lnTo>
                <a:lnTo>
                  <a:pt x="1398229" y="1134977"/>
                </a:lnTo>
                <a:lnTo>
                  <a:pt x="1402038" y="1128943"/>
                </a:lnTo>
                <a:lnTo>
                  <a:pt x="1406164" y="1123227"/>
                </a:lnTo>
                <a:lnTo>
                  <a:pt x="1417591" y="1103538"/>
                </a:lnTo>
                <a:lnTo>
                  <a:pt x="1429018" y="1084167"/>
                </a:lnTo>
                <a:lnTo>
                  <a:pt x="1452825" y="1045106"/>
                </a:lnTo>
                <a:lnTo>
                  <a:pt x="1476948" y="1006998"/>
                </a:lnTo>
                <a:lnTo>
                  <a:pt x="1501390" y="968573"/>
                </a:lnTo>
                <a:lnTo>
                  <a:pt x="1509642" y="955235"/>
                </a:lnTo>
                <a:lnTo>
                  <a:pt x="1517578" y="940945"/>
                </a:lnTo>
                <a:lnTo>
                  <a:pt x="1533449" y="913317"/>
                </a:lnTo>
                <a:lnTo>
                  <a:pt x="1549637" y="885371"/>
                </a:lnTo>
                <a:lnTo>
                  <a:pt x="1557890" y="871716"/>
                </a:lnTo>
                <a:lnTo>
                  <a:pt x="1566778" y="858060"/>
                </a:lnTo>
                <a:lnTo>
                  <a:pt x="1571222" y="849169"/>
                </a:lnTo>
                <a:lnTo>
                  <a:pt x="1576300" y="840277"/>
                </a:lnTo>
                <a:lnTo>
                  <a:pt x="1586140" y="822176"/>
                </a:lnTo>
                <a:lnTo>
                  <a:pt x="1591536" y="813284"/>
                </a:lnTo>
                <a:lnTo>
                  <a:pt x="1595980" y="804392"/>
                </a:lnTo>
                <a:lnTo>
                  <a:pt x="1600107" y="794865"/>
                </a:lnTo>
                <a:lnTo>
                  <a:pt x="1603916" y="785338"/>
                </a:lnTo>
                <a:lnTo>
                  <a:pt x="1606455" y="777716"/>
                </a:lnTo>
                <a:lnTo>
                  <a:pt x="1608360" y="770095"/>
                </a:lnTo>
                <a:lnTo>
                  <a:pt x="1609629" y="762156"/>
                </a:lnTo>
                <a:lnTo>
                  <a:pt x="1610899" y="754534"/>
                </a:lnTo>
                <a:lnTo>
                  <a:pt x="1611534" y="746595"/>
                </a:lnTo>
                <a:lnTo>
                  <a:pt x="1611851" y="738656"/>
                </a:lnTo>
                <a:lnTo>
                  <a:pt x="1612486" y="722778"/>
                </a:lnTo>
                <a:lnTo>
                  <a:pt x="1611534" y="718967"/>
                </a:lnTo>
                <a:lnTo>
                  <a:pt x="1609947" y="715474"/>
                </a:lnTo>
                <a:lnTo>
                  <a:pt x="1608677" y="711981"/>
                </a:lnTo>
                <a:lnTo>
                  <a:pt x="1606772" y="709123"/>
                </a:lnTo>
                <a:lnTo>
                  <a:pt x="1604233" y="706264"/>
                </a:lnTo>
                <a:lnTo>
                  <a:pt x="1601694" y="703406"/>
                </a:lnTo>
                <a:lnTo>
                  <a:pt x="1599154" y="700866"/>
                </a:lnTo>
                <a:lnTo>
                  <a:pt x="1595980" y="698643"/>
                </a:lnTo>
                <a:lnTo>
                  <a:pt x="1589632" y="694197"/>
                </a:lnTo>
                <a:lnTo>
                  <a:pt x="1583284" y="690069"/>
                </a:lnTo>
                <a:lnTo>
                  <a:pt x="1576618" y="686258"/>
                </a:lnTo>
                <a:lnTo>
                  <a:pt x="1570269" y="682130"/>
                </a:lnTo>
                <a:lnTo>
                  <a:pt x="1564873" y="678954"/>
                </a:lnTo>
                <a:lnTo>
                  <a:pt x="1559477" y="676096"/>
                </a:lnTo>
                <a:lnTo>
                  <a:pt x="1553764" y="673873"/>
                </a:lnTo>
                <a:lnTo>
                  <a:pt x="1548367" y="671650"/>
                </a:lnTo>
                <a:lnTo>
                  <a:pt x="1542337" y="670062"/>
                </a:lnTo>
                <a:lnTo>
                  <a:pt x="1536623" y="668474"/>
                </a:lnTo>
                <a:lnTo>
                  <a:pt x="1530592" y="667204"/>
                </a:lnTo>
                <a:lnTo>
                  <a:pt x="1524561" y="666251"/>
                </a:lnTo>
                <a:lnTo>
                  <a:pt x="1518530" y="665616"/>
                </a:lnTo>
                <a:lnTo>
                  <a:pt x="1512499" y="665299"/>
                </a:lnTo>
                <a:lnTo>
                  <a:pt x="1500437" y="664346"/>
                </a:lnTo>
                <a:close/>
                <a:moveTo>
                  <a:pt x="2000371" y="609725"/>
                </a:moveTo>
                <a:lnTo>
                  <a:pt x="1994658" y="610042"/>
                </a:lnTo>
                <a:lnTo>
                  <a:pt x="1989262" y="611313"/>
                </a:lnTo>
                <a:lnTo>
                  <a:pt x="1984183" y="612900"/>
                </a:lnTo>
                <a:lnTo>
                  <a:pt x="1978787" y="615441"/>
                </a:lnTo>
                <a:lnTo>
                  <a:pt x="1974343" y="618617"/>
                </a:lnTo>
                <a:lnTo>
                  <a:pt x="1969899" y="621792"/>
                </a:lnTo>
                <a:lnTo>
                  <a:pt x="1965773" y="625603"/>
                </a:lnTo>
                <a:lnTo>
                  <a:pt x="1961646" y="629414"/>
                </a:lnTo>
                <a:lnTo>
                  <a:pt x="1960377" y="644339"/>
                </a:lnTo>
                <a:lnTo>
                  <a:pt x="1958155" y="659583"/>
                </a:lnTo>
                <a:lnTo>
                  <a:pt x="1955298" y="674508"/>
                </a:lnTo>
                <a:lnTo>
                  <a:pt x="1952759" y="689434"/>
                </a:lnTo>
                <a:lnTo>
                  <a:pt x="1946410" y="719285"/>
                </a:lnTo>
                <a:lnTo>
                  <a:pt x="1943871" y="734210"/>
                </a:lnTo>
                <a:lnTo>
                  <a:pt x="1941014" y="749453"/>
                </a:lnTo>
                <a:lnTo>
                  <a:pt x="1939110" y="759615"/>
                </a:lnTo>
                <a:lnTo>
                  <a:pt x="1937205" y="770095"/>
                </a:lnTo>
                <a:lnTo>
                  <a:pt x="1934983" y="780575"/>
                </a:lnTo>
                <a:lnTo>
                  <a:pt x="1932761" y="790737"/>
                </a:lnTo>
                <a:lnTo>
                  <a:pt x="1924508" y="813284"/>
                </a:lnTo>
                <a:lnTo>
                  <a:pt x="1916573" y="836148"/>
                </a:lnTo>
                <a:lnTo>
                  <a:pt x="1908320" y="858696"/>
                </a:lnTo>
                <a:lnTo>
                  <a:pt x="1900067" y="881243"/>
                </a:lnTo>
                <a:lnTo>
                  <a:pt x="1891179" y="903790"/>
                </a:lnTo>
                <a:lnTo>
                  <a:pt x="1881974" y="926019"/>
                </a:lnTo>
                <a:lnTo>
                  <a:pt x="1872452" y="947931"/>
                </a:lnTo>
                <a:lnTo>
                  <a:pt x="1867056" y="959046"/>
                </a:lnTo>
                <a:lnTo>
                  <a:pt x="1861977" y="969526"/>
                </a:lnTo>
                <a:lnTo>
                  <a:pt x="1859120" y="975242"/>
                </a:lnTo>
                <a:lnTo>
                  <a:pt x="1856581" y="980323"/>
                </a:lnTo>
                <a:lnTo>
                  <a:pt x="1852454" y="991438"/>
                </a:lnTo>
                <a:lnTo>
                  <a:pt x="1848645" y="1002870"/>
                </a:lnTo>
                <a:lnTo>
                  <a:pt x="1845471" y="1013985"/>
                </a:lnTo>
                <a:lnTo>
                  <a:pt x="1842614" y="1025417"/>
                </a:lnTo>
                <a:lnTo>
                  <a:pt x="1839758" y="1037167"/>
                </a:lnTo>
                <a:lnTo>
                  <a:pt x="1834679" y="1060032"/>
                </a:lnTo>
                <a:lnTo>
                  <a:pt x="1832774" y="1070511"/>
                </a:lnTo>
                <a:lnTo>
                  <a:pt x="1830870" y="1080356"/>
                </a:lnTo>
                <a:lnTo>
                  <a:pt x="1829600" y="1090836"/>
                </a:lnTo>
                <a:lnTo>
                  <a:pt x="1828965" y="1100997"/>
                </a:lnTo>
                <a:lnTo>
                  <a:pt x="1828965" y="1111477"/>
                </a:lnTo>
                <a:lnTo>
                  <a:pt x="1828965" y="1121957"/>
                </a:lnTo>
                <a:lnTo>
                  <a:pt x="1829600" y="1132119"/>
                </a:lnTo>
                <a:lnTo>
                  <a:pt x="1830870" y="1142598"/>
                </a:lnTo>
                <a:lnTo>
                  <a:pt x="1832140" y="1152125"/>
                </a:lnTo>
                <a:lnTo>
                  <a:pt x="1833727" y="1161970"/>
                </a:lnTo>
                <a:lnTo>
                  <a:pt x="1835949" y="1181341"/>
                </a:lnTo>
                <a:lnTo>
                  <a:pt x="1837536" y="1190868"/>
                </a:lnTo>
                <a:lnTo>
                  <a:pt x="1838805" y="1200395"/>
                </a:lnTo>
                <a:lnTo>
                  <a:pt x="1841027" y="1209922"/>
                </a:lnTo>
                <a:lnTo>
                  <a:pt x="1843249" y="1219449"/>
                </a:lnTo>
                <a:lnTo>
                  <a:pt x="1846423" y="1231199"/>
                </a:lnTo>
                <a:lnTo>
                  <a:pt x="1849280" y="1242949"/>
                </a:lnTo>
                <a:lnTo>
                  <a:pt x="1854676" y="1266449"/>
                </a:lnTo>
                <a:lnTo>
                  <a:pt x="1857533" y="1278516"/>
                </a:lnTo>
                <a:lnTo>
                  <a:pt x="1860707" y="1289949"/>
                </a:lnTo>
                <a:lnTo>
                  <a:pt x="1864516" y="1301698"/>
                </a:lnTo>
                <a:lnTo>
                  <a:pt x="1868960" y="1312813"/>
                </a:lnTo>
                <a:lnTo>
                  <a:pt x="1869912" y="1304557"/>
                </a:lnTo>
                <a:lnTo>
                  <a:pt x="1870230" y="1296300"/>
                </a:lnTo>
                <a:lnTo>
                  <a:pt x="1870230" y="1288361"/>
                </a:lnTo>
                <a:lnTo>
                  <a:pt x="1870230" y="1279786"/>
                </a:lnTo>
                <a:lnTo>
                  <a:pt x="1869912" y="1263273"/>
                </a:lnTo>
                <a:lnTo>
                  <a:pt x="1870230" y="1255016"/>
                </a:lnTo>
                <a:lnTo>
                  <a:pt x="1870865" y="1246760"/>
                </a:lnTo>
                <a:lnTo>
                  <a:pt x="1874991" y="1203571"/>
                </a:lnTo>
                <a:lnTo>
                  <a:pt x="1877213" y="1182294"/>
                </a:lnTo>
                <a:lnTo>
                  <a:pt x="1879752" y="1160700"/>
                </a:lnTo>
                <a:lnTo>
                  <a:pt x="1881974" y="1143869"/>
                </a:lnTo>
                <a:lnTo>
                  <a:pt x="1884196" y="1127355"/>
                </a:lnTo>
                <a:lnTo>
                  <a:pt x="1887053" y="1093376"/>
                </a:lnTo>
                <a:lnTo>
                  <a:pt x="1889275" y="1076545"/>
                </a:lnTo>
                <a:lnTo>
                  <a:pt x="1891497" y="1060032"/>
                </a:lnTo>
                <a:lnTo>
                  <a:pt x="1893084" y="1051775"/>
                </a:lnTo>
                <a:lnTo>
                  <a:pt x="1894988" y="1043518"/>
                </a:lnTo>
                <a:lnTo>
                  <a:pt x="1897210" y="1035579"/>
                </a:lnTo>
                <a:lnTo>
                  <a:pt x="1899432" y="1027323"/>
                </a:lnTo>
                <a:lnTo>
                  <a:pt x="1904194" y="1013667"/>
                </a:lnTo>
                <a:lnTo>
                  <a:pt x="1908637" y="1000330"/>
                </a:lnTo>
                <a:lnTo>
                  <a:pt x="1916573" y="972701"/>
                </a:lnTo>
                <a:lnTo>
                  <a:pt x="1924508" y="945073"/>
                </a:lnTo>
                <a:lnTo>
                  <a:pt x="1932761" y="917763"/>
                </a:lnTo>
                <a:lnTo>
                  <a:pt x="1945458" y="882195"/>
                </a:lnTo>
                <a:lnTo>
                  <a:pt x="1952124" y="864729"/>
                </a:lnTo>
                <a:lnTo>
                  <a:pt x="1959107" y="846946"/>
                </a:lnTo>
                <a:lnTo>
                  <a:pt x="1962916" y="838372"/>
                </a:lnTo>
                <a:lnTo>
                  <a:pt x="1967042" y="829797"/>
                </a:lnTo>
                <a:lnTo>
                  <a:pt x="1971169" y="821541"/>
                </a:lnTo>
                <a:lnTo>
                  <a:pt x="1976248" y="813284"/>
                </a:lnTo>
                <a:lnTo>
                  <a:pt x="1981009" y="805345"/>
                </a:lnTo>
                <a:lnTo>
                  <a:pt x="1986088" y="797406"/>
                </a:lnTo>
                <a:lnTo>
                  <a:pt x="1992119" y="789784"/>
                </a:lnTo>
                <a:lnTo>
                  <a:pt x="1997832" y="782480"/>
                </a:lnTo>
                <a:lnTo>
                  <a:pt x="2007355" y="776446"/>
                </a:lnTo>
                <a:lnTo>
                  <a:pt x="2015925" y="769777"/>
                </a:lnTo>
                <a:lnTo>
                  <a:pt x="2033065" y="755805"/>
                </a:lnTo>
                <a:lnTo>
                  <a:pt x="2041636" y="749136"/>
                </a:lnTo>
                <a:lnTo>
                  <a:pt x="2050206" y="742467"/>
                </a:lnTo>
                <a:lnTo>
                  <a:pt x="2059411" y="735798"/>
                </a:lnTo>
                <a:lnTo>
                  <a:pt x="2068616" y="730082"/>
                </a:lnTo>
                <a:lnTo>
                  <a:pt x="2073060" y="727224"/>
                </a:lnTo>
                <a:lnTo>
                  <a:pt x="2077822" y="724683"/>
                </a:lnTo>
                <a:lnTo>
                  <a:pt x="2082265" y="721825"/>
                </a:lnTo>
                <a:lnTo>
                  <a:pt x="2087344" y="718967"/>
                </a:lnTo>
                <a:lnTo>
                  <a:pt x="2091470" y="715791"/>
                </a:lnTo>
                <a:lnTo>
                  <a:pt x="2093375" y="714204"/>
                </a:lnTo>
                <a:lnTo>
                  <a:pt x="2095280" y="711981"/>
                </a:lnTo>
                <a:lnTo>
                  <a:pt x="2096867" y="710075"/>
                </a:lnTo>
                <a:lnTo>
                  <a:pt x="2098136" y="707852"/>
                </a:lnTo>
                <a:lnTo>
                  <a:pt x="2099406" y="705629"/>
                </a:lnTo>
                <a:lnTo>
                  <a:pt x="2100358" y="702771"/>
                </a:lnTo>
                <a:lnTo>
                  <a:pt x="2116229" y="699596"/>
                </a:lnTo>
                <a:lnTo>
                  <a:pt x="2132100" y="697055"/>
                </a:lnTo>
                <a:lnTo>
                  <a:pt x="2148288" y="694832"/>
                </a:lnTo>
                <a:lnTo>
                  <a:pt x="2164159" y="693562"/>
                </a:lnTo>
                <a:lnTo>
                  <a:pt x="2172412" y="693244"/>
                </a:lnTo>
                <a:lnTo>
                  <a:pt x="2180348" y="693244"/>
                </a:lnTo>
                <a:lnTo>
                  <a:pt x="2188600" y="693244"/>
                </a:lnTo>
                <a:lnTo>
                  <a:pt x="2196536" y="693562"/>
                </a:lnTo>
                <a:lnTo>
                  <a:pt x="2204471" y="694197"/>
                </a:lnTo>
                <a:lnTo>
                  <a:pt x="2212724" y="695150"/>
                </a:lnTo>
                <a:lnTo>
                  <a:pt x="2220660" y="696102"/>
                </a:lnTo>
                <a:lnTo>
                  <a:pt x="2228595" y="698008"/>
                </a:lnTo>
                <a:lnTo>
                  <a:pt x="2252402" y="703724"/>
                </a:lnTo>
                <a:lnTo>
                  <a:pt x="2275891" y="710393"/>
                </a:lnTo>
                <a:lnTo>
                  <a:pt x="2299380" y="717697"/>
                </a:lnTo>
                <a:lnTo>
                  <a:pt x="2322868" y="725636"/>
                </a:lnTo>
                <a:lnTo>
                  <a:pt x="2345723" y="734210"/>
                </a:lnTo>
                <a:lnTo>
                  <a:pt x="2368577" y="743102"/>
                </a:lnTo>
                <a:lnTo>
                  <a:pt x="2390796" y="752947"/>
                </a:lnTo>
                <a:lnTo>
                  <a:pt x="2413333" y="763109"/>
                </a:lnTo>
                <a:lnTo>
                  <a:pt x="2421903" y="769142"/>
                </a:lnTo>
                <a:lnTo>
                  <a:pt x="2430791" y="774858"/>
                </a:lnTo>
                <a:lnTo>
                  <a:pt x="2439361" y="781210"/>
                </a:lnTo>
                <a:lnTo>
                  <a:pt x="2448249" y="787561"/>
                </a:lnTo>
                <a:lnTo>
                  <a:pt x="2456502" y="794230"/>
                </a:lnTo>
                <a:lnTo>
                  <a:pt x="2464437" y="801216"/>
                </a:lnTo>
                <a:lnTo>
                  <a:pt x="2472373" y="808203"/>
                </a:lnTo>
                <a:lnTo>
                  <a:pt x="2479991" y="815507"/>
                </a:lnTo>
                <a:lnTo>
                  <a:pt x="2498718" y="833608"/>
                </a:lnTo>
                <a:lnTo>
                  <a:pt x="2508241" y="842500"/>
                </a:lnTo>
                <a:lnTo>
                  <a:pt x="2517446" y="852027"/>
                </a:lnTo>
                <a:lnTo>
                  <a:pt x="2526651" y="861236"/>
                </a:lnTo>
                <a:lnTo>
                  <a:pt x="2535539" y="871081"/>
                </a:lnTo>
                <a:lnTo>
                  <a:pt x="2543474" y="881243"/>
                </a:lnTo>
                <a:lnTo>
                  <a:pt x="2547283" y="886641"/>
                </a:lnTo>
                <a:lnTo>
                  <a:pt x="2550458" y="892358"/>
                </a:lnTo>
                <a:lnTo>
                  <a:pt x="2558076" y="903472"/>
                </a:lnTo>
                <a:lnTo>
                  <a:pt x="2565694" y="914269"/>
                </a:lnTo>
                <a:lnTo>
                  <a:pt x="2573312" y="925384"/>
                </a:lnTo>
                <a:lnTo>
                  <a:pt x="2580930" y="936816"/>
                </a:lnTo>
                <a:lnTo>
                  <a:pt x="2588548" y="928242"/>
                </a:lnTo>
                <a:lnTo>
                  <a:pt x="2596483" y="920303"/>
                </a:lnTo>
                <a:lnTo>
                  <a:pt x="2612354" y="904107"/>
                </a:lnTo>
                <a:lnTo>
                  <a:pt x="2595848" y="873304"/>
                </a:lnTo>
                <a:lnTo>
                  <a:pt x="2585374" y="886324"/>
                </a:lnTo>
                <a:lnTo>
                  <a:pt x="2575534" y="899661"/>
                </a:lnTo>
                <a:lnTo>
                  <a:pt x="2571090" y="898709"/>
                </a:lnTo>
                <a:lnTo>
                  <a:pt x="2568550" y="898391"/>
                </a:lnTo>
                <a:lnTo>
                  <a:pt x="2566011" y="897756"/>
                </a:lnTo>
                <a:lnTo>
                  <a:pt x="2564424" y="897121"/>
                </a:lnTo>
                <a:lnTo>
                  <a:pt x="2563789" y="896486"/>
                </a:lnTo>
                <a:lnTo>
                  <a:pt x="2563154" y="895533"/>
                </a:lnTo>
                <a:lnTo>
                  <a:pt x="2562837" y="894580"/>
                </a:lnTo>
                <a:lnTo>
                  <a:pt x="2562202" y="893310"/>
                </a:lnTo>
                <a:lnTo>
                  <a:pt x="2562202" y="892358"/>
                </a:lnTo>
                <a:lnTo>
                  <a:pt x="2562837" y="890452"/>
                </a:lnTo>
                <a:lnTo>
                  <a:pt x="2573312" y="874256"/>
                </a:lnTo>
                <a:lnTo>
                  <a:pt x="2584104" y="858060"/>
                </a:lnTo>
                <a:lnTo>
                  <a:pt x="2575534" y="848534"/>
                </a:lnTo>
                <a:lnTo>
                  <a:pt x="2566011" y="857743"/>
                </a:lnTo>
                <a:lnTo>
                  <a:pt x="2561250" y="862189"/>
                </a:lnTo>
                <a:lnTo>
                  <a:pt x="2556171" y="866317"/>
                </a:lnTo>
                <a:lnTo>
                  <a:pt x="2552679" y="865047"/>
                </a:lnTo>
                <a:lnTo>
                  <a:pt x="2549823" y="863142"/>
                </a:lnTo>
                <a:lnTo>
                  <a:pt x="2547918" y="860919"/>
                </a:lnTo>
                <a:lnTo>
                  <a:pt x="2546014" y="857743"/>
                </a:lnTo>
                <a:lnTo>
                  <a:pt x="2547601" y="854250"/>
                </a:lnTo>
                <a:lnTo>
                  <a:pt x="2549505" y="851074"/>
                </a:lnTo>
                <a:lnTo>
                  <a:pt x="2553632" y="845040"/>
                </a:lnTo>
                <a:lnTo>
                  <a:pt x="2562837" y="832973"/>
                </a:lnTo>
                <a:lnTo>
                  <a:pt x="2554901" y="823446"/>
                </a:lnTo>
                <a:lnTo>
                  <a:pt x="2547283" y="814236"/>
                </a:lnTo>
                <a:lnTo>
                  <a:pt x="2530460" y="836784"/>
                </a:lnTo>
                <a:lnTo>
                  <a:pt x="2518398" y="836148"/>
                </a:lnTo>
                <a:lnTo>
                  <a:pt x="2519668" y="830750"/>
                </a:lnTo>
                <a:lnTo>
                  <a:pt x="2520938" y="825669"/>
                </a:lnTo>
                <a:lnTo>
                  <a:pt x="2522525" y="820905"/>
                </a:lnTo>
                <a:lnTo>
                  <a:pt x="2524747" y="816142"/>
                </a:lnTo>
                <a:lnTo>
                  <a:pt x="2526651" y="811061"/>
                </a:lnTo>
                <a:lnTo>
                  <a:pt x="2529191" y="806615"/>
                </a:lnTo>
                <a:lnTo>
                  <a:pt x="2534587" y="797406"/>
                </a:lnTo>
                <a:lnTo>
                  <a:pt x="2526016" y="789467"/>
                </a:lnTo>
                <a:lnTo>
                  <a:pt x="2524747" y="790737"/>
                </a:lnTo>
                <a:lnTo>
                  <a:pt x="2523160" y="792642"/>
                </a:lnTo>
                <a:lnTo>
                  <a:pt x="2520303" y="796770"/>
                </a:lnTo>
                <a:lnTo>
                  <a:pt x="2517129" y="800899"/>
                </a:lnTo>
                <a:lnTo>
                  <a:pt x="2513954" y="805027"/>
                </a:lnTo>
                <a:lnTo>
                  <a:pt x="2512685" y="806615"/>
                </a:lnTo>
                <a:lnTo>
                  <a:pt x="2510780" y="808520"/>
                </a:lnTo>
                <a:lnTo>
                  <a:pt x="2509193" y="809791"/>
                </a:lnTo>
                <a:lnTo>
                  <a:pt x="2507289" y="810426"/>
                </a:lnTo>
                <a:lnTo>
                  <a:pt x="2505067" y="811061"/>
                </a:lnTo>
                <a:lnTo>
                  <a:pt x="2502845" y="811061"/>
                </a:lnTo>
                <a:lnTo>
                  <a:pt x="2500623" y="810426"/>
                </a:lnTo>
                <a:lnTo>
                  <a:pt x="2498083" y="809473"/>
                </a:lnTo>
                <a:lnTo>
                  <a:pt x="2497131" y="808520"/>
                </a:lnTo>
                <a:lnTo>
                  <a:pt x="2496496" y="806932"/>
                </a:lnTo>
                <a:lnTo>
                  <a:pt x="2496179" y="805980"/>
                </a:lnTo>
                <a:lnTo>
                  <a:pt x="2496179" y="805027"/>
                </a:lnTo>
                <a:lnTo>
                  <a:pt x="2496496" y="802487"/>
                </a:lnTo>
                <a:lnTo>
                  <a:pt x="2497449" y="800581"/>
                </a:lnTo>
                <a:lnTo>
                  <a:pt x="2499988" y="796135"/>
                </a:lnTo>
                <a:lnTo>
                  <a:pt x="2501258" y="793912"/>
                </a:lnTo>
                <a:lnTo>
                  <a:pt x="2502210" y="791689"/>
                </a:lnTo>
                <a:lnTo>
                  <a:pt x="2508241" y="782162"/>
                </a:lnTo>
                <a:lnTo>
                  <a:pt x="2514272" y="772953"/>
                </a:lnTo>
                <a:lnTo>
                  <a:pt x="2500623" y="764696"/>
                </a:lnTo>
                <a:lnTo>
                  <a:pt x="2497766" y="767554"/>
                </a:lnTo>
                <a:lnTo>
                  <a:pt x="2494909" y="771365"/>
                </a:lnTo>
                <a:lnTo>
                  <a:pt x="2492370" y="775176"/>
                </a:lnTo>
                <a:lnTo>
                  <a:pt x="2489513" y="778669"/>
                </a:lnTo>
                <a:lnTo>
                  <a:pt x="2486022" y="781845"/>
                </a:lnTo>
                <a:lnTo>
                  <a:pt x="2484434" y="783115"/>
                </a:lnTo>
                <a:lnTo>
                  <a:pt x="2482530" y="784385"/>
                </a:lnTo>
                <a:lnTo>
                  <a:pt x="2480625" y="785338"/>
                </a:lnTo>
                <a:lnTo>
                  <a:pt x="2478404" y="785973"/>
                </a:lnTo>
                <a:lnTo>
                  <a:pt x="2476499" y="786291"/>
                </a:lnTo>
                <a:lnTo>
                  <a:pt x="2473960" y="786608"/>
                </a:lnTo>
                <a:lnTo>
                  <a:pt x="2473007" y="785973"/>
                </a:lnTo>
                <a:lnTo>
                  <a:pt x="2472055" y="785338"/>
                </a:lnTo>
                <a:lnTo>
                  <a:pt x="2470468" y="783433"/>
                </a:lnTo>
                <a:lnTo>
                  <a:pt x="2469516" y="781527"/>
                </a:lnTo>
                <a:lnTo>
                  <a:pt x="2469516" y="779304"/>
                </a:lnTo>
                <a:lnTo>
                  <a:pt x="2469833" y="777081"/>
                </a:lnTo>
                <a:lnTo>
                  <a:pt x="2470468" y="774858"/>
                </a:lnTo>
                <a:lnTo>
                  <a:pt x="2471738" y="772953"/>
                </a:lnTo>
                <a:lnTo>
                  <a:pt x="2473007" y="770730"/>
                </a:lnTo>
                <a:lnTo>
                  <a:pt x="2476816" y="765332"/>
                </a:lnTo>
                <a:lnTo>
                  <a:pt x="2479991" y="758980"/>
                </a:lnTo>
                <a:lnTo>
                  <a:pt x="2481260" y="755805"/>
                </a:lnTo>
                <a:lnTo>
                  <a:pt x="2482530" y="752947"/>
                </a:lnTo>
                <a:lnTo>
                  <a:pt x="2483482" y="749453"/>
                </a:lnTo>
                <a:lnTo>
                  <a:pt x="2484117" y="745960"/>
                </a:lnTo>
                <a:lnTo>
                  <a:pt x="2481578" y="747230"/>
                </a:lnTo>
                <a:lnTo>
                  <a:pt x="2479673" y="749136"/>
                </a:lnTo>
                <a:lnTo>
                  <a:pt x="2475864" y="752629"/>
                </a:lnTo>
                <a:lnTo>
                  <a:pt x="2472373" y="756757"/>
                </a:lnTo>
                <a:lnTo>
                  <a:pt x="2469198" y="760886"/>
                </a:lnTo>
                <a:lnTo>
                  <a:pt x="2463802" y="770095"/>
                </a:lnTo>
                <a:lnTo>
                  <a:pt x="2460946" y="774541"/>
                </a:lnTo>
                <a:lnTo>
                  <a:pt x="2457771" y="778669"/>
                </a:lnTo>
                <a:lnTo>
                  <a:pt x="2446027" y="774223"/>
                </a:lnTo>
                <a:lnTo>
                  <a:pt x="2446979" y="769142"/>
                </a:lnTo>
                <a:lnTo>
                  <a:pt x="2449201" y="764379"/>
                </a:lnTo>
                <a:lnTo>
                  <a:pt x="2451106" y="759298"/>
                </a:lnTo>
                <a:lnTo>
                  <a:pt x="2453962" y="754852"/>
                </a:lnTo>
                <a:lnTo>
                  <a:pt x="2457137" y="750406"/>
                </a:lnTo>
                <a:lnTo>
                  <a:pt x="2460628" y="746278"/>
                </a:lnTo>
                <a:lnTo>
                  <a:pt x="2467611" y="738339"/>
                </a:lnTo>
                <a:lnTo>
                  <a:pt x="2462533" y="735163"/>
                </a:lnTo>
                <a:lnTo>
                  <a:pt x="2457771" y="732940"/>
                </a:lnTo>
                <a:lnTo>
                  <a:pt x="2453010" y="730399"/>
                </a:lnTo>
                <a:lnTo>
                  <a:pt x="2447931" y="728812"/>
                </a:lnTo>
                <a:lnTo>
                  <a:pt x="2442853" y="726589"/>
                </a:lnTo>
                <a:lnTo>
                  <a:pt x="2437774" y="725318"/>
                </a:lnTo>
                <a:lnTo>
                  <a:pt x="2426982" y="722460"/>
                </a:lnTo>
                <a:lnTo>
                  <a:pt x="2416507" y="720237"/>
                </a:lnTo>
                <a:lnTo>
                  <a:pt x="2405715" y="718332"/>
                </a:lnTo>
                <a:lnTo>
                  <a:pt x="2394922" y="716744"/>
                </a:lnTo>
                <a:lnTo>
                  <a:pt x="2384765" y="714204"/>
                </a:lnTo>
                <a:lnTo>
                  <a:pt x="2348897" y="710075"/>
                </a:lnTo>
                <a:lnTo>
                  <a:pt x="2330804" y="707535"/>
                </a:lnTo>
                <a:lnTo>
                  <a:pt x="2313029" y="704994"/>
                </a:lnTo>
                <a:lnTo>
                  <a:pt x="2294936" y="702136"/>
                </a:lnTo>
                <a:lnTo>
                  <a:pt x="2277478" y="698643"/>
                </a:lnTo>
                <a:lnTo>
                  <a:pt x="2259385" y="694515"/>
                </a:lnTo>
                <a:lnTo>
                  <a:pt x="2242244" y="690069"/>
                </a:lnTo>
                <a:lnTo>
                  <a:pt x="2211137" y="681177"/>
                </a:lnTo>
                <a:lnTo>
                  <a:pt x="2195584" y="676413"/>
                </a:lnTo>
                <a:lnTo>
                  <a:pt x="2180030" y="671650"/>
                </a:lnTo>
                <a:lnTo>
                  <a:pt x="2164794" y="666569"/>
                </a:lnTo>
                <a:lnTo>
                  <a:pt x="2150193" y="661170"/>
                </a:lnTo>
                <a:lnTo>
                  <a:pt x="2134957" y="654819"/>
                </a:lnTo>
                <a:lnTo>
                  <a:pt x="2120356" y="647833"/>
                </a:lnTo>
                <a:lnTo>
                  <a:pt x="2105437" y="642434"/>
                </a:lnTo>
                <a:lnTo>
                  <a:pt x="2090836" y="636718"/>
                </a:lnTo>
                <a:lnTo>
                  <a:pt x="2076234" y="631002"/>
                </a:lnTo>
                <a:lnTo>
                  <a:pt x="2061316" y="624968"/>
                </a:lnTo>
                <a:lnTo>
                  <a:pt x="2046397" y="619887"/>
                </a:lnTo>
                <a:lnTo>
                  <a:pt x="2039096" y="617664"/>
                </a:lnTo>
                <a:lnTo>
                  <a:pt x="2031478" y="615441"/>
                </a:lnTo>
                <a:lnTo>
                  <a:pt x="2023860" y="613853"/>
                </a:lnTo>
                <a:lnTo>
                  <a:pt x="2015925" y="611948"/>
                </a:lnTo>
                <a:lnTo>
                  <a:pt x="2008307" y="610678"/>
                </a:lnTo>
                <a:lnTo>
                  <a:pt x="2000371" y="609725"/>
                </a:lnTo>
                <a:close/>
                <a:moveTo>
                  <a:pt x="1769926" y="476030"/>
                </a:moveTo>
                <a:lnTo>
                  <a:pt x="1763577" y="489685"/>
                </a:lnTo>
                <a:lnTo>
                  <a:pt x="1757864" y="503658"/>
                </a:lnTo>
                <a:lnTo>
                  <a:pt x="1747071" y="532239"/>
                </a:lnTo>
                <a:lnTo>
                  <a:pt x="1741358" y="546212"/>
                </a:lnTo>
                <a:lnTo>
                  <a:pt x="1735010" y="559867"/>
                </a:lnTo>
                <a:lnTo>
                  <a:pt x="1731518" y="566854"/>
                </a:lnTo>
                <a:lnTo>
                  <a:pt x="1728026" y="573205"/>
                </a:lnTo>
                <a:lnTo>
                  <a:pt x="1724217" y="579874"/>
                </a:lnTo>
                <a:lnTo>
                  <a:pt x="1720091" y="586543"/>
                </a:lnTo>
                <a:lnTo>
                  <a:pt x="1715647" y="594164"/>
                </a:lnTo>
                <a:lnTo>
                  <a:pt x="1710886" y="601151"/>
                </a:lnTo>
                <a:lnTo>
                  <a:pt x="1706124" y="608455"/>
                </a:lnTo>
                <a:lnTo>
                  <a:pt x="1700728" y="615441"/>
                </a:lnTo>
                <a:lnTo>
                  <a:pt x="1695332" y="622427"/>
                </a:lnTo>
                <a:lnTo>
                  <a:pt x="1689301" y="628779"/>
                </a:lnTo>
                <a:lnTo>
                  <a:pt x="1683588" y="635447"/>
                </a:lnTo>
                <a:lnTo>
                  <a:pt x="1676922" y="641799"/>
                </a:lnTo>
                <a:lnTo>
                  <a:pt x="1670574" y="648785"/>
                </a:lnTo>
                <a:lnTo>
                  <a:pt x="1663590" y="655454"/>
                </a:lnTo>
                <a:lnTo>
                  <a:pt x="1655655" y="661488"/>
                </a:lnTo>
                <a:lnTo>
                  <a:pt x="1647719" y="666886"/>
                </a:lnTo>
                <a:lnTo>
                  <a:pt x="1643276" y="669427"/>
                </a:lnTo>
                <a:lnTo>
                  <a:pt x="1639149" y="671332"/>
                </a:lnTo>
                <a:lnTo>
                  <a:pt x="1634705" y="673555"/>
                </a:lnTo>
                <a:lnTo>
                  <a:pt x="1630261" y="675461"/>
                </a:lnTo>
                <a:lnTo>
                  <a:pt x="1625500" y="677049"/>
                </a:lnTo>
                <a:lnTo>
                  <a:pt x="1620739" y="678636"/>
                </a:lnTo>
                <a:lnTo>
                  <a:pt x="1615978" y="679589"/>
                </a:lnTo>
                <a:lnTo>
                  <a:pt x="1611216" y="680542"/>
                </a:lnTo>
                <a:lnTo>
                  <a:pt x="1628992" y="687528"/>
                </a:lnTo>
                <a:lnTo>
                  <a:pt x="1630579" y="703724"/>
                </a:lnTo>
                <a:lnTo>
                  <a:pt x="1631531" y="720237"/>
                </a:lnTo>
                <a:lnTo>
                  <a:pt x="1632166" y="737068"/>
                </a:lnTo>
                <a:lnTo>
                  <a:pt x="1632166" y="745325"/>
                </a:lnTo>
                <a:lnTo>
                  <a:pt x="1631849" y="753582"/>
                </a:lnTo>
                <a:lnTo>
                  <a:pt x="1631214" y="761838"/>
                </a:lnTo>
                <a:lnTo>
                  <a:pt x="1630261" y="770095"/>
                </a:lnTo>
                <a:lnTo>
                  <a:pt x="1628674" y="778034"/>
                </a:lnTo>
                <a:lnTo>
                  <a:pt x="1627087" y="785973"/>
                </a:lnTo>
                <a:lnTo>
                  <a:pt x="1624865" y="793912"/>
                </a:lnTo>
                <a:lnTo>
                  <a:pt x="1622326" y="801534"/>
                </a:lnTo>
                <a:lnTo>
                  <a:pt x="1619152" y="809155"/>
                </a:lnTo>
                <a:lnTo>
                  <a:pt x="1615343" y="816777"/>
                </a:lnTo>
                <a:lnTo>
                  <a:pt x="1597250" y="848216"/>
                </a:lnTo>
                <a:lnTo>
                  <a:pt x="1579475" y="879655"/>
                </a:lnTo>
                <a:lnTo>
                  <a:pt x="1561064" y="910776"/>
                </a:lnTo>
                <a:lnTo>
                  <a:pt x="1542337" y="941898"/>
                </a:lnTo>
                <a:lnTo>
                  <a:pt x="1505199" y="1004140"/>
                </a:lnTo>
                <a:lnTo>
                  <a:pt x="1466791" y="1065430"/>
                </a:lnTo>
                <a:lnTo>
                  <a:pt x="1459173" y="1076545"/>
                </a:lnTo>
                <a:lnTo>
                  <a:pt x="1451872" y="1087660"/>
                </a:lnTo>
                <a:lnTo>
                  <a:pt x="1444889" y="1098774"/>
                </a:lnTo>
                <a:lnTo>
                  <a:pt x="1437906" y="1110524"/>
                </a:lnTo>
                <a:lnTo>
                  <a:pt x="1424574" y="1133071"/>
                </a:lnTo>
                <a:lnTo>
                  <a:pt x="1417274" y="1144504"/>
                </a:lnTo>
                <a:lnTo>
                  <a:pt x="1409973" y="1155618"/>
                </a:lnTo>
                <a:lnTo>
                  <a:pt x="1401085" y="1173720"/>
                </a:lnTo>
                <a:lnTo>
                  <a:pt x="1392515" y="1191503"/>
                </a:lnTo>
                <a:lnTo>
                  <a:pt x="1383627" y="1209922"/>
                </a:lnTo>
                <a:lnTo>
                  <a:pt x="1375692" y="1228023"/>
                </a:lnTo>
                <a:lnTo>
                  <a:pt x="1368709" y="1246760"/>
                </a:lnTo>
                <a:lnTo>
                  <a:pt x="1361725" y="1265496"/>
                </a:lnTo>
                <a:lnTo>
                  <a:pt x="1355377" y="1284550"/>
                </a:lnTo>
                <a:lnTo>
                  <a:pt x="1349664" y="1303604"/>
                </a:lnTo>
                <a:lnTo>
                  <a:pt x="1347759" y="1314401"/>
                </a:lnTo>
                <a:lnTo>
                  <a:pt x="1346489" y="1325198"/>
                </a:lnTo>
                <a:lnTo>
                  <a:pt x="1345220" y="1336313"/>
                </a:lnTo>
                <a:lnTo>
                  <a:pt x="1343950" y="1346793"/>
                </a:lnTo>
                <a:lnTo>
                  <a:pt x="1343315" y="1357907"/>
                </a:lnTo>
                <a:lnTo>
                  <a:pt x="1342680" y="1369022"/>
                </a:lnTo>
                <a:lnTo>
                  <a:pt x="1342045" y="1390617"/>
                </a:lnTo>
                <a:lnTo>
                  <a:pt x="1344902" y="1384583"/>
                </a:lnTo>
                <a:lnTo>
                  <a:pt x="1347124" y="1377914"/>
                </a:lnTo>
                <a:lnTo>
                  <a:pt x="1352520" y="1364894"/>
                </a:lnTo>
                <a:lnTo>
                  <a:pt x="1354742" y="1358225"/>
                </a:lnTo>
                <a:lnTo>
                  <a:pt x="1357599" y="1351874"/>
                </a:lnTo>
                <a:lnTo>
                  <a:pt x="1360773" y="1345522"/>
                </a:lnTo>
                <a:lnTo>
                  <a:pt x="1363947" y="1339171"/>
                </a:lnTo>
                <a:lnTo>
                  <a:pt x="1371883" y="1327104"/>
                </a:lnTo>
                <a:lnTo>
                  <a:pt x="1379501" y="1314719"/>
                </a:lnTo>
                <a:lnTo>
                  <a:pt x="1394420" y="1289949"/>
                </a:lnTo>
                <a:lnTo>
                  <a:pt x="1401720" y="1277563"/>
                </a:lnTo>
                <a:lnTo>
                  <a:pt x="1409338" y="1265179"/>
                </a:lnTo>
                <a:lnTo>
                  <a:pt x="1417274" y="1252793"/>
                </a:lnTo>
                <a:lnTo>
                  <a:pt x="1425209" y="1241043"/>
                </a:lnTo>
                <a:lnTo>
                  <a:pt x="1433462" y="1229294"/>
                </a:lnTo>
                <a:lnTo>
                  <a:pt x="1441715" y="1217544"/>
                </a:lnTo>
                <a:lnTo>
                  <a:pt x="1450285" y="1206111"/>
                </a:lnTo>
                <a:lnTo>
                  <a:pt x="1459173" y="1194997"/>
                </a:lnTo>
                <a:lnTo>
                  <a:pt x="1464252" y="1189916"/>
                </a:lnTo>
                <a:lnTo>
                  <a:pt x="1469013" y="1184517"/>
                </a:lnTo>
                <a:lnTo>
                  <a:pt x="1473774" y="1179436"/>
                </a:lnTo>
                <a:lnTo>
                  <a:pt x="1478853" y="1174673"/>
                </a:lnTo>
                <a:lnTo>
                  <a:pt x="1484566" y="1170227"/>
                </a:lnTo>
                <a:lnTo>
                  <a:pt x="1489962" y="1165781"/>
                </a:lnTo>
                <a:lnTo>
                  <a:pt x="1495993" y="1161652"/>
                </a:lnTo>
                <a:lnTo>
                  <a:pt x="1501707" y="1157841"/>
                </a:lnTo>
                <a:lnTo>
                  <a:pt x="1532814" y="1137517"/>
                </a:lnTo>
                <a:lnTo>
                  <a:pt x="1563921" y="1117193"/>
                </a:lnTo>
                <a:lnTo>
                  <a:pt x="1595345" y="1097822"/>
                </a:lnTo>
                <a:lnTo>
                  <a:pt x="1626770" y="1078133"/>
                </a:lnTo>
                <a:lnTo>
                  <a:pt x="1627405" y="1070511"/>
                </a:lnTo>
                <a:lnTo>
                  <a:pt x="1628040" y="1062889"/>
                </a:lnTo>
                <a:lnTo>
                  <a:pt x="1630261" y="1047647"/>
                </a:lnTo>
                <a:lnTo>
                  <a:pt x="1630896" y="1040025"/>
                </a:lnTo>
                <a:lnTo>
                  <a:pt x="1631531" y="1032404"/>
                </a:lnTo>
                <a:lnTo>
                  <a:pt x="1631531" y="1024782"/>
                </a:lnTo>
                <a:lnTo>
                  <a:pt x="1631214" y="1017160"/>
                </a:lnTo>
                <a:lnTo>
                  <a:pt x="1630579" y="1006998"/>
                </a:lnTo>
                <a:lnTo>
                  <a:pt x="1629309" y="996836"/>
                </a:lnTo>
                <a:lnTo>
                  <a:pt x="1627722" y="986992"/>
                </a:lnTo>
                <a:lnTo>
                  <a:pt x="1625818" y="977147"/>
                </a:lnTo>
                <a:lnTo>
                  <a:pt x="1622326" y="957141"/>
                </a:lnTo>
                <a:lnTo>
                  <a:pt x="1620739" y="947296"/>
                </a:lnTo>
                <a:lnTo>
                  <a:pt x="1619787" y="937134"/>
                </a:lnTo>
                <a:lnTo>
                  <a:pt x="1629627" y="941580"/>
                </a:lnTo>
                <a:lnTo>
                  <a:pt x="1633436" y="950154"/>
                </a:lnTo>
                <a:lnTo>
                  <a:pt x="1636927" y="959046"/>
                </a:lnTo>
                <a:lnTo>
                  <a:pt x="1639467" y="967938"/>
                </a:lnTo>
                <a:lnTo>
                  <a:pt x="1641689" y="976830"/>
                </a:lnTo>
                <a:lnTo>
                  <a:pt x="1643593" y="986039"/>
                </a:lnTo>
                <a:lnTo>
                  <a:pt x="1645180" y="995248"/>
                </a:lnTo>
                <a:lnTo>
                  <a:pt x="1648037" y="1013667"/>
                </a:lnTo>
                <a:lnTo>
                  <a:pt x="1648672" y="1020654"/>
                </a:lnTo>
                <a:lnTo>
                  <a:pt x="1648989" y="1027640"/>
                </a:lnTo>
                <a:lnTo>
                  <a:pt x="1649307" y="1034309"/>
                </a:lnTo>
                <a:lnTo>
                  <a:pt x="1648989" y="1040978"/>
                </a:lnTo>
                <a:lnTo>
                  <a:pt x="1648354" y="1047964"/>
                </a:lnTo>
                <a:lnTo>
                  <a:pt x="1647719" y="1054951"/>
                </a:lnTo>
                <a:lnTo>
                  <a:pt x="1645498" y="1068288"/>
                </a:lnTo>
                <a:lnTo>
                  <a:pt x="1676287" y="1053680"/>
                </a:lnTo>
                <a:lnTo>
                  <a:pt x="1675335" y="1047647"/>
                </a:lnTo>
                <a:lnTo>
                  <a:pt x="1674383" y="1041295"/>
                </a:lnTo>
                <a:lnTo>
                  <a:pt x="1674383" y="1038437"/>
                </a:lnTo>
                <a:lnTo>
                  <a:pt x="1674383" y="1035262"/>
                </a:lnTo>
                <a:lnTo>
                  <a:pt x="1675017" y="1032404"/>
                </a:lnTo>
                <a:lnTo>
                  <a:pt x="1675652" y="1029228"/>
                </a:lnTo>
                <a:lnTo>
                  <a:pt x="1679144" y="1017795"/>
                </a:lnTo>
                <a:lnTo>
                  <a:pt x="1682318" y="1006998"/>
                </a:lnTo>
                <a:lnTo>
                  <a:pt x="1684857" y="995566"/>
                </a:lnTo>
                <a:lnTo>
                  <a:pt x="1687397" y="983816"/>
                </a:lnTo>
                <a:lnTo>
                  <a:pt x="1689301" y="972384"/>
                </a:lnTo>
                <a:lnTo>
                  <a:pt x="1691523" y="960634"/>
                </a:lnTo>
                <a:lnTo>
                  <a:pt x="1693110" y="949202"/>
                </a:lnTo>
                <a:lnTo>
                  <a:pt x="1694697" y="937452"/>
                </a:lnTo>
                <a:lnTo>
                  <a:pt x="1696602" y="913952"/>
                </a:lnTo>
                <a:lnTo>
                  <a:pt x="1698189" y="890452"/>
                </a:lnTo>
                <a:lnTo>
                  <a:pt x="1699141" y="867587"/>
                </a:lnTo>
                <a:lnTo>
                  <a:pt x="1699459" y="844088"/>
                </a:lnTo>
                <a:lnTo>
                  <a:pt x="1702315" y="845358"/>
                </a:lnTo>
                <a:lnTo>
                  <a:pt x="1704537" y="846946"/>
                </a:lnTo>
                <a:lnTo>
                  <a:pt x="1706759" y="849169"/>
                </a:lnTo>
                <a:lnTo>
                  <a:pt x="1708346" y="851074"/>
                </a:lnTo>
                <a:lnTo>
                  <a:pt x="1709933" y="853614"/>
                </a:lnTo>
                <a:lnTo>
                  <a:pt x="1710886" y="856473"/>
                </a:lnTo>
                <a:lnTo>
                  <a:pt x="1711838" y="859013"/>
                </a:lnTo>
                <a:lnTo>
                  <a:pt x="1711838" y="862189"/>
                </a:lnTo>
                <a:lnTo>
                  <a:pt x="1712790" y="872351"/>
                </a:lnTo>
                <a:lnTo>
                  <a:pt x="1713108" y="882195"/>
                </a:lnTo>
                <a:lnTo>
                  <a:pt x="1713743" y="892675"/>
                </a:lnTo>
                <a:lnTo>
                  <a:pt x="1713108" y="902520"/>
                </a:lnTo>
                <a:lnTo>
                  <a:pt x="1712790" y="912682"/>
                </a:lnTo>
                <a:lnTo>
                  <a:pt x="1712155" y="922526"/>
                </a:lnTo>
                <a:lnTo>
                  <a:pt x="1711521" y="933006"/>
                </a:lnTo>
                <a:lnTo>
                  <a:pt x="1710568" y="943168"/>
                </a:lnTo>
                <a:lnTo>
                  <a:pt x="1707712" y="963174"/>
                </a:lnTo>
                <a:lnTo>
                  <a:pt x="1704220" y="983181"/>
                </a:lnTo>
                <a:lnTo>
                  <a:pt x="1700411" y="1002870"/>
                </a:lnTo>
                <a:lnTo>
                  <a:pt x="1696602" y="1022559"/>
                </a:lnTo>
                <a:lnTo>
                  <a:pt x="1703585" y="1011444"/>
                </a:lnTo>
                <a:lnTo>
                  <a:pt x="1709933" y="1000012"/>
                </a:lnTo>
                <a:lnTo>
                  <a:pt x="1715647" y="988579"/>
                </a:lnTo>
                <a:lnTo>
                  <a:pt x="1720726" y="976512"/>
                </a:lnTo>
                <a:lnTo>
                  <a:pt x="1725804" y="964445"/>
                </a:lnTo>
                <a:lnTo>
                  <a:pt x="1730248" y="952060"/>
                </a:lnTo>
                <a:lnTo>
                  <a:pt x="1734057" y="939675"/>
                </a:lnTo>
                <a:lnTo>
                  <a:pt x="1736914" y="927290"/>
                </a:lnTo>
                <a:lnTo>
                  <a:pt x="1743262" y="902837"/>
                </a:lnTo>
                <a:lnTo>
                  <a:pt x="1746437" y="890452"/>
                </a:lnTo>
                <a:lnTo>
                  <a:pt x="1749293" y="878385"/>
                </a:lnTo>
                <a:lnTo>
                  <a:pt x="1751515" y="866317"/>
                </a:lnTo>
                <a:lnTo>
                  <a:pt x="1753420" y="853932"/>
                </a:lnTo>
                <a:lnTo>
                  <a:pt x="1754689" y="841547"/>
                </a:lnTo>
                <a:lnTo>
                  <a:pt x="1755324" y="829162"/>
                </a:lnTo>
                <a:lnTo>
                  <a:pt x="1755642" y="808520"/>
                </a:lnTo>
                <a:lnTo>
                  <a:pt x="1756277" y="798041"/>
                </a:lnTo>
                <a:lnTo>
                  <a:pt x="1757229" y="792960"/>
                </a:lnTo>
                <a:lnTo>
                  <a:pt x="1758181" y="787561"/>
                </a:lnTo>
                <a:lnTo>
                  <a:pt x="1762308" y="791054"/>
                </a:lnTo>
                <a:lnTo>
                  <a:pt x="1766434" y="794865"/>
                </a:lnTo>
                <a:lnTo>
                  <a:pt x="1768021" y="797088"/>
                </a:lnTo>
                <a:lnTo>
                  <a:pt x="1769608" y="799311"/>
                </a:lnTo>
                <a:lnTo>
                  <a:pt x="1770243" y="801851"/>
                </a:lnTo>
                <a:lnTo>
                  <a:pt x="1770560" y="805027"/>
                </a:lnTo>
                <a:lnTo>
                  <a:pt x="1771195" y="812966"/>
                </a:lnTo>
                <a:lnTo>
                  <a:pt x="1771830" y="820905"/>
                </a:lnTo>
                <a:lnTo>
                  <a:pt x="1771830" y="828844"/>
                </a:lnTo>
                <a:lnTo>
                  <a:pt x="1771830" y="836784"/>
                </a:lnTo>
                <a:lnTo>
                  <a:pt x="1771195" y="844723"/>
                </a:lnTo>
                <a:lnTo>
                  <a:pt x="1770560" y="852662"/>
                </a:lnTo>
                <a:lnTo>
                  <a:pt x="1769608" y="860283"/>
                </a:lnTo>
                <a:lnTo>
                  <a:pt x="1768021" y="868223"/>
                </a:lnTo>
                <a:lnTo>
                  <a:pt x="1765164" y="884101"/>
                </a:lnTo>
                <a:lnTo>
                  <a:pt x="1761673" y="899661"/>
                </a:lnTo>
                <a:lnTo>
                  <a:pt x="1753737" y="930148"/>
                </a:lnTo>
                <a:lnTo>
                  <a:pt x="1751515" y="938404"/>
                </a:lnTo>
                <a:lnTo>
                  <a:pt x="1748659" y="946979"/>
                </a:lnTo>
                <a:lnTo>
                  <a:pt x="1743262" y="963174"/>
                </a:lnTo>
                <a:lnTo>
                  <a:pt x="1737866" y="979370"/>
                </a:lnTo>
                <a:lnTo>
                  <a:pt x="1735010" y="987309"/>
                </a:lnTo>
                <a:lnTo>
                  <a:pt x="1732470" y="995566"/>
                </a:lnTo>
                <a:lnTo>
                  <a:pt x="1737549" y="988897"/>
                </a:lnTo>
                <a:lnTo>
                  <a:pt x="1741993" y="982228"/>
                </a:lnTo>
                <a:lnTo>
                  <a:pt x="1745802" y="975877"/>
                </a:lnTo>
                <a:lnTo>
                  <a:pt x="1749611" y="968891"/>
                </a:lnTo>
                <a:lnTo>
                  <a:pt x="1752785" y="961587"/>
                </a:lnTo>
                <a:lnTo>
                  <a:pt x="1755959" y="954283"/>
                </a:lnTo>
                <a:lnTo>
                  <a:pt x="1759133" y="947296"/>
                </a:lnTo>
                <a:lnTo>
                  <a:pt x="1761990" y="939992"/>
                </a:lnTo>
                <a:lnTo>
                  <a:pt x="1767069" y="924749"/>
                </a:lnTo>
                <a:lnTo>
                  <a:pt x="1771513" y="909506"/>
                </a:lnTo>
                <a:lnTo>
                  <a:pt x="1779766" y="879020"/>
                </a:lnTo>
                <a:lnTo>
                  <a:pt x="1783257" y="859966"/>
                </a:lnTo>
                <a:lnTo>
                  <a:pt x="1786114" y="840277"/>
                </a:lnTo>
                <a:lnTo>
                  <a:pt x="1788971" y="820905"/>
                </a:lnTo>
                <a:lnTo>
                  <a:pt x="1790875" y="801216"/>
                </a:lnTo>
                <a:lnTo>
                  <a:pt x="1792462" y="781527"/>
                </a:lnTo>
                <a:lnTo>
                  <a:pt x="1793732" y="762156"/>
                </a:lnTo>
                <a:lnTo>
                  <a:pt x="1794049" y="742467"/>
                </a:lnTo>
                <a:lnTo>
                  <a:pt x="1794049" y="722778"/>
                </a:lnTo>
                <a:lnTo>
                  <a:pt x="1793732" y="716744"/>
                </a:lnTo>
                <a:lnTo>
                  <a:pt x="1793415" y="710393"/>
                </a:lnTo>
                <a:lnTo>
                  <a:pt x="1792145" y="698008"/>
                </a:lnTo>
                <a:lnTo>
                  <a:pt x="1791827" y="691656"/>
                </a:lnTo>
                <a:lnTo>
                  <a:pt x="1791827" y="685623"/>
                </a:lnTo>
                <a:lnTo>
                  <a:pt x="1793097" y="679271"/>
                </a:lnTo>
                <a:lnTo>
                  <a:pt x="1794367" y="673238"/>
                </a:lnTo>
                <a:lnTo>
                  <a:pt x="1796271" y="675778"/>
                </a:lnTo>
                <a:lnTo>
                  <a:pt x="1798176" y="678636"/>
                </a:lnTo>
                <a:lnTo>
                  <a:pt x="1799446" y="681494"/>
                </a:lnTo>
                <a:lnTo>
                  <a:pt x="1801033" y="684353"/>
                </a:lnTo>
                <a:lnTo>
                  <a:pt x="1802937" y="690386"/>
                </a:lnTo>
                <a:lnTo>
                  <a:pt x="1804207" y="697055"/>
                </a:lnTo>
                <a:lnTo>
                  <a:pt x="1805476" y="703089"/>
                </a:lnTo>
                <a:lnTo>
                  <a:pt x="1806111" y="709758"/>
                </a:lnTo>
                <a:lnTo>
                  <a:pt x="1807064" y="722778"/>
                </a:lnTo>
                <a:lnTo>
                  <a:pt x="1807381" y="738021"/>
                </a:lnTo>
                <a:lnTo>
                  <a:pt x="1807064" y="753264"/>
                </a:lnTo>
                <a:lnTo>
                  <a:pt x="1806746" y="768507"/>
                </a:lnTo>
                <a:lnTo>
                  <a:pt x="1806111" y="783433"/>
                </a:lnTo>
                <a:lnTo>
                  <a:pt x="1805476" y="798676"/>
                </a:lnTo>
                <a:lnTo>
                  <a:pt x="1803889" y="814236"/>
                </a:lnTo>
                <a:lnTo>
                  <a:pt x="1802620" y="829162"/>
                </a:lnTo>
                <a:lnTo>
                  <a:pt x="1800398" y="844405"/>
                </a:lnTo>
                <a:lnTo>
                  <a:pt x="1798493" y="859648"/>
                </a:lnTo>
                <a:lnTo>
                  <a:pt x="1795636" y="874256"/>
                </a:lnTo>
                <a:lnTo>
                  <a:pt x="1792145" y="889182"/>
                </a:lnTo>
                <a:lnTo>
                  <a:pt x="1788336" y="904107"/>
                </a:lnTo>
                <a:lnTo>
                  <a:pt x="1784209" y="918398"/>
                </a:lnTo>
                <a:lnTo>
                  <a:pt x="1779448" y="933006"/>
                </a:lnTo>
                <a:lnTo>
                  <a:pt x="1774369" y="947296"/>
                </a:lnTo>
                <a:lnTo>
                  <a:pt x="1768021" y="961269"/>
                </a:lnTo>
                <a:lnTo>
                  <a:pt x="1761990" y="973654"/>
                </a:lnTo>
                <a:lnTo>
                  <a:pt x="1755642" y="985721"/>
                </a:lnTo>
                <a:lnTo>
                  <a:pt x="1748659" y="997471"/>
                </a:lnTo>
                <a:lnTo>
                  <a:pt x="1741993" y="1009539"/>
                </a:lnTo>
                <a:lnTo>
                  <a:pt x="1751833" y="1003188"/>
                </a:lnTo>
                <a:lnTo>
                  <a:pt x="1761673" y="996519"/>
                </a:lnTo>
                <a:lnTo>
                  <a:pt x="1766434" y="993025"/>
                </a:lnTo>
                <a:lnTo>
                  <a:pt x="1770878" y="989215"/>
                </a:lnTo>
                <a:lnTo>
                  <a:pt x="1775322" y="985404"/>
                </a:lnTo>
                <a:lnTo>
                  <a:pt x="1779448" y="981276"/>
                </a:lnTo>
                <a:lnTo>
                  <a:pt x="1795002" y="965715"/>
                </a:lnTo>
                <a:lnTo>
                  <a:pt x="1810238" y="950154"/>
                </a:lnTo>
                <a:lnTo>
                  <a:pt x="1817856" y="942215"/>
                </a:lnTo>
                <a:lnTo>
                  <a:pt x="1824839" y="933958"/>
                </a:lnTo>
                <a:lnTo>
                  <a:pt x="1831187" y="925384"/>
                </a:lnTo>
                <a:lnTo>
                  <a:pt x="1837536" y="916492"/>
                </a:lnTo>
                <a:lnTo>
                  <a:pt x="1841980" y="910141"/>
                </a:lnTo>
                <a:lnTo>
                  <a:pt x="1846106" y="903472"/>
                </a:lnTo>
                <a:lnTo>
                  <a:pt x="1854359" y="889817"/>
                </a:lnTo>
                <a:lnTo>
                  <a:pt x="1869912" y="862506"/>
                </a:lnTo>
                <a:lnTo>
                  <a:pt x="1873087" y="856155"/>
                </a:lnTo>
                <a:lnTo>
                  <a:pt x="1876261" y="849486"/>
                </a:lnTo>
                <a:lnTo>
                  <a:pt x="1881974" y="835831"/>
                </a:lnTo>
                <a:lnTo>
                  <a:pt x="1885466" y="829162"/>
                </a:lnTo>
                <a:lnTo>
                  <a:pt x="1889275" y="822811"/>
                </a:lnTo>
                <a:lnTo>
                  <a:pt x="1891179" y="819953"/>
                </a:lnTo>
                <a:lnTo>
                  <a:pt x="1893719" y="817095"/>
                </a:lnTo>
                <a:lnTo>
                  <a:pt x="1896576" y="814236"/>
                </a:lnTo>
                <a:lnTo>
                  <a:pt x="1899115" y="812013"/>
                </a:lnTo>
                <a:lnTo>
                  <a:pt x="1901337" y="809473"/>
                </a:lnTo>
                <a:lnTo>
                  <a:pt x="1903241" y="806932"/>
                </a:lnTo>
                <a:lnTo>
                  <a:pt x="1905146" y="804710"/>
                </a:lnTo>
                <a:lnTo>
                  <a:pt x="1906416" y="801851"/>
                </a:lnTo>
                <a:lnTo>
                  <a:pt x="1908955" y="796135"/>
                </a:lnTo>
                <a:lnTo>
                  <a:pt x="1910859" y="789784"/>
                </a:lnTo>
                <a:lnTo>
                  <a:pt x="1913716" y="781210"/>
                </a:lnTo>
                <a:lnTo>
                  <a:pt x="1916255" y="772636"/>
                </a:lnTo>
                <a:lnTo>
                  <a:pt x="1918160" y="763744"/>
                </a:lnTo>
                <a:lnTo>
                  <a:pt x="1920065" y="754852"/>
                </a:lnTo>
                <a:lnTo>
                  <a:pt x="1923239" y="737386"/>
                </a:lnTo>
                <a:lnTo>
                  <a:pt x="1926730" y="719602"/>
                </a:lnTo>
                <a:lnTo>
                  <a:pt x="1932761" y="691974"/>
                </a:lnTo>
                <a:lnTo>
                  <a:pt x="1938157" y="664346"/>
                </a:lnTo>
                <a:lnTo>
                  <a:pt x="1941014" y="650691"/>
                </a:lnTo>
                <a:lnTo>
                  <a:pt x="1943236" y="636400"/>
                </a:lnTo>
                <a:lnTo>
                  <a:pt x="1945458" y="622745"/>
                </a:lnTo>
                <a:lnTo>
                  <a:pt x="1947045" y="608455"/>
                </a:lnTo>
                <a:lnTo>
                  <a:pt x="1950219" y="608137"/>
                </a:lnTo>
                <a:lnTo>
                  <a:pt x="1953076" y="607819"/>
                </a:lnTo>
                <a:lnTo>
                  <a:pt x="1956250" y="606867"/>
                </a:lnTo>
                <a:lnTo>
                  <a:pt x="1958790" y="605914"/>
                </a:lnTo>
                <a:lnTo>
                  <a:pt x="1964186" y="603056"/>
                </a:lnTo>
                <a:lnTo>
                  <a:pt x="1969264" y="599880"/>
                </a:lnTo>
                <a:lnTo>
                  <a:pt x="1974343" y="596705"/>
                </a:lnTo>
                <a:lnTo>
                  <a:pt x="1979739" y="594164"/>
                </a:lnTo>
                <a:lnTo>
                  <a:pt x="1982279" y="592894"/>
                </a:lnTo>
                <a:lnTo>
                  <a:pt x="1985453" y="591941"/>
                </a:lnTo>
                <a:lnTo>
                  <a:pt x="1988309" y="590988"/>
                </a:lnTo>
                <a:lnTo>
                  <a:pt x="1991484" y="590671"/>
                </a:lnTo>
                <a:lnTo>
                  <a:pt x="1994340" y="590036"/>
                </a:lnTo>
                <a:lnTo>
                  <a:pt x="1997515" y="589718"/>
                </a:lnTo>
                <a:lnTo>
                  <a:pt x="2000371" y="589083"/>
                </a:lnTo>
                <a:lnTo>
                  <a:pt x="2003546" y="589083"/>
                </a:lnTo>
                <a:lnTo>
                  <a:pt x="2009577" y="590036"/>
                </a:lnTo>
                <a:lnTo>
                  <a:pt x="2015607" y="590988"/>
                </a:lnTo>
                <a:lnTo>
                  <a:pt x="2021638" y="592259"/>
                </a:lnTo>
                <a:lnTo>
                  <a:pt x="2027669" y="594164"/>
                </a:lnTo>
                <a:lnTo>
                  <a:pt x="2033383" y="595752"/>
                </a:lnTo>
                <a:lnTo>
                  <a:pt x="2039731" y="597022"/>
                </a:lnTo>
                <a:lnTo>
                  <a:pt x="2048302" y="599563"/>
                </a:lnTo>
                <a:lnTo>
                  <a:pt x="2056872" y="602421"/>
                </a:lnTo>
                <a:lnTo>
                  <a:pt x="2065442" y="605596"/>
                </a:lnTo>
                <a:lnTo>
                  <a:pt x="2074012" y="608455"/>
                </a:lnTo>
                <a:lnTo>
                  <a:pt x="2091153" y="615441"/>
                </a:lnTo>
                <a:lnTo>
                  <a:pt x="2107976" y="622745"/>
                </a:lnTo>
                <a:lnTo>
                  <a:pt x="2120356" y="626556"/>
                </a:lnTo>
                <a:lnTo>
                  <a:pt x="2132735" y="630684"/>
                </a:lnTo>
                <a:lnTo>
                  <a:pt x="2157493" y="639576"/>
                </a:lnTo>
                <a:lnTo>
                  <a:pt x="2182252" y="649420"/>
                </a:lnTo>
                <a:lnTo>
                  <a:pt x="2206376" y="658947"/>
                </a:lnTo>
                <a:lnTo>
                  <a:pt x="2227643" y="665616"/>
                </a:lnTo>
                <a:lnTo>
                  <a:pt x="2248910" y="671332"/>
                </a:lnTo>
                <a:lnTo>
                  <a:pt x="2270812" y="676413"/>
                </a:lnTo>
                <a:lnTo>
                  <a:pt x="2292396" y="681177"/>
                </a:lnTo>
                <a:lnTo>
                  <a:pt x="2314616" y="685305"/>
                </a:lnTo>
                <a:lnTo>
                  <a:pt x="2336200" y="688163"/>
                </a:lnTo>
                <a:lnTo>
                  <a:pt x="2358419" y="690704"/>
                </a:lnTo>
                <a:lnTo>
                  <a:pt x="2380956" y="692927"/>
                </a:lnTo>
                <a:lnTo>
                  <a:pt x="2410159" y="697373"/>
                </a:lnTo>
                <a:lnTo>
                  <a:pt x="2425077" y="699913"/>
                </a:lnTo>
                <a:lnTo>
                  <a:pt x="2439996" y="703406"/>
                </a:lnTo>
                <a:lnTo>
                  <a:pt x="2446979" y="705312"/>
                </a:lnTo>
                <a:lnTo>
                  <a:pt x="2453962" y="707535"/>
                </a:lnTo>
                <a:lnTo>
                  <a:pt x="2461263" y="710075"/>
                </a:lnTo>
                <a:lnTo>
                  <a:pt x="2468246" y="712933"/>
                </a:lnTo>
                <a:lnTo>
                  <a:pt x="2474595" y="715791"/>
                </a:lnTo>
                <a:lnTo>
                  <a:pt x="2481260" y="719602"/>
                </a:lnTo>
                <a:lnTo>
                  <a:pt x="2487926" y="723413"/>
                </a:lnTo>
                <a:lnTo>
                  <a:pt x="2493957" y="727859"/>
                </a:lnTo>
                <a:lnTo>
                  <a:pt x="2500940" y="734210"/>
                </a:lnTo>
                <a:lnTo>
                  <a:pt x="2508558" y="739926"/>
                </a:lnTo>
                <a:lnTo>
                  <a:pt x="2523794" y="751676"/>
                </a:lnTo>
                <a:lnTo>
                  <a:pt x="2531095" y="757710"/>
                </a:lnTo>
                <a:lnTo>
                  <a:pt x="2537761" y="764379"/>
                </a:lnTo>
                <a:lnTo>
                  <a:pt x="2540935" y="767554"/>
                </a:lnTo>
                <a:lnTo>
                  <a:pt x="2544109" y="771365"/>
                </a:lnTo>
                <a:lnTo>
                  <a:pt x="2546966" y="775176"/>
                </a:lnTo>
                <a:lnTo>
                  <a:pt x="2549505" y="779304"/>
                </a:lnTo>
                <a:lnTo>
                  <a:pt x="2552362" y="783433"/>
                </a:lnTo>
                <a:lnTo>
                  <a:pt x="2555536" y="787244"/>
                </a:lnTo>
                <a:lnTo>
                  <a:pt x="2561885" y="795183"/>
                </a:lnTo>
                <a:lnTo>
                  <a:pt x="2568868" y="802487"/>
                </a:lnTo>
                <a:lnTo>
                  <a:pt x="2575851" y="809791"/>
                </a:lnTo>
                <a:lnTo>
                  <a:pt x="2582834" y="817095"/>
                </a:lnTo>
                <a:lnTo>
                  <a:pt x="2589500" y="824716"/>
                </a:lnTo>
                <a:lnTo>
                  <a:pt x="2595848" y="832338"/>
                </a:lnTo>
                <a:lnTo>
                  <a:pt x="2599023" y="836466"/>
                </a:lnTo>
                <a:lnTo>
                  <a:pt x="2601562" y="840594"/>
                </a:lnTo>
                <a:lnTo>
                  <a:pt x="2617115" y="865047"/>
                </a:lnTo>
                <a:lnTo>
                  <a:pt x="2625051" y="877432"/>
                </a:lnTo>
                <a:lnTo>
                  <a:pt x="2632352" y="890135"/>
                </a:lnTo>
                <a:lnTo>
                  <a:pt x="2639335" y="902837"/>
                </a:lnTo>
                <a:lnTo>
                  <a:pt x="2645366" y="916175"/>
                </a:lnTo>
                <a:lnTo>
                  <a:pt x="2648222" y="923161"/>
                </a:lnTo>
                <a:lnTo>
                  <a:pt x="2651079" y="929512"/>
                </a:lnTo>
                <a:lnTo>
                  <a:pt x="2653301" y="936499"/>
                </a:lnTo>
                <a:lnTo>
                  <a:pt x="2655523" y="943803"/>
                </a:lnTo>
                <a:lnTo>
                  <a:pt x="2660284" y="939357"/>
                </a:lnTo>
                <a:lnTo>
                  <a:pt x="2665046" y="935229"/>
                </a:lnTo>
                <a:lnTo>
                  <a:pt x="2670442" y="931100"/>
                </a:lnTo>
                <a:lnTo>
                  <a:pt x="2675520" y="927607"/>
                </a:lnTo>
                <a:lnTo>
                  <a:pt x="2686313" y="920303"/>
                </a:lnTo>
                <a:lnTo>
                  <a:pt x="2697105" y="913634"/>
                </a:lnTo>
                <a:lnTo>
                  <a:pt x="2708532" y="907601"/>
                </a:lnTo>
                <a:lnTo>
                  <a:pt x="2720276" y="901567"/>
                </a:lnTo>
                <a:lnTo>
                  <a:pt x="2743131" y="889817"/>
                </a:lnTo>
                <a:lnTo>
                  <a:pt x="2751066" y="886006"/>
                </a:lnTo>
                <a:lnTo>
                  <a:pt x="2759001" y="882513"/>
                </a:lnTo>
                <a:lnTo>
                  <a:pt x="2767572" y="880290"/>
                </a:lnTo>
                <a:lnTo>
                  <a:pt x="2776142" y="878385"/>
                </a:lnTo>
                <a:lnTo>
                  <a:pt x="2773920" y="882195"/>
                </a:lnTo>
                <a:lnTo>
                  <a:pt x="2771698" y="885689"/>
                </a:lnTo>
                <a:lnTo>
                  <a:pt x="2770429" y="887594"/>
                </a:lnTo>
                <a:lnTo>
                  <a:pt x="2768841" y="888864"/>
                </a:lnTo>
                <a:lnTo>
                  <a:pt x="2767254" y="890135"/>
                </a:lnTo>
                <a:lnTo>
                  <a:pt x="2765667" y="891722"/>
                </a:lnTo>
                <a:lnTo>
                  <a:pt x="2753923" y="898391"/>
                </a:lnTo>
                <a:lnTo>
                  <a:pt x="2741861" y="905377"/>
                </a:lnTo>
                <a:lnTo>
                  <a:pt x="2729799" y="912046"/>
                </a:lnTo>
                <a:lnTo>
                  <a:pt x="2717737" y="918398"/>
                </a:lnTo>
                <a:lnTo>
                  <a:pt x="2705358" y="925384"/>
                </a:lnTo>
                <a:lnTo>
                  <a:pt x="2699644" y="929195"/>
                </a:lnTo>
                <a:lnTo>
                  <a:pt x="2694248" y="933006"/>
                </a:lnTo>
                <a:lnTo>
                  <a:pt x="2688535" y="937134"/>
                </a:lnTo>
                <a:lnTo>
                  <a:pt x="2683456" y="941262"/>
                </a:lnTo>
                <a:lnTo>
                  <a:pt x="2678377" y="946026"/>
                </a:lnTo>
                <a:lnTo>
                  <a:pt x="2672981" y="951107"/>
                </a:lnTo>
                <a:lnTo>
                  <a:pt x="2671077" y="954283"/>
                </a:lnTo>
                <a:lnTo>
                  <a:pt x="2669489" y="958093"/>
                </a:lnTo>
                <a:lnTo>
                  <a:pt x="2668855" y="961587"/>
                </a:lnTo>
                <a:lnTo>
                  <a:pt x="2668220" y="965397"/>
                </a:lnTo>
                <a:lnTo>
                  <a:pt x="2668220" y="968891"/>
                </a:lnTo>
                <a:lnTo>
                  <a:pt x="2668855" y="972384"/>
                </a:lnTo>
                <a:lnTo>
                  <a:pt x="2669489" y="976195"/>
                </a:lnTo>
                <a:lnTo>
                  <a:pt x="2670759" y="979688"/>
                </a:lnTo>
                <a:lnTo>
                  <a:pt x="2672981" y="986992"/>
                </a:lnTo>
                <a:lnTo>
                  <a:pt x="2676473" y="993661"/>
                </a:lnTo>
                <a:lnTo>
                  <a:pt x="2679647" y="1000647"/>
                </a:lnTo>
                <a:lnTo>
                  <a:pt x="2682821" y="1007634"/>
                </a:lnTo>
                <a:lnTo>
                  <a:pt x="2687265" y="1000012"/>
                </a:lnTo>
                <a:lnTo>
                  <a:pt x="2692026" y="992390"/>
                </a:lnTo>
                <a:lnTo>
                  <a:pt x="2697422" y="985086"/>
                </a:lnTo>
                <a:lnTo>
                  <a:pt x="2703453" y="978100"/>
                </a:lnTo>
                <a:lnTo>
                  <a:pt x="2709802" y="972066"/>
                </a:lnTo>
                <a:lnTo>
                  <a:pt x="2716150" y="965715"/>
                </a:lnTo>
                <a:lnTo>
                  <a:pt x="2723133" y="959999"/>
                </a:lnTo>
                <a:lnTo>
                  <a:pt x="2730434" y="954283"/>
                </a:lnTo>
                <a:lnTo>
                  <a:pt x="2740274" y="946979"/>
                </a:lnTo>
                <a:lnTo>
                  <a:pt x="2750749" y="939675"/>
                </a:lnTo>
                <a:lnTo>
                  <a:pt x="2760906" y="932371"/>
                </a:lnTo>
                <a:lnTo>
                  <a:pt x="2771698" y="925384"/>
                </a:lnTo>
                <a:lnTo>
                  <a:pt x="2782490" y="918715"/>
                </a:lnTo>
                <a:lnTo>
                  <a:pt x="2793600" y="912682"/>
                </a:lnTo>
                <a:lnTo>
                  <a:pt x="2805027" y="906648"/>
                </a:lnTo>
                <a:lnTo>
                  <a:pt x="2816137" y="901567"/>
                </a:lnTo>
                <a:lnTo>
                  <a:pt x="2818676" y="900297"/>
                </a:lnTo>
                <a:lnTo>
                  <a:pt x="2820898" y="899661"/>
                </a:lnTo>
                <a:lnTo>
                  <a:pt x="2823120" y="899661"/>
                </a:lnTo>
                <a:lnTo>
                  <a:pt x="2825659" y="899661"/>
                </a:lnTo>
                <a:lnTo>
                  <a:pt x="2830421" y="900614"/>
                </a:lnTo>
                <a:lnTo>
                  <a:pt x="2835182" y="901884"/>
                </a:lnTo>
                <a:lnTo>
                  <a:pt x="2829468" y="906648"/>
                </a:lnTo>
                <a:lnTo>
                  <a:pt x="2823120" y="910776"/>
                </a:lnTo>
                <a:lnTo>
                  <a:pt x="2816454" y="915222"/>
                </a:lnTo>
                <a:lnTo>
                  <a:pt x="2810106" y="918398"/>
                </a:lnTo>
                <a:lnTo>
                  <a:pt x="2796457" y="925702"/>
                </a:lnTo>
                <a:lnTo>
                  <a:pt x="2789791" y="929512"/>
                </a:lnTo>
                <a:lnTo>
                  <a:pt x="2783125" y="933641"/>
                </a:lnTo>
                <a:lnTo>
                  <a:pt x="2766937" y="944438"/>
                </a:lnTo>
                <a:lnTo>
                  <a:pt x="2758684" y="950154"/>
                </a:lnTo>
                <a:lnTo>
                  <a:pt x="2750749" y="956188"/>
                </a:lnTo>
                <a:lnTo>
                  <a:pt x="2743131" y="962222"/>
                </a:lnTo>
                <a:lnTo>
                  <a:pt x="2735513" y="968573"/>
                </a:lnTo>
                <a:lnTo>
                  <a:pt x="2727894" y="974924"/>
                </a:lnTo>
                <a:lnTo>
                  <a:pt x="2720594" y="981593"/>
                </a:lnTo>
                <a:lnTo>
                  <a:pt x="2718054" y="984134"/>
                </a:lnTo>
                <a:lnTo>
                  <a:pt x="2715515" y="986674"/>
                </a:lnTo>
                <a:lnTo>
                  <a:pt x="2711071" y="992073"/>
                </a:lnTo>
                <a:lnTo>
                  <a:pt x="2707262" y="997789"/>
                </a:lnTo>
                <a:lnTo>
                  <a:pt x="2703453" y="1003823"/>
                </a:lnTo>
                <a:lnTo>
                  <a:pt x="2696470" y="1016208"/>
                </a:lnTo>
                <a:lnTo>
                  <a:pt x="2692978" y="1022559"/>
                </a:lnTo>
                <a:lnTo>
                  <a:pt x="2689487" y="1028593"/>
                </a:lnTo>
                <a:lnTo>
                  <a:pt x="2687582" y="1031451"/>
                </a:lnTo>
                <a:lnTo>
                  <a:pt x="2686630" y="1034627"/>
                </a:lnTo>
                <a:lnTo>
                  <a:pt x="2686313" y="1037485"/>
                </a:lnTo>
                <a:lnTo>
                  <a:pt x="2685995" y="1040660"/>
                </a:lnTo>
                <a:lnTo>
                  <a:pt x="2686313" y="1047647"/>
                </a:lnTo>
                <a:lnTo>
                  <a:pt x="2686947" y="1054315"/>
                </a:lnTo>
                <a:lnTo>
                  <a:pt x="2692978" y="1047647"/>
                </a:lnTo>
                <a:lnTo>
                  <a:pt x="2699962" y="1041295"/>
                </a:lnTo>
                <a:lnTo>
                  <a:pt x="2706945" y="1035579"/>
                </a:lnTo>
                <a:lnTo>
                  <a:pt x="2714563" y="1029863"/>
                </a:lnTo>
                <a:lnTo>
                  <a:pt x="2721864" y="1024464"/>
                </a:lnTo>
                <a:lnTo>
                  <a:pt x="2729164" y="1019383"/>
                </a:lnTo>
                <a:lnTo>
                  <a:pt x="2737100" y="1014620"/>
                </a:lnTo>
                <a:lnTo>
                  <a:pt x="2745035" y="1009856"/>
                </a:lnTo>
                <a:lnTo>
                  <a:pt x="2774872" y="992390"/>
                </a:lnTo>
                <a:lnTo>
                  <a:pt x="2805345" y="975242"/>
                </a:lnTo>
                <a:lnTo>
                  <a:pt x="2819946" y="966985"/>
                </a:lnTo>
                <a:lnTo>
                  <a:pt x="2835499" y="959046"/>
                </a:lnTo>
                <a:lnTo>
                  <a:pt x="2850735" y="951107"/>
                </a:lnTo>
                <a:lnTo>
                  <a:pt x="2866289" y="943485"/>
                </a:lnTo>
                <a:lnTo>
                  <a:pt x="2875176" y="949202"/>
                </a:lnTo>
                <a:lnTo>
                  <a:pt x="2865972" y="955235"/>
                </a:lnTo>
                <a:lnTo>
                  <a:pt x="2856766" y="960951"/>
                </a:lnTo>
                <a:lnTo>
                  <a:pt x="2846926" y="966985"/>
                </a:lnTo>
                <a:lnTo>
                  <a:pt x="2837404" y="972066"/>
                </a:lnTo>
                <a:lnTo>
                  <a:pt x="2817724" y="983181"/>
                </a:lnTo>
                <a:lnTo>
                  <a:pt x="2807884" y="988579"/>
                </a:lnTo>
                <a:lnTo>
                  <a:pt x="2798679" y="993978"/>
                </a:lnTo>
                <a:lnTo>
                  <a:pt x="2786617" y="1001282"/>
                </a:lnTo>
                <a:lnTo>
                  <a:pt x="2774555" y="1008586"/>
                </a:lnTo>
                <a:lnTo>
                  <a:pt x="2762493" y="1015572"/>
                </a:lnTo>
                <a:lnTo>
                  <a:pt x="2750749" y="1023194"/>
                </a:lnTo>
                <a:lnTo>
                  <a:pt x="2739004" y="1031133"/>
                </a:lnTo>
                <a:lnTo>
                  <a:pt x="2733608" y="1034944"/>
                </a:lnTo>
                <a:lnTo>
                  <a:pt x="2727894" y="1039390"/>
                </a:lnTo>
                <a:lnTo>
                  <a:pt x="2722498" y="1043836"/>
                </a:lnTo>
                <a:lnTo>
                  <a:pt x="2717102" y="1048282"/>
                </a:lnTo>
                <a:lnTo>
                  <a:pt x="2712024" y="1053045"/>
                </a:lnTo>
                <a:lnTo>
                  <a:pt x="2707262" y="1058444"/>
                </a:lnTo>
                <a:lnTo>
                  <a:pt x="2704406" y="1063208"/>
                </a:lnTo>
                <a:lnTo>
                  <a:pt x="2701866" y="1067972"/>
                </a:lnTo>
                <a:lnTo>
                  <a:pt x="2699327" y="1073052"/>
                </a:lnTo>
                <a:lnTo>
                  <a:pt x="2697105" y="1078133"/>
                </a:lnTo>
                <a:lnTo>
                  <a:pt x="2695200" y="1083531"/>
                </a:lnTo>
                <a:lnTo>
                  <a:pt x="2693931" y="1088613"/>
                </a:lnTo>
                <a:lnTo>
                  <a:pt x="2692344" y="1094329"/>
                </a:lnTo>
                <a:lnTo>
                  <a:pt x="2692026" y="1099727"/>
                </a:lnTo>
                <a:lnTo>
                  <a:pt x="2720911" y="1082261"/>
                </a:lnTo>
                <a:lnTo>
                  <a:pt x="2750749" y="1064796"/>
                </a:lnTo>
                <a:lnTo>
                  <a:pt x="2780269" y="1047964"/>
                </a:lnTo>
                <a:lnTo>
                  <a:pt x="2795187" y="1039707"/>
                </a:lnTo>
                <a:lnTo>
                  <a:pt x="2810423" y="1031451"/>
                </a:lnTo>
                <a:lnTo>
                  <a:pt x="2825659" y="1023829"/>
                </a:lnTo>
                <a:lnTo>
                  <a:pt x="2840895" y="1016208"/>
                </a:lnTo>
                <a:lnTo>
                  <a:pt x="2856132" y="1008586"/>
                </a:lnTo>
                <a:lnTo>
                  <a:pt x="2871685" y="1001600"/>
                </a:lnTo>
                <a:lnTo>
                  <a:pt x="2887238" y="994931"/>
                </a:lnTo>
                <a:lnTo>
                  <a:pt x="2903109" y="988579"/>
                </a:lnTo>
                <a:lnTo>
                  <a:pt x="2918980" y="982863"/>
                </a:lnTo>
                <a:lnTo>
                  <a:pt x="2935168" y="977147"/>
                </a:lnTo>
                <a:lnTo>
                  <a:pt x="2932947" y="981911"/>
                </a:lnTo>
                <a:lnTo>
                  <a:pt x="2929772" y="986992"/>
                </a:lnTo>
                <a:lnTo>
                  <a:pt x="2928186" y="988897"/>
                </a:lnTo>
                <a:lnTo>
                  <a:pt x="2926281" y="991120"/>
                </a:lnTo>
                <a:lnTo>
                  <a:pt x="2924059" y="992708"/>
                </a:lnTo>
                <a:lnTo>
                  <a:pt x="2921520" y="993661"/>
                </a:lnTo>
                <a:lnTo>
                  <a:pt x="2895809" y="1005411"/>
                </a:lnTo>
                <a:lnTo>
                  <a:pt x="2870733" y="1016525"/>
                </a:lnTo>
                <a:lnTo>
                  <a:pt x="2858036" y="1022559"/>
                </a:lnTo>
                <a:lnTo>
                  <a:pt x="2845656" y="1028593"/>
                </a:lnTo>
                <a:lnTo>
                  <a:pt x="2833595" y="1034944"/>
                </a:lnTo>
                <a:lnTo>
                  <a:pt x="2821215" y="1041613"/>
                </a:lnTo>
                <a:lnTo>
                  <a:pt x="2772016" y="1069558"/>
                </a:lnTo>
                <a:lnTo>
                  <a:pt x="2747574" y="1084167"/>
                </a:lnTo>
                <a:lnTo>
                  <a:pt x="2735830" y="1091788"/>
                </a:lnTo>
                <a:lnTo>
                  <a:pt x="2723768" y="1099409"/>
                </a:lnTo>
                <a:lnTo>
                  <a:pt x="2711706" y="1107984"/>
                </a:lnTo>
                <a:lnTo>
                  <a:pt x="2705993" y="1112748"/>
                </a:lnTo>
                <a:lnTo>
                  <a:pt x="2702818" y="1115288"/>
                </a:lnTo>
                <a:lnTo>
                  <a:pt x="2700279" y="1117828"/>
                </a:lnTo>
                <a:lnTo>
                  <a:pt x="2698057" y="1120369"/>
                </a:lnTo>
                <a:lnTo>
                  <a:pt x="2695518" y="1123544"/>
                </a:lnTo>
                <a:lnTo>
                  <a:pt x="2693931" y="1126402"/>
                </a:lnTo>
                <a:lnTo>
                  <a:pt x="2692026" y="1129896"/>
                </a:lnTo>
                <a:lnTo>
                  <a:pt x="2691074" y="1132754"/>
                </a:lnTo>
                <a:lnTo>
                  <a:pt x="2690122" y="1136565"/>
                </a:lnTo>
                <a:lnTo>
                  <a:pt x="2689487" y="1140376"/>
                </a:lnTo>
                <a:lnTo>
                  <a:pt x="2690122" y="1144504"/>
                </a:lnTo>
                <a:lnTo>
                  <a:pt x="2717102" y="1124497"/>
                </a:lnTo>
                <a:lnTo>
                  <a:pt x="2731069" y="1114970"/>
                </a:lnTo>
                <a:lnTo>
                  <a:pt x="2745035" y="1105761"/>
                </a:lnTo>
                <a:lnTo>
                  <a:pt x="2759319" y="1096234"/>
                </a:lnTo>
                <a:lnTo>
                  <a:pt x="2773920" y="1087660"/>
                </a:lnTo>
                <a:lnTo>
                  <a:pt x="2788521" y="1079721"/>
                </a:lnTo>
                <a:lnTo>
                  <a:pt x="2803440" y="1072099"/>
                </a:lnTo>
                <a:lnTo>
                  <a:pt x="2841848" y="1051775"/>
                </a:lnTo>
                <a:lnTo>
                  <a:pt x="2879938" y="1031451"/>
                </a:lnTo>
                <a:lnTo>
                  <a:pt x="2899300" y="1021606"/>
                </a:lnTo>
                <a:lnTo>
                  <a:pt x="2918663" y="1012079"/>
                </a:lnTo>
                <a:lnTo>
                  <a:pt x="2938025" y="1003188"/>
                </a:lnTo>
                <a:lnTo>
                  <a:pt x="2957705" y="993978"/>
                </a:lnTo>
                <a:lnTo>
                  <a:pt x="2967863" y="989850"/>
                </a:lnTo>
                <a:lnTo>
                  <a:pt x="2972942" y="988262"/>
                </a:lnTo>
                <a:lnTo>
                  <a:pt x="2977703" y="986039"/>
                </a:lnTo>
                <a:lnTo>
                  <a:pt x="2982781" y="984769"/>
                </a:lnTo>
                <a:lnTo>
                  <a:pt x="2988178" y="983816"/>
                </a:lnTo>
                <a:lnTo>
                  <a:pt x="2993574" y="983498"/>
                </a:lnTo>
                <a:lnTo>
                  <a:pt x="2998652" y="983816"/>
                </a:lnTo>
                <a:lnTo>
                  <a:pt x="2997065" y="987309"/>
                </a:lnTo>
                <a:lnTo>
                  <a:pt x="2994526" y="990802"/>
                </a:lnTo>
                <a:lnTo>
                  <a:pt x="2993256" y="992073"/>
                </a:lnTo>
                <a:lnTo>
                  <a:pt x="2991986" y="993343"/>
                </a:lnTo>
                <a:lnTo>
                  <a:pt x="2990082" y="994613"/>
                </a:lnTo>
                <a:lnTo>
                  <a:pt x="2988178" y="995248"/>
                </a:lnTo>
                <a:lnTo>
                  <a:pt x="2956436" y="1008269"/>
                </a:lnTo>
                <a:lnTo>
                  <a:pt x="2940882" y="1015255"/>
                </a:lnTo>
                <a:lnTo>
                  <a:pt x="2932947" y="1018748"/>
                </a:lnTo>
                <a:lnTo>
                  <a:pt x="2925329" y="1022876"/>
                </a:lnTo>
                <a:lnTo>
                  <a:pt x="2854862" y="1059397"/>
                </a:lnTo>
                <a:lnTo>
                  <a:pt x="2819946" y="1078450"/>
                </a:lnTo>
                <a:lnTo>
                  <a:pt x="2802488" y="1087977"/>
                </a:lnTo>
                <a:lnTo>
                  <a:pt x="2785347" y="1098139"/>
                </a:lnTo>
                <a:lnTo>
                  <a:pt x="2768207" y="1108301"/>
                </a:lnTo>
                <a:lnTo>
                  <a:pt x="2751383" y="1119099"/>
                </a:lnTo>
                <a:lnTo>
                  <a:pt x="2734878" y="1129896"/>
                </a:lnTo>
                <a:lnTo>
                  <a:pt x="2718689" y="1141646"/>
                </a:lnTo>
                <a:lnTo>
                  <a:pt x="2702818" y="1153395"/>
                </a:lnTo>
                <a:lnTo>
                  <a:pt x="2687265" y="1165781"/>
                </a:lnTo>
                <a:lnTo>
                  <a:pt x="2672346" y="1178483"/>
                </a:lnTo>
                <a:lnTo>
                  <a:pt x="2657428" y="1192139"/>
                </a:lnTo>
                <a:lnTo>
                  <a:pt x="2653301" y="1198807"/>
                </a:lnTo>
                <a:lnTo>
                  <a:pt x="2649175" y="1205159"/>
                </a:lnTo>
                <a:lnTo>
                  <a:pt x="2644413" y="1211192"/>
                </a:lnTo>
                <a:lnTo>
                  <a:pt x="2639652" y="1217226"/>
                </a:lnTo>
                <a:lnTo>
                  <a:pt x="2629495" y="1228976"/>
                </a:lnTo>
                <a:lnTo>
                  <a:pt x="2624733" y="1234692"/>
                </a:lnTo>
                <a:lnTo>
                  <a:pt x="2619972" y="1241043"/>
                </a:lnTo>
                <a:lnTo>
                  <a:pt x="2609815" y="1254699"/>
                </a:lnTo>
                <a:lnTo>
                  <a:pt x="2599975" y="1268037"/>
                </a:lnTo>
                <a:lnTo>
                  <a:pt x="2589817" y="1281692"/>
                </a:lnTo>
                <a:lnTo>
                  <a:pt x="2585056" y="1288678"/>
                </a:lnTo>
                <a:lnTo>
                  <a:pt x="2580612" y="1295665"/>
                </a:lnTo>
                <a:lnTo>
                  <a:pt x="2573312" y="1305827"/>
                </a:lnTo>
                <a:lnTo>
                  <a:pt x="2569820" y="1310908"/>
                </a:lnTo>
                <a:lnTo>
                  <a:pt x="2566011" y="1315671"/>
                </a:lnTo>
                <a:lnTo>
                  <a:pt x="2561885" y="1320752"/>
                </a:lnTo>
                <a:lnTo>
                  <a:pt x="2557441" y="1324881"/>
                </a:lnTo>
                <a:lnTo>
                  <a:pt x="2555219" y="1326786"/>
                </a:lnTo>
                <a:lnTo>
                  <a:pt x="2552679" y="1328691"/>
                </a:lnTo>
                <a:lnTo>
                  <a:pt x="2549823" y="1330279"/>
                </a:lnTo>
                <a:lnTo>
                  <a:pt x="2547283" y="1331549"/>
                </a:lnTo>
                <a:lnTo>
                  <a:pt x="2543157" y="1333773"/>
                </a:lnTo>
                <a:lnTo>
                  <a:pt x="2539030" y="1336630"/>
                </a:lnTo>
                <a:lnTo>
                  <a:pt x="2535221" y="1339171"/>
                </a:lnTo>
                <a:lnTo>
                  <a:pt x="2531730" y="1342347"/>
                </a:lnTo>
                <a:lnTo>
                  <a:pt x="2524747" y="1349333"/>
                </a:lnTo>
                <a:lnTo>
                  <a:pt x="2517763" y="1356002"/>
                </a:lnTo>
                <a:lnTo>
                  <a:pt x="2509828" y="1363306"/>
                </a:lnTo>
                <a:lnTo>
                  <a:pt x="2501258" y="1370610"/>
                </a:lnTo>
                <a:lnTo>
                  <a:pt x="2493322" y="1377914"/>
                </a:lnTo>
                <a:lnTo>
                  <a:pt x="2485387" y="1385853"/>
                </a:lnTo>
                <a:lnTo>
                  <a:pt x="2498718" y="1380454"/>
                </a:lnTo>
                <a:lnTo>
                  <a:pt x="2512685" y="1375691"/>
                </a:lnTo>
                <a:lnTo>
                  <a:pt x="2526016" y="1370610"/>
                </a:lnTo>
                <a:lnTo>
                  <a:pt x="2540300" y="1366164"/>
                </a:lnTo>
                <a:lnTo>
                  <a:pt x="2553949" y="1362036"/>
                </a:lnTo>
                <a:lnTo>
                  <a:pt x="2568233" y="1358225"/>
                </a:lnTo>
                <a:lnTo>
                  <a:pt x="2582199" y="1355049"/>
                </a:lnTo>
                <a:lnTo>
                  <a:pt x="2596801" y="1352191"/>
                </a:lnTo>
                <a:lnTo>
                  <a:pt x="2606006" y="1350286"/>
                </a:lnTo>
                <a:lnTo>
                  <a:pt x="2615846" y="1348380"/>
                </a:lnTo>
                <a:lnTo>
                  <a:pt x="2634891" y="1343935"/>
                </a:lnTo>
                <a:lnTo>
                  <a:pt x="2653619" y="1338854"/>
                </a:lnTo>
                <a:lnTo>
                  <a:pt x="2672664" y="1334090"/>
                </a:lnTo>
                <a:lnTo>
                  <a:pt x="2685360" y="1331232"/>
                </a:lnTo>
                <a:lnTo>
                  <a:pt x="2698375" y="1328056"/>
                </a:lnTo>
                <a:lnTo>
                  <a:pt x="2723768" y="1320435"/>
                </a:lnTo>
                <a:lnTo>
                  <a:pt x="2736147" y="1316624"/>
                </a:lnTo>
                <a:lnTo>
                  <a:pt x="2748844" y="1313131"/>
                </a:lnTo>
                <a:lnTo>
                  <a:pt x="2761858" y="1309638"/>
                </a:lnTo>
                <a:lnTo>
                  <a:pt x="2774555" y="1306779"/>
                </a:lnTo>
                <a:lnTo>
                  <a:pt x="2794870" y="1304557"/>
                </a:lnTo>
                <a:lnTo>
                  <a:pt x="2815185" y="1302016"/>
                </a:lnTo>
                <a:lnTo>
                  <a:pt x="2835182" y="1299158"/>
                </a:lnTo>
                <a:lnTo>
                  <a:pt x="2845339" y="1297888"/>
                </a:lnTo>
                <a:lnTo>
                  <a:pt x="2855179" y="1296300"/>
                </a:lnTo>
                <a:lnTo>
                  <a:pt x="2879938" y="1290584"/>
                </a:lnTo>
                <a:lnTo>
                  <a:pt x="2892634" y="1287725"/>
                </a:lnTo>
                <a:lnTo>
                  <a:pt x="2904696" y="1284867"/>
                </a:lnTo>
                <a:lnTo>
                  <a:pt x="2917076" y="1281057"/>
                </a:lnTo>
                <a:lnTo>
                  <a:pt x="2922789" y="1278834"/>
                </a:lnTo>
                <a:lnTo>
                  <a:pt x="2928820" y="1276928"/>
                </a:lnTo>
                <a:lnTo>
                  <a:pt x="2934534" y="1274388"/>
                </a:lnTo>
                <a:lnTo>
                  <a:pt x="2940247" y="1271530"/>
                </a:lnTo>
                <a:lnTo>
                  <a:pt x="2945961" y="1268989"/>
                </a:lnTo>
                <a:lnTo>
                  <a:pt x="2951357" y="1265814"/>
                </a:lnTo>
                <a:lnTo>
                  <a:pt x="2962784" y="1259145"/>
                </a:lnTo>
                <a:lnTo>
                  <a:pt x="2973894" y="1252158"/>
                </a:lnTo>
                <a:lnTo>
                  <a:pt x="2984686" y="1244854"/>
                </a:lnTo>
                <a:lnTo>
                  <a:pt x="2995478" y="1236280"/>
                </a:lnTo>
                <a:lnTo>
                  <a:pt x="3005318" y="1228023"/>
                </a:lnTo>
                <a:lnTo>
                  <a:pt x="3014841" y="1219132"/>
                </a:lnTo>
                <a:lnTo>
                  <a:pt x="3024363" y="1210240"/>
                </a:lnTo>
                <a:lnTo>
                  <a:pt x="3033568" y="1200395"/>
                </a:lnTo>
                <a:lnTo>
                  <a:pt x="3037695" y="1195314"/>
                </a:lnTo>
                <a:lnTo>
                  <a:pt x="3041504" y="1189598"/>
                </a:lnTo>
                <a:lnTo>
                  <a:pt x="3044996" y="1183564"/>
                </a:lnTo>
                <a:lnTo>
                  <a:pt x="3047852" y="1177848"/>
                </a:lnTo>
                <a:lnTo>
                  <a:pt x="3053566" y="1164828"/>
                </a:lnTo>
                <a:lnTo>
                  <a:pt x="3056422" y="1159112"/>
                </a:lnTo>
                <a:lnTo>
                  <a:pt x="3059914" y="1152760"/>
                </a:lnTo>
                <a:lnTo>
                  <a:pt x="3071024" y="1134024"/>
                </a:lnTo>
                <a:lnTo>
                  <a:pt x="3081816" y="1114653"/>
                </a:lnTo>
                <a:lnTo>
                  <a:pt x="3092926" y="1094964"/>
                </a:lnTo>
                <a:lnTo>
                  <a:pt x="3103400" y="1075275"/>
                </a:lnTo>
                <a:lnTo>
                  <a:pt x="3112923" y="1055268"/>
                </a:lnTo>
                <a:lnTo>
                  <a:pt x="3117684" y="1045106"/>
                </a:lnTo>
                <a:lnTo>
                  <a:pt x="3121811" y="1034944"/>
                </a:lnTo>
                <a:lnTo>
                  <a:pt x="3126572" y="1024464"/>
                </a:lnTo>
                <a:lnTo>
                  <a:pt x="3130381" y="1013985"/>
                </a:lnTo>
                <a:lnTo>
                  <a:pt x="3133872" y="1003823"/>
                </a:lnTo>
                <a:lnTo>
                  <a:pt x="3137364" y="993025"/>
                </a:lnTo>
                <a:lnTo>
                  <a:pt x="3137364" y="976195"/>
                </a:lnTo>
                <a:lnTo>
                  <a:pt x="3136729" y="959364"/>
                </a:lnTo>
                <a:lnTo>
                  <a:pt x="3135460" y="942215"/>
                </a:lnTo>
                <a:lnTo>
                  <a:pt x="3133555" y="925702"/>
                </a:lnTo>
                <a:lnTo>
                  <a:pt x="3131016" y="908871"/>
                </a:lnTo>
                <a:lnTo>
                  <a:pt x="3127524" y="892358"/>
                </a:lnTo>
                <a:lnTo>
                  <a:pt x="3125620" y="884101"/>
                </a:lnTo>
                <a:lnTo>
                  <a:pt x="3123398" y="875844"/>
                </a:lnTo>
                <a:lnTo>
                  <a:pt x="3121176" y="867905"/>
                </a:lnTo>
                <a:lnTo>
                  <a:pt x="3118636" y="859966"/>
                </a:lnTo>
                <a:lnTo>
                  <a:pt x="3116414" y="852662"/>
                </a:lnTo>
                <a:lnTo>
                  <a:pt x="3113558" y="845358"/>
                </a:lnTo>
                <a:lnTo>
                  <a:pt x="3111018" y="838372"/>
                </a:lnTo>
                <a:lnTo>
                  <a:pt x="3107844" y="832020"/>
                </a:lnTo>
                <a:lnTo>
                  <a:pt x="3104353" y="825351"/>
                </a:lnTo>
                <a:lnTo>
                  <a:pt x="3100544" y="818682"/>
                </a:lnTo>
                <a:lnTo>
                  <a:pt x="3096734" y="812331"/>
                </a:lnTo>
                <a:lnTo>
                  <a:pt x="3092608" y="805980"/>
                </a:lnTo>
                <a:lnTo>
                  <a:pt x="3084038" y="793912"/>
                </a:lnTo>
                <a:lnTo>
                  <a:pt x="3074833" y="782162"/>
                </a:lnTo>
                <a:lnTo>
                  <a:pt x="3065310" y="770730"/>
                </a:lnTo>
                <a:lnTo>
                  <a:pt x="3055470" y="759298"/>
                </a:lnTo>
                <a:lnTo>
                  <a:pt x="3045313" y="750723"/>
                </a:lnTo>
                <a:lnTo>
                  <a:pt x="3035156" y="742467"/>
                </a:lnTo>
                <a:lnTo>
                  <a:pt x="3024680" y="734528"/>
                </a:lnTo>
                <a:lnTo>
                  <a:pt x="3019284" y="730717"/>
                </a:lnTo>
                <a:lnTo>
                  <a:pt x="3013571" y="726906"/>
                </a:lnTo>
                <a:lnTo>
                  <a:pt x="3007858" y="723413"/>
                </a:lnTo>
                <a:lnTo>
                  <a:pt x="3001826" y="720237"/>
                </a:lnTo>
                <a:lnTo>
                  <a:pt x="2996113" y="717697"/>
                </a:lnTo>
                <a:lnTo>
                  <a:pt x="2990082" y="714839"/>
                </a:lnTo>
                <a:lnTo>
                  <a:pt x="2984051" y="712298"/>
                </a:lnTo>
                <a:lnTo>
                  <a:pt x="2977703" y="710393"/>
                </a:lnTo>
                <a:lnTo>
                  <a:pt x="2971037" y="708805"/>
                </a:lnTo>
                <a:lnTo>
                  <a:pt x="2964688" y="707217"/>
                </a:lnTo>
                <a:lnTo>
                  <a:pt x="2960245" y="706264"/>
                </a:lnTo>
                <a:lnTo>
                  <a:pt x="2955801" y="704994"/>
                </a:lnTo>
                <a:lnTo>
                  <a:pt x="2951040" y="702771"/>
                </a:lnTo>
                <a:lnTo>
                  <a:pt x="2946913" y="700866"/>
                </a:lnTo>
                <a:lnTo>
                  <a:pt x="2938660" y="696420"/>
                </a:lnTo>
                <a:lnTo>
                  <a:pt x="2934216" y="694515"/>
                </a:lnTo>
                <a:lnTo>
                  <a:pt x="2929772" y="693244"/>
                </a:lnTo>
                <a:lnTo>
                  <a:pt x="2903109" y="685305"/>
                </a:lnTo>
                <a:lnTo>
                  <a:pt x="2875811" y="678001"/>
                </a:lnTo>
                <a:lnTo>
                  <a:pt x="2862480" y="674826"/>
                </a:lnTo>
                <a:lnTo>
                  <a:pt x="2849148" y="671650"/>
                </a:lnTo>
                <a:lnTo>
                  <a:pt x="2835182" y="669427"/>
                </a:lnTo>
                <a:lnTo>
                  <a:pt x="2821533" y="666886"/>
                </a:lnTo>
                <a:lnTo>
                  <a:pt x="2811376" y="665616"/>
                </a:lnTo>
                <a:lnTo>
                  <a:pt x="2801853" y="663393"/>
                </a:lnTo>
                <a:lnTo>
                  <a:pt x="2792013" y="660535"/>
                </a:lnTo>
                <a:lnTo>
                  <a:pt x="2782808" y="657677"/>
                </a:lnTo>
                <a:lnTo>
                  <a:pt x="2763763" y="651008"/>
                </a:lnTo>
                <a:lnTo>
                  <a:pt x="2754558" y="647833"/>
                </a:lnTo>
                <a:lnTo>
                  <a:pt x="2745035" y="644657"/>
                </a:lnTo>
                <a:lnTo>
                  <a:pt x="2738369" y="642434"/>
                </a:lnTo>
                <a:lnTo>
                  <a:pt x="2731386" y="639258"/>
                </a:lnTo>
                <a:lnTo>
                  <a:pt x="2724403" y="636400"/>
                </a:lnTo>
                <a:lnTo>
                  <a:pt x="2718054" y="632907"/>
                </a:lnTo>
                <a:lnTo>
                  <a:pt x="2705040" y="626238"/>
                </a:lnTo>
                <a:lnTo>
                  <a:pt x="2692344" y="618617"/>
                </a:lnTo>
                <a:lnTo>
                  <a:pt x="2679964" y="610678"/>
                </a:lnTo>
                <a:lnTo>
                  <a:pt x="2667585" y="602738"/>
                </a:lnTo>
                <a:lnTo>
                  <a:pt x="2655523" y="594799"/>
                </a:lnTo>
                <a:lnTo>
                  <a:pt x="2642826" y="587178"/>
                </a:lnTo>
                <a:lnTo>
                  <a:pt x="2635526" y="582732"/>
                </a:lnTo>
                <a:lnTo>
                  <a:pt x="2628542" y="577968"/>
                </a:lnTo>
                <a:lnTo>
                  <a:pt x="2621559" y="572887"/>
                </a:lnTo>
                <a:lnTo>
                  <a:pt x="2614893" y="568124"/>
                </a:lnTo>
                <a:lnTo>
                  <a:pt x="2601562" y="557327"/>
                </a:lnTo>
                <a:lnTo>
                  <a:pt x="2588865" y="546847"/>
                </a:lnTo>
                <a:lnTo>
                  <a:pt x="2585374" y="544306"/>
                </a:lnTo>
                <a:lnTo>
                  <a:pt x="2581882" y="542401"/>
                </a:lnTo>
                <a:lnTo>
                  <a:pt x="2578708" y="540178"/>
                </a:lnTo>
                <a:lnTo>
                  <a:pt x="2574899" y="538908"/>
                </a:lnTo>
                <a:lnTo>
                  <a:pt x="2571407" y="537320"/>
                </a:lnTo>
                <a:lnTo>
                  <a:pt x="2567598" y="536050"/>
                </a:lnTo>
                <a:lnTo>
                  <a:pt x="2559663" y="534462"/>
                </a:lnTo>
                <a:lnTo>
                  <a:pt x="2551727" y="533192"/>
                </a:lnTo>
                <a:lnTo>
                  <a:pt x="2543792" y="532874"/>
                </a:lnTo>
                <a:lnTo>
                  <a:pt x="2535539" y="532557"/>
                </a:lnTo>
                <a:lnTo>
                  <a:pt x="2527603" y="532557"/>
                </a:lnTo>
                <a:lnTo>
                  <a:pt x="2516811" y="532874"/>
                </a:lnTo>
                <a:lnTo>
                  <a:pt x="2506019" y="533509"/>
                </a:lnTo>
                <a:lnTo>
                  <a:pt x="2495544" y="535097"/>
                </a:lnTo>
                <a:lnTo>
                  <a:pt x="2484752" y="536367"/>
                </a:lnTo>
                <a:lnTo>
                  <a:pt x="2473642" y="537638"/>
                </a:lnTo>
                <a:lnTo>
                  <a:pt x="2462850" y="538908"/>
                </a:lnTo>
                <a:lnTo>
                  <a:pt x="2452375" y="539225"/>
                </a:lnTo>
                <a:lnTo>
                  <a:pt x="2446662" y="539225"/>
                </a:lnTo>
                <a:lnTo>
                  <a:pt x="2441583" y="539225"/>
                </a:lnTo>
                <a:lnTo>
                  <a:pt x="2434600" y="538590"/>
                </a:lnTo>
                <a:lnTo>
                  <a:pt x="2427934" y="538590"/>
                </a:lnTo>
                <a:lnTo>
                  <a:pt x="2421268" y="538908"/>
                </a:lnTo>
                <a:lnTo>
                  <a:pt x="2414285" y="539543"/>
                </a:lnTo>
                <a:lnTo>
                  <a:pt x="2407619" y="540813"/>
                </a:lnTo>
                <a:lnTo>
                  <a:pt x="2401271" y="542401"/>
                </a:lnTo>
                <a:lnTo>
                  <a:pt x="2394605" y="544306"/>
                </a:lnTo>
                <a:lnTo>
                  <a:pt x="2388257" y="546529"/>
                </a:lnTo>
                <a:lnTo>
                  <a:pt x="2375560" y="551928"/>
                </a:lnTo>
                <a:lnTo>
                  <a:pt x="2363498" y="557327"/>
                </a:lnTo>
                <a:lnTo>
                  <a:pt x="2339057" y="569076"/>
                </a:lnTo>
                <a:lnTo>
                  <a:pt x="2315250" y="581144"/>
                </a:lnTo>
                <a:lnTo>
                  <a:pt x="2291127" y="593847"/>
                </a:lnTo>
                <a:lnTo>
                  <a:pt x="2300967" y="600515"/>
                </a:lnTo>
                <a:lnTo>
                  <a:pt x="2310489" y="607502"/>
                </a:lnTo>
                <a:lnTo>
                  <a:pt x="2329852" y="620840"/>
                </a:lnTo>
                <a:lnTo>
                  <a:pt x="2339692" y="627826"/>
                </a:lnTo>
                <a:lnTo>
                  <a:pt x="2349532" y="634812"/>
                </a:lnTo>
                <a:lnTo>
                  <a:pt x="2358737" y="641799"/>
                </a:lnTo>
                <a:lnTo>
                  <a:pt x="2367942" y="649420"/>
                </a:lnTo>
                <a:lnTo>
                  <a:pt x="2373338" y="653549"/>
                </a:lnTo>
                <a:lnTo>
                  <a:pt x="2378417" y="657677"/>
                </a:lnTo>
                <a:lnTo>
                  <a:pt x="2389526" y="665616"/>
                </a:lnTo>
                <a:lnTo>
                  <a:pt x="2394605" y="670062"/>
                </a:lnTo>
                <a:lnTo>
                  <a:pt x="2399366" y="674508"/>
                </a:lnTo>
                <a:lnTo>
                  <a:pt x="2401588" y="677366"/>
                </a:lnTo>
                <a:lnTo>
                  <a:pt x="2403493" y="679907"/>
                </a:lnTo>
                <a:lnTo>
                  <a:pt x="2405397" y="682765"/>
                </a:lnTo>
                <a:lnTo>
                  <a:pt x="2406667" y="685940"/>
                </a:lnTo>
                <a:lnTo>
                  <a:pt x="2402541" y="685623"/>
                </a:lnTo>
                <a:lnTo>
                  <a:pt x="2398414" y="685305"/>
                </a:lnTo>
                <a:lnTo>
                  <a:pt x="2394288" y="684035"/>
                </a:lnTo>
                <a:lnTo>
                  <a:pt x="2390479" y="683082"/>
                </a:lnTo>
                <a:lnTo>
                  <a:pt x="2386670" y="681494"/>
                </a:lnTo>
                <a:lnTo>
                  <a:pt x="2382861" y="679589"/>
                </a:lnTo>
                <a:lnTo>
                  <a:pt x="2375877" y="675461"/>
                </a:lnTo>
                <a:lnTo>
                  <a:pt x="2369212" y="671015"/>
                </a:lnTo>
                <a:lnTo>
                  <a:pt x="2362228" y="665934"/>
                </a:lnTo>
                <a:lnTo>
                  <a:pt x="2355563" y="661170"/>
                </a:lnTo>
                <a:lnTo>
                  <a:pt x="2348897" y="656089"/>
                </a:lnTo>
                <a:lnTo>
                  <a:pt x="2317790" y="636083"/>
                </a:lnTo>
                <a:lnTo>
                  <a:pt x="2286365" y="616076"/>
                </a:lnTo>
                <a:lnTo>
                  <a:pt x="2254941" y="596387"/>
                </a:lnTo>
                <a:lnTo>
                  <a:pt x="2223199" y="577333"/>
                </a:lnTo>
                <a:lnTo>
                  <a:pt x="2216851" y="574158"/>
                </a:lnTo>
                <a:lnTo>
                  <a:pt x="2210820" y="570982"/>
                </a:lnTo>
                <a:lnTo>
                  <a:pt x="2204154" y="567806"/>
                </a:lnTo>
                <a:lnTo>
                  <a:pt x="2197806" y="565266"/>
                </a:lnTo>
                <a:lnTo>
                  <a:pt x="2191140" y="563043"/>
                </a:lnTo>
                <a:lnTo>
                  <a:pt x="2184157" y="560820"/>
                </a:lnTo>
                <a:lnTo>
                  <a:pt x="2170825" y="557009"/>
                </a:lnTo>
                <a:lnTo>
                  <a:pt x="2156859" y="554151"/>
                </a:lnTo>
                <a:lnTo>
                  <a:pt x="2143210" y="551293"/>
                </a:lnTo>
                <a:lnTo>
                  <a:pt x="2115594" y="546212"/>
                </a:lnTo>
                <a:lnTo>
                  <a:pt x="2051476" y="542401"/>
                </a:lnTo>
                <a:lnTo>
                  <a:pt x="2019734" y="540178"/>
                </a:lnTo>
                <a:lnTo>
                  <a:pt x="1987675" y="537320"/>
                </a:lnTo>
                <a:lnTo>
                  <a:pt x="1971804" y="536050"/>
                </a:lnTo>
                <a:lnTo>
                  <a:pt x="1955933" y="534462"/>
                </a:lnTo>
                <a:lnTo>
                  <a:pt x="1940062" y="532239"/>
                </a:lnTo>
                <a:lnTo>
                  <a:pt x="1924191" y="529699"/>
                </a:lnTo>
                <a:lnTo>
                  <a:pt x="1908637" y="527475"/>
                </a:lnTo>
                <a:lnTo>
                  <a:pt x="1892767" y="524300"/>
                </a:lnTo>
                <a:lnTo>
                  <a:pt x="1877213" y="520807"/>
                </a:lnTo>
                <a:lnTo>
                  <a:pt x="1861660" y="516996"/>
                </a:lnTo>
                <a:lnTo>
                  <a:pt x="1849915" y="512550"/>
                </a:lnTo>
                <a:lnTo>
                  <a:pt x="1837853" y="508104"/>
                </a:lnTo>
                <a:lnTo>
                  <a:pt x="1826109" y="503976"/>
                </a:lnTo>
                <a:lnTo>
                  <a:pt x="1814364" y="499530"/>
                </a:lnTo>
                <a:lnTo>
                  <a:pt x="1802620" y="494766"/>
                </a:lnTo>
                <a:lnTo>
                  <a:pt x="1796906" y="492226"/>
                </a:lnTo>
                <a:lnTo>
                  <a:pt x="1791193" y="489368"/>
                </a:lnTo>
                <a:lnTo>
                  <a:pt x="1785797" y="486510"/>
                </a:lnTo>
                <a:lnTo>
                  <a:pt x="1780083" y="483334"/>
                </a:lnTo>
                <a:lnTo>
                  <a:pt x="1775004" y="479841"/>
                </a:lnTo>
                <a:lnTo>
                  <a:pt x="1769926" y="476030"/>
                </a:lnTo>
                <a:close/>
                <a:moveTo>
                  <a:pt x="1082675" y="441325"/>
                </a:moveTo>
                <a:lnTo>
                  <a:pt x="1087161" y="442912"/>
                </a:lnTo>
                <a:lnTo>
                  <a:pt x="1091647" y="445453"/>
                </a:lnTo>
                <a:lnTo>
                  <a:pt x="1095492" y="447992"/>
                </a:lnTo>
                <a:lnTo>
                  <a:pt x="1099337" y="450532"/>
                </a:lnTo>
                <a:lnTo>
                  <a:pt x="1103182" y="454025"/>
                </a:lnTo>
                <a:lnTo>
                  <a:pt x="1106386" y="457200"/>
                </a:lnTo>
                <a:lnTo>
                  <a:pt x="1109910" y="461010"/>
                </a:lnTo>
                <a:lnTo>
                  <a:pt x="1112794" y="464502"/>
                </a:lnTo>
                <a:lnTo>
                  <a:pt x="1118561" y="472440"/>
                </a:lnTo>
                <a:lnTo>
                  <a:pt x="1124009" y="480695"/>
                </a:lnTo>
                <a:lnTo>
                  <a:pt x="1134262" y="496887"/>
                </a:lnTo>
                <a:lnTo>
                  <a:pt x="1141311" y="511175"/>
                </a:lnTo>
                <a:lnTo>
                  <a:pt x="1148360" y="525462"/>
                </a:lnTo>
                <a:lnTo>
                  <a:pt x="1154768" y="540067"/>
                </a:lnTo>
                <a:lnTo>
                  <a:pt x="1160536" y="555307"/>
                </a:lnTo>
                <a:lnTo>
                  <a:pt x="1165983" y="569912"/>
                </a:lnTo>
                <a:lnTo>
                  <a:pt x="1170789" y="585470"/>
                </a:lnTo>
                <a:lnTo>
                  <a:pt x="1174954" y="600710"/>
                </a:lnTo>
                <a:lnTo>
                  <a:pt x="1178479" y="616267"/>
                </a:lnTo>
                <a:lnTo>
                  <a:pt x="1181362" y="632142"/>
                </a:lnTo>
                <a:lnTo>
                  <a:pt x="1183926" y="648017"/>
                </a:lnTo>
                <a:lnTo>
                  <a:pt x="1185528" y="663575"/>
                </a:lnTo>
                <a:lnTo>
                  <a:pt x="1187130" y="679767"/>
                </a:lnTo>
                <a:lnTo>
                  <a:pt x="1187450" y="695642"/>
                </a:lnTo>
                <a:lnTo>
                  <a:pt x="1187450" y="711517"/>
                </a:lnTo>
                <a:lnTo>
                  <a:pt x="1186809" y="727392"/>
                </a:lnTo>
                <a:lnTo>
                  <a:pt x="1185207" y="743267"/>
                </a:lnTo>
                <a:lnTo>
                  <a:pt x="1184887" y="745490"/>
                </a:lnTo>
                <a:lnTo>
                  <a:pt x="1184567" y="747395"/>
                </a:lnTo>
                <a:lnTo>
                  <a:pt x="1183926" y="749300"/>
                </a:lnTo>
                <a:lnTo>
                  <a:pt x="1183285" y="750570"/>
                </a:lnTo>
                <a:lnTo>
                  <a:pt x="1182324" y="751840"/>
                </a:lnTo>
                <a:lnTo>
                  <a:pt x="1181042" y="753427"/>
                </a:lnTo>
                <a:lnTo>
                  <a:pt x="1178479" y="755332"/>
                </a:lnTo>
                <a:lnTo>
                  <a:pt x="1175275" y="757237"/>
                </a:lnTo>
                <a:lnTo>
                  <a:pt x="1171430" y="758190"/>
                </a:lnTo>
                <a:lnTo>
                  <a:pt x="1167905" y="758507"/>
                </a:lnTo>
                <a:lnTo>
                  <a:pt x="1164060" y="758825"/>
                </a:lnTo>
                <a:lnTo>
                  <a:pt x="1166623" y="748030"/>
                </a:lnTo>
                <a:lnTo>
                  <a:pt x="1168546" y="737235"/>
                </a:lnTo>
                <a:lnTo>
                  <a:pt x="1170148" y="726122"/>
                </a:lnTo>
                <a:lnTo>
                  <a:pt x="1170468" y="720725"/>
                </a:lnTo>
                <a:lnTo>
                  <a:pt x="1170789" y="715327"/>
                </a:lnTo>
                <a:lnTo>
                  <a:pt x="1170789" y="701357"/>
                </a:lnTo>
                <a:lnTo>
                  <a:pt x="1170468" y="687387"/>
                </a:lnTo>
                <a:lnTo>
                  <a:pt x="1169507" y="673100"/>
                </a:lnTo>
                <a:lnTo>
                  <a:pt x="1168225" y="659447"/>
                </a:lnTo>
                <a:lnTo>
                  <a:pt x="1166623" y="645795"/>
                </a:lnTo>
                <a:lnTo>
                  <a:pt x="1164381" y="631825"/>
                </a:lnTo>
                <a:lnTo>
                  <a:pt x="1161497" y="618172"/>
                </a:lnTo>
                <a:lnTo>
                  <a:pt x="1158613" y="604520"/>
                </a:lnTo>
                <a:lnTo>
                  <a:pt x="1155089" y="591185"/>
                </a:lnTo>
                <a:lnTo>
                  <a:pt x="1150923" y="577532"/>
                </a:lnTo>
                <a:lnTo>
                  <a:pt x="1146437" y="564515"/>
                </a:lnTo>
                <a:lnTo>
                  <a:pt x="1141311" y="551497"/>
                </a:lnTo>
                <a:lnTo>
                  <a:pt x="1136184" y="538162"/>
                </a:lnTo>
                <a:lnTo>
                  <a:pt x="1130737" y="525462"/>
                </a:lnTo>
                <a:lnTo>
                  <a:pt x="1124329" y="513080"/>
                </a:lnTo>
                <a:lnTo>
                  <a:pt x="1118241" y="500697"/>
                </a:lnTo>
                <a:lnTo>
                  <a:pt x="1113435" y="493077"/>
                </a:lnTo>
                <a:lnTo>
                  <a:pt x="1108949" y="485775"/>
                </a:lnTo>
                <a:lnTo>
                  <a:pt x="1099337" y="471488"/>
                </a:lnTo>
                <a:lnTo>
                  <a:pt x="1094531" y="464185"/>
                </a:lnTo>
                <a:lnTo>
                  <a:pt x="1090045" y="456882"/>
                </a:lnTo>
                <a:lnTo>
                  <a:pt x="1086200" y="449263"/>
                </a:lnTo>
                <a:lnTo>
                  <a:pt x="1084277" y="445135"/>
                </a:lnTo>
                <a:lnTo>
                  <a:pt x="1082675" y="441325"/>
                </a:lnTo>
                <a:close/>
                <a:moveTo>
                  <a:pt x="755774" y="221343"/>
                </a:moveTo>
                <a:lnTo>
                  <a:pt x="746886" y="221978"/>
                </a:lnTo>
                <a:lnTo>
                  <a:pt x="737998" y="222931"/>
                </a:lnTo>
                <a:lnTo>
                  <a:pt x="728793" y="224836"/>
                </a:lnTo>
                <a:lnTo>
                  <a:pt x="720223" y="226742"/>
                </a:lnTo>
                <a:lnTo>
                  <a:pt x="702765" y="231187"/>
                </a:lnTo>
                <a:lnTo>
                  <a:pt x="699273" y="238174"/>
                </a:lnTo>
                <a:lnTo>
                  <a:pt x="697686" y="241667"/>
                </a:lnTo>
                <a:lnTo>
                  <a:pt x="695464" y="244843"/>
                </a:lnTo>
                <a:lnTo>
                  <a:pt x="688798" y="248336"/>
                </a:lnTo>
                <a:lnTo>
                  <a:pt x="682133" y="250876"/>
                </a:lnTo>
                <a:lnTo>
                  <a:pt x="678641" y="252782"/>
                </a:lnTo>
                <a:lnTo>
                  <a:pt x="675467" y="254687"/>
                </a:lnTo>
                <a:lnTo>
                  <a:pt x="672293" y="256910"/>
                </a:lnTo>
                <a:lnTo>
                  <a:pt x="669436" y="259451"/>
                </a:lnTo>
                <a:lnTo>
                  <a:pt x="664040" y="265802"/>
                </a:lnTo>
                <a:lnTo>
                  <a:pt x="658326" y="272153"/>
                </a:lnTo>
                <a:lnTo>
                  <a:pt x="652930" y="278505"/>
                </a:lnTo>
                <a:lnTo>
                  <a:pt x="647851" y="285491"/>
                </a:lnTo>
                <a:lnTo>
                  <a:pt x="637694" y="298829"/>
                </a:lnTo>
                <a:lnTo>
                  <a:pt x="628171" y="313119"/>
                </a:lnTo>
                <a:lnTo>
                  <a:pt x="619284" y="327092"/>
                </a:lnTo>
                <a:lnTo>
                  <a:pt x="610396" y="341700"/>
                </a:lnTo>
                <a:lnTo>
                  <a:pt x="592938" y="370598"/>
                </a:lnTo>
                <a:lnTo>
                  <a:pt x="588811" y="377267"/>
                </a:lnTo>
                <a:lnTo>
                  <a:pt x="585002" y="384254"/>
                </a:lnTo>
                <a:lnTo>
                  <a:pt x="581511" y="391558"/>
                </a:lnTo>
                <a:lnTo>
                  <a:pt x="578972" y="398544"/>
                </a:lnTo>
                <a:lnTo>
                  <a:pt x="576115" y="405848"/>
                </a:lnTo>
                <a:lnTo>
                  <a:pt x="573575" y="413470"/>
                </a:lnTo>
                <a:lnTo>
                  <a:pt x="568814" y="428395"/>
                </a:lnTo>
                <a:lnTo>
                  <a:pt x="560561" y="449990"/>
                </a:lnTo>
                <a:lnTo>
                  <a:pt x="552626" y="471902"/>
                </a:lnTo>
                <a:lnTo>
                  <a:pt x="544373" y="493496"/>
                </a:lnTo>
                <a:lnTo>
                  <a:pt x="536437" y="515725"/>
                </a:lnTo>
                <a:lnTo>
                  <a:pt x="527867" y="537002"/>
                </a:lnTo>
                <a:lnTo>
                  <a:pt x="518979" y="558597"/>
                </a:lnTo>
                <a:lnTo>
                  <a:pt x="509139" y="579874"/>
                </a:lnTo>
                <a:lnTo>
                  <a:pt x="504378" y="590353"/>
                </a:lnTo>
                <a:lnTo>
                  <a:pt x="499299" y="600515"/>
                </a:lnTo>
                <a:lnTo>
                  <a:pt x="493903" y="611948"/>
                </a:lnTo>
                <a:lnTo>
                  <a:pt x="488507" y="623062"/>
                </a:lnTo>
                <a:lnTo>
                  <a:pt x="482794" y="633860"/>
                </a:lnTo>
                <a:lnTo>
                  <a:pt x="477080" y="644339"/>
                </a:lnTo>
                <a:lnTo>
                  <a:pt x="470732" y="655137"/>
                </a:lnTo>
                <a:lnTo>
                  <a:pt x="464701" y="665616"/>
                </a:lnTo>
                <a:lnTo>
                  <a:pt x="451052" y="686258"/>
                </a:lnTo>
                <a:lnTo>
                  <a:pt x="437403" y="706264"/>
                </a:lnTo>
                <a:lnTo>
                  <a:pt x="423119" y="726271"/>
                </a:lnTo>
                <a:lnTo>
                  <a:pt x="394234" y="765967"/>
                </a:lnTo>
                <a:lnTo>
                  <a:pt x="388838" y="774541"/>
                </a:lnTo>
                <a:lnTo>
                  <a:pt x="382489" y="782798"/>
                </a:lnTo>
                <a:lnTo>
                  <a:pt x="376459" y="791054"/>
                </a:lnTo>
                <a:lnTo>
                  <a:pt x="369793" y="798993"/>
                </a:lnTo>
                <a:lnTo>
                  <a:pt x="356461" y="814872"/>
                </a:lnTo>
                <a:lnTo>
                  <a:pt x="342495" y="830115"/>
                </a:lnTo>
                <a:lnTo>
                  <a:pt x="328528" y="845358"/>
                </a:lnTo>
                <a:lnTo>
                  <a:pt x="314245" y="860919"/>
                </a:lnTo>
                <a:lnTo>
                  <a:pt x="307579" y="868540"/>
                </a:lnTo>
                <a:lnTo>
                  <a:pt x="301230" y="876479"/>
                </a:lnTo>
                <a:lnTo>
                  <a:pt x="294565" y="884736"/>
                </a:lnTo>
                <a:lnTo>
                  <a:pt x="288216" y="892993"/>
                </a:lnTo>
                <a:lnTo>
                  <a:pt x="279011" y="904107"/>
                </a:lnTo>
                <a:lnTo>
                  <a:pt x="270123" y="915540"/>
                </a:lnTo>
                <a:lnTo>
                  <a:pt x="252031" y="938087"/>
                </a:lnTo>
                <a:lnTo>
                  <a:pt x="243143" y="949519"/>
                </a:lnTo>
                <a:lnTo>
                  <a:pt x="233938" y="960951"/>
                </a:lnTo>
                <a:lnTo>
                  <a:pt x="224098" y="971749"/>
                </a:lnTo>
                <a:lnTo>
                  <a:pt x="219019" y="976830"/>
                </a:lnTo>
                <a:lnTo>
                  <a:pt x="213940" y="981911"/>
                </a:lnTo>
                <a:lnTo>
                  <a:pt x="204735" y="989850"/>
                </a:lnTo>
                <a:lnTo>
                  <a:pt x="196482" y="998107"/>
                </a:lnTo>
                <a:lnTo>
                  <a:pt x="179342" y="1015255"/>
                </a:lnTo>
                <a:lnTo>
                  <a:pt x="170771" y="1023512"/>
                </a:lnTo>
                <a:lnTo>
                  <a:pt x="161884" y="1031451"/>
                </a:lnTo>
                <a:lnTo>
                  <a:pt x="152361" y="1039072"/>
                </a:lnTo>
                <a:lnTo>
                  <a:pt x="142839" y="1046376"/>
                </a:lnTo>
                <a:lnTo>
                  <a:pt x="139347" y="1049234"/>
                </a:lnTo>
                <a:lnTo>
                  <a:pt x="135855" y="1052092"/>
                </a:lnTo>
                <a:lnTo>
                  <a:pt x="128237" y="1057491"/>
                </a:lnTo>
                <a:lnTo>
                  <a:pt x="120619" y="1062572"/>
                </a:lnTo>
                <a:lnTo>
                  <a:pt x="112684" y="1067335"/>
                </a:lnTo>
                <a:lnTo>
                  <a:pt x="96495" y="1076227"/>
                </a:lnTo>
                <a:lnTo>
                  <a:pt x="88560" y="1080991"/>
                </a:lnTo>
                <a:lnTo>
                  <a:pt x="80942" y="1086390"/>
                </a:lnTo>
                <a:lnTo>
                  <a:pt x="75546" y="1090201"/>
                </a:lnTo>
                <a:lnTo>
                  <a:pt x="69832" y="1093376"/>
                </a:lnTo>
                <a:lnTo>
                  <a:pt x="58723" y="1100362"/>
                </a:lnTo>
                <a:lnTo>
                  <a:pt x="52692" y="1103855"/>
                </a:lnTo>
                <a:lnTo>
                  <a:pt x="47296" y="1107666"/>
                </a:lnTo>
                <a:lnTo>
                  <a:pt x="41899" y="1111795"/>
                </a:lnTo>
                <a:lnTo>
                  <a:pt x="37138" y="1116241"/>
                </a:lnTo>
                <a:lnTo>
                  <a:pt x="42217" y="1129896"/>
                </a:lnTo>
                <a:lnTo>
                  <a:pt x="47930" y="1143234"/>
                </a:lnTo>
                <a:lnTo>
                  <a:pt x="50787" y="1149902"/>
                </a:lnTo>
                <a:lnTo>
                  <a:pt x="53961" y="1156254"/>
                </a:lnTo>
                <a:lnTo>
                  <a:pt x="57453" y="1162605"/>
                </a:lnTo>
                <a:lnTo>
                  <a:pt x="61579" y="1168321"/>
                </a:lnTo>
                <a:lnTo>
                  <a:pt x="66976" y="1175625"/>
                </a:lnTo>
                <a:lnTo>
                  <a:pt x="72054" y="1182294"/>
                </a:lnTo>
                <a:lnTo>
                  <a:pt x="77450" y="1188645"/>
                </a:lnTo>
                <a:lnTo>
                  <a:pt x="83481" y="1194997"/>
                </a:lnTo>
                <a:lnTo>
                  <a:pt x="89512" y="1201030"/>
                </a:lnTo>
                <a:lnTo>
                  <a:pt x="95861" y="1206429"/>
                </a:lnTo>
                <a:lnTo>
                  <a:pt x="102526" y="1211827"/>
                </a:lnTo>
                <a:lnTo>
                  <a:pt x="109192" y="1217544"/>
                </a:lnTo>
                <a:lnTo>
                  <a:pt x="122841" y="1227706"/>
                </a:lnTo>
                <a:lnTo>
                  <a:pt x="136808" y="1237868"/>
                </a:lnTo>
                <a:lnTo>
                  <a:pt x="150774" y="1248030"/>
                </a:lnTo>
                <a:lnTo>
                  <a:pt x="164106" y="1258192"/>
                </a:lnTo>
                <a:lnTo>
                  <a:pt x="174898" y="1270259"/>
                </a:lnTo>
                <a:lnTo>
                  <a:pt x="185690" y="1281692"/>
                </a:lnTo>
                <a:lnTo>
                  <a:pt x="196482" y="1293442"/>
                </a:lnTo>
                <a:lnTo>
                  <a:pt x="207275" y="1305191"/>
                </a:lnTo>
                <a:lnTo>
                  <a:pt x="223145" y="1326786"/>
                </a:lnTo>
                <a:lnTo>
                  <a:pt x="231081" y="1337901"/>
                </a:lnTo>
                <a:lnTo>
                  <a:pt x="238699" y="1349016"/>
                </a:lnTo>
                <a:lnTo>
                  <a:pt x="246000" y="1360448"/>
                </a:lnTo>
                <a:lnTo>
                  <a:pt x="249491" y="1366164"/>
                </a:lnTo>
                <a:lnTo>
                  <a:pt x="252348" y="1372198"/>
                </a:lnTo>
                <a:lnTo>
                  <a:pt x="255522" y="1377914"/>
                </a:lnTo>
                <a:lnTo>
                  <a:pt x="258379" y="1384265"/>
                </a:lnTo>
                <a:lnTo>
                  <a:pt x="260601" y="1390299"/>
                </a:lnTo>
                <a:lnTo>
                  <a:pt x="263140" y="1396968"/>
                </a:lnTo>
                <a:lnTo>
                  <a:pt x="266632" y="1403002"/>
                </a:lnTo>
                <a:lnTo>
                  <a:pt x="270123" y="1409670"/>
                </a:lnTo>
                <a:lnTo>
                  <a:pt x="272980" y="1416339"/>
                </a:lnTo>
                <a:lnTo>
                  <a:pt x="275202" y="1423326"/>
                </a:lnTo>
                <a:lnTo>
                  <a:pt x="277424" y="1429994"/>
                </a:lnTo>
                <a:lnTo>
                  <a:pt x="279011" y="1437299"/>
                </a:lnTo>
                <a:lnTo>
                  <a:pt x="282185" y="1451589"/>
                </a:lnTo>
                <a:lnTo>
                  <a:pt x="284090" y="1467467"/>
                </a:lnTo>
                <a:lnTo>
                  <a:pt x="286629" y="1483345"/>
                </a:lnTo>
                <a:lnTo>
                  <a:pt x="289803" y="1499224"/>
                </a:lnTo>
                <a:lnTo>
                  <a:pt x="293295" y="1514784"/>
                </a:lnTo>
                <a:lnTo>
                  <a:pt x="299643" y="1545906"/>
                </a:lnTo>
                <a:lnTo>
                  <a:pt x="302817" y="1561466"/>
                </a:lnTo>
                <a:lnTo>
                  <a:pt x="305674" y="1577344"/>
                </a:lnTo>
                <a:lnTo>
                  <a:pt x="309483" y="1596716"/>
                </a:lnTo>
                <a:lnTo>
                  <a:pt x="313610" y="1615770"/>
                </a:lnTo>
                <a:lnTo>
                  <a:pt x="318688" y="1635141"/>
                </a:lnTo>
                <a:lnTo>
                  <a:pt x="324084" y="1653878"/>
                </a:lnTo>
                <a:lnTo>
                  <a:pt x="330750" y="1672296"/>
                </a:lnTo>
                <a:lnTo>
                  <a:pt x="334559" y="1681506"/>
                </a:lnTo>
                <a:lnTo>
                  <a:pt x="338051" y="1690715"/>
                </a:lnTo>
                <a:lnTo>
                  <a:pt x="342177" y="1699607"/>
                </a:lnTo>
                <a:lnTo>
                  <a:pt x="346304" y="1708499"/>
                </a:lnTo>
                <a:lnTo>
                  <a:pt x="350430" y="1717391"/>
                </a:lnTo>
                <a:lnTo>
                  <a:pt x="355192" y="1726282"/>
                </a:lnTo>
                <a:lnTo>
                  <a:pt x="360270" y="1738985"/>
                </a:lnTo>
                <a:lnTo>
                  <a:pt x="365349" y="1751688"/>
                </a:lnTo>
                <a:lnTo>
                  <a:pt x="370745" y="1764708"/>
                </a:lnTo>
                <a:lnTo>
                  <a:pt x="376776" y="1777093"/>
                </a:lnTo>
                <a:lnTo>
                  <a:pt x="383124" y="1789160"/>
                </a:lnTo>
                <a:lnTo>
                  <a:pt x="389473" y="1801545"/>
                </a:lnTo>
                <a:lnTo>
                  <a:pt x="396456" y="1813613"/>
                </a:lnTo>
                <a:lnTo>
                  <a:pt x="403122" y="1825680"/>
                </a:lnTo>
                <a:lnTo>
                  <a:pt x="413597" y="1845687"/>
                </a:lnTo>
                <a:lnTo>
                  <a:pt x="424706" y="1865376"/>
                </a:lnTo>
                <a:lnTo>
                  <a:pt x="436451" y="1884747"/>
                </a:lnTo>
                <a:lnTo>
                  <a:pt x="448513" y="1904119"/>
                </a:lnTo>
                <a:lnTo>
                  <a:pt x="460892" y="1922537"/>
                </a:lnTo>
                <a:lnTo>
                  <a:pt x="473271" y="1941591"/>
                </a:lnTo>
                <a:lnTo>
                  <a:pt x="486285" y="1960328"/>
                </a:lnTo>
                <a:lnTo>
                  <a:pt x="499617" y="1978429"/>
                </a:lnTo>
                <a:lnTo>
                  <a:pt x="512631" y="1993354"/>
                </a:lnTo>
                <a:lnTo>
                  <a:pt x="525963" y="2008280"/>
                </a:lnTo>
                <a:lnTo>
                  <a:pt x="539929" y="2022888"/>
                </a:lnTo>
                <a:lnTo>
                  <a:pt x="553895" y="2036861"/>
                </a:lnTo>
                <a:lnTo>
                  <a:pt x="568497" y="2050516"/>
                </a:lnTo>
                <a:lnTo>
                  <a:pt x="583415" y="2063854"/>
                </a:lnTo>
                <a:lnTo>
                  <a:pt x="591033" y="2069887"/>
                </a:lnTo>
                <a:lnTo>
                  <a:pt x="598651" y="2076556"/>
                </a:lnTo>
                <a:lnTo>
                  <a:pt x="606587" y="2082590"/>
                </a:lnTo>
                <a:lnTo>
                  <a:pt x="614840" y="2088624"/>
                </a:lnTo>
                <a:lnTo>
                  <a:pt x="635789" y="2104502"/>
                </a:lnTo>
                <a:lnTo>
                  <a:pt x="646582" y="2112441"/>
                </a:lnTo>
                <a:lnTo>
                  <a:pt x="657374" y="2120063"/>
                </a:lnTo>
                <a:lnTo>
                  <a:pt x="668484" y="2127684"/>
                </a:lnTo>
                <a:lnTo>
                  <a:pt x="679593" y="2134671"/>
                </a:lnTo>
                <a:lnTo>
                  <a:pt x="691338" y="2140705"/>
                </a:lnTo>
                <a:lnTo>
                  <a:pt x="697051" y="2143880"/>
                </a:lnTo>
                <a:lnTo>
                  <a:pt x="703400" y="2146738"/>
                </a:lnTo>
                <a:lnTo>
                  <a:pt x="722127" y="2155948"/>
                </a:lnTo>
                <a:lnTo>
                  <a:pt x="740538" y="2165792"/>
                </a:lnTo>
                <a:lnTo>
                  <a:pt x="777675" y="2185481"/>
                </a:lnTo>
                <a:lnTo>
                  <a:pt x="814496" y="2204535"/>
                </a:lnTo>
                <a:lnTo>
                  <a:pt x="833224" y="2214380"/>
                </a:lnTo>
                <a:lnTo>
                  <a:pt x="851634" y="2223271"/>
                </a:lnTo>
                <a:lnTo>
                  <a:pt x="858935" y="2226765"/>
                </a:lnTo>
                <a:lnTo>
                  <a:pt x="866235" y="2229940"/>
                </a:lnTo>
                <a:lnTo>
                  <a:pt x="880836" y="2235656"/>
                </a:lnTo>
                <a:lnTo>
                  <a:pt x="895438" y="2241055"/>
                </a:lnTo>
                <a:lnTo>
                  <a:pt x="910039" y="2246454"/>
                </a:lnTo>
                <a:lnTo>
                  <a:pt x="924958" y="2251535"/>
                </a:lnTo>
                <a:lnTo>
                  <a:pt x="939241" y="2257568"/>
                </a:lnTo>
                <a:lnTo>
                  <a:pt x="946542" y="2260426"/>
                </a:lnTo>
                <a:lnTo>
                  <a:pt x="953525" y="2263920"/>
                </a:lnTo>
                <a:lnTo>
                  <a:pt x="960509" y="2267730"/>
                </a:lnTo>
                <a:lnTo>
                  <a:pt x="967492" y="2271541"/>
                </a:lnTo>
                <a:lnTo>
                  <a:pt x="972888" y="2274717"/>
                </a:lnTo>
                <a:lnTo>
                  <a:pt x="977967" y="2277893"/>
                </a:lnTo>
                <a:lnTo>
                  <a:pt x="988441" y="2284244"/>
                </a:lnTo>
                <a:lnTo>
                  <a:pt x="998281" y="2291865"/>
                </a:lnTo>
                <a:lnTo>
                  <a:pt x="1008121" y="2299804"/>
                </a:lnTo>
                <a:lnTo>
                  <a:pt x="1017326" y="2307744"/>
                </a:lnTo>
                <a:lnTo>
                  <a:pt x="1026214" y="2316000"/>
                </a:lnTo>
                <a:lnTo>
                  <a:pt x="1044942" y="2332831"/>
                </a:lnTo>
                <a:lnTo>
                  <a:pt x="1072875" y="2354743"/>
                </a:lnTo>
                <a:lnTo>
                  <a:pt x="1100490" y="2377608"/>
                </a:lnTo>
                <a:lnTo>
                  <a:pt x="1127788" y="2400473"/>
                </a:lnTo>
                <a:lnTo>
                  <a:pt x="1140802" y="2412222"/>
                </a:lnTo>
                <a:lnTo>
                  <a:pt x="1154451" y="2424290"/>
                </a:lnTo>
                <a:lnTo>
                  <a:pt x="1160165" y="2429053"/>
                </a:lnTo>
                <a:lnTo>
                  <a:pt x="1166196" y="2434134"/>
                </a:lnTo>
                <a:lnTo>
                  <a:pt x="1171909" y="2438580"/>
                </a:lnTo>
                <a:lnTo>
                  <a:pt x="1178258" y="2443026"/>
                </a:lnTo>
                <a:lnTo>
                  <a:pt x="1176988" y="2437628"/>
                </a:lnTo>
                <a:lnTo>
                  <a:pt x="1175401" y="2432229"/>
                </a:lnTo>
                <a:lnTo>
                  <a:pt x="1173814" y="2426830"/>
                </a:lnTo>
                <a:lnTo>
                  <a:pt x="1171592" y="2421749"/>
                </a:lnTo>
                <a:lnTo>
                  <a:pt x="1169052" y="2416668"/>
                </a:lnTo>
                <a:lnTo>
                  <a:pt x="1166513" y="2411905"/>
                </a:lnTo>
                <a:lnTo>
                  <a:pt x="1160800" y="2401743"/>
                </a:lnTo>
                <a:lnTo>
                  <a:pt x="1155086" y="2392533"/>
                </a:lnTo>
                <a:lnTo>
                  <a:pt x="1149055" y="2382689"/>
                </a:lnTo>
                <a:lnTo>
                  <a:pt x="1143024" y="2373480"/>
                </a:lnTo>
                <a:lnTo>
                  <a:pt x="1136993" y="2363635"/>
                </a:lnTo>
                <a:lnTo>
                  <a:pt x="1128423" y="2349662"/>
                </a:lnTo>
                <a:lnTo>
                  <a:pt x="1120487" y="2335372"/>
                </a:lnTo>
                <a:lnTo>
                  <a:pt x="1112869" y="2321081"/>
                </a:lnTo>
                <a:lnTo>
                  <a:pt x="1105569" y="2306156"/>
                </a:lnTo>
                <a:lnTo>
                  <a:pt x="1098903" y="2291230"/>
                </a:lnTo>
                <a:lnTo>
                  <a:pt x="1091920" y="2275987"/>
                </a:lnTo>
                <a:lnTo>
                  <a:pt x="1078906" y="2246136"/>
                </a:lnTo>
                <a:lnTo>
                  <a:pt x="1066209" y="2216602"/>
                </a:lnTo>
                <a:lnTo>
                  <a:pt x="1054782" y="2187387"/>
                </a:lnTo>
                <a:lnTo>
                  <a:pt x="1043672" y="2157853"/>
                </a:lnTo>
                <a:lnTo>
                  <a:pt x="1032880" y="2127684"/>
                </a:lnTo>
                <a:lnTo>
                  <a:pt x="1022088" y="2097516"/>
                </a:lnTo>
                <a:lnTo>
                  <a:pt x="1011930" y="2067665"/>
                </a:lnTo>
                <a:lnTo>
                  <a:pt x="991298" y="2007645"/>
                </a:lnTo>
                <a:lnTo>
                  <a:pt x="988124" y="1995895"/>
                </a:lnTo>
                <a:lnTo>
                  <a:pt x="985267" y="1984145"/>
                </a:lnTo>
                <a:lnTo>
                  <a:pt x="979871" y="1960328"/>
                </a:lnTo>
                <a:lnTo>
                  <a:pt x="976697" y="1948895"/>
                </a:lnTo>
                <a:lnTo>
                  <a:pt x="973205" y="1937145"/>
                </a:lnTo>
                <a:lnTo>
                  <a:pt x="970666" y="1931747"/>
                </a:lnTo>
                <a:lnTo>
                  <a:pt x="968761" y="1926031"/>
                </a:lnTo>
                <a:lnTo>
                  <a:pt x="965905" y="1920632"/>
                </a:lnTo>
                <a:lnTo>
                  <a:pt x="963048" y="1914916"/>
                </a:lnTo>
                <a:lnTo>
                  <a:pt x="956699" y="1893639"/>
                </a:lnTo>
                <a:lnTo>
                  <a:pt x="950669" y="1871409"/>
                </a:lnTo>
                <a:lnTo>
                  <a:pt x="945590" y="1849815"/>
                </a:lnTo>
                <a:lnTo>
                  <a:pt x="943050" y="1838700"/>
                </a:lnTo>
                <a:lnTo>
                  <a:pt x="941146" y="1827586"/>
                </a:lnTo>
                <a:lnTo>
                  <a:pt x="939241" y="1810119"/>
                </a:lnTo>
                <a:lnTo>
                  <a:pt x="937020" y="1792653"/>
                </a:lnTo>
                <a:lnTo>
                  <a:pt x="934163" y="1775187"/>
                </a:lnTo>
                <a:lnTo>
                  <a:pt x="930989" y="1757721"/>
                </a:lnTo>
                <a:lnTo>
                  <a:pt x="925275" y="1723107"/>
                </a:lnTo>
                <a:lnTo>
                  <a:pt x="922418" y="1705641"/>
                </a:lnTo>
                <a:lnTo>
                  <a:pt x="920196" y="1687857"/>
                </a:lnTo>
                <a:lnTo>
                  <a:pt x="917974" y="1675790"/>
                </a:lnTo>
                <a:lnTo>
                  <a:pt x="916070" y="1663405"/>
                </a:lnTo>
                <a:lnTo>
                  <a:pt x="911309" y="1639270"/>
                </a:lnTo>
                <a:lnTo>
                  <a:pt x="907182" y="1614817"/>
                </a:lnTo>
                <a:lnTo>
                  <a:pt x="905278" y="1602432"/>
                </a:lnTo>
                <a:lnTo>
                  <a:pt x="903373" y="1590365"/>
                </a:lnTo>
                <a:lnTo>
                  <a:pt x="903056" y="1586554"/>
                </a:lnTo>
                <a:lnTo>
                  <a:pt x="904008" y="1583061"/>
                </a:lnTo>
                <a:lnTo>
                  <a:pt x="904960" y="1579567"/>
                </a:lnTo>
                <a:lnTo>
                  <a:pt x="905913" y="1576074"/>
                </a:lnTo>
                <a:lnTo>
                  <a:pt x="909087" y="1569405"/>
                </a:lnTo>
                <a:lnTo>
                  <a:pt x="910039" y="1566230"/>
                </a:lnTo>
                <a:lnTo>
                  <a:pt x="910991" y="1562419"/>
                </a:lnTo>
                <a:lnTo>
                  <a:pt x="904960" y="1540825"/>
                </a:lnTo>
                <a:lnTo>
                  <a:pt x="898612" y="1519230"/>
                </a:lnTo>
                <a:lnTo>
                  <a:pt x="896073" y="1508433"/>
                </a:lnTo>
                <a:lnTo>
                  <a:pt x="893216" y="1497318"/>
                </a:lnTo>
                <a:lnTo>
                  <a:pt x="890676" y="1486203"/>
                </a:lnTo>
                <a:lnTo>
                  <a:pt x="889089" y="1475406"/>
                </a:lnTo>
                <a:lnTo>
                  <a:pt x="888772" y="1472231"/>
                </a:lnTo>
                <a:lnTo>
                  <a:pt x="888455" y="1469372"/>
                </a:lnTo>
                <a:lnTo>
                  <a:pt x="886550" y="1463657"/>
                </a:lnTo>
                <a:lnTo>
                  <a:pt x="884963" y="1457940"/>
                </a:lnTo>
                <a:lnTo>
                  <a:pt x="882741" y="1452542"/>
                </a:lnTo>
                <a:lnTo>
                  <a:pt x="880519" y="1447143"/>
                </a:lnTo>
                <a:lnTo>
                  <a:pt x="878297" y="1441427"/>
                </a:lnTo>
                <a:lnTo>
                  <a:pt x="877027" y="1436028"/>
                </a:lnTo>
                <a:lnTo>
                  <a:pt x="875758" y="1429994"/>
                </a:lnTo>
                <a:lnTo>
                  <a:pt x="871314" y="1398556"/>
                </a:lnTo>
                <a:lnTo>
                  <a:pt x="867505" y="1367752"/>
                </a:lnTo>
                <a:lnTo>
                  <a:pt x="863696" y="1336630"/>
                </a:lnTo>
                <a:lnTo>
                  <a:pt x="860839" y="1305191"/>
                </a:lnTo>
                <a:lnTo>
                  <a:pt x="857030" y="1298205"/>
                </a:lnTo>
                <a:lnTo>
                  <a:pt x="852904" y="1291219"/>
                </a:lnTo>
                <a:lnTo>
                  <a:pt x="848460" y="1284867"/>
                </a:lnTo>
                <a:lnTo>
                  <a:pt x="843381" y="1278199"/>
                </a:lnTo>
                <a:lnTo>
                  <a:pt x="838302" y="1271847"/>
                </a:lnTo>
                <a:lnTo>
                  <a:pt x="833224" y="1266131"/>
                </a:lnTo>
                <a:lnTo>
                  <a:pt x="827510" y="1260097"/>
                </a:lnTo>
                <a:lnTo>
                  <a:pt x="822114" y="1254699"/>
                </a:lnTo>
                <a:lnTo>
                  <a:pt x="807195" y="1240091"/>
                </a:lnTo>
                <a:lnTo>
                  <a:pt x="791959" y="1226118"/>
                </a:lnTo>
                <a:lnTo>
                  <a:pt x="776406" y="1212145"/>
                </a:lnTo>
                <a:lnTo>
                  <a:pt x="760217" y="1199125"/>
                </a:lnTo>
                <a:lnTo>
                  <a:pt x="744029" y="1186422"/>
                </a:lnTo>
                <a:lnTo>
                  <a:pt x="727206" y="1174355"/>
                </a:lnTo>
                <a:lnTo>
                  <a:pt x="710383" y="1162605"/>
                </a:lnTo>
                <a:lnTo>
                  <a:pt x="692925" y="1150855"/>
                </a:lnTo>
                <a:lnTo>
                  <a:pt x="675467" y="1139740"/>
                </a:lnTo>
                <a:lnTo>
                  <a:pt x="658009" y="1128943"/>
                </a:lnTo>
                <a:lnTo>
                  <a:pt x="639916" y="1118781"/>
                </a:lnTo>
                <a:lnTo>
                  <a:pt x="621506" y="1108619"/>
                </a:lnTo>
                <a:lnTo>
                  <a:pt x="603413" y="1098774"/>
                </a:lnTo>
                <a:lnTo>
                  <a:pt x="585002" y="1088930"/>
                </a:lnTo>
                <a:lnTo>
                  <a:pt x="566275" y="1079721"/>
                </a:lnTo>
                <a:lnTo>
                  <a:pt x="548182" y="1070829"/>
                </a:lnTo>
                <a:lnTo>
                  <a:pt x="524058" y="1060349"/>
                </a:lnTo>
                <a:lnTo>
                  <a:pt x="499934" y="1050822"/>
                </a:lnTo>
                <a:lnTo>
                  <a:pt x="475493" y="1041295"/>
                </a:lnTo>
                <a:lnTo>
                  <a:pt x="462796" y="1037167"/>
                </a:lnTo>
                <a:lnTo>
                  <a:pt x="450417" y="1033039"/>
                </a:lnTo>
                <a:lnTo>
                  <a:pt x="444704" y="1030816"/>
                </a:lnTo>
                <a:lnTo>
                  <a:pt x="438673" y="1027958"/>
                </a:lnTo>
                <a:lnTo>
                  <a:pt x="436133" y="1026370"/>
                </a:lnTo>
                <a:lnTo>
                  <a:pt x="433594" y="1024464"/>
                </a:lnTo>
                <a:lnTo>
                  <a:pt x="431055" y="1022559"/>
                </a:lnTo>
                <a:lnTo>
                  <a:pt x="428833" y="1020018"/>
                </a:lnTo>
                <a:lnTo>
                  <a:pt x="435816" y="1020018"/>
                </a:lnTo>
                <a:lnTo>
                  <a:pt x="442799" y="1020336"/>
                </a:lnTo>
                <a:lnTo>
                  <a:pt x="449782" y="1021289"/>
                </a:lnTo>
                <a:lnTo>
                  <a:pt x="452956" y="1021924"/>
                </a:lnTo>
                <a:lnTo>
                  <a:pt x="456448" y="1023194"/>
                </a:lnTo>
                <a:lnTo>
                  <a:pt x="472954" y="1028275"/>
                </a:lnTo>
                <a:lnTo>
                  <a:pt x="489460" y="1033674"/>
                </a:lnTo>
                <a:lnTo>
                  <a:pt x="505648" y="1039390"/>
                </a:lnTo>
                <a:lnTo>
                  <a:pt x="521836" y="1045424"/>
                </a:lnTo>
                <a:lnTo>
                  <a:pt x="538025" y="1052092"/>
                </a:lnTo>
                <a:lnTo>
                  <a:pt x="553895" y="1059079"/>
                </a:lnTo>
                <a:lnTo>
                  <a:pt x="569766" y="1066065"/>
                </a:lnTo>
                <a:lnTo>
                  <a:pt x="585637" y="1073052"/>
                </a:lnTo>
                <a:lnTo>
                  <a:pt x="601191" y="1080991"/>
                </a:lnTo>
                <a:lnTo>
                  <a:pt x="616427" y="1088613"/>
                </a:lnTo>
                <a:lnTo>
                  <a:pt x="631980" y="1096869"/>
                </a:lnTo>
                <a:lnTo>
                  <a:pt x="647216" y="1105126"/>
                </a:lnTo>
                <a:lnTo>
                  <a:pt x="662453" y="1114018"/>
                </a:lnTo>
                <a:lnTo>
                  <a:pt x="677054" y="1122909"/>
                </a:lnTo>
                <a:lnTo>
                  <a:pt x="691972" y="1131801"/>
                </a:lnTo>
                <a:lnTo>
                  <a:pt x="706574" y="1141011"/>
                </a:lnTo>
                <a:lnTo>
                  <a:pt x="716731" y="1147679"/>
                </a:lnTo>
                <a:lnTo>
                  <a:pt x="727206" y="1154983"/>
                </a:lnTo>
                <a:lnTo>
                  <a:pt x="737681" y="1161970"/>
                </a:lnTo>
                <a:lnTo>
                  <a:pt x="747521" y="1169591"/>
                </a:lnTo>
                <a:lnTo>
                  <a:pt x="767201" y="1184199"/>
                </a:lnTo>
                <a:lnTo>
                  <a:pt x="786563" y="1200078"/>
                </a:lnTo>
                <a:lnTo>
                  <a:pt x="805291" y="1216274"/>
                </a:lnTo>
                <a:lnTo>
                  <a:pt x="823701" y="1233422"/>
                </a:lnTo>
                <a:lnTo>
                  <a:pt x="841477" y="1250570"/>
                </a:lnTo>
                <a:lnTo>
                  <a:pt x="858935" y="1268037"/>
                </a:lnTo>
                <a:lnTo>
                  <a:pt x="858617" y="1262320"/>
                </a:lnTo>
                <a:lnTo>
                  <a:pt x="858300" y="1256604"/>
                </a:lnTo>
                <a:lnTo>
                  <a:pt x="857982" y="1244854"/>
                </a:lnTo>
                <a:lnTo>
                  <a:pt x="857665" y="1238821"/>
                </a:lnTo>
                <a:lnTo>
                  <a:pt x="857348" y="1233104"/>
                </a:lnTo>
                <a:lnTo>
                  <a:pt x="856395" y="1227388"/>
                </a:lnTo>
                <a:lnTo>
                  <a:pt x="854491" y="1221672"/>
                </a:lnTo>
                <a:lnTo>
                  <a:pt x="847825" y="1210557"/>
                </a:lnTo>
                <a:lnTo>
                  <a:pt x="841159" y="1199443"/>
                </a:lnTo>
                <a:lnTo>
                  <a:pt x="833541" y="1189280"/>
                </a:lnTo>
                <a:lnTo>
                  <a:pt x="825606" y="1178801"/>
                </a:lnTo>
                <a:lnTo>
                  <a:pt x="817670" y="1168639"/>
                </a:lnTo>
                <a:lnTo>
                  <a:pt x="809100" y="1159112"/>
                </a:lnTo>
                <a:lnTo>
                  <a:pt x="800212" y="1149902"/>
                </a:lnTo>
                <a:lnTo>
                  <a:pt x="791007" y="1140376"/>
                </a:lnTo>
                <a:lnTo>
                  <a:pt x="781802" y="1131484"/>
                </a:lnTo>
                <a:lnTo>
                  <a:pt x="772279" y="1122909"/>
                </a:lnTo>
                <a:lnTo>
                  <a:pt x="762757" y="1114335"/>
                </a:lnTo>
                <a:lnTo>
                  <a:pt x="752599" y="1106078"/>
                </a:lnTo>
                <a:lnTo>
                  <a:pt x="732602" y="1089883"/>
                </a:lnTo>
                <a:lnTo>
                  <a:pt x="712287" y="1074004"/>
                </a:lnTo>
                <a:lnTo>
                  <a:pt x="691338" y="1059079"/>
                </a:lnTo>
                <a:lnTo>
                  <a:pt x="670071" y="1044471"/>
                </a:lnTo>
                <a:lnTo>
                  <a:pt x="648169" y="1030816"/>
                </a:lnTo>
                <a:lnTo>
                  <a:pt x="626267" y="1017160"/>
                </a:lnTo>
                <a:lnTo>
                  <a:pt x="603730" y="1004458"/>
                </a:lnTo>
                <a:lnTo>
                  <a:pt x="581193" y="992390"/>
                </a:lnTo>
                <a:lnTo>
                  <a:pt x="558022" y="980641"/>
                </a:lnTo>
                <a:lnTo>
                  <a:pt x="535168" y="969208"/>
                </a:lnTo>
                <a:lnTo>
                  <a:pt x="527867" y="966032"/>
                </a:lnTo>
                <a:lnTo>
                  <a:pt x="520249" y="963174"/>
                </a:lnTo>
                <a:lnTo>
                  <a:pt x="505013" y="957458"/>
                </a:lnTo>
                <a:lnTo>
                  <a:pt x="497712" y="954283"/>
                </a:lnTo>
                <a:lnTo>
                  <a:pt x="490412" y="951107"/>
                </a:lnTo>
                <a:lnTo>
                  <a:pt x="483746" y="946979"/>
                </a:lnTo>
                <a:lnTo>
                  <a:pt x="480254" y="944756"/>
                </a:lnTo>
                <a:lnTo>
                  <a:pt x="477080" y="941898"/>
                </a:lnTo>
                <a:lnTo>
                  <a:pt x="480254" y="941580"/>
                </a:lnTo>
                <a:lnTo>
                  <a:pt x="483429" y="941580"/>
                </a:lnTo>
                <a:lnTo>
                  <a:pt x="486285" y="941580"/>
                </a:lnTo>
                <a:lnTo>
                  <a:pt x="489460" y="941898"/>
                </a:lnTo>
                <a:lnTo>
                  <a:pt x="495490" y="943485"/>
                </a:lnTo>
                <a:lnTo>
                  <a:pt x="501204" y="945073"/>
                </a:lnTo>
                <a:lnTo>
                  <a:pt x="515488" y="950154"/>
                </a:lnTo>
                <a:lnTo>
                  <a:pt x="529137" y="955553"/>
                </a:lnTo>
                <a:lnTo>
                  <a:pt x="543103" y="960951"/>
                </a:lnTo>
                <a:lnTo>
                  <a:pt x="556435" y="966985"/>
                </a:lnTo>
                <a:lnTo>
                  <a:pt x="569766" y="973019"/>
                </a:lnTo>
                <a:lnTo>
                  <a:pt x="583415" y="979688"/>
                </a:lnTo>
                <a:lnTo>
                  <a:pt x="596430" y="986039"/>
                </a:lnTo>
                <a:lnTo>
                  <a:pt x="609444" y="993025"/>
                </a:lnTo>
                <a:lnTo>
                  <a:pt x="622775" y="1000330"/>
                </a:lnTo>
                <a:lnTo>
                  <a:pt x="635472" y="1007634"/>
                </a:lnTo>
                <a:lnTo>
                  <a:pt x="660865" y="1022876"/>
                </a:lnTo>
                <a:lnTo>
                  <a:pt x="686259" y="1039072"/>
                </a:lnTo>
                <a:lnTo>
                  <a:pt x="710700" y="1055268"/>
                </a:lnTo>
                <a:lnTo>
                  <a:pt x="724984" y="1065430"/>
                </a:lnTo>
                <a:lnTo>
                  <a:pt x="739585" y="1075910"/>
                </a:lnTo>
                <a:lnTo>
                  <a:pt x="753869" y="1087025"/>
                </a:lnTo>
                <a:lnTo>
                  <a:pt x="767518" y="1098139"/>
                </a:lnTo>
                <a:lnTo>
                  <a:pt x="781484" y="1109254"/>
                </a:lnTo>
                <a:lnTo>
                  <a:pt x="794816" y="1121639"/>
                </a:lnTo>
                <a:lnTo>
                  <a:pt x="807513" y="1133707"/>
                </a:lnTo>
                <a:lnTo>
                  <a:pt x="819892" y="1146409"/>
                </a:lnTo>
                <a:lnTo>
                  <a:pt x="824971" y="1151808"/>
                </a:lnTo>
                <a:lnTo>
                  <a:pt x="829732" y="1157841"/>
                </a:lnTo>
                <a:lnTo>
                  <a:pt x="839255" y="1169274"/>
                </a:lnTo>
                <a:lnTo>
                  <a:pt x="848777" y="1180706"/>
                </a:lnTo>
                <a:lnTo>
                  <a:pt x="858300" y="1192139"/>
                </a:lnTo>
                <a:lnTo>
                  <a:pt x="857030" y="1186105"/>
                </a:lnTo>
                <a:lnTo>
                  <a:pt x="856395" y="1180071"/>
                </a:lnTo>
                <a:lnTo>
                  <a:pt x="855443" y="1174037"/>
                </a:lnTo>
                <a:lnTo>
                  <a:pt x="855126" y="1168004"/>
                </a:lnTo>
                <a:lnTo>
                  <a:pt x="854808" y="1161970"/>
                </a:lnTo>
                <a:lnTo>
                  <a:pt x="855126" y="1155936"/>
                </a:lnTo>
                <a:lnTo>
                  <a:pt x="855760" y="1143551"/>
                </a:lnTo>
                <a:lnTo>
                  <a:pt x="857030" y="1131484"/>
                </a:lnTo>
                <a:lnTo>
                  <a:pt x="858300" y="1119416"/>
                </a:lnTo>
                <a:lnTo>
                  <a:pt x="861157" y="1095281"/>
                </a:lnTo>
                <a:lnTo>
                  <a:pt x="861474" y="1080991"/>
                </a:lnTo>
                <a:lnTo>
                  <a:pt x="862426" y="1067335"/>
                </a:lnTo>
                <a:lnTo>
                  <a:pt x="863061" y="1053045"/>
                </a:lnTo>
                <a:lnTo>
                  <a:pt x="864648" y="1039390"/>
                </a:lnTo>
                <a:lnTo>
                  <a:pt x="866235" y="1025417"/>
                </a:lnTo>
                <a:lnTo>
                  <a:pt x="867822" y="1011444"/>
                </a:lnTo>
                <a:lnTo>
                  <a:pt x="872266" y="983816"/>
                </a:lnTo>
                <a:lnTo>
                  <a:pt x="877345" y="956188"/>
                </a:lnTo>
                <a:lnTo>
                  <a:pt x="882424" y="928877"/>
                </a:lnTo>
                <a:lnTo>
                  <a:pt x="893851" y="873939"/>
                </a:lnTo>
                <a:lnTo>
                  <a:pt x="898612" y="857108"/>
                </a:lnTo>
                <a:lnTo>
                  <a:pt x="903056" y="840594"/>
                </a:lnTo>
                <a:lnTo>
                  <a:pt x="905595" y="832338"/>
                </a:lnTo>
                <a:lnTo>
                  <a:pt x="908452" y="824081"/>
                </a:lnTo>
                <a:lnTo>
                  <a:pt x="911309" y="816142"/>
                </a:lnTo>
                <a:lnTo>
                  <a:pt x="914800" y="808203"/>
                </a:lnTo>
                <a:lnTo>
                  <a:pt x="917022" y="803439"/>
                </a:lnTo>
                <a:lnTo>
                  <a:pt x="918609" y="798676"/>
                </a:lnTo>
                <a:lnTo>
                  <a:pt x="921783" y="789467"/>
                </a:lnTo>
                <a:lnTo>
                  <a:pt x="924640" y="779622"/>
                </a:lnTo>
                <a:lnTo>
                  <a:pt x="926862" y="770095"/>
                </a:lnTo>
                <a:lnTo>
                  <a:pt x="930036" y="762473"/>
                </a:lnTo>
                <a:lnTo>
                  <a:pt x="932893" y="754534"/>
                </a:lnTo>
                <a:lnTo>
                  <a:pt x="935115" y="746595"/>
                </a:lnTo>
                <a:lnTo>
                  <a:pt x="937337" y="738656"/>
                </a:lnTo>
                <a:lnTo>
                  <a:pt x="941463" y="722778"/>
                </a:lnTo>
                <a:lnTo>
                  <a:pt x="944955" y="706582"/>
                </a:lnTo>
                <a:lnTo>
                  <a:pt x="950986" y="673873"/>
                </a:lnTo>
                <a:lnTo>
                  <a:pt x="954160" y="657677"/>
                </a:lnTo>
                <a:lnTo>
                  <a:pt x="957969" y="641799"/>
                </a:lnTo>
                <a:lnTo>
                  <a:pt x="960191" y="633860"/>
                </a:lnTo>
                <a:lnTo>
                  <a:pt x="961461" y="625921"/>
                </a:lnTo>
                <a:lnTo>
                  <a:pt x="962413" y="617981"/>
                </a:lnTo>
                <a:lnTo>
                  <a:pt x="963683" y="610042"/>
                </a:lnTo>
                <a:lnTo>
                  <a:pt x="965270" y="594164"/>
                </a:lnTo>
                <a:lnTo>
                  <a:pt x="966539" y="578286"/>
                </a:lnTo>
                <a:lnTo>
                  <a:pt x="957652" y="575745"/>
                </a:lnTo>
                <a:lnTo>
                  <a:pt x="948764" y="573205"/>
                </a:lnTo>
                <a:lnTo>
                  <a:pt x="930671" y="567489"/>
                </a:lnTo>
                <a:lnTo>
                  <a:pt x="913531" y="561137"/>
                </a:lnTo>
                <a:lnTo>
                  <a:pt x="896073" y="554469"/>
                </a:lnTo>
                <a:lnTo>
                  <a:pt x="861474" y="539861"/>
                </a:lnTo>
                <a:lnTo>
                  <a:pt x="844651" y="532557"/>
                </a:lnTo>
                <a:lnTo>
                  <a:pt x="826875" y="525570"/>
                </a:lnTo>
                <a:lnTo>
                  <a:pt x="821479" y="523347"/>
                </a:lnTo>
                <a:lnTo>
                  <a:pt x="815448" y="520807"/>
                </a:lnTo>
                <a:lnTo>
                  <a:pt x="803704" y="516043"/>
                </a:lnTo>
                <a:lnTo>
                  <a:pt x="797990" y="513185"/>
                </a:lnTo>
                <a:lnTo>
                  <a:pt x="792277" y="510327"/>
                </a:lnTo>
                <a:lnTo>
                  <a:pt x="790055" y="508422"/>
                </a:lnTo>
                <a:lnTo>
                  <a:pt x="787515" y="506516"/>
                </a:lnTo>
                <a:lnTo>
                  <a:pt x="785294" y="504293"/>
                </a:lnTo>
                <a:lnTo>
                  <a:pt x="783072" y="501753"/>
                </a:lnTo>
                <a:lnTo>
                  <a:pt x="794816" y="504928"/>
                </a:lnTo>
                <a:lnTo>
                  <a:pt x="806561" y="508104"/>
                </a:lnTo>
                <a:lnTo>
                  <a:pt x="818305" y="511915"/>
                </a:lnTo>
                <a:lnTo>
                  <a:pt x="829732" y="515725"/>
                </a:lnTo>
                <a:lnTo>
                  <a:pt x="852586" y="524300"/>
                </a:lnTo>
                <a:lnTo>
                  <a:pt x="875123" y="533192"/>
                </a:lnTo>
                <a:lnTo>
                  <a:pt x="897660" y="542401"/>
                </a:lnTo>
                <a:lnTo>
                  <a:pt x="920514" y="551293"/>
                </a:lnTo>
                <a:lnTo>
                  <a:pt x="931941" y="555104"/>
                </a:lnTo>
                <a:lnTo>
                  <a:pt x="943685" y="558914"/>
                </a:lnTo>
                <a:lnTo>
                  <a:pt x="955112" y="562408"/>
                </a:lnTo>
                <a:lnTo>
                  <a:pt x="966857" y="565266"/>
                </a:lnTo>
                <a:lnTo>
                  <a:pt x="967809" y="550340"/>
                </a:lnTo>
                <a:lnTo>
                  <a:pt x="968127" y="534780"/>
                </a:lnTo>
                <a:lnTo>
                  <a:pt x="952890" y="537638"/>
                </a:lnTo>
                <a:lnTo>
                  <a:pt x="944955" y="528428"/>
                </a:lnTo>
                <a:lnTo>
                  <a:pt x="937020" y="519536"/>
                </a:lnTo>
                <a:lnTo>
                  <a:pt x="928767" y="510962"/>
                </a:lnTo>
                <a:lnTo>
                  <a:pt x="919879" y="502705"/>
                </a:lnTo>
                <a:lnTo>
                  <a:pt x="910674" y="494449"/>
                </a:lnTo>
                <a:lnTo>
                  <a:pt x="901786" y="486827"/>
                </a:lnTo>
                <a:lnTo>
                  <a:pt x="892264" y="479206"/>
                </a:lnTo>
                <a:lnTo>
                  <a:pt x="882424" y="471902"/>
                </a:lnTo>
                <a:lnTo>
                  <a:pt x="872901" y="464915"/>
                </a:lnTo>
                <a:lnTo>
                  <a:pt x="862744" y="457929"/>
                </a:lnTo>
                <a:lnTo>
                  <a:pt x="852586" y="451577"/>
                </a:lnTo>
                <a:lnTo>
                  <a:pt x="842111" y="445226"/>
                </a:lnTo>
                <a:lnTo>
                  <a:pt x="821479" y="433159"/>
                </a:lnTo>
                <a:lnTo>
                  <a:pt x="799895" y="421409"/>
                </a:lnTo>
                <a:lnTo>
                  <a:pt x="793229" y="417916"/>
                </a:lnTo>
                <a:lnTo>
                  <a:pt x="785928" y="415057"/>
                </a:lnTo>
                <a:lnTo>
                  <a:pt x="770692" y="409341"/>
                </a:lnTo>
                <a:lnTo>
                  <a:pt x="763392" y="406483"/>
                </a:lnTo>
                <a:lnTo>
                  <a:pt x="756091" y="403625"/>
                </a:lnTo>
                <a:lnTo>
                  <a:pt x="748790" y="400132"/>
                </a:lnTo>
                <a:lnTo>
                  <a:pt x="742125" y="396321"/>
                </a:lnTo>
                <a:lnTo>
                  <a:pt x="747203" y="394733"/>
                </a:lnTo>
                <a:lnTo>
                  <a:pt x="751965" y="393781"/>
                </a:lnTo>
                <a:lnTo>
                  <a:pt x="757361" y="393781"/>
                </a:lnTo>
                <a:lnTo>
                  <a:pt x="762122" y="393781"/>
                </a:lnTo>
                <a:lnTo>
                  <a:pt x="767201" y="394416"/>
                </a:lnTo>
                <a:lnTo>
                  <a:pt x="771962" y="395686"/>
                </a:lnTo>
                <a:lnTo>
                  <a:pt x="777041" y="397274"/>
                </a:lnTo>
                <a:lnTo>
                  <a:pt x="781802" y="399179"/>
                </a:lnTo>
                <a:lnTo>
                  <a:pt x="795133" y="403943"/>
                </a:lnTo>
                <a:lnTo>
                  <a:pt x="807830" y="409024"/>
                </a:lnTo>
                <a:lnTo>
                  <a:pt x="820844" y="415057"/>
                </a:lnTo>
                <a:lnTo>
                  <a:pt x="833541" y="421091"/>
                </a:lnTo>
                <a:lnTo>
                  <a:pt x="845920" y="428078"/>
                </a:lnTo>
                <a:lnTo>
                  <a:pt x="857982" y="435064"/>
                </a:lnTo>
                <a:lnTo>
                  <a:pt x="869727" y="442050"/>
                </a:lnTo>
                <a:lnTo>
                  <a:pt x="881471" y="449990"/>
                </a:lnTo>
                <a:lnTo>
                  <a:pt x="893216" y="457929"/>
                </a:lnTo>
                <a:lnTo>
                  <a:pt x="904325" y="466185"/>
                </a:lnTo>
                <a:lnTo>
                  <a:pt x="915435" y="475077"/>
                </a:lnTo>
                <a:lnTo>
                  <a:pt x="926227" y="483969"/>
                </a:lnTo>
                <a:lnTo>
                  <a:pt x="937020" y="493178"/>
                </a:lnTo>
                <a:lnTo>
                  <a:pt x="947177" y="502705"/>
                </a:lnTo>
                <a:lnTo>
                  <a:pt x="957652" y="512232"/>
                </a:lnTo>
                <a:lnTo>
                  <a:pt x="967492" y="522394"/>
                </a:lnTo>
                <a:lnTo>
                  <a:pt x="966857" y="506516"/>
                </a:lnTo>
                <a:lnTo>
                  <a:pt x="965905" y="498895"/>
                </a:lnTo>
                <a:lnTo>
                  <a:pt x="965270" y="495084"/>
                </a:lnTo>
                <a:lnTo>
                  <a:pt x="964318" y="491273"/>
                </a:lnTo>
                <a:lnTo>
                  <a:pt x="957969" y="483016"/>
                </a:lnTo>
                <a:lnTo>
                  <a:pt x="951621" y="475077"/>
                </a:lnTo>
                <a:lnTo>
                  <a:pt x="944638" y="467138"/>
                </a:lnTo>
                <a:lnTo>
                  <a:pt x="937654" y="459517"/>
                </a:lnTo>
                <a:lnTo>
                  <a:pt x="930671" y="451895"/>
                </a:lnTo>
                <a:lnTo>
                  <a:pt x="923371" y="444591"/>
                </a:lnTo>
                <a:lnTo>
                  <a:pt x="916070" y="437287"/>
                </a:lnTo>
                <a:lnTo>
                  <a:pt x="908452" y="429983"/>
                </a:lnTo>
                <a:lnTo>
                  <a:pt x="892898" y="416328"/>
                </a:lnTo>
                <a:lnTo>
                  <a:pt x="877027" y="403308"/>
                </a:lnTo>
                <a:lnTo>
                  <a:pt x="860522" y="390287"/>
                </a:lnTo>
                <a:lnTo>
                  <a:pt x="843699" y="378220"/>
                </a:lnTo>
                <a:lnTo>
                  <a:pt x="818305" y="362659"/>
                </a:lnTo>
                <a:lnTo>
                  <a:pt x="805608" y="355038"/>
                </a:lnTo>
                <a:lnTo>
                  <a:pt x="792912" y="348051"/>
                </a:lnTo>
                <a:lnTo>
                  <a:pt x="779580" y="341065"/>
                </a:lnTo>
                <a:lnTo>
                  <a:pt x="766248" y="334714"/>
                </a:lnTo>
                <a:lnTo>
                  <a:pt x="752282" y="328680"/>
                </a:lnTo>
                <a:lnTo>
                  <a:pt x="738633" y="323281"/>
                </a:lnTo>
                <a:lnTo>
                  <a:pt x="734507" y="321693"/>
                </a:lnTo>
                <a:lnTo>
                  <a:pt x="731015" y="319153"/>
                </a:lnTo>
                <a:lnTo>
                  <a:pt x="727841" y="316612"/>
                </a:lnTo>
                <a:lnTo>
                  <a:pt x="725619" y="313119"/>
                </a:lnTo>
                <a:lnTo>
                  <a:pt x="732602" y="312802"/>
                </a:lnTo>
                <a:lnTo>
                  <a:pt x="739903" y="312802"/>
                </a:lnTo>
                <a:lnTo>
                  <a:pt x="747203" y="313754"/>
                </a:lnTo>
                <a:lnTo>
                  <a:pt x="750695" y="314389"/>
                </a:lnTo>
                <a:lnTo>
                  <a:pt x="754187" y="315342"/>
                </a:lnTo>
                <a:lnTo>
                  <a:pt x="766248" y="319788"/>
                </a:lnTo>
                <a:lnTo>
                  <a:pt x="778310" y="324552"/>
                </a:lnTo>
                <a:lnTo>
                  <a:pt x="790055" y="329315"/>
                </a:lnTo>
                <a:lnTo>
                  <a:pt x="801482" y="334714"/>
                </a:lnTo>
                <a:lnTo>
                  <a:pt x="812909" y="340747"/>
                </a:lnTo>
                <a:lnTo>
                  <a:pt x="823701" y="346463"/>
                </a:lnTo>
                <a:lnTo>
                  <a:pt x="834811" y="353132"/>
                </a:lnTo>
                <a:lnTo>
                  <a:pt x="845920" y="359801"/>
                </a:lnTo>
                <a:lnTo>
                  <a:pt x="856713" y="366470"/>
                </a:lnTo>
                <a:lnTo>
                  <a:pt x="866870" y="373774"/>
                </a:lnTo>
                <a:lnTo>
                  <a:pt x="877345" y="381396"/>
                </a:lnTo>
                <a:lnTo>
                  <a:pt x="887502" y="389017"/>
                </a:lnTo>
                <a:lnTo>
                  <a:pt x="897342" y="396956"/>
                </a:lnTo>
                <a:lnTo>
                  <a:pt x="907182" y="405213"/>
                </a:lnTo>
                <a:lnTo>
                  <a:pt x="916705" y="413787"/>
                </a:lnTo>
                <a:lnTo>
                  <a:pt x="926227" y="422044"/>
                </a:lnTo>
                <a:lnTo>
                  <a:pt x="944003" y="439510"/>
                </a:lnTo>
                <a:lnTo>
                  <a:pt x="952890" y="448084"/>
                </a:lnTo>
                <a:lnTo>
                  <a:pt x="962096" y="456023"/>
                </a:lnTo>
                <a:lnTo>
                  <a:pt x="958921" y="431571"/>
                </a:lnTo>
                <a:lnTo>
                  <a:pt x="957334" y="419186"/>
                </a:lnTo>
                <a:lnTo>
                  <a:pt x="955747" y="407118"/>
                </a:lnTo>
                <a:lnTo>
                  <a:pt x="953525" y="394416"/>
                </a:lnTo>
                <a:lnTo>
                  <a:pt x="950669" y="382348"/>
                </a:lnTo>
                <a:lnTo>
                  <a:pt x="948129" y="370281"/>
                </a:lnTo>
                <a:lnTo>
                  <a:pt x="944638" y="358531"/>
                </a:lnTo>
                <a:lnTo>
                  <a:pt x="941463" y="351545"/>
                </a:lnTo>
                <a:lnTo>
                  <a:pt x="937972" y="344558"/>
                </a:lnTo>
                <a:lnTo>
                  <a:pt x="934163" y="337889"/>
                </a:lnTo>
                <a:lnTo>
                  <a:pt x="929719" y="331220"/>
                </a:lnTo>
                <a:lnTo>
                  <a:pt x="925275" y="325187"/>
                </a:lnTo>
                <a:lnTo>
                  <a:pt x="920196" y="319153"/>
                </a:lnTo>
                <a:lnTo>
                  <a:pt x="914800" y="313754"/>
                </a:lnTo>
                <a:lnTo>
                  <a:pt x="909087" y="308673"/>
                </a:lnTo>
                <a:lnTo>
                  <a:pt x="905278" y="304862"/>
                </a:lnTo>
                <a:lnTo>
                  <a:pt x="901786" y="301369"/>
                </a:lnTo>
                <a:lnTo>
                  <a:pt x="898612" y="297241"/>
                </a:lnTo>
                <a:lnTo>
                  <a:pt x="895438" y="293430"/>
                </a:lnTo>
                <a:lnTo>
                  <a:pt x="883376" y="276917"/>
                </a:lnTo>
                <a:lnTo>
                  <a:pt x="877662" y="271518"/>
                </a:lnTo>
                <a:lnTo>
                  <a:pt x="871631" y="266755"/>
                </a:lnTo>
                <a:lnTo>
                  <a:pt x="865600" y="262309"/>
                </a:lnTo>
                <a:lnTo>
                  <a:pt x="858935" y="258180"/>
                </a:lnTo>
                <a:lnTo>
                  <a:pt x="852586" y="254370"/>
                </a:lnTo>
                <a:lnTo>
                  <a:pt x="845920" y="250559"/>
                </a:lnTo>
                <a:lnTo>
                  <a:pt x="838937" y="247066"/>
                </a:lnTo>
                <a:lnTo>
                  <a:pt x="831637" y="243890"/>
                </a:lnTo>
                <a:lnTo>
                  <a:pt x="817670" y="238174"/>
                </a:lnTo>
                <a:lnTo>
                  <a:pt x="803069" y="233093"/>
                </a:lnTo>
                <a:lnTo>
                  <a:pt x="773866" y="222931"/>
                </a:lnTo>
                <a:lnTo>
                  <a:pt x="769423" y="222296"/>
                </a:lnTo>
                <a:lnTo>
                  <a:pt x="764661" y="221660"/>
                </a:lnTo>
                <a:lnTo>
                  <a:pt x="760217" y="221343"/>
                </a:lnTo>
                <a:lnTo>
                  <a:pt x="755774" y="221343"/>
                </a:lnTo>
                <a:close/>
                <a:moveTo>
                  <a:pt x="1487423" y="174343"/>
                </a:moveTo>
                <a:lnTo>
                  <a:pt x="1479805" y="174978"/>
                </a:lnTo>
                <a:lnTo>
                  <a:pt x="1471870" y="176249"/>
                </a:lnTo>
                <a:lnTo>
                  <a:pt x="1456634" y="178472"/>
                </a:lnTo>
                <a:lnTo>
                  <a:pt x="1441397" y="180377"/>
                </a:lnTo>
                <a:lnTo>
                  <a:pt x="1410925" y="183870"/>
                </a:lnTo>
                <a:lnTo>
                  <a:pt x="1380771" y="187363"/>
                </a:lnTo>
                <a:lnTo>
                  <a:pt x="1365534" y="189586"/>
                </a:lnTo>
                <a:lnTo>
                  <a:pt x="1350298" y="191492"/>
                </a:lnTo>
                <a:lnTo>
                  <a:pt x="1293480" y="208640"/>
                </a:lnTo>
                <a:lnTo>
                  <a:pt x="1264595" y="217215"/>
                </a:lnTo>
                <a:lnTo>
                  <a:pt x="1236345" y="226424"/>
                </a:lnTo>
                <a:lnTo>
                  <a:pt x="1208095" y="235633"/>
                </a:lnTo>
                <a:lnTo>
                  <a:pt x="1180162" y="245795"/>
                </a:lnTo>
                <a:lnTo>
                  <a:pt x="1166196" y="251194"/>
                </a:lnTo>
                <a:lnTo>
                  <a:pt x="1152229" y="256593"/>
                </a:lnTo>
                <a:lnTo>
                  <a:pt x="1138580" y="262309"/>
                </a:lnTo>
                <a:lnTo>
                  <a:pt x="1124614" y="268343"/>
                </a:lnTo>
                <a:lnTo>
                  <a:pt x="1107473" y="274376"/>
                </a:lnTo>
                <a:lnTo>
                  <a:pt x="1098903" y="277869"/>
                </a:lnTo>
                <a:lnTo>
                  <a:pt x="1090650" y="281680"/>
                </a:lnTo>
                <a:lnTo>
                  <a:pt x="1082715" y="286126"/>
                </a:lnTo>
                <a:lnTo>
                  <a:pt x="1078588" y="288667"/>
                </a:lnTo>
                <a:lnTo>
                  <a:pt x="1075097" y="291207"/>
                </a:lnTo>
                <a:lnTo>
                  <a:pt x="1071288" y="294065"/>
                </a:lnTo>
                <a:lnTo>
                  <a:pt x="1068113" y="297241"/>
                </a:lnTo>
                <a:lnTo>
                  <a:pt x="1064939" y="300734"/>
                </a:lnTo>
                <a:lnTo>
                  <a:pt x="1061765" y="304227"/>
                </a:lnTo>
                <a:lnTo>
                  <a:pt x="1055734" y="317248"/>
                </a:lnTo>
                <a:lnTo>
                  <a:pt x="1050020" y="329950"/>
                </a:lnTo>
                <a:lnTo>
                  <a:pt x="1045259" y="343605"/>
                </a:lnTo>
                <a:lnTo>
                  <a:pt x="1041133" y="356943"/>
                </a:lnTo>
                <a:lnTo>
                  <a:pt x="1037641" y="370598"/>
                </a:lnTo>
                <a:lnTo>
                  <a:pt x="1034467" y="384254"/>
                </a:lnTo>
                <a:lnTo>
                  <a:pt x="1031928" y="398227"/>
                </a:lnTo>
                <a:lnTo>
                  <a:pt x="1029706" y="412199"/>
                </a:lnTo>
                <a:lnTo>
                  <a:pt x="1028436" y="426172"/>
                </a:lnTo>
                <a:lnTo>
                  <a:pt x="1027166" y="440463"/>
                </a:lnTo>
                <a:lnTo>
                  <a:pt x="1026214" y="454753"/>
                </a:lnTo>
                <a:lnTo>
                  <a:pt x="1025579" y="469043"/>
                </a:lnTo>
                <a:lnTo>
                  <a:pt x="1025262" y="483334"/>
                </a:lnTo>
                <a:lnTo>
                  <a:pt x="1024944" y="497307"/>
                </a:lnTo>
                <a:lnTo>
                  <a:pt x="1025262" y="525253"/>
                </a:lnTo>
                <a:lnTo>
                  <a:pt x="1022405" y="539225"/>
                </a:lnTo>
                <a:lnTo>
                  <a:pt x="1020183" y="552881"/>
                </a:lnTo>
                <a:lnTo>
                  <a:pt x="1016057" y="580509"/>
                </a:lnTo>
                <a:lnTo>
                  <a:pt x="1013835" y="594482"/>
                </a:lnTo>
                <a:lnTo>
                  <a:pt x="1011295" y="608137"/>
                </a:lnTo>
                <a:lnTo>
                  <a:pt x="1008121" y="621792"/>
                </a:lnTo>
                <a:lnTo>
                  <a:pt x="1005899" y="628144"/>
                </a:lnTo>
                <a:lnTo>
                  <a:pt x="1003995" y="635130"/>
                </a:lnTo>
                <a:lnTo>
                  <a:pt x="1002090" y="640529"/>
                </a:lnTo>
                <a:lnTo>
                  <a:pt x="1000503" y="646562"/>
                </a:lnTo>
                <a:lnTo>
                  <a:pt x="998281" y="658312"/>
                </a:lnTo>
                <a:lnTo>
                  <a:pt x="997012" y="664028"/>
                </a:lnTo>
                <a:lnTo>
                  <a:pt x="995742" y="669745"/>
                </a:lnTo>
                <a:lnTo>
                  <a:pt x="994155" y="675461"/>
                </a:lnTo>
                <a:lnTo>
                  <a:pt x="992250" y="681177"/>
                </a:lnTo>
                <a:lnTo>
                  <a:pt x="988441" y="689751"/>
                </a:lnTo>
                <a:lnTo>
                  <a:pt x="984950" y="698643"/>
                </a:lnTo>
                <a:lnTo>
                  <a:pt x="978919" y="716109"/>
                </a:lnTo>
                <a:lnTo>
                  <a:pt x="976379" y="725318"/>
                </a:lnTo>
                <a:lnTo>
                  <a:pt x="972888" y="733893"/>
                </a:lnTo>
                <a:lnTo>
                  <a:pt x="969079" y="742467"/>
                </a:lnTo>
                <a:lnTo>
                  <a:pt x="964952" y="750723"/>
                </a:lnTo>
                <a:lnTo>
                  <a:pt x="969079" y="752629"/>
                </a:lnTo>
                <a:lnTo>
                  <a:pt x="972888" y="754217"/>
                </a:lnTo>
                <a:lnTo>
                  <a:pt x="976697" y="755805"/>
                </a:lnTo>
                <a:lnTo>
                  <a:pt x="980506" y="758345"/>
                </a:lnTo>
                <a:lnTo>
                  <a:pt x="987489" y="762791"/>
                </a:lnTo>
                <a:lnTo>
                  <a:pt x="994155" y="768507"/>
                </a:lnTo>
                <a:lnTo>
                  <a:pt x="1000503" y="773906"/>
                </a:lnTo>
                <a:lnTo>
                  <a:pt x="1006534" y="780257"/>
                </a:lnTo>
                <a:lnTo>
                  <a:pt x="1018279" y="792642"/>
                </a:lnTo>
                <a:lnTo>
                  <a:pt x="1023357" y="797723"/>
                </a:lnTo>
                <a:lnTo>
                  <a:pt x="1027801" y="802804"/>
                </a:lnTo>
                <a:lnTo>
                  <a:pt x="1036689" y="814236"/>
                </a:lnTo>
                <a:lnTo>
                  <a:pt x="1044942" y="825669"/>
                </a:lnTo>
                <a:lnTo>
                  <a:pt x="1052877" y="837419"/>
                </a:lnTo>
                <a:lnTo>
                  <a:pt x="1068748" y="860919"/>
                </a:lnTo>
                <a:lnTo>
                  <a:pt x="1076684" y="872668"/>
                </a:lnTo>
                <a:lnTo>
                  <a:pt x="1085254" y="884101"/>
                </a:lnTo>
                <a:lnTo>
                  <a:pt x="1105886" y="850439"/>
                </a:lnTo>
                <a:lnTo>
                  <a:pt x="1116044" y="833608"/>
                </a:lnTo>
                <a:lnTo>
                  <a:pt x="1125566" y="816777"/>
                </a:lnTo>
                <a:lnTo>
                  <a:pt x="1125249" y="806297"/>
                </a:lnTo>
                <a:lnTo>
                  <a:pt x="1124296" y="796453"/>
                </a:lnTo>
                <a:lnTo>
                  <a:pt x="1123344" y="786291"/>
                </a:lnTo>
                <a:lnTo>
                  <a:pt x="1121440" y="775811"/>
                </a:lnTo>
                <a:lnTo>
                  <a:pt x="1119853" y="765967"/>
                </a:lnTo>
                <a:lnTo>
                  <a:pt x="1117631" y="755805"/>
                </a:lnTo>
                <a:lnTo>
                  <a:pt x="1115409" y="745960"/>
                </a:lnTo>
                <a:lnTo>
                  <a:pt x="1112235" y="736116"/>
                </a:lnTo>
                <a:lnTo>
                  <a:pt x="1109378" y="726589"/>
                </a:lnTo>
                <a:lnTo>
                  <a:pt x="1105886" y="717062"/>
                </a:lnTo>
                <a:lnTo>
                  <a:pt x="1102395" y="707217"/>
                </a:lnTo>
                <a:lnTo>
                  <a:pt x="1098586" y="698008"/>
                </a:lnTo>
                <a:lnTo>
                  <a:pt x="1093824" y="688481"/>
                </a:lnTo>
                <a:lnTo>
                  <a:pt x="1089380" y="679271"/>
                </a:lnTo>
                <a:lnTo>
                  <a:pt x="1084619" y="670380"/>
                </a:lnTo>
                <a:lnTo>
                  <a:pt x="1079858" y="661488"/>
                </a:lnTo>
                <a:lnTo>
                  <a:pt x="1075731" y="654819"/>
                </a:lnTo>
                <a:lnTo>
                  <a:pt x="1071288" y="648468"/>
                </a:lnTo>
                <a:lnTo>
                  <a:pt x="1061448" y="636083"/>
                </a:lnTo>
                <a:lnTo>
                  <a:pt x="1057321" y="629731"/>
                </a:lnTo>
                <a:lnTo>
                  <a:pt x="1055417" y="626556"/>
                </a:lnTo>
                <a:lnTo>
                  <a:pt x="1053512" y="623062"/>
                </a:lnTo>
                <a:lnTo>
                  <a:pt x="1051925" y="619569"/>
                </a:lnTo>
                <a:lnTo>
                  <a:pt x="1050973" y="615759"/>
                </a:lnTo>
                <a:lnTo>
                  <a:pt x="1049703" y="611948"/>
                </a:lnTo>
                <a:lnTo>
                  <a:pt x="1049068" y="608137"/>
                </a:lnTo>
                <a:lnTo>
                  <a:pt x="1052877" y="609725"/>
                </a:lnTo>
                <a:lnTo>
                  <a:pt x="1056369" y="611630"/>
                </a:lnTo>
                <a:lnTo>
                  <a:pt x="1059860" y="613536"/>
                </a:lnTo>
                <a:lnTo>
                  <a:pt x="1063035" y="615759"/>
                </a:lnTo>
                <a:lnTo>
                  <a:pt x="1065891" y="618299"/>
                </a:lnTo>
                <a:lnTo>
                  <a:pt x="1069066" y="620840"/>
                </a:lnTo>
                <a:lnTo>
                  <a:pt x="1074779" y="626556"/>
                </a:lnTo>
                <a:lnTo>
                  <a:pt x="1079540" y="632272"/>
                </a:lnTo>
                <a:lnTo>
                  <a:pt x="1084302" y="638941"/>
                </a:lnTo>
                <a:lnTo>
                  <a:pt x="1093189" y="651643"/>
                </a:lnTo>
                <a:lnTo>
                  <a:pt x="1097951" y="659900"/>
                </a:lnTo>
                <a:lnTo>
                  <a:pt x="1103029" y="668474"/>
                </a:lnTo>
                <a:lnTo>
                  <a:pt x="1107156" y="677049"/>
                </a:lnTo>
                <a:lnTo>
                  <a:pt x="1111282" y="685623"/>
                </a:lnTo>
                <a:lnTo>
                  <a:pt x="1115091" y="694515"/>
                </a:lnTo>
                <a:lnTo>
                  <a:pt x="1118583" y="703406"/>
                </a:lnTo>
                <a:lnTo>
                  <a:pt x="1121440" y="712298"/>
                </a:lnTo>
                <a:lnTo>
                  <a:pt x="1124614" y="721508"/>
                </a:lnTo>
                <a:lnTo>
                  <a:pt x="1127788" y="730717"/>
                </a:lnTo>
                <a:lnTo>
                  <a:pt x="1130327" y="739609"/>
                </a:lnTo>
                <a:lnTo>
                  <a:pt x="1135089" y="758345"/>
                </a:lnTo>
                <a:lnTo>
                  <a:pt x="1139215" y="777081"/>
                </a:lnTo>
                <a:lnTo>
                  <a:pt x="1143024" y="796135"/>
                </a:lnTo>
                <a:lnTo>
                  <a:pt x="1148738" y="788514"/>
                </a:lnTo>
                <a:lnTo>
                  <a:pt x="1155086" y="781210"/>
                </a:lnTo>
                <a:lnTo>
                  <a:pt x="1161434" y="774223"/>
                </a:lnTo>
                <a:lnTo>
                  <a:pt x="1168418" y="767554"/>
                </a:lnTo>
                <a:lnTo>
                  <a:pt x="1182384" y="754534"/>
                </a:lnTo>
                <a:lnTo>
                  <a:pt x="1196668" y="742149"/>
                </a:lnTo>
                <a:lnTo>
                  <a:pt x="1198572" y="740879"/>
                </a:lnTo>
                <a:lnTo>
                  <a:pt x="1199842" y="738974"/>
                </a:lnTo>
                <a:lnTo>
                  <a:pt x="1201112" y="737386"/>
                </a:lnTo>
                <a:lnTo>
                  <a:pt x="1202381" y="735480"/>
                </a:lnTo>
                <a:lnTo>
                  <a:pt x="1203016" y="733575"/>
                </a:lnTo>
                <a:lnTo>
                  <a:pt x="1203334" y="731352"/>
                </a:lnTo>
                <a:lnTo>
                  <a:pt x="1203651" y="726906"/>
                </a:lnTo>
                <a:lnTo>
                  <a:pt x="1204286" y="708170"/>
                </a:lnTo>
                <a:lnTo>
                  <a:pt x="1203968" y="689751"/>
                </a:lnTo>
                <a:lnTo>
                  <a:pt x="1203334" y="671332"/>
                </a:lnTo>
                <a:lnTo>
                  <a:pt x="1202064" y="652596"/>
                </a:lnTo>
                <a:lnTo>
                  <a:pt x="1200159" y="634495"/>
                </a:lnTo>
                <a:lnTo>
                  <a:pt x="1197937" y="615759"/>
                </a:lnTo>
                <a:lnTo>
                  <a:pt x="1195081" y="597657"/>
                </a:lnTo>
                <a:lnTo>
                  <a:pt x="1191589" y="579556"/>
                </a:lnTo>
                <a:lnTo>
                  <a:pt x="1187780" y="561137"/>
                </a:lnTo>
                <a:lnTo>
                  <a:pt x="1183654" y="543036"/>
                </a:lnTo>
                <a:lnTo>
                  <a:pt x="1179210" y="524935"/>
                </a:lnTo>
                <a:lnTo>
                  <a:pt x="1174449" y="507151"/>
                </a:lnTo>
                <a:lnTo>
                  <a:pt x="1169370" y="489050"/>
                </a:lnTo>
                <a:lnTo>
                  <a:pt x="1163974" y="471584"/>
                </a:lnTo>
                <a:lnTo>
                  <a:pt x="1158578" y="453800"/>
                </a:lnTo>
                <a:lnTo>
                  <a:pt x="1152547" y="436334"/>
                </a:lnTo>
                <a:lnTo>
                  <a:pt x="1149372" y="427442"/>
                </a:lnTo>
                <a:lnTo>
                  <a:pt x="1146198" y="418233"/>
                </a:lnTo>
                <a:lnTo>
                  <a:pt x="1138898" y="400767"/>
                </a:lnTo>
                <a:lnTo>
                  <a:pt x="1135406" y="391875"/>
                </a:lnTo>
                <a:lnTo>
                  <a:pt x="1132549" y="382666"/>
                </a:lnTo>
                <a:lnTo>
                  <a:pt x="1130327" y="373774"/>
                </a:lnTo>
                <a:lnTo>
                  <a:pt x="1129058" y="369011"/>
                </a:lnTo>
                <a:lnTo>
                  <a:pt x="1128423" y="364247"/>
                </a:lnTo>
                <a:lnTo>
                  <a:pt x="1133184" y="368375"/>
                </a:lnTo>
                <a:lnTo>
                  <a:pt x="1137628" y="372821"/>
                </a:lnTo>
                <a:lnTo>
                  <a:pt x="1142072" y="377585"/>
                </a:lnTo>
                <a:lnTo>
                  <a:pt x="1143659" y="380443"/>
                </a:lnTo>
                <a:lnTo>
                  <a:pt x="1145246" y="383301"/>
                </a:lnTo>
                <a:lnTo>
                  <a:pt x="1149372" y="391240"/>
                </a:lnTo>
                <a:lnTo>
                  <a:pt x="1153499" y="399497"/>
                </a:lnTo>
                <a:lnTo>
                  <a:pt x="1157308" y="407436"/>
                </a:lnTo>
                <a:lnTo>
                  <a:pt x="1160800" y="416010"/>
                </a:lnTo>
                <a:lnTo>
                  <a:pt x="1167465" y="432524"/>
                </a:lnTo>
                <a:lnTo>
                  <a:pt x="1173179" y="449672"/>
                </a:lnTo>
                <a:lnTo>
                  <a:pt x="1178892" y="467138"/>
                </a:lnTo>
                <a:lnTo>
                  <a:pt x="1183971" y="484604"/>
                </a:lnTo>
                <a:lnTo>
                  <a:pt x="1193811" y="519536"/>
                </a:lnTo>
                <a:lnTo>
                  <a:pt x="1196668" y="532239"/>
                </a:lnTo>
                <a:lnTo>
                  <a:pt x="1199842" y="544942"/>
                </a:lnTo>
                <a:lnTo>
                  <a:pt x="1202699" y="557962"/>
                </a:lnTo>
                <a:lnTo>
                  <a:pt x="1204921" y="570664"/>
                </a:lnTo>
                <a:lnTo>
                  <a:pt x="1207460" y="583367"/>
                </a:lnTo>
                <a:lnTo>
                  <a:pt x="1209682" y="596387"/>
                </a:lnTo>
                <a:lnTo>
                  <a:pt x="1211269" y="609090"/>
                </a:lnTo>
                <a:lnTo>
                  <a:pt x="1212539" y="622427"/>
                </a:lnTo>
                <a:lnTo>
                  <a:pt x="1214126" y="635447"/>
                </a:lnTo>
                <a:lnTo>
                  <a:pt x="1215078" y="648468"/>
                </a:lnTo>
                <a:lnTo>
                  <a:pt x="1215713" y="661488"/>
                </a:lnTo>
                <a:lnTo>
                  <a:pt x="1216030" y="674508"/>
                </a:lnTo>
                <a:lnTo>
                  <a:pt x="1216030" y="687528"/>
                </a:lnTo>
                <a:lnTo>
                  <a:pt x="1216030" y="700866"/>
                </a:lnTo>
                <a:lnTo>
                  <a:pt x="1215713" y="713886"/>
                </a:lnTo>
                <a:lnTo>
                  <a:pt x="1215078" y="726906"/>
                </a:lnTo>
                <a:lnTo>
                  <a:pt x="1223966" y="722143"/>
                </a:lnTo>
                <a:lnTo>
                  <a:pt x="1233488" y="717697"/>
                </a:lnTo>
                <a:lnTo>
                  <a:pt x="1251581" y="709123"/>
                </a:lnTo>
                <a:lnTo>
                  <a:pt x="1260469" y="704042"/>
                </a:lnTo>
                <a:lnTo>
                  <a:pt x="1269674" y="699278"/>
                </a:lnTo>
                <a:lnTo>
                  <a:pt x="1278244" y="694197"/>
                </a:lnTo>
                <a:lnTo>
                  <a:pt x="1286497" y="688163"/>
                </a:lnTo>
                <a:lnTo>
                  <a:pt x="1290941" y="673555"/>
                </a:lnTo>
                <a:lnTo>
                  <a:pt x="1296020" y="658630"/>
                </a:lnTo>
                <a:lnTo>
                  <a:pt x="1306495" y="629414"/>
                </a:lnTo>
                <a:lnTo>
                  <a:pt x="1328079" y="570664"/>
                </a:lnTo>
                <a:lnTo>
                  <a:pt x="1343950" y="534144"/>
                </a:lnTo>
                <a:lnTo>
                  <a:pt x="1360456" y="496989"/>
                </a:lnTo>
                <a:lnTo>
                  <a:pt x="1368709" y="478888"/>
                </a:lnTo>
                <a:lnTo>
                  <a:pt x="1377279" y="460469"/>
                </a:lnTo>
                <a:lnTo>
                  <a:pt x="1385849" y="442368"/>
                </a:lnTo>
                <a:lnTo>
                  <a:pt x="1395372" y="424902"/>
                </a:lnTo>
                <a:lnTo>
                  <a:pt x="1409656" y="397274"/>
                </a:lnTo>
                <a:lnTo>
                  <a:pt x="1424257" y="369963"/>
                </a:lnTo>
                <a:lnTo>
                  <a:pt x="1438858" y="342653"/>
                </a:lnTo>
                <a:lnTo>
                  <a:pt x="1453142" y="315342"/>
                </a:lnTo>
                <a:lnTo>
                  <a:pt x="1456951" y="306133"/>
                </a:lnTo>
                <a:lnTo>
                  <a:pt x="1461395" y="297559"/>
                </a:lnTo>
                <a:lnTo>
                  <a:pt x="1466156" y="288984"/>
                </a:lnTo>
                <a:lnTo>
                  <a:pt x="1471552" y="280410"/>
                </a:lnTo>
                <a:lnTo>
                  <a:pt x="1481392" y="263262"/>
                </a:lnTo>
                <a:lnTo>
                  <a:pt x="1486153" y="254687"/>
                </a:lnTo>
                <a:lnTo>
                  <a:pt x="1490280" y="245795"/>
                </a:lnTo>
                <a:lnTo>
                  <a:pt x="1495359" y="236586"/>
                </a:lnTo>
                <a:lnTo>
                  <a:pt x="1500120" y="227694"/>
                </a:lnTo>
                <a:lnTo>
                  <a:pt x="1505516" y="219120"/>
                </a:lnTo>
                <a:lnTo>
                  <a:pt x="1511230" y="210546"/>
                </a:lnTo>
                <a:lnTo>
                  <a:pt x="1522339" y="193715"/>
                </a:lnTo>
                <a:lnTo>
                  <a:pt x="1534084" y="176884"/>
                </a:lnTo>
                <a:lnTo>
                  <a:pt x="1518213" y="175614"/>
                </a:lnTo>
                <a:lnTo>
                  <a:pt x="1502659" y="174343"/>
                </a:lnTo>
                <a:lnTo>
                  <a:pt x="1495359" y="174343"/>
                </a:lnTo>
                <a:lnTo>
                  <a:pt x="1487423" y="174343"/>
                </a:lnTo>
                <a:close/>
                <a:moveTo>
                  <a:pt x="1792462" y="26676"/>
                </a:moveTo>
                <a:lnTo>
                  <a:pt x="1787066" y="27628"/>
                </a:lnTo>
                <a:lnTo>
                  <a:pt x="1781987" y="28899"/>
                </a:lnTo>
                <a:lnTo>
                  <a:pt x="1776274" y="31122"/>
                </a:lnTo>
                <a:lnTo>
                  <a:pt x="1771195" y="33345"/>
                </a:lnTo>
                <a:lnTo>
                  <a:pt x="1766434" y="36203"/>
                </a:lnTo>
                <a:lnTo>
                  <a:pt x="1756277" y="41919"/>
                </a:lnTo>
                <a:lnTo>
                  <a:pt x="1741358" y="51128"/>
                </a:lnTo>
                <a:lnTo>
                  <a:pt x="1726122" y="60655"/>
                </a:lnTo>
                <a:lnTo>
                  <a:pt x="1718821" y="65736"/>
                </a:lnTo>
                <a:lnTo>
                  <a:pt x="1711521" y="70817"/>
                </a:lnTo>
                <a:lnTo>
                  <a:pt x="1704537" y="76216"/>
                </a:lnTo>
                <a:lnTo>
                  <a:pt x="1697872" y="82250"/>
                </a:lnTo>
                <a:lnTo>
                  <a:pt x="1701681" y="92412"/>
                </a:lnTo>
                <a:lnTo>
                  <a:pt x="1704855" y="102891"/>
                </a:lnTo>
                <a:lnTo>
                  <a:pt x="1708346" y="113688"/>
                </a:lnTo>
                <a:lnTo>
                  <a:pt x="1711521" y="124168"/>
                </a:lnTo>
                <a:lnTo>
                  <a:pt x="1716917" y="145763"/>
                </a:lnTo>
                <a:lnTo>
                  <a:pt x="1721995" y="167357"/>
                </a:lnTo>
                <a:lnTo>
                  <a:pt x="1723900" y="175296"/>
                </a:lnTo>
                <a:lnTo>
                  <a:pt x="1724217" y="179424"/>
                </a:lnTo>
                <a:lnTo>
                  <a:pt x="1724852" y="183553"/>
                </a:lnTo>
                <a:lnTo>
                  <a:pt x="1724852" y="187681"/>
                </a:lnTo>
                <a:lnTo>
                  <a:pt x="1724852" y="191809"/>
                </a:lnTo>
                <a:lnTo>
                  <a:pt x="1724217" y="195938"/>
                </a:lnTo>
                <a:lnTo>
                  <a:pt x="1723582" y="200066"/>
                </a:lnTo>
                <a:lnTo>
                  <a:pt x="1721043" y="197526"/>
                </a:lnTo>
                <a:lnTo>
                  <a:pt x="1719139" y="194668"/>
                </a:lnTo>
                <a:lnTo>
                  <a:pt x="1715647" y="188316"/>
                </a:lnTo>
                <a:lnTo>
                  <a:pt x="1712790" y="182282"/>
                </a:lnTo>
                <a:lnTo>
                  <a:pt x="1710251" y="175614"/>
                </a:lnTo>
                <a:lnTo>
                  <a:pt x="1708029" y="168945"/>
                </a:lnTo>
                <a:lnTo>
                  <a:pt x="1706124" y="162276"/>
                </a:lnTo>
                <a:lnTo>
                  <a:pt x="1704220" y="155289"/>
                </a:lnTo>
                <a:lnTo>
                  <a:pt x="1702315" y="148621"/>
                </a:lnTo>
                <a:lnTo>
                  <a:pt x="1697872" y="135600"/>
                </a:lnTo>
                <a:lnTo>
                  <a:pt x="1692793" y="122898"/>
                </a:lnTo>
                <a:lnTo>
                  <a:pt x="1688032" y="110195"/>
                </a:lnTo>
                <a:lnTo>
                  <a:pt x="1682318" y="97810"/>
                </a:lnTo>
                <a:lnTo>
                  <a:pt x="1674065" y="106384"/>
                </a:lnTo>
                <a:lnTo>
                  <a:pt x="1665495" y="114959"/>
                </a:lnTo>
                <a:lnTo>
                  <a:pt x="1648354" y="131472"/>
                </a:lnTo>
                <a:lnTo>
                  <a:pt x="1640101" y="140046"/>
                </a:lnTo>
                <a:lnTo>
                  <a:pt x="1631849" y="148621"/>
                </a:lnTo>
                <a:lnTo>
                  <a:pt x="1623913" y="158148"/>
                </a:lnTo>
                <a:lnTo>
                  <a:pt x="1620421" y="162593"/>
                </a:lnTo>
                <a:lnTo>
                  <a:pt x="1616930" y="167674"/>
                </a:lnTo>
                <a:lnTo>
                  <a:pt x="1611534" y="174661"/>
                </a:lnTo>
                <a:lnTo>
                  <a:pt x="1605503" y="181012"/>
                </a:lnTo>
                <a:lnTo>
                  <a:pt x="1593123" y="193397"/>
                </a:lnTo>
                <a:lnTo>
                  <a:pt x="1579475" y="208958"/>
                </a:lnTo>
                <a:lnTo>
                  <a:pt x="1565826" y="224519"/>
                </a:lnTo>
                <a:lnTo>
                  <a:pt x="1552811" y="240397"/>
                </a:lnTo>
                <a:lnTo>
                  <a:pt x="1540115" y="256593"/>
                </a:lnTo>
                <a:lnTo>
                  <a:pt x="1527418" y="272788"/>
                </a:lnTo>
                <a:lnTo>
                  <a:pt x="1515356" y="289619"/>
                </a:lnTo>
                <a:lnTo>
                  <a:pt x="1503294" y="306133"/>
                </a:lnTo>
                <a:lnTo>
                  <a:pt x="1491550" y="323281"/>
                </a:lnTo>
                <a:lnTo>
                  <a:pt x="1480123" y="340430"/>
                </a:lnTo>
                <a:lnTo>
                  <a:pt x="1469013" y="357896"/>
                </a:lnTo>
                <a:lnTo>
                  <a:pt x="1457903" y="375362"/>
                </a:lnTo>
                <a:lnTo>
                  <a:pt x="1446794" y="392828"/>
                </a:lnTo>
                <a:lnTo>
                  <a:pt x="1425844" y="428395"/>
                </a:lnTo>
                <a:lnTo>
                  <a:pt x="1405529" y="464280"/>
                </a:lnTo>
                <a:lnTo>
                  <a:pt x="1396959" y="480476"/>
                </a:lnTo>
                <a:lnTo>
                  <a:pt x="1388389" y="496354"/>
                </a:lnTo>
                <a:lnTo>
                  <a:pt x="1370296" y="528111"/>
                </a:lnTo>
                <a:lnTo>
                  <a:pt x="1362043" y="544306"/>
                </a:lnTo>
                <a:lnTo>
                  <a:pt x="1353790" y="560502"/>
                </a:lnTo>
                <a:lnTo>
                  <a:pt x="1349981" y="568759"/>
                </a:lnTo>
                <a:lnTo>
                  <a:pt x="1346489" y="577016"/>
                </a:lnTo>
                <a:lnTo>
                  <a:pt x="1342998" y="585907"/>
                </a:lnTo>
                <a:lnTo>
                  <a:pt x="1339824" y="594164"/>
                </a:lnTo>
                <a:lnTo>
                  <a:pt x="1336649" y="604961"/>
                </a:lnTo>
                <a:lnTo>
                  <a:pt x="1332840" y="615759"/>
                </a:lnTo>
                <a:lnTo>
                  <a:pt x="1324905" y="637353"/>
                </a:lnTo>
                <a:lnTo>
                  <a:pt x="1317287" y="658630"/>
                </a:lnTo>
                <a:lnTo>
                  <a:pt x="1313795" y="669427"/>
                </a:lnTo>
                <a:lnTo>
                  <a:pt x="1310621" y="680224"/>
                </a:lnTo>
                <a:lnTo>
                  <a:pt x="1324905" y="678001"/>
                </a:lnTo>
                <a:lnTo>
                  <a:pt x="1350298" y="669427"/>
                </a:lnTo>
                <a:lnTo>
                  <a:pt x="1376327" y="660535"/>
                </a:lnTo>
                <a:lnTo>
                  <a:pt x="1389341" y="656407"/>
                </a:lnTo>
                <a:lnTo>
                  <a:pt x="1402355" y="652596"/>
                </a:lnTo>
                <a:lnTo>
                  <a:pt x="1415369" y="649420"/>
                </a:lnTo>
                <a:lnTo>
                  <a:pt x="1429018" y="646245"/>
                </a:lnTo>
                <a:lnTo>
                  <a:pt x="1442032" y="643387"/>
                </a:lnTo>
                <a:lnTo>
                  <a:pt x="1455681" y="640846"/>
                </a:lnTo>
                <a:lnTo>
                  <a:pt x="1469013" y="639576"/>
                </a:lnTo>
                <a:lnTo>
                  <a:pt x="1482344" y="638306"/>
                </a:lnTo>
                <a:lnTo>
                  <a:pt x="1495993" y="637988"/>
                </a:lnTo>
                <a:lnTo>
                  <a:pt x="1509642" y="638306"/>
                </a:lnTo>
                <a:lnTo>
                  <a:pt x="1516308" y="638941"/>
                </a:lnTo>
                <a:lnTo>
                  <a:pt x="1523291" y="639576"/>
                </a:lnTo>
                <a:lnTo>
                  <a:pt x="1529957" y="640211"/>
                </a:lnTo>
                <a:lnTo>
                  <a:pt x="1536940" y="641799"/>
                </a:lnTo>
                <a:lnTo>
                  <a:pt x="1541067" y="642434"/>
                </a:lnTo>
                <a:lnTo>
                  <a:pt x="1545193" y="643069"/>
                </a:lnTo>
                <a:lnTo>
                  <a:pt x="1553446" y="645610"/>
                </a:lnTo>
                <a:lnTo>
                  <a:pt x="1561382" y="648468"/>
                </a:lnTo>
                <a:lnTo>
                  <a:pt x="1569000" y="651961"/>
                </a:lnTo>
                <a:lnTo>
                  <a:pt x="1576618" y="655772"/>
                </a:lnTo>
                <a:lnTo>
                  <a:pt x="1584236" y="659900"/>
                </a:lnTo>
                <a:lnTo>
                  <a:pt x="1598837" y="668157"/>
                </a:lnTo>
                <a:lnTo>
                  <a:pt x="1612169" y="663393"/>
                </a:lnTo>
                <a:lnTo>
                  <a:pt x="1619152" y="661170"/>
                </a:lnTo>
                <a:lnTo>
                  <a:pt x="1625500" y="657995"/>
                </a:lnTo>
                <a:lnTo>
                  <a:pt x="1631849" y="654819"/>
                </a:lnTo>
                <a:lnTo>
                  <a:pt x="1638197" y="651008"/>
                </a:lnTo>
                <a:lnTo>
                  <a:pt x="1643593" y="646880"/>
                </a:lnTo>
                <a:lnTo>
                  <a:pt x="1646450" y="644339"/>
                </a:lnTo>
                <a:lnTo>
                  <a:pt x="1648672" y="642116"/>
                </a:lnTo>
                <a:lnTo>
                  <a:pt x="1661051" y="628461"/>
                </a:lnTo>
                <a:lnTo>
                  <a:pt x="1673113" y="614806"/>
                </a:lnTo>
                <a:lnTo>
                  <a:pt x="1679144" y="607819"/>
                </a:lnTo>
                <a:lnTo>
                  <a:pt x="1684540" y="600515"/>
                </a:lnTo>
                <a:lnTo>
                  <a:pt x="1690254" y="593211"/>
                </a:lnTo>
                <a:lnTo>
                  <a:pt x="1695015" y="585272"/>
                </a:lnTo>
                <a:lnTo>
                  <a:pt x="1698824" y="579874"/>
                </a:lnTo>
                <a:lnTo>
                  <a:pt x="1702633" y="574158"/>
                </a:lnTo>
                <a:lnTo>
                  <a:pt x="1706442" y="568124"/>
                </a:lnTo>
                <a:lnTo>
                  <a:pt x="1709933" y="562090"/>
                </a:lnTo>
                <a:lnTo>
                  <a:pt x="1715964" y="549388"/>
                </a:lnTo>
                <a:lnTo>
                  <a:pt x="1721678" y="536685"/>
                </a:lnTo>
                <a:lnTo>
                  <a:pt x="1726757" y="523982"/>
                </a:lnTo>
                <a:lnTo>
                  <a:pt x="1731518" y="510962"/>
                </a:lnTo>
                <a:lnTo>
                  <a:pt x="1741358" y="484604"/>
                </a:lnTo>
                <a:lnTo>
                  <a:pt x="1741993" y="482699"/>
                </a:lnTo>
                <a:lnTo>
                  <a:pt x="1742945" y="480476"/>
                </a:lnTo>
                <a:lnTo>
                  <a:pt x="1744850" y="476983"/>
                </a:lnTo>
                <a:lnTo>
                  <a:pt x="1747706" y="473489"/>
                </a:lnTo>
                <a:lnTo>
                  <a:pt x="1750563" y="469996"/>
                </a:lnTo>
                <a:lnTo>
                  <a:pt x="1753737" y="467138"/>
                </a:lnTo>
                <a:lnTo>
                  <a:pt x="1756277" y="463645"/>
                </a:lnTo>
                <a:lnTo>
                  <a:pt x="1758816" y="460152"/>
                </a:lnTo>
                <a:lnTo>
                  <a:pt x="1760720" y="456023"/>
                </a:lnTo>
                <a:lnTo>
                  <a:pt x="1782305" y="466821"/>
                </a:lnTo>
                <a:lnTo>
                  <a:pt x="1793415" y="471902"/>
                </a:lnTo>
                <a:lnTo>
                  <a:pt x="1804207" y="476665"/>
                </a:lnTo>
                <a:lnTo>
                  <a:pt x="1815316" y="481428"/>
                </a:lnTo>
                <a:lnTo>
                  <a:pt x="1826426" y="485557"/>
                </a:lnTo>
                <a:lnTo>
                  <a:pt x="1837853" y="489368"/>
                </a:lnTo>
                <a:lnTo>
                  <a:pt x="1849598" y="492543"/>
                </a:lnTo>
                <a:lnTo>
                  <a:pt x="1858168" y="495401"/>
                </a:lnTo>
                <a:lnTo>
                  <a:pt x="1866421" y="497942"/>
                </a:lnTo>
                <a:lnTo>
                  <a:pt x="1874991" y="500482"/>
                </a:lnTo>
                <a:lnTo>
                  <a:pt x="1883561" y="502705"/>
                </a:lnTo>
                <a:lnTo>
                  <a:pt x="1901337" y="506516"/>
                </a:lnTo>
                <a:lnTo>
                  <a:pt x="1918795" y="509374"/>
                </a:lnTo>
                <a:lnTo>
                  <a:pt x="1936570" y="511915"/>
                </a:lnTo>
                <a:lnTo>
                  <a:pt x="1954346" y="513820"/>
                </a:lnTo>
                <a:lnTo>
                  <a:pt x="1989897" y="516996"/>
                </a:lnTo>
                <a:lnTo>
                  <a:pt x="1990849" y="511597"/>
                </a:lnTo>
                <a:lnTo>
                  <a:pt x="1991484" y="505563"/>
                </a:lnTo>
                <a:lnTo>
                  <a:pt x="1992119" y="499847"/>
                </a:lnTo>
                <a:lnTo>
                  <a:pt x="1992119" y="493814"/>
                </a:lnTo>
                <a:lnTo>
                  <a:pt x="1991801" y="482699"/>
                </a:lnTo>
                <a:lnTo>
                  <a:pt x="1990849" y="471266"/>
                </a:lnTo>
                <a:lnTo>
                  <a:pt x="1989262" y="459834"/>
                </a:lnTo>
                <a:lnTo>
                  <a:pt x="1987675" y="448402"/>
                </a:lnTo>
                <a:lnTo>
                  <a:pt x="1982913" y="425537"/>
                </a:lnTo>
                <a:lnTo>
                  <a:pt x="1985770" y="426490"/>
                </a:lnTo>
                <a:lnTo>
                  <a:pt x="1988627" y="427760"/>
                </a:lnTo>
                <a:lnTo>
                  <a:pt x="1990849" y="429348"/>
                </a:lnTo>
                <a:lnTo>
                  <a:pt x="1992753" y="431253"/>
                </a:lnTo>
                <a:lnTo>
                  <a:pt x="1994340" y="433159"/>
                </a:lnTo>
                <a:lnTo>
                  <a:pt x="1996245" y="435699"/>
                </a:lnTo>
                <a:lnTo>
                  <a:pt x="1997197" y="437922"/>
                </a:lnTo>
                <a:lnTo>
                  <a:pt x="1998149" y="440780"/>
                </a:lnTo>
                <a:lnTo>
                  <a:pt x="2000371" y="446814"/>
                </a:lnTo>
                <a:lnTo>
                  <a:pt x="2001324" y="452213"/>
                </a:lnTo>
                <a:lnTo>
                  <a:pt x="2002593" y="457929"/>
                </a:lnTo>
                <a:lnTo>
                  <a:pt x="2004180" y="463645"/>
                </a:lnTo>
                <a:lnTo>
                  <a:pt x="2015290" y="466821"/>
                </a:lnTo>
                <a:lnTo>
                  <a:pt x="2017512" y="473172"/>
                </a:lnTo>
                <a:lnTo>
                  <a:pt x="2019417" y="479841"/>
                </a:lnTo>
                <a:lnTo>
                  <a:pt x="2021004" y="486510"/>
                </a:lnTo>
                <a:lnTo>
                  <a:pt x="2021956" y="493178"/>
                </a:lnTo>
                <a:lnTo>
                  <a:pt x="2023860" y="507151"/>
                </a:lnTo>
                <a:lnTo>
                  <a:pt x="2025130" y="520489"/>
                </a:lnTo>
                <a:lnTo>
                  <a:pt x="2046397" y="521124"/>
                </a:lnTo>
                <a:lnTo>
                  <a:pt x="2049254" y="513185"/>
                </a:lnTo>
                <a:lnTo>
                  <a:pt x="2051476" y="505246"/>
                </a:lnTo>
                <a:lnTo>
                  <a:pt x="2053380" y="497307"/>
                </a:lnTo>
                <a:lnTo>
                  <a:pt x="2055602" y="489050"/>
                </a:lnTo>
                <a:lnTo>
                  <a:pt x="2056872" y="481111"/>
                </a:lnTo>
                <a:lnTo>
                  <a:pt x="2058142" y="472854"/>
                </a:lnTo>
                <a:lnTo>
                  <a:pt x="2059411" y="464598"/>
                </a:lnTo>
                <a:lnTo>
                  <a:pt x="2060046" y="456658"/>
                </a:lnTo>
                <a:lnTo>
                  <a:pt x="2060681" y="448402"/>
                </a:lnTo>
                <a:lnTo>
                  <a:pt x="2060998" y="440145"/>
                </a:lnTo>
                <a:lnTo>
                  <a:pt x="2060998" y="431888"/>
                </a:lnTo>
                <a:lnTo>
                  <a:pt x="2060681" y="423632"/>
                </a:lnTo>
                <a:lnTo>
                  <a:pt x="2060363" y="415375"/>
                </a:lnTo>
                <a:lnTo>
                  <a:pt x="2059729" y="407118"/>
                </a:lnTo>
                <a:lnTo>
                  <a:pt x="2058459" y="398544"/>
                </a:lnTo>
                <a:lnTo>
                  <a:pt x="2057507" y="390287"/>
                </a:lnTo>
                <a:lnTo>
                  <a:pt x="2056872" y="386794"/>
                </a:lnTo>
                <a:lnTo>
                  <a:pt x="2055920" y="383619"/>
                </a:lnTo>
                <a:lnTo>
                  <a:pt x="2053380" y="376632"/>
                </a:lnTo>
                <a:lnTo>
                  <a:pt x="2050206" y="369646"/>
                </a:lnTo>
                <a:lnTo>
                  <a:pt x="2047349" y="362977"/>
                </a:lnTo>
                <a:lnTo>
                  <a:pt x="2040684" y="349957"/>
                </a:lnTo>
                <a:lnTo>
                  <a:pt x="2037509" y="343605"/>
                </a:lnTo>
                <a:lnTo>
                  <a:pt x="2035287" y="336619"/>
                </a:lnTo>
                <a:lnTo>
                  <a:pt x="2038144" y="337889"/>
                </a:lnTo>
                <a:lnTo>
                  <a:pt x="2041001" y="339795"/>
                </a:lnTo>
                <a:lnTo>
                  <a:pt x="2043540" y="341700"/>
                </a:lnTo>
                <a:lnTo>
                  <a:pt x="2045445" y="343923"/>
                </a:lnTo>
                <a:lnTo>
                  <a:pt x="2047667" y="346146"/>
                </a:lnTo>
                <a:lnTo>
                  <a:pt x="2049571" y="348686"/>
                </a:lnTo>
                <a:lnTo>
                  <a:pt x="2053063" y="353767"/>
                </a:lnTo>
                <a:lnTo>
                  <a:pt x="2055920" y="359801"/>
                </a:lnTo>
                <a:lnTo>
                  <a:pt x="2058459" y="365517"/>
                </a:lnTo>
                <a:lnTo>
                  <a:pt x="2063220" y="377267"/>
                </a:lnTo>
                <a:lnTo>
                  <a:pt x="2065760" y="386159"/>
                </a:lnTo>
                <a:lnTo>
                  <a:pt x="2068616" y="395368"/>
                </a:lnTo>
                <a:lnTo>
                  <a:pt x="2070838" y="404260"/>
                </a:lnTo>
                <a:lnTo>
                  <a:pt x="2072425" y="413152"/>
                </a:lnTo>
                <a:lnTo>
                  <a:pt x="2073695" y="422361"/>
                </a:lnTo>
                <a:lnTo>
                  <a:pt x="2074330" y="431571"/>
                </a:lnTo>
                <a:lnTo>
                  <a:pt x="2075282" y="440780"/>
                </a:lnTo>
                <a:lnTo>
                  <a:pt x="2075282" y="449990"/>
                </a:lnTo>
                <a:lnTo>
                  <a:pt x="2075282" y="459517"/>
                </a:lnTo>
                <a:lnTo>
                  <a:pt x="2074330" y="468726"/>
                </a:lnTo>
                <a:lnTo>
                  <a:pt x="2073378" y="477618"/>
                </a:lnTo>
                <a:lnTo>
                  <a:pt x="2072108" y="487145"/>
                </a:lnTo>
                <a:lnTo>
                  <a:pt x="2069886" y="496036"/>
                </a:lnTo>
                <a:lnTo>
                  <a:pt x="2067664" y="504928"/>
                </a:lnTo>
                <a:lnTo>
                  <a:pt x="2064807" y="513503"/>
                </a:lnTo>
                <a:lnTo>
                  <a:pt x="2061633" y="522712"/>
                </a:lnTo>
                <a:lnTo>
                  <a:pt x="2085122" y="523029"/>
                </a:lnTo>
                <a:lnTo>
                  <a:pt x="2090836" y="508104"/>
                </a:lnTo>
                <a:lnTo>
                  <a:pt x="2095914" y="492861"/>
                </a:lnTo>
                <a:lnTo>
                  <a:pt x="2097819" y="485239"/>
                </a:lnTo>
                <a:lnTo>
                  <a:pt x="2100358" y="477618"/>
                </a:lnTo>
                <a:lnTo>
                  <a:pt x="2101945" y="469679"/>
                </a:lnTo>
                <a:lnTo>
                  <a:pt x="2103850" y="462057"/>
                </a:lnTo>
                <a:lnTo>
                  <a:pt x="2104802" y="454118"/>
                </a:lnTo>
                <a:lnTo>
                  <a:pt x="2105437" y="446814"/>
                </a:lnTo>
                <a:lnTo>
                  <a:pt x="2105754" y="438875"/>
                </a:lnTo>
                <a:lnTo>
                  <a:pt x="2105437" y="430936"/>
                </a:lnTo>
                <a:lnTo>
                  <a:pt x="2104802" y="423314"/>
                </a:lnTo>
                <a:lnTo>
                  <a:pt x="2103532" y="415693"/>
                </a:lnTo>
                <a:lnTo>
                  <a:pt x="2100993" y="407754"/>
                </a:lnTo>
                <a:lnTo>
                  <a:pt x="2098136" y="400132"/>
                </a:lnTo>
                <a:lnTo>
                  <a:pt x="2109246" y="400449"/>
                </a:lnTo>
                <a:lnTo>
                  <a:pt x="2112420" y="408071"/>
                </a:lnTo>
                <a:lnTo>
                  <a:pt x="2114959" y="416010"/>
                </a:lnTo>
                <a:lnTo>
                  <a:pt x="2116546" y="423632"/>
                </a:lnTo>
                <a:lnTo>
                  <a:pt x="2117499" y="431571"/>
                </a:lnTo>
                <a:lnTo>
                  <a:pt x="2117816" y="439192"/>
                </a:lnTo>
                <a:lnTo>
                  <a:pt x="2117816" y="447131"/>
                </a:lnTo>
                <a:lnTo>
                  <a:pt x="2117499" y="455071"/>
                </a:lnTo>
                <a:lnTo>
                  <a:pt x="2116546" y="463010"/>
                </a:lnTo>
                <a:lnTo>
                  <a:pt x="2115594" y="470949"/>
                </a:lnTo>
                <a:lnTo>
                  <a:pt x="2113690" y="478570"/>
                </a:lnTo>
                <a:lnTo>
                  <a:pt x="2112103" y="486510"/>
                </a:lnTo>
                <a:lnTo>
                  <a:pt x="2109881" y="493814"/>
                </a:lnTo>
                <a:lnTo>
                  <a:pt x="2105119" y="509374"/>
                </a:lnTo>
                <a:lnTo>
                  <a:pt x="2100041" y="524300"/>
                </a:lnTo>
                <a:lnTo>
                  <a:pt x="2119403" y="523029"/>
                </a:lnTo>
                <a:lnTo>
                  <a:pt x="2121943" y="516043"/>
                </a:lnTo>
                <a:lnTo>
                  <a:pt x="2124799" y="508739"/>
                </a:lnTo>
                <a:lnTo>
                  <a:pt x="2127021" y="501435"/>
                </a:lnTo>
                <a:lnTo>
                  <a:pt x="2128926" y="494449"/>
                </a:lnTo>
                <a:lnTo>
                  <a:pt x="2130830" y="487145"/>
                </a:lnTo>
                <a:lnTo>
                  <a:pt x="2132100" y="479523"/>
                </a:lnTo>
                <a:lnTo>
                  <a:pt x="2133052" y="471902"/>
                </a:lnTo>
                <a:lnTo>
                  <a:pt x="2134322" y="464598"/>
                </a:lnTo>
                <a:lnTo>
                  <a:pt x="2135592" y="449354"/>
                </a:lnTo>
                <a:lnTo>
                  <a:pt x="2136226" y="434111"/>
                </a:lnTo>
                <a:lnTo>
                  <a:pt x="2136226" y="419186"/>
                </a:lnTo>
                <a:lnTo>
                  <a:pt x="2135909" y="403943"/>
                </a:lnTo>
                <a:lnTo>
                  <a:pt x="2135274" y="389335"/>
                </a:lnTo>
                <a:lnTo>
                  <a:pt x="2134639" y="382031"/>
                </a:lnTo>
                <a:lnTo>
                  <a:pt x="2133370" y="374727"/>
                </a:lnTo>
                <a:lnTo>
                  <a:pt x="2132417" y="367740"/>
                </a:lnTo>
                <a:lnTo>
                  <a:pt x="2131148" y="360436"/>
                </a:lnTo>
                <a:lnTo>
                  <a:pt x="2129561" y="353450"/>
                </a:lnTo>
                <a:lnTo>
                  <a:pt x="2127974" y="346463"/>
                </a:lnTo>
                <a:lnTo>
                  <a:pt x="2125752" y="339795"/>
                </a:lnTo>
                <a:lnTo>
                  <a:pt x="2123530" y="332808"/>
                </a:lnTo>
                <a:lnTo>
                  <a:pt x="2120673" y="325822"/>
                </a:lnTo>
                <a:lnTo>
                  <a:pt x="2117499" y="319153"/>
                </a:lnTo>
                <a:lnTo>
                  <a:pt x="2114642" y="313119"/>
                </a:lnTo>
                <a:lnTo>
                  <a:pt x="2110833" y="306450"/>
                </a:lnTo>
                <a:lnTo>
                  <a:pt x="2107024" y="300734"/>
                </a:lnTo>
                <a:lnTo>
                  <a:pt x="2102897" y="294383"/>
                </a:lnTo>
                <a:lnTo>
                  <a:pt x="2105754" y="294700"/>
                </a:lnTo>
                <a:lnTo>
                  <a:pt x="2108611" y="295336"/>
                </a:lnTo>
                <a:lnTo>
                  <a:pt x="2111468" y="296606"/>
                </a:lnTo>
                <a:lnTo>
                  <a:pt x="2113690" y="297876"/>
                </a:lnTo>
                <a:lnTo>
                  <a:pt x="2116229" y="299464"/>
                </a:lnTo>
                <a:lnTo>
                  <a:pt x="2118451" y="301369"/>
                </a:lnTo>
                <a:lnTo>
                  <a:pt x="2120356" y="303275"/>
                </a:lnTo>
                <a:lnTo>
                  <a:pt x="2122577" y="305498"/>
                </a:lnTo>
                <a:lnTo>
                  <a:pt x="2125752" y="310579"/>
                </a:lnTo>
                <a:lnTo>
                  <a:pt x="2128926" y="315977"/>
                </a:lnTo>
                <a:lnTo>
                  <a:pt x="2134639" y="326139"/>
                </a:lnTo>
                <a:lnTo>
                  <a:pt x="2137496" y="333761"/>
                </a:lnTo>
                <a:lnTo>
                  <a:pt x="2140353" y="341382"/>
                </a:lnTo>
                <a:lnTo>
                  <a:pt x="2142575" y="349322"/>
                </a:lnTo>
                <a:lnTo>
                  <a:pt x="2144479" y="357261"/>
                </a:lnTo>
                <a:lnTo>
                  <a:pt x="2146384" y="365200"/>
                </a:lnTo>
                <a:lnTo>
                  <a:pt x="2147336" y="373139"/>
                </a:lnTo>
                <a:lnTo>
                  <a:pt x="2148606" y="381396"/>
                </a:lnTo>
                <a:lnTo>
                  <a:pt x="2149241" y="389335"/>
                </a:lnTo>
                <a:lnTo>
                  <a:pt x="2150510" y="405531"/>
                </a:lnTo>
                <a:lnTo>
                  <a:pt x="2150828" y="422044"/>
                </a:lnTo>
                <a:lnTo>
                  <a:pt x="2150510" y="438240"/>
                </a:lnTo>
                <a:lnTo>
                  <a:pt x="2150193" y="454753"/>
                </a:lnTo>
                <a:lnTo>
                  <a:pt x="2149241" y="464280"/>
                </a:lnTo>
                <a:lnTo>
                  <a:pt x="2148288" y="473807"/>
                </a:lnTo>
                <a:lnTo>
                  <a:pt x="2147019" y="483334"/>
                </a:lnTo>
                <a:lnTo>
                  <a:pt x="2144797" y="492543"/>
                </a:lnTo>
                <a:lnTo>
                  <a:pt x="2142892" y="501753"/>
                </a:lnTo>
                <a:lnTo>
                  <a:pt x="2140353" y="510962"/>
                </a:lnTo>
                <a:lnTo>
                  <a:pt x="2135274" y="529063"/>
                </a:lnTo>
                <a:lnTo>
                  <a:pt x="2143844" y="522712"/>
                </a:lnTo>
                <a:lnTo>
                  <a:pt x="2150828" y="503658"/>
                </a:lnTo>
                <a:lnTo>
                  <a:pt x="2154319" y="493814"/>
                </a:lnTo>
                <a:lnTo>
                  <a:pt x="2157493" y="484287"/>
                </a:lnTo>
                <a:lnTo>
                  <a:pt x="2160350" y="474760"/>
                </a:lnTo>
                <a:lnTo>
                  <a:pt x="2163207" y="464598"/>
                </a:lnTo>
                <a:lnTo>
                  <a:pt x="2165112" y="454753"/>
                </a:lnTo>
                <a:lnTo>
                  <a:pt x="2166699" y="444591"/>
                </a:lnTo>
                <a:lnTo>
                  <a:pt x="2168921" y="428713"/>
                </a:lnTo>
                <a:lnTo>
                  <a:pt x="2171460" y="412517"/>
                </a:lnTo>
                <a:lnTo>
                  <a:pt x="2174317" y="396639"/>
                </a:lnTo>
                <a:lnTo>
                  <a:pt x="2177173" y="380760"/>
                </a:lnTo>
                <a:lnTo>
                  <a:pt x="2178126" y="378855"/>
                </a:lnTo>
                <a:lnTo>
                  <a:pt x="2179078" y="377585"/>
                </a:lnTo>
                <a:lnTo>
                  <a:pt x="2179713" y="376315"/>
                </a:lnTo>
                <a:lnTo>
                  <a:pt x="2180982" y="375679"/>
                </a:lnTo>
                <a:lnTo>
                  <a:pt x="2182570" y="375362"/>
                </a:lnTo>
                <a:lnTo>
                  <a:pt x="2183839" y="374727"/>
                </a:lnTo>
                <a:lnTo>
                  <a:pt x="2185426" y="374727"/>
                </a:lnTo>
                <a:lnTo>
                  <a:pt x="2187648" y="375679"/>
                </a:lnTo>
                <a:lnTo>
                  <a:pt x="2189235" y="378538"/>
                </a:lnTo>
                <a:lnTo>
                  <a:pt x="2190505" y="382031"/>
                </a:lnTo>
                <a:lnTo>
                  <a:pt x="2190822" y="385842"/>
                </a:lnTo>
                <a:lnTo>
                  <a:pt x="2190822" y="389335"/>
                </a:lnTo>
                <a:lnTo>
                  <a:pt x="2190188" y="393145"/>
                </a:lnTo>
                <a:lnTo>
                  <a:pt x="2189235" y="396956"/>
                </a:lnTo>
                <a:lnTo>
                  <a:pt x="2187966" y="403943"/>
                </a:lnTo>
                <a:lnTo>
                  <a:pt x="2183839" y="421091"/>
                </a:lnTo>
                <a:lnTo>
                  <a:pt x="2180030" y="438240"/>
                </a:lnTo>
                <a:lnTo>
                  <a:pt x="2176856" y="455706"/>
                </a:lnTo>
                <a:lnTo>
                  <a:pt x="2173999" y="473172"/>
                </a:lnTo>
                <a:lnTo>
                  <a:pt x="2179395" y="466821"/>
                </a:lnTo>
                <a:lnTo>
                  <a:pt x="2184791" y="459834"/>
                </a:lnTo>
                <a:lnTo>
                  <a:pt x="2189870" y="452848"/>
                </a:lnTo>
                <a:lnTo>
                  <a:pt x="2193997" y="445544"/>
                </a:lnTo>
                <a:lnTo>
                  <a:pt x="2198123" y="437922"/>
                </a:lnTo>
                <a:lnTo>
                  <a:pt x="2201932" y="429983"/>
                </a:lnTo>
                <a:lnTo>
                  <a:pt x="2204789" y="422044"/>
                </a:lnTo>
                <a:lnTo>
                  <a:pt x="2207963" y="414105"/>
                </a:lnTo>
                <a:lnTo>
                  <a:pt x="2210502" y="405848"/>
                </a:lnTo>
                <a:lnTo>
                  <a:pt x="2212724" y="397591"/>
                </a:lnTo>
                <a:lnTo>
                  <a:pt x="2214946" y="389335"/>
                </a:lnTo>
                <a:lnTo>
                  <a:pt x="2216216" y="380760"/>
                </a:lnTo>
                <a:lnTo>
                  <a:pt x="2217803" y="372504"/>
                </a:lnTo>
                <a:lnTo>
                  <a:pt x="2218755" y="363930"/>
                </a:lnTo>
                <a:lnTo>
                  <a:pt x="2219707" y="355038"/>
                </a:lnTo>
                <a:lnTo>
                  <a:pt x="2220025" y="346781"/>
                </a:lnTo>
                <a:lnTo>
                  <a:pt x="2220342" y="338207"/>
                </a:lnTo>
                <a:lnTo>
                  <a:pt x="2220342" y="329950"/>
                </a:lnTo>
                <a:lnTo>
                  <a:pt x="2219707" y="321693"/>
                </a:lnTo>
                <a:lnTo>
                  <a:pt x="2218755" y="313754"/>
                </a:lnTo>
                <a:lnTo>
                  <a:pt x="2216216" y="297241"/>
                </a:lnTo>
                <a:lnTo>
                  <a:pt x="2215264" y="288984"/>
                </a:lnTo>
                <a:lnTo>
                  <a:pt x="2214629" y="280728"/>
                </a:lnTo>
                <a:lnTo>
                  <a:pt x="2219073" y="282951"/>
                </a:lnTo>
                <a:lnTo>
                  <a:pt x="2223199" y="285809"/>
                </a:lnTo>
                <a:lnTo>
                  <a:pt x="2224786" y="287396"/>
                </a:lnTo>
                <a:lnTo>
                  <a:pt x="2226691" y="289302"/>
                </a:lnTo>
                <a:lnTo>
                  <a:pt x="2227960" y="291207"/>
                </a:lnTo>
                <a:lnTo>
                  <a:pt x="2228595" y="294065"/>
                </a:lnTo>
                <a:lnTo>
                  <a:pt x="2230182" y="297876"/>
                </a:lnTo>
                <a:lnTo>
                  <a:pt x="2231135" y="301687"/>
                </a:lnTo>
                <a:lnTo>
                  <a:pt x="2232722" y="309944"/>
                </a:lnTo>
                <a:lnTo>
                  <a:pt x="2233991" y="317883"/>
                </a:lnTo>
                <a:lnTo>
                  <a:pt x="2234626" y="326139"/>
                </a:lnTo>
                <a:lnTo>
                  <a:pt x="2234626" y="334078"/>
                </a:lnTo>
                <a:lnTo>
                  <a:pt x="2234626" y="342335"/>
                </a:lnTo>
                <a:lnTo>
                  <a:pt x="2233674" y="358848"/>
                </a:lnTo>
                <a:lnTo>
                  <a:pt x="2232404" y="369011"/>
                </a:lnTo>
                <a:lnTo>
                  <a:pt x="2231135" y="379490"/>
                </a:lnTo>
                <a:lnTo>
                  <a:pt x="2229547" y="389335"/>
                </a:lnTo>
                <a:lnTo>
                  <a:pt x="2227008" y="399497"/>
                </a:lnTo>
                <a:lnTo>
                  <a:pt x="2224151" y="409341"/>
                </a:lnTo>
                <a:lnTo>
                  <a:pt x="2220977" y="419186"/>
                </a:lnTo>
                <a:lnTo>
                  <a:pt x="2217803" y="428713"/>
                </a:lnTo>
                <a:lnTo>
                  <a:pt x="2213677" y="438240"/>
                </a:lnTo>
                <a:lnTo>
                  <a:pt x="2208915" y="447767"/>
                </a:lnTo>
                <a:lnTo>
                  <a:pt x="2204154" y="456658"/>
                </a:lnTo>
                <a:lnTo>
                  <a:pt x="2199075" y="465233"/>
                </a:lnTo>
                <a:lnTo>
                  <a:pt x="2193044" y="473807"/>
                </a:lnTo>
                <a:lnTo>
                  <a:pt x="2187331" y="482064"/>
                </a:lnTo>
                <a:lnTo>
                  <a:pt x="2180665" y="490003"/>
                </a:lnTo>
                <a:lnTo>
                  <a:pt x="2173999" y="497624"/>
                </a:lnTo>
                <a:lnTo>
                  <a:pt x="2166699" y="504928"/>
                </a:lnTo>
                <a:lnTo>
                  <a:pt x="2163842" y="507786"/>
                </a:lnTo>
                <a:lnTo>
                  <a:pt x="2161302" y="510644"/>
                </a:lnTo>
                <a:lnTo>
                  <a:pt x="2159715" y="513503"/>
                </a:lnTo>
                <a:lnTo>
                  <a:pt x="2158128" y="516678"/>
                </a:lnTo>
                <a:lnTo>
                  <a:pt x="2154954" y="523665"/>
                </a:lnTo>
                <a:lnTo>
                  <a:pt x="2152097" y="530334"/>
                </a:lnTo>
                <a:lnTo>
                  <a:pt x="2158763" y="534780"/>
                </a:lnTo>
                <a:lnTo>
                  <a:pt x="2169238" y="518901"/>
                </a:lnTo>
                <a:lnTo>
                  <a:pt x="2180348" y="503023"/>
                </a:lnTo>
                <a:lnTo>
                  <a:pt x="2191775" y="487780"/>
                </a:lnTo>
                <a:lnTo>
                  <a:pt x="2203519" y="472537"/>
                </a:lnTo>
                <a:lnTo>
                  <a:pt x="2215264" y="457294"/>
                </a:lnTo>
                <a:lnTo>
                  <a:pt x="2226691" y="442050"/>
                </a:lnTo>
                <a:lnTo>
                  <a:pt x="2237800" y="426172"/>
                </a:lnTo>
                <a:lnTo>
                  <a:pt x="2248275" y="410294"/>
                </a:lnTo>
                <a:lnTo>
                  <a:pt x="2251449" y="406166"/>
                </a:lnTo>
                <a:lnTo>
                  <a:pt x="2254941" y="402037"/>
                </a:lnTo>
                <a:lnTo>
                  <a:pt x="2258433" y="398227"/>
                </a:lnTo>
                <a:lnTo>
                  <a:pt x="2262242" y="394733"/>
                </a:lnTo>
                <a:lnTo>
                  <a:pt x="2262876" y="398227"/>
                </a:lnTo>
                <a:lnTo>
                  <a:pt x="2263511" y="401720"/>
                </a:lnTo>
                <a:lnTo>
                  <a:pt x="2263511" y="403625"/>
                </a:lnTo>
                <a:lnTo>
                  <a:pt x="2263511" y="405213"/>
                </a:lnTo>
                <a:lnTo>
                  <a:pt x="2262876" y="406483"/>
                </a:lnTo>
                <a:lnTo>
                  <a:pt x="2262242" y="408389"/>
                </a:lnTo>
                <a:lnTo>
                  <a:pt x="2255258" y="420456"/>
                </a:lnTo>
                <a:lnTo>
                  <a:pt x="2247640" y="432524"/>
                </a:lnTo>
                <a:lnTo>
                  <a:pt x="2240022" y="443956"/>
                </a:lnTo>
                <a:lnTo>
                  <a:pt x="2232087" y="455706"/>
                </a:lnTo>
                <a:lnTo>
                  <a:pt x="2215581" y="477935"/>
                </a:lnTo>
                <a:lnTo>
                  <a:pt x="2198758" y="500482"/>
                </a:lnTo>
                <a:lnTo>
                  <a:pt x="2192092" y="510327"/>
                </a:lnTo>
                <a:lnTo>
                  <a:pt x="2185426" y="519536"/>
                </a:lnTo>
                <a:lnTo>
                  <a:pt x="2182570" y="524300"/>
                </a:lnTo>
                <a:lnTo>
                  <a:pt x="2179395" y="529381"/>
                </a:lnTo>
                <a:lnTo>
                  <a:pt x="2176856" y="534462"/>
                </a:lnTo>
                <a:lnTo>
                  <a:pt x="2174634" y="539861"/>
                </a:lnTo>
                <a:lnTo>
                  <a:pt x="2180348" y="535415"/>
                </a:lnTo>
                <a:lnTo>
                  <a:pt x="2186379" y="530969"/>
                </a:lnTo>
                <a:lnTo>
                  <a:pt x="2192092" y="526205"/>
                </a:lnTo>
                <a:lnTo>
                  <a:pt x="2197171" y="520807"/>
                </a:lnTo>
                <a:lnTo>
                  <a:pt x="2207963" y="510644"/>
                </a:lnTo>
                <a:lnTo>
                  <a:pt x="2218438" y="499847"/>
                </a:lnTo>
                <a:lnTo>
                  <a:pt x="2233991" y="483016"/>
                </a:lnTo>
                <a:lnTo>
                  <a:pt x="2241609" y="474125"/>
                </a:lnTo>
                <a:lnTo>
                  <a:pt x="2248593" y="465233"/>
                </a:lnTo>
                <a:lnTo>
                  <a:pt x="2255576" y="456341"/>
                </a:lnTo>
                <a:lnTo>
                  <a:pt x="2261924" y="446814"/>
                </a:lnTo>
                <a:lnTo>
                  <a:pt x="2264463" y="441733"/>
                </a:lnTo>
                <a:lnTo>
                  <a:pt x="2267320" y="436652"/>
                </a:lnTo>
                <a:lnTo>
                  <a:pt x="2269860" y="431888"/>
                </a:lnTo>
                <a:lnTo>
                  <a:pt x="2272082" y="426172"/>
                </a:lnTo>
                <a:lnTo>
                  <a:pt x="2275256" y="419821"/>
                </a:lnTo>
                <a:lnTo>
                  <a:pt x="2278112" y="412834"/>
                </a:lnTo>
                <a:lnTo>
                  <a:pt x="2280334" y="405848"/>
                </a:lnTo>
                <a:lnTo>
                  <a:pt x="2282874" y="399179"/>
                </a:lnTo>
                <a:lnTo>
                  <a:pt x="2285096" y="391875"/>
                </a:lnTo>
                <a:lnTo>
                  <a:pt x="2287000" y="384889"/>
                </a:lnTo>
                <a:lnTo>
                  <a:pt x="2288587" y="377585"/>
                </a:lnTo>
                <a:lnTo>
                  <a:pt x="2290174" y="370281"/>
                </a:lnTo>
                <a:lnTo>
                  <a:pt x="2292396" y="356308"/>
                </a:lnTo>
                <a:lnTo>
                  <a:pt x="2293983" y="341700"/>
                </a:lnTo>
                <a:lnTo>
                  <a:pt x="2294936" y="326774"/>
                </a:lnTo>
                <a:lnTo>
                  <a:pt x="2294936" y="312484"/>
                </a:lnTo>
                <a:lnTo>
                  <a:pt x="2294618" y="297559"/>
                </a:lnTo>
                <a:lnTo>
                  <a:pt x="2293666" y="282951"/>
                </a:lnTo>
                <a:lnTo>
                  <a:pt x="2291761" y="268343"/>
                </a:lnTo>
                <a:lnTo>
                  <a:pt x="2289857" y="253735"/>
                </a:lnTo>
                <a:lnTo>
                  <a:pt x="2287000" y="239127"/>
                </a:lnTo>
                <a:lnTo>
                  <a:pt x="2283826" y="224836"/>
                </a:lnTo>
                <a:lnTo>
                  <a:pt x="2280017" y="210546"/>
                </a:lnTo>
                <a:lnTo>
                  <a:pt x="2276208" y="196890"/>
                </a:lnTo>
                <a:lnTo>
                  <a:pt x="2282556" y="202607"/>
                </a:lnTo>
                <a:lnTo>
                  <a:pt x="2285731" y="206100"/>
                </a:lnTo>
                <a:lnTo>
                  <a:pt x="2286683" y="207688"/>
                </a:lnTo>
                <a:lnTo>
                  <a:pt x="2287635" y="209911"/>
                </a:lnTo>
                <a:lnTo>
                  <a:pt x="2290809" y="217215"/>
                </a:lnTo>
                <a:lnTo>
                  <a:pt x="2293666" y="223883"/>
                </a:lnTo>
                <a:lnTo>
                  <a:pt x="2296205" y="231187"/>
                </a:lnTo>
                <a:lnTo>
                  <a:pt x="2298427" y="238809"/>
                </a:lnTo>
                <a:lnTo>
                  <a:pt x="2300332" y="246113"/>
                </a:lnTo>
                <a:lnTo>
                  <a:pt x="2302236" y="253735"/>
                </a:lnTo>
                <a:lnTo>
                  <a:pt x="2303506" y="261356"/>
                </a:lnTo>
                <a:lnTo>
                  <a:pt x="2305093" y="268978"/>
                </a:lnTo>
                <a:lnTo>
                  <a:pt x="2306680" y="284221"/>
                </a:lnTo>
                <a:lnTo>
                  <a:pt x="2307632" y="299146"/>
                </a:lnTo>
                <a:lnTo>
                  <a:pt x="2308267" y="314707"/>
                </a:lnTo>
                <a:lnTo>
                  <a:pt x="2308267" y="329950"/>
                </a:lnTo>
                <a:lnTo>
                  <a:pt x="2308267" y="341065"/>
                </a:lnTo>
                <a:lnTo>
                  <a:pt x="2307632" y="352180"/>
                </a:lnTo>
                <a:lnTo>
                  <a:pt x="2306363" y="362977"/>
                </a:lnTo>
                <a:lnTo>
                  <a:pt x="2304458" y="373774"/>
                </a:lnTo>
                <a:lnTo>
                  <a:pt x="2302554" y="384571"/>
                </a:lnTo>
                <a:lnTo>
                  <a:pt x="2299697" y="395368"/>
                </a:lnTo>
                <a:lnTo>
                  <a:pt x="2296205" y="405848"/>
                </a:lnTo>
                <a:lnTo>
                  <a:pt x="2292396" y="416328"/>
                </a:lnTo>
                <a:lnTo>
                  <a:pt x="2288270" y="426172"/>
                </a:lnTo>
                <a:lnTo>
                  <a:pt x="2283509" y="436334"/>
                </a:lnTo>
                <a:lnTo>
                  <a:pt x="2278747" y="445861"/>
                </a:lnTo>
                <a:lnTo>
                  <a:pt x="2272716" y="455706"/>
                </a:lnTo>
                <a:lnTo>
                  <a:pt x="2267003" y="464598"/>
                </a:lnTo>
                <a:lnTo>
                  <a:pt x="2260337" y="473489"/>
                </a:lnTo>
                <a:lnTo>
                  <a:pt x="2253354" y="482064"/>
                </a:lnTo>
                <a:lnTo>
                  <a:pt x="2246053" y="490003"/>
                </a:lnTo>
                <a:lnTo>
                  <a:pt x="2233991" y="503976"/>
                </a:lnTo>
                <a:lnTo>
                  <a:pt x="2227960" y="510644"/>
                </a:lnTo>
                <a:lnTo>
                  <a:pt x="2221929" y="516996"/>
                </a:lnTo>
                <a:lnTo>
                  <a:pt x="2215264" y="523347"/>
                </a:lnTo>
                <a:lnTo>
                  <a:pt x="2208280" y="529063"/>
                </a:lnTo>
                <a:lnTo>
                  <a:pt x="2200980" y="534780"/>
                </a:lnTo>
                <a:lnTo>
                  <a:pt x="2193362" y="539861"/>
                </a:lnTo>
                <a:lnTo>
                  <a:pt x="2204471" y="543671"/>
                </a:lnTo>
                <a:lnTo>
                  <a:pt x="2214946" y="548117"/>
                </a:lnTo>
                <a:lnTo>
                  <a:pt x="2225104" y="552881"/>
                </a:lnTo>
                <a:lnTo>
                  <a:pt x="2235261" y="558597"/>
                </a:lnTo>
                <a:lnTo>
                  <a:pt x="2245418" y="564631"/>
                </a:lnTo>
                <a:lnTo>
                  <a:pt x="2254941" y="570982"/>
                </a:lnTo>
                <a:lnTo>
                  <a:pt x="2264146" y="577333"/>
                </a:lnTo>
                <a:lnTo>
                  <a:pt x="2273669" y="584002"/>
                </a:lnTo>
                <a:lnTo>
                  <a:pt x="2287000" y="577016"/>
                </a:lnTo>
                <a:lnTo>
                  <a:pt x="2300967" y="570029"/>
                </a:lnTo>
                <a:lnTo>
                  <a:pt x="2327630" y="555421"/>
                </a:lnTo>
                <a:lnTo>
                  <a:pt x="2341279" y="548435"/>
                </a:lnTo>
                <a:lnTo>
                  <a:pt x="2354928" y="541448"/>
                </a:lnTo>
                <a:lnTo>
                  <a:pt x="2368894" y="535097"/>
                </a:lnTo>
                <a:lnTo>
                  <a:pt x="2382543" y="528428"/>
                </a:lnTo>
                <a:lnTo>
                  <a:pt x="2390161" y="526205"/>
                </a:lnTo>
                <a:lnTo>
                  <a:pt x="2397779" y="523665"/>
                </a:lnTo>
                <a:lnTo>
                  <a:pt x="2405715" y="521442"/>
                </a:lnTo>
                <a:lnTo>
                  <a:pt x="2413650" y="519854"/>
                </a:lnTo>
                <a:lnTo>
                  <a:pt x="2421586" y="518901"/>
                </a:lnTo>
                <a:lnTo>
                  <a:pt x="2429521" y="517631"/>
                </a:lnTo>
                <a:lnTo>
                  <a:pt x="2437457" y="517313"/>
                </a:lnTo>
                <a:lnTo>
                  <a:pt x="2445709" y="517631"/>
                </a:lnTo>
                <a:lnTo>
                  <a:pt x="2450788" y="518266"/>
                </a:lnTo>
                <a:lnTo>
                  <a:pt x="2456502" y="518266"/>
                </a:lnTo>
                <a:lnTo>
                  <a:pt x="2466976" y="517313"/>
                </a:lnTo>
                <a:lnTo>
                  <a:pt x="2477769" y="516361"/>
                </a:lnTo>
                <a:lnTo>
                  <a:pt x="2488561" y="515090"/>
                </a:lnTo>
                <a:lnTo>
                  <a:pt x="2499353" y="513503"/>
                </a:lnTo>
                <a:lnTo>
                  <a:pt x="2509828" y="512232"/>
                </a:lnTo>
                <a:lnTo>
                  <a:pt x="2520620" y="511597"/>
                </a:lnTo>
                <a:lnTo>
                  <a:pt x="2526016" y="511597"/>
                </a:lnTo>
                <a:lnTo>
                  <a:pt x="2531730" y="511915"/>
                </a:lnTo>
                <a:lnTo>
                  <a:pt x="2541252" y="512232"/>
                </a:lnTo>
                <a:lnTo>
                  <a:pt x="2551410" y="512867"/>
                </a:lnTo>
                <a:lnTo>
                  <a:pt x="2561250" y="513820"/>
                </a:lnTo>
                <a:lnTo>
                  <a:pt x="2566011" y="515090"/>
                </a:lnTo>
                <a:lnTo>
                  <a:pt x="2571090" y="516043"/>
                </a:lnTo>
                <a:lnTo>
                  <a:pt x="2575851" y="516996"/>
                </a:lnTo>
                <a:lnTo>
                  <a:pt x="2580612" y="518901"/>
                </a:lnTo>
                <a:lnTo>
                  <a:pt x="2585056" y="520489"/>
                </a:lnTo>
                <a:lnTo>
                  <a:pt x="2589500" y="522712"/>
                </a:lnTo>
                <a:lnTo>
                  <a:pt x="2593944" y="524617"/>
                </a:lnTo>
                <a:lnTo>
                  <a:pt x="2598070" y="527475"/>
                </a:lnTo>
                <a:lnTo>
                  <a:pt x="2602514" y="530334"/>
                </a:lnTo>
                <a:lnTo>
                  <a:pt x="2606006" y="533509"/>
                </a:lnTo>
                <a:lnTo>
                  <a:pt x="2613624" y="540496"/>
                </a:lnTo>
                <a:lnTo>
                  <a:pt x="2621877" y="547165"/>
                </a:lnTo>
                <a:lnTo>
                  <a:pt x="2630447" y="552881"/>
                </a:lnTo>
                <a:lnTo>
                  <a:pt x="2639017" y="558597"/>
                </a:lnTo>
                <a:lnTo>
                  <a:pt x="2656475" y="569076"/>
                </a:lnTo>
                <a:lnTo>
                  <a:pt x="2665363" y="574793"/>
                </a:lnTo>
                <a:lnTo>
                  <a:pt x="2674251" y="580191"/>
                </a:lnTo>
                <a:lnTo>
                  <a:pt x="2692661" y="592259"/>
                </a:lnTo>
                <a:lnTo>
                  <a:pt x="2711071" y="604326"/>
                </a:lnTo>
                <a:lnTo>
                  <a:pt x="2716150" y="607819"/>
                </a:lnTo>
                <a:lnTo>
                  <a:pt x="2721229" y="610678"/>
                </a:lnTo>
                <a:lnTo>
                  <a:pt x="2732021" y="616076"/>
                </a:lnTo>
                <a:lnTo>
                  <a:pt x="2743131" y="620840"/>
                </a:lnTo>
                <a:lnTo>
                  <a:pt x="2754240" y="624968"/>
                </a:lnTo>
                <a:lnTo>
                  <a:pt x="2765667" y="628779"/>
                </a:lnTo>
                <a:lnTo>
                  <a:pt x="2776777" y="632272"/>
                </a:lnTo>
                <a:lnTo>
                  <a:pt x="2799631" y="639258"/>
                </a:lnTo>
                <a:lnTo>
                  <a:pt x="2802170" y="630049"/>
                </a:lnTo>
                <a:lnTo>
                  <a:pt x="2803123" y="624968"/>
                </a:lnTo>
                <a:lnTo>
                  <a:pt x="2803757" y="620204"/>
                </a:lnTo>
                <a:lnTo>
                  <a:pt x="2804392" y="615441"/>
                </a:lnTo>
                <a:lnTo>
                  <a:pt x="2805027" y="610678"/>
                </a:lnTo>
                <a:lnTo>
                  <a:pt x="2804392" y="606232"/>
                </a:lnTo>
                <a:lnTo>
                  <a:pt x="2803757" y="601151"/>
                </a:lnTo>
                <a:lnTo>
                  <a:pt x="2800266" y="584002"/>
                </a:lnTo>
                <a:lnTo>
                  <a:pt x="2796139" y="566854"/>
                </a:lnTo>
                <a:lnTo>
                  <a:pt x="2787887" y="532557"/>
                </a:lnTo>
                <a:lnTo>
                  <a:pt x="2783760" y="515408"/>
                </a:lnTo>
                <a:lnTo>
                  <a:pt x="2779951" y="497942"/>
                </a:lnTo>
                <a:lnTo>
                  <a:pt x="2776777" y="480793"/>
                </a:lnTo>
                <a:lnTo>
                  <a:pt x="2774238" y="463645"/>
                </a:lnTo>
                <a:lnTo>
                  <a:pt x="2770111" y="448084"/>
                </a:lnTo>
                <a:lnTo>
                  <a:pt x="2766620" y="432206"/>
                </a:lnTo>
                <a:lnTo>
                  <a:pt x="2762810" y="416328"/>
                </a:lnTo>
                <a:lnTo>
                  <a:pt x="2759001" y="400449"/>
                </a:lnTo>
                <a:lnTo>
                  <a:pt x="2756462" y="392828"/>
                </a:lnTo>
                <a:lnTo>
                  <a:pt x="2754240" y="385206"/>
                </a:lnTo>
                <a:lnTo>
                  <a:pt x="2751383" y="377585"/>
                </a:lnTo>
                <a:lnTo>
                  <a:pt x="2748209" y="369963"/>
                </a:lnTo>
                <a:lnTo>
                  <a:pt x="2744718" y="362659"/>
                </a:lnTo>
                <a:lnTo>
                  <a:pt x="2740909" y="355673"/>
                </a:lnTo>
                <a:lnTo>
                  <a:pt x="2736782" y="348686"/>
                </a:lnTo>
                <a:lnTo>
                  <a:pt x="2732338" y="342018"/>
                </a:lnTo>
                <a:lnTo>
                  <a:pt x="2719007" y="329633"/>
                </a:lnTo>
                <a:lnTo>
                  <a:pt x="2705993" y="317248"/>
                </a:lnTo>
                <a:lnTo>
                  <a:pt x="2680282" y="291525"/>
                </a:lnTo>
                <a:lnTo>
                  <a:pt x="2675838" y="286761"/>
                </a:lnTo>
                <a:lnTo>
                  <a:pt x="2671394" y="281998"/>
                </a:lnTo>
                <a:lnTo>
                  <a:pt x="2663141" y="272471"/>
                </a:lnTo>
                <a:lnTo>
                  <a:pt x="2654571" y="262309"/>
                </a:lnTo>
                <a:lnTo>
                  <a:pt x="2649810" y="257863"/>
                </a:lnTo>
                <a:lnTo>
                  <a:pt x="2645048" y="253417"/>
                </a:lnTo>
                <a:lnTo>
                  <a:pt x="2637430" y="246748"/>
                </a:lnTo>
                <a:lnTo>
                  <a:pt x="2630447" y="240397"/>
                </a:lnTo>
                <a:lnTo>
                  <a:pt x="2616163" y="226742"/>
                </a:lnTo>
                <a:lnTo>
                  <a:pt x="2602514" y="213086"/>
                </a:lnTo>
                <a:lnTo>
                  <a:pt x="2588865" y="198796"/>
                </a:lnTo>
                <a:lnTo>
                  <a:pt x="2574899" y="185141"/>
                </a:lnTo>
                <a:lnTo>
                  <a:pt x="2567916" y="178472"/>
                </a:lnTo>
                <a:lnTo>
                  <a:pt x="2560615" y="171803"/>
                </a:lnTo>
                <a:lnTo>
                  <a:pt x="2553314" y="165452"/>
                </a:lnTo>
                <a:lnTo>
                  <a:pt x="2545696" y="159100"/>
                </a:lnTo>
                <a:lnTo>
                  <a:pt x="2537761" y="153384"/>
                </a:lnTo>
                <a:lnTo>
                  <a:pt x="2529825" y="147668"/>
                </a:lnTo>
                <a:lnTo>
                  <a:pt x="2526651" y="146398"/>
                </a:lnTo>
                <a:lnTo>
                  <a:pt x="2523794" y="145127"/>
                </a:lnTo>
                <a:lnTo>
                  <a:pt x="2518081" y="141634"/>
                </a:lnTo>
                <a:lnTo>
                  <a:pt x="2513002" y="137506"/>
                </a:lnTo>
                <a:lnTo>
                  <a:pt x="2507923" y="133377"/>
                </a:lnTo>
                <a:lnTo>
                  <a:pt x="2497449" y="124486"/>
                </a:lnTo>
                <a:lnTo>
                  <a:pt x="2492370" y="120675"/>
                </a:lnTo>
                <a:lnTo>
                  <a:pt x="2486656" y="117499"/>
                </a:lnTo>
                <a:lnTo>
                  <a:pt x="2474595" y="107972"/>
                </a:lnTo>
                <a:lnTo>
                  <a:pt x="2462533" y="98763"/>
                </a:lnTo>
                <a:lnTo>
                  <a:pt x="2450153" y="89871"/>
                </a:lnTo>
                <a:lnTo>
                  <a:pt x="2437457" y="80979"/>
                </a:lnTo>
                <a:lnTo>
                  <a:pt x="2424760" y="72723"/>
                </a:lnTo>
                <a:lnTo>
                  <a:pt x="2417777" y="68912"/>
                </a:lnTo>
                <a:lnTo>
                  <a:pt x="2411111" y="65736"/>
                </a:lnTo>
                <a:lnTo>
                  <a:pt x="2404445" y="62243"/>
                </a:lnTo>
                <a:lnTo>
                  <a:pt x="2397462" y="59067"/>
                </a:lnTo>
                <a:lnTo>
                  <a:pt x="2390479" y="55892"/>
                </a:lnTo>
                <a:lnTo>
                  <a:pt x="2383178" y="53034"/>
                </a:lnTo>
                <a:lnTo>
                  <a:pt x="2377464" y="50811"/>
                </a:lnTo>
                <a:lnTo>
                  <a:pt x="2371751" y="47953"/>
                </a:lnTo>
                <a:lnTo>
                  <a:pt x="2361276" y="41919"/>
                </a:lnTo>
                <a:lnTo>
                  <a:pt x="2355563" y="39061"/>
                </a:lnTo>
                <a:lnTo>
                  <a:pt x="2349849" y="36520"/>
                </a:lnTo>
                <a:lnTo>
                  <a:pt x="2346992" y="35568"/>
                </a:lnTo>
                <a:lnTo>
                  <a:pt x="2343818" y="34932"/>
                </a:lnTo>
                <a:lnTo>
                  <a:pt x="2340961" y="34297"/>
                </a:lnTo>
                <a:lnTo>
                  <a:pt x="2337787" y="34297"/>
                </a:lnTo>
                <a:lnTo>
                  <a:pt x="2323503" y="32709"/>
                </a:lnTo>
                <a:lnTo>
                  <a:pt x="2309220" y="31757"/>
                </a:lnTo>
                <a:lnTo>
                  <a:pt x="2294936" y="30804"/>
                </a:lnTo>
                <a:lnTo>
                  <a:pt x="2280652" y="30486"/>
                </a:lnTo>
                <a:lnTo>
                  <a:pt x="2266368" y="30804"/>
                </a:lnTo>
                <a:lnTo>
                  <a:pt x="2252084" y="31439"/>
                </a:lnTo>
                <a:lnTo>
                  <a:pt x="2238118" y="32709"/>
                </a:lnTo>
                <a:lnTo>
                  <a:pt x="2230817" y="33980"/>
                </a:lnTo>
                <a:lnTo>
                  <a:pt x="2223834" y="34932"/>
                </a:lnTo>
                <a:lnTo>
                  <a:pt x="2194949" y="39696"/>
                </a:lnTo>
                <a:lnTo>
                  <a:pt x="2166064" y="44777"/>
                </a:lnTo>
                <a:lnTo>
                  <a:pt x="2137179" y="50176"/>
                </a:lnTo>
                <a:lnTo>
                  <a:pt x="2108294" y="54939"/>
                </a:lnTo>
                <a:lnTo>
                  <a:pt x="2079409" y="59067"/>
                </a:lnTo>
                <a:lnTo>
                  <a:pt x="2064807" y="60655"/>
                </a:lnTo>
                <a:lnTo>
                  <a:pt x="2050206" y="62243"/>
                </a:lnTo>
                <a:lnTo>
                  <a:pt x="2035605" y="63513"/>
                </a:lnTo>
                <a:lnTo>
                  <a:pt x="2021004" y="64148"/>
                </a:lnTo>
                <a:lnTo>
                  <a:pt x="2006085" y="64783"/>
                </a:lnTo>
                <a:lnTo>
                  <a:pt x="1991801" y="64783"/>
                </a:lnTo>
                <a:lnTo>
                  <a:pt x="1982913" y="64466"/>
                </a:lnTo>
                <a:lnTo>
                  <a:pt x="1974660" y="63513"/>
                </a:lnTo>
                <a:lnTo>
                  <a:pt x="1966408" y="62243"/>
                </a:lnTo>
                <a:lnTo>
                  <a:pt x="1958155" y="60338"/>
                </a:lnTo>
                <a:lnTo>
                  <a:pt x="1941649" y="56527"/>
                </a:lnTo>
                <a:lnTo>
                  <a:pt x="1933396" y="55257"/>
                </a:lnTo>
                <a:lnTo>
                  <a:pt x="1925143" y="54304"/>
                </a:lnTo>
                <a:lnTo>
                  <a:pt x="1918477" y="53986"/>
                </a:lnTo>
                <a:lnTo>
                  <a:pt x="1912446" y="53034"/>
                </a:lnTo>
                <a:lnTo>
                  <a:pt x="1906098" y="52081"/>
                </a:lnTo>
                <a:lnTo>
                  <a:pt x="1900067" y="50811"/>
                </a:lnTo>
                <a:lnTo>
                  <a:pt x="1887370" y="47635"/>
                </a:lnTo>
                <a:lnTo>
                  <a:pt x="1874991" y="44142"/>
                </a:lnTo>
                <a:lnTo>
                  <a:pt x="1862929" y="40649"/>
                </a:lnTo>
                <a:lnTo>
                  <a:pt x="1850550" y="37155"/>
                </a:lnTo>
                <a:lnTo>
                  <a:pt x="1844519" y="35885"/>
                </a:lnTo>
                <a:lnTo>
                  <a:pt x="1838171" y="34932"/>
                </a:lnTo>
                <a:lnTo>
                  <a:pt x="1831505" y="33980"/>
                </a:lnTo>
                <a:lnTo>
                  <a:pt x="1825474" y="33027"/>
                </a:lnTo>
                <a:lnTo>
                  <a:pt x="1831187" y="51128"/>
                </a:lnTo>
                <a:lnTo>
                  <a:pt x="1834044" y="60020"/>
                </a:lnTo>
                <a:lnTo>
                  <a:pt x="1836901" y="68912"/>
                </a:lnTo>
                <a:lnTo>
                  <a:pt x="1839123" y="78439"/>
                </a:lnTo>
                <a:lnTo>
                  <a:pt x="1841027" y="87648"/>
                </a:lnTo>
                <a:lnTo>
                  <a:pt x="1841345" y="92094"/>
                </a:lnTo>
                <a:lnTo>
                  <a:pt x="1841662" y="96858"/>
                </a:lnTo>
                <a:lnTo>
                  <a:pt x="1841980" y="101939"/>
                </a:lnTo>
                <a:lnTo>
                  <a:pt x="1841662" y="106702"/>
                </a:lnTo>
                <a:lnTo>
                  <a:pt x="1830553" y="101939"/>
                </a:lnTo>
                <a:lnTo>
                  <a:pt x="1828013" y="95587"/>
                </a:lnTo>
                <a:lnTo>
                  <a:pt x="1825791" y="88918"/>
                </a:lnTo>
                <a:lnTo>
                  <a:pt x="1821982" y="76216"/>
                </a:lnTo>
                <a:lnTo>
                  <a:pt x="1819760" y="69865"/>
                </a:lnTo>
                <a:lnTo>
                  <a:pt x="1817856" y="63513"/>
                </a:lnTo>
                <a:lnTo>
                  <a:pt x="1815316" y="57162"/>
                </a:lnTo>
                <a:lnTo>
                  <a:pt x="1812777" y="51128"/>
                </a:lnTo>
                <a:lnTo>
                  <a:pt x="1809285" y="44777"/>
                </a:lnTo>
                <a:lnTo>
                  <a:pt x="1805476" y="39061"/>
                </a:lnTo>
                <a:lnTo>
                  <a:pt x="1801985" y="32709"/>
                </a:lnTo>
                <a:lnTo>
                  <a:pt x="1798493" y="26676"/>
                </a:lnTo>
                <a:lnTo>
                  <a:pt x="1792462" y="26676"/>
                </a:lnTo>
                <a:close/>
                <a:moveTo>
                  <a:pt x="1782622" y="0"/>
                </a:moveTo>
                <a:lnTo>
                  <a:pt x="1796906" y="1588"/>
                </a:lnTo>
                <a:lnTo>
                  <a:pt x="1811190" y="3811"/>
                </a:lnTo>
                <a:lnTo>
                  <a:pt x="1825791" y="6669"/>
                </a:lnTo>
                <a:lnTo>
                  <a:pt x="1839758" y="9527"/>
                </a:lnTo>
                <a:lnTo>
                  <a:pt x="1854041" y="13020"/>
                </a:lnTo>
                <a:lnTo>
                  <a:pt x="1868325" y="16831"/>
                </a:lnTo>
                <a:lnTo>
                  <a:pt x="1881974" y="20642"/>
                </a:lnTo>
                <a:lnTo>
                  <a:pt x="1895623" y="24770"/>
                </a:lnTo>
                <a:lnTo>
                  <a:pt x="1908320" y="27628"/>
                </a:lnTo>
                <a:lnTo>
                  <a:pt x="1920699" y="29534"/>
                </a:lnTo>
                <a:lnTo>
                  <a:pt x="1933079" y="31757"/>
                </a:lnTo>
                <a:lnTo>
                  <a:pt x="1945775" y="33027"/>
                </a:lnTo>
                <a:lnTo>
                  <a:pt x="1958155" y="34615"/>
                </a:lnTo>
                <a:lnTo>
                  <a:pt x="1970534" y="35568"/>
                </a:lnTo>
                <a:lnTo>
                  <a:pt x="1995928" y="37155"/>
                </a:lnTo>
                <a:lnTo>
                  <a:pt x="2021321" y="36520"/>
                </a:lnTo>
                <a:lnTo>
                  <a:pt x="2047032" y="36203"/>
                </a:lnTo>
                <a:lnTo>
                  <a:pt x="2059729" y="36203"/>
                </a:lnTo>
                <a:lnTo>
                  <a:pt x="2072743" y="36203"/>
                </a:lnTo>
                <a:lnTo>
                  <a:pt x="2085440" y="36520"/>
                </a:lnTo>
                <a:lnTo>
                  <a:pt x="2098136" y="37473"/>
                </a:lnTo>
                <a:lnTo>
                  <a:pt x="2119721" y="34615"/>
                </a:lnTo>
                <a:lnTo>
                  <a:pt x="2141305" y="31122"/>
                </a:lnTo>
                <a:lnTo>
                  <a:pt x="2162890" y="27311"/>
                </a:lnTo>
                <a:lnTo>
                  <a:pt x="2184157" y="22865"/>
                </a:lnTo>
                <a:lnTo>
                  <a:pt x="2193997" y="21595"/>
                </a:lnTo>
                <a:lnTo>
                  <a:pt x="2203519" y="20007"/>
                </a:lnTo>
                <a:lnTo>
                  <a:pt x="2222564" y="15879"/>
                </a:lnTo>
                <a:lnTo>
                  <a:pt x="2232087" y="14291"/>
                </a:lnTo>
                <a:lnTo>
                  <a:pt x="2241927" y="12703"/>
                </a:lnTo>
                <a:lnTo>
                  <a:pt x="2251449" y="11750"/>
                </a:lnTo>
                <a:lnTo>
                  <a:pt x="2256211" y="11750"/>
                </a:lnTo>
                <a:lnTo>
                  <a:pt x="2261607" y="11750"/>
                </a:lnTo>
                <a:lnTo>
                  <a:pt x="2281287" y="12068"/>
                </a:lnTo>
                <a:lnTo>
                  <a:pt x="2300967" y="12385"/>
                </a:lnTo>
                <a:lnTo>
                  <a:pt x="2320329" y="13338"/>
                </a:lnTo>
                <a:lnTo>
                  <a:pt x="2330487" y="14291"/>
                </a:lnTo>
                <a:lnTo>
                  <a:pt x="2340009" y="15243"/>
                </a:lnTo>
                <a:lnTo>
                  <a:pt x="2345088" y="16196"/>
                </a:lnTo>
                <a:lnTo>
                  <a:pt x="2349849" y="17149"/>
                </a:lnTo>
                <a:lnTo>
                  <a:pt x="2354610" y="18737"/>
                </a:lnTo>
                <a:lnTo>
                  <a:pt x="2359372" y="20007"/>
                </a:lnTo>
                <a:lnTo>
                  <a:pt x="2368577" y="23818"/>
                </a:lnTo>
                <a:lnTo>
                  <a:pt x="2377464" y="27946"/>
                </a:lnTo>
                <a:lnTo>
                  <a:pt x="2394922" y="36520"/>
                </a:lnTo>
                <a:lnTo>
                  <a:pt x="2404128" y="40649"/>
                </a:lnTo>
                <a:lnTo>
                  <a:pt x="2413333" y="44142"/>
                </a:lnTo>
                <a:lnTo>
                  <a:pt x="2430791" y="50493"/>
                </a:lnTo>
                <a:lnTo>
                  <a:pt x="2448566" y="56844"/>
                </a:lnTo>
                <a:lnTo>
                  <a:pt x="2457137" y="60338"/>
                </a:lnTo>
                <a:lnTo>
                  <a:pt x="2465389" y="64148"/>
                </a:lnTo>
                <a:lnTo>
                  <a:pt x="2473642" y="68594"/>
                </a:lnTo>
                <a:lnTo>
                  <a:pt x="2481578" y="73675"/>
                </a:lnTo>
                <a:lnTo>
                  <a:pt x="2491735" y="78756"/>
                </a:lnTo>
                <a:lnTo>
                  <a:pt x="2500940" y="84155"/>
                </a:lnTo>
                <a:lnTo>
                  <a:pt x="2510145" y="90506"/>
                </a:lnTo>
                <a:lnTo>
                  <a:pt x="2519351" y="96540"/>
                </a:lnTo>
                <a:lnTo>
                  <a:pt x="2536809" y="109878"/>
                </a:lnTo>
                <a:lnTo>
                  <a:pt x="2545696" y="116229"/>
                </a:lnTo>
                <a:lnTo>
                  <a:pt x="2554901" y="122898"/>
                </a:lnTo>
                <a:lnTo>
                  <a:pt x="2560615" y="126709"/>
                </a:lnTo>
                <a:lnTo>
                  <a:pt x="2565694" y="131155"/>
                </a:lnTo>
                <a:lnTo>
                  <a:pt x="2576486" y="140046"/>
                </a:lnTo>
                <a:lnTo>
                  <a:pt x="2587278" y="149256"/>
                </a:lnTo>
                <a:lnTo>
                  <a:pt x="2592674" y="153384"/>
                </a:lnTo>
                <a:lnTo>
                  <a:pt x="2598705" y="157195"/>
                </a:lnTo>
                <a:lnTo>
                  <a:pt x="2602514" y="159735"/>
                </a:lnTo>
                <a:lnTo>
                  <a:pt x="2605688" y="162911"/>
                </a:lnTo>
                <a:lnTo>
                  <a:pt x="2609180" y="166404"/>
                </a:lnTo>
                <a:lnTo>
                  <a:pt x="2612354" y="169897"/>
                </a:lnTo>
                <a:lnTo>
                  <a:pt x="2618703" y="177201"/>
                </a:lnTo>
                <a:lnTo>
                  <a:pt x="2624099" y="184823"/>
                </a:lnTo>
                <a:lnTo>
                  <a:pt x="2629812" y="191809"/>
                </a:lnTo>
                <a:lnTo>
                  <a:pt x="2636161" y="199113"/>
                </a:lnTo>
                <a:lnTo>
                  <a:pt x="2639335" y="202607"/>
                </a:lnTo>
                <a:lnTo>
                  <a:pt x="2642826" y="205782"/>
                </a:lnTo>
                <a:lnTo>
                  <a:pt x="2646635" y="208640"/>
                </a:lnTo>
                <a:lnTo>
                  <a:pt x="2650444" y="211181"/>
                </a:lnTo>
                <a:lnTo>
                  <a:pt x="2659015" y="217532"/>
                </a:lnTo>
                <a:lnTo>
                  <a:pt x="2666950" y="224519"/>
                </a:lnTo>
                <a:lnTo>
                  <a:pt x="2674568" y="231187"/>
                </a:lnTo>
                <a:lnTo>
                  <a:pt x="2682504" y="238491"/>
                </a:lnTo>
                <a:lnTo>
                  <a:pt x="2696787" y="253417"/>
                </a:lnTo>
                <a:lnTo>
                  <a:pt x="2711389" y="268978"/>
                </a:lnTo>
                <a:lnTo>
                  <a:pt x="2725990" y="284221"/>
                </a:lnTo>
                <a:lnTo>
                  <a:pt x="2740591" y="298829"/>
                </a:lnTo>
                <a:lnTo>
                  <a:pt x="2748209" y="306133"/>
                </a:lnTo>
                <a:lnTo>
                  <a:pt x="2755827" y="313437"/>
                </a:lnTo>
                <a:lnTo>
                  <a:pt x="2764080" y="320106"/>
                </a:lnTo>
                <a:lnTo>
                  <a:pt x="2772333" y="326457"/>
                </a:lnTo>
                <a:lnTo>
                  <a:pt x="2780586" y="336937"/>
                </a:lnTo>
                <a:lnTo>
                  <a:pt x="2788521" y="347734"/>
                </a:lnTo>
                <a:lnTo>
                  <a:pt x="2796139" y="358213"/>
                </a:lnTo>
                <a:lnTo>
                  <a:pt x="2803440" y="369646"/>
                </a:lnTo>
                <a:lnTo>
                  <a:pt x="2806932" y="375362"/>
                </a:lnTo>
                <a:lnTo>
                  <a:pt x="2810106" y="381078"/>
                </a:lnTo>
                <a:lnTo>
                  <a:pt x="2813280" y="386794"/>
                </a:lnTo>
                <a:lnTo>
                  <a:pt x="2815819" y="393145"/>
                </a:lnTo>
                <a:lnTo>
                  <a:pt x="2818359" y="399497"/>
                </a:lnTo>
                <a:lnTo>
                  <a:pt x="2820263" y="405531"/>
                </a:lnTo>
                <a:lnTo>
                  <a:pt x="2822485" y="411882"/>
                </a:lnTo>
                <a:lnTo>
                  <a:pt x="2824072" y="418233"/>
                </a:lnTo>
                <a:lnTo>
                  <a:pt x="2840260" y="423949"/>
                </a:lnTo>
                <a:lnTo>
                  <a:pt x="2857084" y="429348"/>
                </a:lnTo>
                <a:lnTo>
                  <a:pt x="2873272" y="435699"/>
                </a:lnTo>
                <a:lnTo>
                  <a:pt x="2889460" y="442368"/>
                </a:lnTo>
                <a:lnTo>
                  <a:pt x="2905014" y="449672"/>
                </a:lnTo>
                <a:lnTo>
                  <a:pt x="2912949" y="453483"/>
                </a:lnTo>
                <a:lnTo>
                  <a:pt x="2920567" y="457611"/>
                </a:lnTo>
                <a:lnTo>
                  <a:pt x="2928186" y="462057"/>
                </a:lnTo>
                <a:lnTo>
                  <a:pt x="2935168" y="466821"/>
                </a:lnTo>
                <a:lnTo>
                  <a:pt x="2942469" y="471584"/>
                </a:lnTo>
                <a:lnTo>
                  <a:pt x="2949770" y="476347"/>
                </a:lnTo>
                <a:lnTo>
                  <a:pt x="2975798" y="492861"/>
                </a:lnTo>
                <a:lnTo>
                  <a:pt x="2988812" y="500800"/>
                </a:lnTo>
                <a:lnTo>
                  <a:pt x="3001826" y="509374"/>
                </a:lnTo>
                <a:lnTo>
                  <a:pt x="3014523" y="518584"/>
                </a:lnTo>
                <a:lnTo>
                  <a:pt x="3026585" y="527793"/>
                </a:lnTo>
                <a:lnTo>
                  <a:pt x="3032616" y="532557"/>
                </a:lnTo>
                <a:lnTo>
                  <a:pt x="3038330" y="537638"/>
                </a:lnTo>
                <a:lnTo>
                  <a:pt x="3044043" y="543036"/>
                </a:lnTo>
                <a:lnTo>
                  <a:pt x="3049439" y="548435"/>
                </a:lnTo>
                <a:lnTo>
                  <a:pt x="3056105" y="555104"/>
                </a:lnTo>
                <a:lnTo>
                  <a:pt x="3062454" y="561455"/>
                </a:lnTo>
                <a:lnTo>
                  <a:pt x="3074833" y="575428"/>
                </a:lnTo>
                <a:lnTo>
                  <a:pt x="3086895" y="589718"/>
                </a:lnTo>
                <a:lnTo>
                  <a:pt x="3098639" y="604009"/>
                </a:lnTo>
                <a:lnTo>
                  <a:pt x="3121811" y="632589"/>
                </a:lnTo>
                <a:lnTo>
                  <a:pt x="3133555" y="646880"/>
                </a:lnTo>
                <a:lnTo>
                  <a:pt x="3146252" y="660535"/>
                </a:lnTo>
                <a:lnTo>
                  <a:pt x="3164027" y="691339"/>
                </a:lnTo>
                <a:lnTo>
                  <a:pt x="3181485" y="722143"/>
                </a:lnTo>
                <a:lnTo>
                  <a:pt x="3198943" y="753264"/>
                </a:lnTo>
                <a:lnTo>
                  <a:pt x="3215449" y="784703"/>
                </a:lnTo>
                <a:lnTo>
                  <a:pt x="3212910" y="786608"/>
                </a:lnTo>
                <a:lnTo>
                  <a:pt x="3211005" y="788514"/>
                </a:lnTo>
                <a:lnTo>
                  <a:pt x="3208783" y="789467"/>
                </a:lnTo>
                <a:lnTo>
                  <a:pt x="3206562" y="790102"/>
                </a:lnTo>
                <a:lnTo>
                  <a:pt x="3204022" y="790102"/>
                </a:lnTo>
                <a:lnTo>
                  <a:pt x="3203070" y="789784"/>
                </a:lnTo>
                <a:lnTo>
                  <a:pt x="3202118" y="789149"/>
                </a:lnTo>
                <a:lnTo>
                  <a:pt x="3199896" y="787244"/>
                </a:lnTo>
                <a:lnTo>
                  <a:pt x="3198308" y="785020"/>
                </a:lnTo>
                <a:lnTo>
                  <a:pt x="3182120" y="757075"/>
                </a:lnTo>
                <a:lnTo>
                  <a:pt x="3166249" y="729447"/>
                </a:lnTo>
                <a:lnTo>
                  <a:pt x="3157679" y="715156"/>
                </a:lnTo>
                <a:lnTo>
                  <a:pt x="3149426" y="701501"/>
                </a:lnTo>
                <a:lnTo>
                  <a:pt x="3140856" y="687846"/>
                </a:lnTo>
                <a:lnTo>
                  <a:pt x="3132286" y="674508"/>
                </a:lnTo>
                <a:lnTo>
                  <a:pt x="3127524" y="668157"/>
                </a:lnTo>
                <a:lnTo>
                  <a:pt x="3122763" y="662758"/>
                </a:lnTo>
                <a:lnTo>
                  <a:pt x="3112288" y="651326"/>
                </a:lnTo>
                <a:lnTo>
                  <a:pt x="3101813" y="640211"/>
                </a:lnTo>
                <a:lnTo>
                  <a:pt x="3097052" y="634495"/>
                </a:lnTo>
                <a:lnTo>
                  <a:pt x="3092291" y="628461"/>
                </a:lnTo>
                <a:lnTo>
                  <a:pt x="3085308" y="619252"/>
                </a:lnTo>
                <a:lnTo>
                  <a:pt x="3078007" y="610042"/>
                </a:lnTo>
                <a:lnTo>
                  <a:pt x="3070389" y="600833"/>
                </a:lnTo>
                <a:lnTo>
                  <a:pt x="3063088" y="592259"/>
                </a:lnTo>
                <a:lnTo>
                  <a:pt x="3055153" y="583684"/>
                </a:lnTo>
                <a:lnTo>
                  <a:pt x="3047217" y="575110"/>
                </a:lnTo>
                <a:lnTo>
                  <a:pt x="3030394" y="558597"/>
                </a:lnTo>
                <a:lnTo>
                  <a:pt x="3028490" y="556374"/>
                </a:lnTo>
                <a:lnTo>
                  <a:pt x="3025633" y="554786"/>
                </a:lnTo>
                <a:lnTo>
                  <a:pt x="3022776" y="553516"/>
                </a:lnTo>
                <a:lnTo>
                  <a:pt x="3019919" y="552881"/>
                </a:lnTo>
                <a:lnTo>
                  <a:pt x="3016745" y="552881"/>
                </a:lnTo>
                <a:lnTo>
                  <a:pt x="3013571" y="553198"/>
                </a:lnTo>
                <a:lnTo>
                  <a:pt x="3010714" y="554469"/>
                </a:lnTo>
                <a:lnTo>
                  <a:pt x="3008175" y="556056"/>
                </a:lnTo>
                <a:lnTo>
                  <a:pt x="3002461" y="560185"/>
                </a:lnTo>
                <a:lnTo>
                  <a:pt x="2997065" y="564631"/>
                </a:lnTo>
                <a:lnTo>
                  <a:pt x="2992304" y="569394"/>
                </a:lnTo>
                <a:lnTo>
                  <a:pt x="2987543" y="574475"/>
                </a:lnTo>
                <a:lnTo>
                  <a:pt x="2982781" y="579874"/>
                </a:lnTo>
                <a:lnTo>
                  <a:pt x="2978655" y="584955"/>
                </a:lnTo>
                <a:lnTo>
                  <a:pt x="2974846" y="590988"/>
                </a:lnTo>
                <a:lnTo>
                  <a:pt x="2971037" y="596705"/>
                </a:lnTo>
                <a:lnTo>
                  <a:pt x="2967863" y="602738"/>
                </a:lnTo>
                <a:lnTo>
                  <a:pt x="2964371" y="608772"/>
                </a:lnTo>
                <a:lnTo>
                  <a:pt x="2958023" y="621475"/>
                </a:lnTo>
                <a:lnTo>
                  <a:pt x="2946278" y="646245"/>
                </a:lnTo>
                <a:lnTo>
                  <a:pt x="2945008" y="648468"/>
                </a:lnTo>
                <a:lnTo>
                  <a:pt x="2943422" y="651008"/>
                </a:lnTo>
                <a:lnTo>
                  <a:pt x="2941834" y="652596"/>
                </a:lnTo>
                <a:lnTo>
                  <a:pt x="2939930" y="654501"/>
                </a:lnTo>
                <a:lnTo>
                  <a:pt x="2937708" y="656089"/>
                </a:lnTo>
                <a:lnTo>
                  <a:pt x="2935168" y="657677"/>
                </a:lnTo>
                <a:lnTo>
                  <a:pt x="2930407" y="659900"/>
                </a:lnTo>
                <a:lnTo>
                  <a:pt x="2930725" y="653866"/>
                </a:lnTo>
                <a:lnTo>
                  <a:pt x="2931042" y="647515"/>
                </a:lnTo>
                <a:lnTo>
                  <a:pt x="2932629" y="641481"/>
                </a:lnTo>
                <a:lnTo>
                  <a:pt x="2933264" y="638306"/>
                </a:lnTo>
                <a:lnTo>
                  <a:pt x="2934216" y="635447"/>
                </a:lnTo>
                <a:lnTo>
                  <a:pt x="2940247" y="621475"/>
                </a:lnTo>
                <a:lnTo>
                  <a:pt x="2946278" y="607502"/>
                </a:lnTo>
                <a:lnTo>
                  <a:pt x="2949770" y="600515"/>
                </a:lnTo>
                <a:lnTo>
                  <a:pt x="2953579" y="593847"/>
                </a:lnTo>
                <a:lnTo>
                  <a:pt x="2957388" y="587178"/>
                </a:lnTo>
                <a:lnTo>
                  <a:pt x="2961514" y="580509"/>
                </a:lnTo>
                <a:lnTo>
                  <a:pt x="2965641" y="574475"/>
                </a:lnTo>
                <a:lnTo>
                  <a:pt x="2970085" y="568441"/>
                </a:lnTo>
                <a:lnTo>
                  <a:pt x="2974846" y="562725"/>
                </a:lnTo>
                <a:lnTo>
                  <a:pt x="2980242" y="556691"/>
                </a:lnTo>
                <a:lnTo>
                  <a:pt x="2985638" y="551610"/>
                </a:lnTo>
                <a:lnTo>
                  <a:pt x="2991034" y="546529"/>
                </a:lnTo>
                <a:lnTo>
                  <a:pt x="2997065" y="541448"/>
                </a:lnTo>
                <a:lnTo>
                  <a:pt x="3003414" y="537002"/>
                </a:lnTo>
                <a:lnTo>
                  <a:pt x="2987860" y="525253"/>
                </a:lnTo>
                <a:lnTo>
                  <a:pt x="2979924" y="519854"/>
                </a:lnTo>
                <a:lnTo>
                  <a:pt x="2971672" y="515090"/>
                </a:lnTo>
                <a:lnTo>
                  <a:pt x="2969767" y="513820"/>
                </a:lnTo>
                <a:lnTo>
                  <a:pt x="2968180" y="513503"/>
                </a:lnTo>
                <a:lnTo>
                  <a:pt x="2965958" y="513503"/>
                </a:lnTo>
                <a:lnTo>
                  <a:pt x="2964371" y="514455"/>
                </a:lnTo>
                <a:lnTo>
                  <a:pt x="2962466" y="515408"/>
                </a:lnTo>
                <a:lnTo>
                  <a:pt x="2960880" y="516361"/>
                </a:lnTo>
                <a:lnTo>
                  <a:pt x="2957705" y="518901"/>
                </a:lnTo>
                <a:lnTo>
                  <a:pt x="2951040" y="524617"/>
                </a:lnTo>
                <a:lnTo>
                  <a:pt x="2945326" y="531286"/>
                </a:lnTo>
                <a:lnTo>
                  <a:pt x="2939295" y="538273"/>
                </a:lnTo>
                <a:lnTo>
                  <a:pt x="2934216" y="545259"/>
                </a:lnTo>
                <a:lnTo>
                  <a:pt x="2929138" y="552563"/>
                </a:lnTo>
                <a:lnTo>
                  <a:pt x="2924376" y="559867"/>
                </a:lnTo>
                <a:lnTo>
                  <a:pt x="2914536" y="574793"/>
                </a:lnTo>
                <a:lnTo>
                  <a:pt x="2901840" y="574793"/>
                </a:lnTo>
                <a:lnTo>
                  <a:pt x="2905649" y="563996"/>
                </a:lnTo>
                <a:lnTo>
                  <a:pt x="2910092" y="554151"/>
                </a:lnTo>
                <a:lnTo>
                  <a:pt x="2915171" y="543989"/>
                </a:lnTo>
                <a:lnTo>
                  <a:pt x="2920885" y="534462"/>
                </a:lnTo>
                <a:lnTo>
                  <a:pt x="2926916" y="525253"/>
                </a:lnTo>
                <a:lnTo>
                  <a:pt x="2933899" y="516361"/>
                </a:lnTo>
                <a:lnTo>
                  <a:pt x="2940882" y="507786"/>
                </a:lnTo>
                <a:lnTo>
                  <a:pt x="2948500" y="499530"/>
                </a:lnTo>
                <a:lnTo>
                  <a:pt x="2939930" y="494766"/>
                </a:lnTo>
                <a:lnTo>
                  <a:pt x="2931042" y="489368"/>
                </a:lnTo>
                <a:lnTo>
                  <a:pt x="2922472" y="484287"/>
                </a:lnTo>
                <a:lnTo>
                  <a:pt x="2914219" y="478888"/>
                </a:lnTo>
                <a:lnTo>
                  <a:pt x="2907553" y="485557"/>
                </a:lnTo>
                <a:lnTo>
                  <a:pt x="2900888" y="492861"/>
                </a:lnTo>
                <a:lnTo>
                  <a:pt x="2893904" y="499530"/>
                </a:lnTo>
                <a:lnTo>
                  <a:pt x="2886286" y="505563"/>
                </a:lnTo>
                <a:lnTo>
                  <a:pt x="2878668" y="511597"/>
                </a:lnTo>
                <a:lnTo>
                  <a:pt x="2870733" y="516996"/>
                </a:lnTo>
                <a:lnTo>
                  <a:pt x="2862162" y="521759"/>
                </a:lnTo>
                <a:lnTo>
                  <a:pt x="2853592" y="526205"/>
                </a:lnTo>
                <a:lnTo>
                  <a:pt x="2854227" y="521124"/>
                </a:lnTo>
                <a:lnTo>
                  <a:pt x="2855496" y="516678"/>
                </a:lnTo>
                <a:lnTo>
                  <a:pt x="2857401" y="512232"/>
                </a:lnTo>
                <a:lnTo>
                  <a:pt x="2859306" y="508104"/>
                </a:lnTo>
                <a:lnTo>
                  <a:pt x="2861845" y="503976"/>
                </a:lnTo>
                <a:lnTo>
                  <a:pt x="2864702" y="500165"/>
                </a:lnTo>
                <a:lnTo>
                  <a:pt x="2867558" y="496672"/>
                </a:lnTo>
                <a:lnTo>
                  <a:pt x="2871050" y="493178"/>
                </a:lnTo>
                <a:lnTo>
                  <a:pt x="2874542" y="490003"/>
                </a:lnTo>
                <a:lnTo>
                  <a:pt x="2878351" y="487145"/>
                </a:lnTo>
                <a:lnTo>
                  <a:pt x="2885969" y="481428"/>
                </a:lnTo>
                <a:lnTo>
                  <a:pt x="2893904" y="476030"/>
                </a:lnTo>
                <a:lnTo>
                  <a:pt x="2901840" y="471266"/>
                </a:lnTo>
                <a:lnTo>
                  <a:pt x="2892634" y="466185"/>
                </a:lnTo>
                <a:lnTo>
                  <a:pt x="2883112" y="462057"/>
                </a:lnTo>
                <a:lnTo>
                  <a:pt x="2873907" y="457929"/>
                </a:lnTo>
                <a:lnTo>
                  <a:pt x="2864067" y="454118"/>
                </a:lnTo>
                <a:lnTo>
                  <a:pt x="2854544" y="450307"/>
                </a:lnTo>
                <a:lnTo>
                  <a:pt x="2845022" y="447131"/>
                </a:lnTo>
                <a:lnTo>
                  <a:pt x="2835182" y="443956"/>
                </a:lnTo>
                <a:lnTo>
                  <a:pt x="2825342" y="440780"/>
                </a:lnTo>
                <a:lnTo>
                  <a:pt x="2825659" y="451577"/>
                </a:lnTo>
                <a:lnTo>
                  <a:pt x="2826612" y="461739"/>
                </a:lnTo>
                <a:lnTo>
                  <a:pt x="2827564" y="472537"/>
                </a:lnTo>
                <a:lnTo>
                  <a:pt x="2829468" y="483016"/>
                </a:lnTo>
                <a:lnTo>
                  <a:pt x="2831055" y="493178"/>
                </a:lnTo>
                <a:lnTo>
                  <a:pt x="2833595" y="503658"/>
                </a:lnTo>
                <a:lnTo>
                  <a:pt x="2835816" y="513503"/>
                </a:lnTo>
                <a:lnTo>
                  <a:pt x="2838356" y="523982"/>
                </a:lnTo>
                <a:lnTo>
                  <a:pt x="2844070" y="544306"/>
                </a:lnTo>
                <a:lnTo>
                  <a:pt x="2850100" y="564631"/>
                </a:lnTo>
                <a:lnTo>
                  <a:pt x="2855814" y="584955"/>
                </a:lnTo>
                <a:lnTo>
                  <a:pt x="2861528" y="605596"/>
                </a:lnTo>
                <a:lnTo>
                  <a:pt x="2863114" y="612265"/>
                </a:lnTo>
                <a:lnTo>
                  <a:pt x="2865654" y="619252"/>
                </a:lnTo>
                <a:lnTo>
                  <a:pt x="2867876" y="626238"/>
                </a:lnTo>
                <a:lnTo>
                  <a:pt x="2870415" y="632589"/>
                </a:lnTo>
                <a:lnTo>
                  <a:pt x="2875811" y="645927"/>
                </a:lnTo>
                <a:lnTo>
                  <a:pt x="2881208" y="659265"/>
                </a:lnTo>
                <a:lnTo>
                  <a:pt x="2895491" y="663711"/>
                </a:lnTo>
                <a:lnTo>
                  <a:pt x="2910092" y="668474"/>
                </a:lnTo>
                <a:lnTo>
                  <a:pt x="2924376" y="673873"/>
                </a:lnTo>
                <a:lnTo>
                  <a:pt x="2938025" y="679907"/>
                </a:lnTo>
                <a:lnTo>
                  <a:pt x="2945326" y="682765"/>
                </a:lnTo>
                <a:lnTo>
                  <a:pt x="2952944" y="685305"/>
                </a:lnTo>
                <a:lnTo>
                  <a:pt x="2960562" y="687211"/>
                </a:lnTo>
                <a:lnTo>
                  <a:pt x="2967863" y="689434"/>
                </a:lnTo>
                <a:lnTo>
                  <a:pt x="2975163" y="691021"/>
                </a:lnTo>
                <a:lnTo>
                  <a:pt x="2982781" y="693244"/>
                </a:lnTo>
                <a:lnTo>
                  <a:pt x="2990082" y="695467"/>
                </a:lnTo>
                <a:lnTo>
                  <a:pt x="2997382" y="698643"/>
                </a:lnTo>
                <a:lnTo>
                  <a:pt x="3003414" y="701183"/>
                </a:lnTo>
                <a:lnTo>
                  <a:pt x="3009127" y="704042"/>
                </a:lnTo>
                <a:lnTo>
                  <a:pt x="3014523" y="706900"/>
                </a:lnTo>
                <a:lnTo>
                  <a:pt x="3020237" y="710393"/>
                </a:lnTo>
                <a:lnTo>
                  <a:pt x="3031346" y="717379"/>
                </a:lnTo>
                <a:lnTo>
                  <a:pt x="3041504" y="724683"/>
                </a:lnTo>
                <a:lnTo>
                  <a:pt x="3051978" y="732622"/>
                </a:lnTo>
                <a:lnTo>
                  <a:pt x="3061501" y="740562"/>
                </a:lnTo>
                <a:lnTo>
                  <a:pt x="3081181" y="757075"/>
                </a:lnTo>
                <a:lnTo>
                  <a:pt x="3082133" y="757075"/>
                </a:lnTo>
                <a:lnTo>
                  <a:pt x="3084990" y="756440"/>
                </a:lnTo>
                <a:lnTo>
                  <a:pt x="3088164" y="755169"/>
                </a:lnTo>
                <a:lnTo>
                  <a:pt x="3093878" y="753264"/>
                </a:lnTo>
                <a:lnTo>
                  <a:pt x="3097052" y="752629"/>
                </a:lnTo>
                <a:lnTo>
                  <a:pt x="3100226" y="751994"/>
                </a:lnTo>
                <a:lnTo>
                  <a:pt x="3103083" y="752629"/>
                </a:lnTo>
                <a:lnTo>
                  <a:pt x="3105940" y="753582"/>
                </a:lnTo>
                <a:lnTo>
                  <a:pt x="3113875" y="756440"/>
                </a:lnTo>
                <a:lnTo>
                  <a:pt x="3121493" y="759615"/>
                </a:lnTo>
                <a:lnTo>
                  <a:pt x="3128794" y="763744"/>
                </a:lnTo>
                <a:lnTo>
                  <a:pt x="3135777" y="768507"/>
                </a:lnTo>
                <a:lnTo>
                  <a:pt x="3142760" y="772953"/>
                </a:lnTo>
                <a:lnTo>
                  <a:pt x="3149109" y="778034"/>
                </a:lnTo>
                <a:lnTo>
                  <a:pt x="3162758" y="787561"/>
                </a:lnTo>
                <a:lnTo>
                  <a:pt x="3164027" y="788831"/>
                </a:lnTo>
                <a:lnTo>
                  <a:pt x="3165614" y="789784"/>
                </a:lnTo>
                <a:lnTo>
                  <a:pt x="3167202" y="790419"/>
                </a:lnTo>
                <a:lnTo>
                  <a:pt x="3168788" y="790737"/>
                </a:lnTo>
                <a:lnTo>
                  <a:pt x="3172280" y="791054"/>
                </a:lnTo>
                <a:lnTo>
                  <a:pt x="3175772" y="790737"/>
                </a:lnTo>
                <a:lnTo>
                  <a:pt x="3182755" y="789784"/>
                </a:lnTo>
                <a:lnTo>
                  <a:pt x="3186246" y="789467"/>
                </a:lnTo>
                <a:lnTo>
                  <a:pt x="3189421" y="789149"/>
                </a:lnTo>
                <a:lnTo>
                  <a:pt x="3211958" y="794547"/>
                </a:lnTo>
                <a:lnTo>
                  <a:pt x="3234494" y="800264"/>
                </a:lnTo>
                <a:lnTo>
                  <a:pt x="3245921" y="802804"/>
                </a:lnTo>
                <a:lnTo>
                  <a:pt x="3256714" y="806297"/>
                </a:lnTo>
                <a:lnTo>
                  <a:pt x="3267823" y="809473"/>
                </a:lnTo>
                <a:lnTo>
                  <a:pt x="3278933" y="813284"/>
                </a:lnTo>
                <a:lnTo>
                  <a:pt x="3288138" y="816777"/>
                </a:lnTo>
                <a:lnTo>
                  <a:pt x="3297660" y="819318"/>
                </a:lnTo>
                <a:lnTo>
                  <a:pt x="3316388" y="824716"/>
                </a:lnTo>
                <a:lnTo>
                  <a:pt x="3326228" y="826939"/>
                </a:lnTo>
                <a:lnTo>
                  <a:pt x="3335433" y="829797"/>
                </a:lnTo>
                <a:lnTo>
                  <a:pt x="3344956" y="832973"/>
                </a:lnTo>
                <a:lnTo>
                  <a:pt x="3354161" y="836784"/>
                </a:lnTo>
                <a:lnTo>
                  <a:pt x="3363366" y="840594"/>
                </a:lnTo>
                <a:lnTo>
                  <a:pt x="3372889" y="845040"/>
                </a:lnTo>
                <a:lnTo>
                  <a:pt x="3381776" y="849804"/>
                </a:lnTo>
                <a:lnTo>
                  <a:pt x="3390347" y="854885"/>
                </a:lnTo>
                <a:lnTo>
                  <a:pt x="3407487" y="865682"/>
                </a:lnTo>
                <a:lnTo>
                  <a:pt x="3424945" y="876797"/>
                </a:lnTo>
                <a:lnTo>
                  <a:pt x="3433833" y="883466"/>
                </a:lnTo>
                <a:lnTo>
                  <a:pt x="3442403" y="889817"/>
                </a:lnTo>
                <a:lnTo>
                  <a:pt x="3450656" y="897121"/>
                </a:lnTo>
                <a:lnTo>
                  <a:pt x="3458909" y="904425"/>
                </a:lnTo>
                <a:lnTo>
                  <a:pt x="3467162" y="911411"/>
                </a:lnTo>
                <a:lnTo>
                  <a:pt x="3476050" y="918080"/>
                </a:lnTo>
                <a:lnTo>
                  <a:pt x="3484620" y="924749"/>
                </a:lnTo>
                <a:lnTo>
                  <a:pt x="3489381" y="927925"/>
                </a:lnTo>
                <a:lnTo>
                  <a:pt x="3493825" y="930465"/>
                </a:lnTo>
                <a:lnTo>
                  <a:pt x="3504617" y="939992"/>
                </a:lnTo>
                <a:lnTo>
                  <a:pt x="3514775" y="949519"/>
                </a:lnTo>
                <a:lnTo>
                  <a:pt x="3524932" y="959681"/>
                </a:lnTo>
                <a:lnTo>
                  <a:pt x="3534455" y="969843"/>
                </a:lnTo>
                <a:lnTo>
                  <a:pt x="3543977" y="980641"/>
                </a:lnTo>
                <a:lnTo>
                  <a:pt x="3552548" y="991755"/>
                </a:lnTo>
                <a:lnTo>
                  <a:pt x="3560800" y="1003505"/>
                </a:lnTo>
                <a:lnTo>
                  <a:pt x="3568736" y="1015255"/>
                </a:lnTo>
                <a:lnTo>
                  <a:pt x="3573180" y="1021289"/>
                </a:lnTo>
                <a:lnTo>
                  <a:pt x="3577306" y="1027640"/>
                </a:lnTo>
                <a:lnTo>
                  <a:pt x="3581432" y="1034309"/>
                </a:lnTo>
                <a:lnTo>
                  <a:pt x="3585559" y="1040660"/>
                </a:lnTo>
                <a:lnTo>
                  <a:pt x="3592860" y="1054315"/>
                </a:lnTo>
                <a:lnTo>
                  <a:pt x="3600160" y="1067653"/>
                </a:lnTo>
                <a:lnTo>
                  <a:pt x="3607461" y="1080991"/>
                </a:lnTo>
                <a:lnTo>
                  <a:pt x="3614762" y="1094646"/>
                </a:lnTo>
                <a:lnTo>
                  <a:pt x="3618888" y="1100997"/>
                </a:lnTo>
                <a:lnTo>
                  <a:pt x="3623014" y="1107349"/>
                </a:lnTo>
                <a:lnTo>
                  <a:pt x="3627458" y="1113700"/>
                </a:lnTo>
                <a:lnTo>
                  <a:pt x="3632220" y="1119734"/>
                </a:lnTo>
                <a:lnTo>
                  <a:pt x="3643964" y="1136247"/>
                </a:lnTo>
                <a:lnTo>
                  <a:pt x="3656026" y="1152760"/>
                </a:lnTo>
                <a:lnTo>
                  <a:pt x="3668405" y="1169274"/>
                </a:lnTo>
                <a:lnTo>
                  <a:pt x="3674754" y="1177213"/>
                </a:lnTo>
                <a:lnTo>
                  <a:pt x="3681420" y="1185152"/>
                </a:lnTo>
                <a:lnTo>
                  <a:pt x="3685546" y="1190233"/>
                </a:lnTo>
                <a:lnTo>
                  <a:pt x="3689355" y="1195632"/>
                </a:lnTo>
                <a:lnTo>
                  <a:pt x="3692846" y="1201348"/>
                </a:lnTo>
                <a:lnTo>
                  <a:pt x="3696021" y="1207381"/>
                </a:lnTo>
                <a:lnTo>
                  <a:pt x="3702369" y="1219449"/>
                </a:lnTo>
                <a:lnTo>
                  <a:pt x="3704908" y="1225483"/>
                </a:lnTo>
                <a:lnTo>
                  <a:pt x="3708400" y="1231199"/>
                </a:lnTo>
                <a:lnTo>
                  <a:pt x="3708400" y="1234692"/>
                </a:lnTo>
                <a:lnTo>
                  <a:pt x="3707765" y="1237868"/>
                </a:lnTo>
                <a:lnTo>
                  <a:pt x="3706813" y="1241043"/>
                </a:lnTo>
                <a:lnTo>
                  <a:pt x="3704908" y="1243584"/>
                </a:lnTo>
                <a:lnTo>
                  <a:pt x="3703321" y="1246442"/>
                </a:lnTo>
                <a:lnTo>
                  <a:pt x="3701100" y="1249300"/>
                </a:lnTo>
                <a:lnTo>
                  <a:pt x="3696973" y="1254381"/>
                </a:lnTo>
                <a:lnTo>
                  <a:pt x="3694116" y="1258510"/>
                </a:lnTo>
                <a:lnTo>
                  <a:pt x="3691260" y="1262638"/>
                </a:lnTo>
                <a:lnTo>
                  <a:pt x="3688720" y="1267084"/>
                </a:lnTo>
                <a:lnTo>
                  <a:pt x="3686816" y="1271530"/>
                </a:lnTo>
                <a:lnTo>
                  <a:pt x="3683006" y="1281057"/>
                </a:lnTo>
                <a:lnTo>
                  <a:pt x="3679515" y="1290266"/>
                </a:lnTo>
                <a:lnTo>
                  <a:pt x="3672214" y="1313131"/>
                </a:lnTo>
                <a:lnTo>
                  <a:pt x="3664279" y="1335995"/>
                </a:lnTo>
                <a:lnTo>
                  <a:pt x="3660152" y="1346793"/>
                </a:lnTo>
                <a:lnTo>
                  <a:pt x="3655708" y="1357907"/>
                </a:lnTo>
                <a:lnTo>
                  <a:pt x="3650947" y="1369022"/>
                </a:lnTo>
                <a:lnTo>
                  <a:pt x="3645868" y="1379819"/>
                </a:lnTo>
                <a:lnTo>
                  <a:pt x="3643012" y="1386170"/>
                </a:lnTo>
                <a:lnTo>
                  <a:pt x="3640472" y="1392839"/>
                </a:lnTo>
                <a:lnTo>
                  <a:pt x="3637933" y="1399508"/>
                </a:lnTo>
                <a:lnTo>
                  <a:pt x="3636028" y="1405859"/>
                </a:lnTo>
                <a:lnTo>
                  <a:pt x="3633807" y="1412846"/>
                </a:lnTo>
                <a:lnTo>
                  <a:pt x="3632537" y="1419833"/>
                </a:lnTo>
                <a:lnTo>
                  <a:pt x="3629363" y="1433488"/>
                </a:lnTo>
                <a:lnTo>
                  <a:pt x="3627141" y="1447461"/>
                </a:lnTo>
                <a:lnTo>
                  <a:pt x="3624919" y="1461116"/>
                </a:lnTo>
                <a:lnTo>
                  <a:pt x="3622697" y="1475089"/>
                </a:lnTo>
                <a:lnTo>
                  <a:pt x="3620158" y="1488744"/>
                </a:lnTo>
                <a:lnTo>
                  <a:pt x="3615079" y="1513514"/>
                </a:lnTo>
                <a:lnTo>
                  <a:pt x="3609683" y="1537967"/>
                </a:lnTo>
                <a:lnTo>
                  <a:pt x="3604922" y="1562736"/>
                </a:lnTo>
                <a:lnTo>
                  <a:pt x="3599843" y="1587189"/>
                </a:lnTo>
                <a:lnTo>
                  <a:pt x="3592860" y="1608466"/>
                </a:lnTo>
                <a:lnTo>
                  <a:pt x="3586194" y="1630378"/>
                </a:lnTo>
                <a:lnTo>
                  <a:pt x="3579846" y="1651655"/>
                </a:lnTo>
                <a:lnTo>
                  <a:pt x="3572545" y="1672931"/>
                </a:lnTo>
                <a:lnTo>
                  <a:pt x="3568736" y="1683411"/>
                </a:lnTo>
                <a:lnTo>
                  <a:pt x="3564610" y="1693891"/>
                </a:lnTo>
                <a:lnTo>
                  <a:pt x="3560166" y="1704053"/>
                </a:lnTo>
                <a:lnTo>
                  <a:pt x="3555404" y="1714532"/>
                </a:lnTo>
                <a:lnTo>
                  <a:pt x="3550326" y="1724059"/>
                </a:lnTo>
                <a:lnTo>
                  <a:pt x="3544930" y="1734221"/>
                </a:lnTo>
                <a:lnTo>
                  <a:pt x="3539216" y="1743748"/>
                </a:lnTo>
                <a:lnTo>
                  <a:pt x="3532868" y="1753275"/>
                </a:lnTo>
                <a:lnTo>
                  <a:pt x="3529376" y="1757721"/>
                </a:lnTo>
                <a:lnTo>
                  <a:pt x="3525567" y="1761850"/>
                </a:lnTo>
                <a:lnTo>
                  <a:pt x="3521440" y="1765660"/>
                </a:lnTo>
                <a:lnTo>
                  <a:pt x="3516997" y="1769154"/>
                </a:lnTo>
                <a:lnTo>
                  <a:pt x="3512870" y="1772647"/>
                </a:lnTo>
                <a:lnTo>
                  <a:pt x="3508109" y="1775505"/>
                </a:lnTo>
                <a:lnTo>
                  <a:pt x="3498586" y="1781539"/>
                </a:lnTo>
                <a:lnTo>
                  <a:pt x="3488746" y="1786937"/>
                </a:lnTo>
                <a:lnTo>
                  <a:pt x="3478589" y="1792018"/>
                </a:lnTo>
                <a:lnTo>
                  <a:pt x="3468749" y="1797099"/>
                </a:lnTo>
                <a:lnTo>
                  <a:pt x="3458909" y="1802498"/>
                </a:lnTo>
                <a:lnTo>
                  <a:pt x="3462718" y="1825045"/>
                </a:lnTo>
                <a:lnTo>
                  <a:pt x="3464305" y="1836477"/>
                </a:lnTo>
                <a:lnTo>
                  <a:pt x="3465575" y="1847592"/>
                </a:lnTo>
                <a:lnTo>
                  <a:pt x="3466210" y="1859024"/>
                </a:lnTo>
                <a:lnTo>
                  <a:pt x="3466527" y="1870457"/>
                </a:lnTo>
                <a:lnTo>
                  <a:pt x="3466210" y="1881889"/>
                </a:lnTo>
                <a:lnTo>
                  <a:pt x="3465575" y="1893321"/>
                </a:lnTo>
                <a:lnTo>
                  <a:pt x="3463353" y="1912375"/>
                </a:lnTo>
                <a:lnTo>
                  <a:pt x="3461766" y="1931747"/>
                </a:lnTo>
                <a:lnTo>
                  <a:pt x="3460814" y="1941274"/>
                </a:lnTo>
                <a:lnTo>
                  <a:pt x="3459226" y="1950801"/>
                </a:lnTo>
                <a:lnTo>
                  <a:pt x="3457957" y="1960328"/>
                </a:lnTo>
                <a:lnTo>
                  <a:pt x="3455418" y="1969855"/>
                </a:lnTo>
                <a:lnTo>
                  <a:pt x="3450656" y="1983827"/>
                </a:lnTo>
                <a:lnTo>
                  <a:pt x="3448117" y="1991131"/>
                </a:lnTo>
                <a:lnTo>
                  <a:pt x="3445895" y="1997800"/>
                </a:lnTo>
                <a:lnTo>
                  <a:pt x="3443990" y="2005104"/>
                </a:lnTo>
                <a:lnTo>
                  <a:pt x="3442403" y="2012408"/>
                </a:lnTo>
                <a:lnTo>
                  <a:pt x="3441768" y="2019712"/>
                </a:lnTo>
                <a:lnTo>
                  <a:pt x="3441768" y="2023523"/>
                </a:lnTo>
                <a:lnTo>
                  <a:pt x="3442086" y="2027334"/>
                </a:lnTo>
                <a:lnTo>
                  <a:pt x="3437960" y="2040989"/>
                </a:lnTo>
                <a:lnTo>
                  <a:pt x="3434150" y="2054962"/>
                </a:lnTo>
                <a:lnTo>
                  <a:pt x="3430342" y="2068935"/>
                </a:lnTo>
                <a:lnTo>
                  <a:pt x="3426850" y="2083225"/>
                </a:lnTo>
                <a:lnTo>
                  <a:pt x="3420819" y="2111171"/>
                </a:lnTo>
                <a:lnTo>
                  <a:pt x="3415105" y="2139752"/>
                </a:lnTo>
                <a:lnTo>
                  <a:pt x="3410027" y="2168015"/>
                </a:lnTo>
                <a:lnTo>
                  <a:pt x="3405265" y="2196596"/>
                </a:lnTo>
                <a:lnTo>
                  <a:pt x="3395743" y="2253758"/>
                </a:lnTo>
                <a:lnTo>
                  <a:pt x="3395426" y="2273129"/>
                </a:lnTo>
                <a:lnTo>
                  <a:pt x="3394473" y="2292183"/>
                </a:lnTo>
                <a:lnTo>
                  <a:pt x="3392886" y="2311237"/>
                </a:lnTo>
                <a:lnTo>
                  <a:pt x="3390664" y="2330291"/>
                </a:lnTo>
                <a:lnTo>
                  <a:pt x="3387490" y="2349345"/>
                </a:lnTo>
                <a:lnTo>
                  <a:pt x="3383681" y="2368398"/>
                </a:lnTo>
                <a:lnTo>
                  <a:pt x="3379554" y="2386817"/>
                </a:lnTo>
                <a:lnTo>
                  <a:pt x="3374793" y="2405554"/>
                </a:lnTo>
                <a:lnTo>
                  <a:pt x="3367492" y="2412858"/>
                </a:lnTo>
                <a:lnTo>
                  <a:pt x="3360827" y="2420797"/>
                </a:lnTo>
                <a:lnTo>
                  <a:pt x="3353844" y="2428418"/>
                </a:lnTo>
                <a:lnTo>
                  <a:pt x="3346543" y="2436357"/>
                </a:lnTo>
                <a:lnTo>
                  <a:pt x="3343051" y="2439851"/>
                </a:lnTo>
                <a:lnTo>
                  <a:pt x="3339242" y="2443026"/>
                </a:lnTo>
                <a:lnTo>
                  <a:pt x="3335116" y="2446519"/>
                </a:lnTo>
                <a:lnTo>
                  <a:pt x="3331307" y="2449377"/>
                </a:lnTo>
                <a:lnTo>
                  <a:pt x="3326863" y="2452236"/>
                </a:lnTo>
                <a:lnTo>
                  <a:pt x="3322419" y="2454459"/>
                </a:lnTo>
                <a:lnTo>
                  <a:pt x="3317658" y="2456681"/>
                </a:lnTo>
                <a:lnTo>
                  <a:pt x="3312262" y="2457952"/>
                </a:lnTo>
                <a:lnTo>
                  <a:pt x="3303374" y="2463985"/>
                </a:lnTo>
                <a:lnTo>
                  <a:pt x="3294486" y="2470019"/>
                </a:lnTo>
                <a:lnTo>
                  <a:pt x="3285598" y="2476371"/>
                </a:lnTo>
                <a:lnTo>
                  <a:pt x="3276711" y="2482722"/>
                </a:lnTo>
                <a:lnTo>
                  <a:pt x="3268140" y="2489391"/>
                </a:lnTo>
                <a:lnTo>
                  <a:pt x="3259570" y="2496377"/>
                </a:lnTo>
                <a:lnTo>
                  <a:pt x="3243382" y="2510350"/>
                </a:lnTo>
                <a:lnTo>
                  <a:pt x="3227194" y="2525275"/>
                </a:lnTo>
                <a:lnTo>
                  <a:pt x="3211005" y="2540201"/>
                </a:lnTo>
                <a:lnTo>
                  <a:pt x="3179581" y="2570052"/>
                </a:lnTo>
                <a:lnTo>
                  <a:pt x="3171645" y="2579262"/>
                </a:lnTo>
                <a:lnTo>
                  <a:pt x="3163710" y="2588471"/>
                </a:lnTo>
                <a:lnTo>
                  <a:pt x="3156409" y="2597680"/>
                </a:lnTo>
                <a:lnTo>
                  <a:pt x="3149109" y="2607842"/>
                </a:lnTo>
                <a:lnTo>
                  <a:pt x="3135460" y="2627531"/>
                </a:lnTo>
                <a:lnTo>
                  <a:pt x="3121811" y="2647538"/>
                </a:lnTo>
                <a:lnTo>
                  <a:pt x="3118636" y="2653254"/>
                </a:lnTo>
                <a:lnTo>
                  <a:pt x="3115145" y="2658970"/>
                </a:lnTo>
                <a:lnTo>
                  <a:pt x="3108796" y="2671038"/>
                </a:lnTo>
                <a:lnTo>
                  <a:pt x="3096417" y="2695173"/>
                </a:lnTo>
                <a:lnTo>
                  <a:pt x="3090069" y="2706923"/>
                </a:lnTo>
                <a:lnTo>
                  <a:pt x="3086260" y="2712321"/>
                </a:lnTo>
                <a:lnTo>
                  <a:pt x="3083086" y="2718037"/>
                </a:lnTo>
                <a:lnTo>
                  <a:pt x="3078959" y="2723436"/>
                </a:lnTo>
                <a:lnTo>
                  <a:pt x="3074833" y="2728517"/>
                </a:lnTo>
                <a:lnTo>
                  <a:pt x="3069754" y="2733598"/>
                </a:lnTo>
                <a:lnTo>
                  <a:pt x="3064993" y="2738044"/>
                </a:lnTo>
                <a:lnTo>
                  <a:pt x="3042456" y="2750429"/>
                </a:lnTo>
                <a:lnTo>
                  <a:pt x="3031664" y="2756463"/>
                </a:lnTo>
                <a:lnTo>
                  <a:pt x="3020237" y="2762496"/>
                </a:lnTo>
                <a:lnTo>
                  <a:pt x="3009127" y="2765672"/>
                </a:lnTo>
                <a:lnTo>
                  <a:pt x="2997700" y="2767895"/>
                </a:lnTo>
                <a:lnTo>
                  <a:pt x="2986590" y="2770118"/>
                </a:lnTo>
                <a:lnTo>
                  <a:pt x="2975163" y="2771706"/>
                </a:lnTo>
                <a:lnTo>
                  <a:pt x="2964054" y="2772976"/>
                </a:lnTo>
                <a:lnTo>
                  <a:pt x="2952626" y="2773929"/>
                </a:lnTo>
                <a:lnTo>
                  <a:pt x="2941200" y="2774564"/>
                </a:lnTo>
                <a:lnTo>
                  <a:pt x="2929772" y="2774881"/>
                </a:lnTo>
                <a:lnTo>
                  <a:pt x="2918346" y="2775199"/>
                </a:lnTo>
                <a:lnTo>
                  <a:pt x="2906601" y="2774881"/>
                </a:lnTo>
                <a:lnTo>
                  <a:pt x="2883747" y="2774564"/>
                </a:lnTo>
                <a:lnTo>
                  <a:pt x="2861210" y="2773294"/>
                </a:lnTo>
                <a:lnTo>
                  <a:pt x="2838038" y="2771706"/>
                </a:lnTo>
                <a:lnTo>
                  <a:pt x="2830103" y="2771071"/>
                </a:lnTo>
                <a:lnTo>
                  <a:pt x="2821850" y="2770753"/>
                </a:lnTo>
                <a:lnTo>
                  <a:pt x="2813915" y="2770753"/>
                </a:lnTo>
                <a:lnTo>
                  <a:pt x="2805662" y="2771388"/>
                </a:lnTo>
                <a:lnTo>
                  <a:pt x="2797727" y="2772023"/>
                </a:lnTo>
                <a:lnTo>
                  <a:pt x="2789474" y="2773294"/>
                </a:lnTo>
                <a:lnTo>
                  <a:pt x="2773603" y="2775517"/>
                </a:lnTo>
                <a:lnTo>
                  <a:pt x="2757414" y="2778375"/>
                </a:lnTo>
                <a:lnTo>
                  <a:pt x="2740909" y="2781233"/>
                </a:lnTo>
                <a:lnTo>
                  <a:pt x="2724720" y="2783138"/>
                </a:lnTo>
                <a:lnTo>
                  <a:pt x="2716785" y="2784091"/>
                </a:lnTo>
                <a:lnTo>
                  <a:pt x="2708532" y="2784408"/>
                </a:lnTo>
                <a:lnTo>
                  <a:pt x="2695200" y="2787584"/>
                </a:lnTo>
                <a:lnTo>
                  <a:pt x="2681234" y="2790125"/>
                </a:lnTo>
                <a:lnTo>
                  <a:pt x="2653619" y="2794253"/>
                </a:lnTo>
                <a:lnTo>
                  <a:pt x="2639970" y="2796793"/>
                </a:lnTo>
                <a:lnTo>
                  <a:pt x="2626638" y="2799334"/>
                </a:lnTo>
                <a:lnTo>
                  <a:pt x="2619655" y="2801239"/>
                </a:lnTo>
                <a:lnTo>
                  <a:pt x="2612989" y="2803145"/>
                </a:lnTo>
                <a:lnTo>
                  <a:pt x="2606641" y="2805368"/>
                </a:lnTo>
                <a:lnTo>
                  <a:pt x="2599975" y="2807591"/>
                </a:lnTo>
                <a:lnTo>
                  <a:pt x="2592039" y="2808226"/>
                </a:lnTo>
                <a:lnTo>
                  <a:pt x="2584104" y="2809496"/>
                </a:lnTo>
                <a:lnTo>
                  <a:pt x="2576168" y="2810766"/>
                </a:lnTo>
                <a:lnTo>
                  <a:pt x="2568550" y="2812037"/>
                </a:lnTo>
                <a:lnTo>
                  <a:pt x="2552997" y="2815530"/>
                </a:lnTo>
                <a:lnTo>
                  <a:pt x="2537443" y="2819341"/>
                </a:lnTo>
                <a:lnTo>
                  <a:pt x="2521890" y="2823151"/>
                </a:lnTo>
                <a:lnTo>
                  <a:pt x="2506336" y="2826644"/>
                </a:lnTo>
                <a:lnTo>
                  <a:pt x="2490783" y="2829820"/>
                </a:lnTo>
                <a:lnTo>
                  <a:pt x="2483482" y="2831090"/>
                </a:lnTo>
                <a:lnTo>
                  <a:pt x="2475547" y="2831726"/>
                </a:lnTo>
                <a:lnTo>
                  <a:pt x="2467611" y="2833631"/>
                </a:lnTo>
                <a:lnTo>
                  <a:pt x="2459993" y="2835219"/>
                </a:lnTo>
                <a:lnTo>
                  <a:pt x="2444440" y="2839665"/>
                </a:lnTo>
                <a:lnTo>
                  <a:pt x="2436822" y="2841888"/>
                </a:lnTo>
                <a:lnTo>
                  <a:pt x="2428886" y="2843475"/>
                </a:lnTo>
                <a:lnTo>
                  <a:pt x="2420951" y="2845063"/>
                </a:lnTo>
                <a:lnTo>
                  <a:pt x="2413015" y="2845698"/>
                </a:lnTo>
                <a:lnTo>
                  <a:pt x="2405715" y="2846334"/>
                </a:lnTo>
                <a:lnTo>
                  <a:pt x="2398097" y="2847604"/>
                </a:lnTo>
                <a:lnTo>
                  <a:pt x="2390796" y="2849509"/>
                </a:lnTo>
                <a:lnTo>
                  <a:pt x="2383495" y="2851097"/>
                </a:lnTo>
                <a:lnTo>
                  <a:pt x="2369212" y="2855543"/>
                </a:lnTo>
                <a:lnTo>
                  <a:pt x="2354928" y="2860306"/>
                </a:lnTo>
                <a:lnTo>
                  <a:pt x="2340644" y="2864435"/>
                </a:lnTo>
                <a:lnTo>
                  <a:pt x="2333343" y="2866023"/>
                </a:lnTo>
                <a:lnTo>
                  <a:pt x="2326043" y="2867610"/>
                </a:lnTo>
                <a:lnTo>
                  <a:pt x="2318742" y="2868881"/>
                </a:lnTo>
                <a:lnTo>
                  <a:pt x="2311124" y="2869833"/>
                </a:lnTo>
                <a:lnTo>
                  <a:pt x="2303823" y="2870151"/>
                </a:lnTo>
                <a:lnTo>
                  <a:pt x="2296205" y="2869833"/>
                </a:lnTo>
                <a:lnTo>
                  <a:pt x="2288587" y="2872691"/>
                </a:lnTo>
                <a:lnTo>
                  <a:pt x="2281287" y="2875549"/>
                </a:lnTo>
                <a:lnTo>
                  <a:pt x="2273669" y="2878725"/>
                </a:lnTo>
                <a:lnTo>
                  <a:pt x="2266368" y="2882536"/>
                </a:lnTo>
                <a:lnTo>
                  <a:pt x="2251767" y="2889840"/>
                </a:lnTo>
                <a:lnTo>
                  <a:pt x="2244149" y="2893333"/>
                </a:lnTo>
                <a:lnTo>
                  <a:pt x="2236848" y="2896509"/>
                </a:lnTo>
                <a:lnTo>
                  <a:pt x="2224786" y="2901590"/>
                </a:lnTo>
                <a:lnTo>
                  <a:pt x="2213042" y="2906671"/>
                </a:lnTo>
                <a:lnTo>
                  <a:pt x="2189235" y="2917786"/>
                </a:lnTo>
                <a:lnTo>
                  <a:pt x="2166381" y="2929218"/>
                </a:lnTo>
                <a:lnTo>
                  <a:pt x="2143210" y="2940968"/>
                </a:lnTo>
                <a:lnTo>
                  <a:pt x="2125434" y="2950495"/>
                </a:lnTo>
                <a:lnTo>
                  <a:pt x="2108294" y="2960974"/>
                </a:lnTo>
                <a:lnTo>
                  <a:pt x="2091153" y="2971454"/>
                </a:lnTo>
                <a:lnTo>
                  <a:pt x="2074012" y="2982251"/>
                </a:lnTo>
                <a:lnTo>
                  <a:pt x="2040366" y="3003846"/>
                </a:lnTo>
                <a:lnTo>
                  <a:pt x="2023543" y="3014325"/>
                </a:lnTo>
                <a:lnTo>
                  <a:pt x="2006085" y="3024805"/>
                </a:lnTo>
                <a:lnTo>
                  <a:pt x="2002911" y="3027028"/>
                </a:lnTo>
                <a:lnTo>
                  <a:pt x="2000371" y="3029251"/>
                </a:lnTo>
                <a:lnTo>
                  <a:pt x="1997832" y="3032109"/>
                </a:lnTo>
                <a:lnTo>
                  <a:pt x="1995610" y="3034967"/>
                </a:lnTo>
                <a:lnTo>
                  <a:pt x="1993388" y="3037508"/>
                </a:lnTo>
                <a:lnTo>
                  <a:pt x="1990531" y="3040048"/>
                </a:lnTo>
                <a:lnTo>
                  <a:pt x="1987992" y="3042271"/>
                </a:lnTo>
                <a:lnTo>
                  <a:pt x="1984818" y="3044176"/>
                </a:lnTo>
                <a:lnTo>
                  <a:pt x="1962281" y="3054021"/>
                </a:lnTo>
                <a:lnTo>
                  <a:pt x="1940062" y="3063548"/>
                </a:lnTo>
                <a:lnTo>
                  <a:pt x="1916890" y="3072122"/>
                </a:lnTo>
                <a:lnTo>
                  <a:pt x="1894036" y="3080696"/>
                </a:lnTo>
                <a:lnTo>
                  <a:pt x="1890545" y="3081967"/>
                </a:lnTo>
                <a:lnTo>
                  <a:pt x="1887053" y="3083872"/>
                </a:lnTo>
                <a:lnTo>
                  <a:pt x="1881339" y="3088000"/>
                </a:lnTo>
                <a:lnTo>
                  <a:pt x="1878165" y="3089906"/>
                </a:lnTo>
                <a:lnTo>
                  <a:pt x="1874991" y="3091811"/>
                </a:lnTo>
                <a:lnTo>
                  <a:pt x="1871499" y="3093399"/>
                </a:lnTo>
                <a:lnTo>
                  <a:pt x="1868325" y="3094669"/>
                </a:lnTo>
                <a:lnTo>
                  <a:pt x="1847058" y="3097527"/>
                </a:lnTo>
                <a:lnTo>
                  <a:pt x="1825791" y="3100703"/>
                </a:lnTo>
                <a:lnTo>
                  <a:pt x="1804842" y="3103879"/>
                </a:lnTo>
                <a:lnTo>
                  <a:pt x="1783575" y="3107054"/>
                </a:lnTo>
                <a:lnTo>
                  <a:pt x="1762308" y="3109277"/>
                </a:lnTo>
                <a:lnTo>
                  <a:pt x="1751515" y="3110547"/>
                </a:lnTo>
                <a:lnTo>
                  <a:pt x="1740723" y="3111183"/>
                </a:lnTo>
                <a:lnTo>
                  <a:pt x="1730248" y="3111500"/>
                </a:lnTo>
                <a:lnTo>
                  <a:pt x="1719456" y="3111500"/>
                </a:lnTo>
                <a:lnTo>
                  <a:pt x="1708664" y="3111183"/>
                </a:lnTo>
                <a:lnTo>
                  <a:pt x="1698189" y="3110547"/>
                </a:lnTo>
                <a:lnTo>
                  <a:pt x="1691841" y="3108960"/>
                </a:lnTo>
                <a:lnTo>
                  <a:pt x="1685810" y="3107372"/>
                </a:lnTo>
                <a:lnTo>
                  <a:pt x="1672796" y="3104831"/>
                </a:lnTo>
                <a:lnTo>
                  <a:pt x="1666447" y="3103561"/>
                </a:lnTo>
                <a:lnTo>
                  <a:pt x="1660099" y="3101656"/>
                </a:lnTo>
                <a:lnTo>
                  <a:pt x="1654385" y="3099433"/>
                </a:lnTo>
                <a:lnTo>
                  <a:pt x="1648037" y="3096892"/>
                </a:lnTo>
                <a:lnTo>
                  <a:pt x="1639784" y="3092446"/>
                </a:lnTo>
                <a:lnTo>
                  <a:pt x="1631531" y="3088000"/>
                </a:lnTo>
                <a:lnTo>
                  <a:pt x="1615343" y="3078791"/>
                </a:lnTo>
                <a:lnTo>
                  <a:pt x="1599472" y="3068311"/>
                </a:lnTo>
                <a:lnTo>
                  <a:pt x="1584236" y="3057514"/>
                </a:lnTo>
                <a:lnTo>
                  <a:pt x="1569317" y="3046082"/>
                </a:lnTo>
                <a:lnTo>
                  <a:pt x="1555033" y="3034014"/>
                </a:lnTo>
                <a:lnTo>
                  <a:pt x="1541067" y="3021312"/>
                </a:lnTo>
                <a:lnTo>
                  <a:pt x="1527735" y="3008292"/>
                </a:lnTo>
                <a:lnTo>
                  <a:pt x="1523609" y="3005751"/>
                </a:lnTo>
                <a:lnTo>
                  <a:pt x="1519800" y="3003211"/>
                </a:lnTo>
                <a:lnTo>
                  <a:pt x="1515991" y="3000035"/>
                </a:lnTo>
                <a:lnTo>
                  <a:pt x="1512499" y="2996859"/>
                </a:lnTo>
                <a:lnTo>
                  <a:pt x="1509008" y="2993684"/>
                </a:lnTo>
                <a:lnTo>
                  <a:pt x="1505833" y="2990190"/>
                </a:lnTo>
                <a:lnTo>
                  <a:pt x="1499802" y="2982886"/>
                </a:lnTo>
                <a:lnTo>
                  <a:pt x="1494089" y="2975582"/>
                </a:lnTo>
                <a:lnTo>
                  <a:pt x="1488375" y="2967961"/>
                </a:lnTo>
                <a:lnTo>
                  <a:pt x="1482344" y="2960339"/>
                </a:lnTo>
                <a:lnTo>
                  <a:pt x="1476631" y="2953035"/>
                </a:lnTo>
                <a:lnTo>
                  <a:pt x="1469965" y="2943826"/>
                </a:lnTo>
                <a:lnTo>
                  <a:pt x="1462982" y="2934934"/>
                </a:lnTo>
                <a:lnTo>
                  <a:pt x="1448698" y="2917468"/>
                </a:lnTo>
                <a:lnTo>
                  <a:pt x="1434097" y="2900320"/>
                </a:lnTo>
                <a:lnTo>
                  <a:pt x="1426796" y="2891428"/>
                </a:lnTo>
                <a:lnTo>
                  <a:pt x="1420448" y="2882218"/>
                </a:lnTo>
                <a:lnTo>
                  <a:pt x="1414417" y="2875232"/>
                </a:lnTo>
                <a:lnTo>
                  <a:pt x="1408703" y="2868563"/>
                </a:lnTo>
                <a:lnTo>
                  <a:pt x="1396641" y="2854908"/>
                </a:lnTo>
                <a:lnTo>
                  <a:pt x="1390293" y="2847921"/>
                </a:lnTo>
                <a:lnTo>
                  <a:pt x="1384897" y="2841252"/>
                </a:lnTo>
                <a:lnTo>
                  <a:pt x="1379183" y="2833631"/>
                </a:lnTo>
                <a:lnTo>
                  <a:pt x="1374105" y="2826009"/>
                </a:lnTo>
                <a:lnTo>
                  <a:pt x="1369978" y="2820611"/>
                </a:lnTo>
                <a:lnTo>
                  <a:pt x="1366169" y="2814577"/>
                </a:lnTo>
                <a:lnTo>
                  <a:pt x="1359186" y="2802510"/>
                </a:lnTo>
                <a:lnTo>
                  <a:pt x="1355694" y="2796158"/>
                </a:lnTo>
                <a:lnTo>
                  <a:pt x="1351885" y="2790442"/>
                </a:lnTo>
                <a:lnTo>
                  <a:pt x="1348076" y="2784408"/>
                </a:lnTo>
                <a:lnTo>
                  <a:pt x="1343633" y="2779010"/>
                </a:lnTo>
                <a:lnTo>
                  <a:pt x="1339506" y="2773611"/>
                </a:lnTo>
                <a:lnTo>
                  <a:pt x="1335697" y="2767895"/>
                </a:lnTo>
                <a:lnTo>
                  <a:pt x="1332206" y="2762496"/>
                </a:lnTo>
                <a:lnTo>
                  <a:pt x="1329031" y="2756463"/>
                </a:lnTo>
                <a:lnTo>
                  <a:pt x="1322366" y="2744713"/>
                </a:lnTo>
                <a:lnTo>
                  <a:pt x="1315700" y="2733280"/>
                </a:lnTo>
                <a:lnTo>
                  <a:pt x="1293798" y="2702477"/>
                </a:lnTo>
                <a:lnTo>
                  <a:pt x="1283006" y="2686916"/>
                </a:lnTo>
                <a:lnTo>
                  <a:pt x="1272213" y="2671355"/>
                </a:lnTo>
                <a:lnTo>
                  <a:pt x="1262373" y="2655477"/>
                </a:lnTo>
                <a:lnTo>
                  <a:pt x="1252533" y="2639281"/>
                </a:lnTo>
                <a:lnTo>
                  <a:pt x="1243646" y="2622768"/>
                </a:lnTo>
                <a:lnTo>
                  <a:pt x="1239202" y="2614194"/>
                </a:lnTo>
                <a:lnTo>
                  <a:pt x="1235075" y="2605619"/>
                </a:lnTo>
                <a:lnTo>
                  <a:pt x="1233806" y="2601491"/>
                </a:lnTo>
                <a:lnTo>
                  <a:pt x="1232219" y="2597363"/>
                </a:lnTo>
                <a:lnTo>
                  <a:pt x="1230632" y="2593552"/>
                </a:lnTo>
                <a:lnTo>
                  <a:pt x="1228410" y="2589741"/>
                </a:lnTo>
                <a:lnTo>
                  <a:pt x="1223966" y="2582755"/>
                </a:lnTo>
                <a:lnTo>
                  <a:pt x="1218887" y="2575768"/>
                </a:lnTo>
                <a:lnTo>
                  <a:pt x="1213491" y="2569099"/>
                </a:lnTo>
                <a:lnTo>
                  <a:pt x="1207777" y="2562113"/>
                </a:lnTo>
                <a:lnTo>
                  <a:pt x="1202381" y="2555762"/>
                </a:lnTo>
                <a:lnTo>
                  <a:pt x="1196985" y="2548775"/>
                </a:lnTo>
                <a:lnTo>
                  <a:pt x="1182701" y="2530039"/>
                </a:lnTo>
                <a:lnTo>
                  <a:pt x="1168418" y="2511620"/>
                </a:lnTo>
                <a:lnTo>
                  <a:pt x="1154134" y="2492884"/>
                </a:lnTo>
                <a:lnTo>
                  <a:pt x="1139215" y="2474148"/>
                </a:lnTo>
                <a:lnTo>
                  <a:pt x="1124296" y="2456046"/>
                </a:lnTo>
                <a:lnTo>
                  <a:pt x="1116678" y="2446837"/>
                </a:lnTo>
                <a:lnTo>
                  <a:pt x="1108743" y="2438263"/>
                </a:lnTo>
                <a:lnTo>
                  <a:pt x="1100807" y="2429688"/>
                </a:lnTo>
                <a:lnTo>
                  <a:pt x="1092555" y="2421114"/>
                </a:lnTo>
                <a:lnTo>
                  <a:pt x="1084302" y="2412858"/>
                </a:lnTo>
                <a:lnTo>
                  <a:pt x="1075731" y="2404601"/>
                </a:lnTo>
                <a:lnTo>
                  <a:pt x="1059860" y="2389675"/>
                </a:lnTo>
                <a:lnTo>
                  <a:pt x="1043672" y="2374750"/>
                </a:lnTo>
                <a:lnTo>
                  <a:pt x="1035737" y="2367446"/>
                </a:lnTo>
                <a:lnTo>
                  <a:pt x="1027166" y="2360777"/>
                </a:lnTo>
                <a:lnTo>
                  <a:pt x="1018279" y="2354108"/>
                </a:lnTo>
                <a:lnTo>
                  <a:pt x="1009074" y="2348392"/>
                </a:lnTo>
                <a:lnTo>
                  <a:pt x="991298" y="2337277"/>
                </a:lnTo>
                <a:lnTo>
                  <a:pt x="982093" y="2331243"/>
                </a:lnTo>
                <a:lnTo>
                  <a:pt x="973205" y="2326162"/>
                </a:lnTo>
                <a:lnTo>
                  <a:pt x="964000" y="2321081"/>
                </a:lnTo>
                <a:lnTo>
                  <a:pt x="954160" y="2316635"/>
                </a:lnTo>
                <a:lnTo>
                  <a:pt x="944638" y="2312507"/>
                </a:lnTo>
                <a:lnTo>
                  <a:pt x="934480" y="2309014"/>
                </a:lnTo>
                <a:lnTo>
                  <a:pt x="924640" y="2307108"/>
                </a:lnTo>
                <a:lnTo>
                  <a:pt x="914483" y="2304886"/>
                </a:lnTo>
                <a:lnTo>
                  <a:pt x="904643" y="2302027"/>
                </a:lnTo>
                <a:lnTo>
                  <a:pt x="894803" y="2298852"/>
                </a:lnTo>
                <a:lnTo>
                  <a:pt x="875440" y="2291548"/>
                </a:lnTo>
                <a:lnTo>
                  <a:pt x="856395" y="2284244"/>
                </a:lnTo>
                <a:lnTo>
                  <a:pt x="830050" y="2274717"/>
                </a:lnTo>
                <a:lnTo>
                  <a:pt x="817353" y="2269636"/>
                </a:lnTo>
                <a:lnTo>
                  <a:pt x="804339" y="2263920"/>
                </a:lnTo>
                <a:lnTo>
                  <a:pt x="791642" y="2258521"/>
                </a:lnTo>
                <a:lnTo>
                  <a:pt x="778945" y="2252170"/>
                </a:lnTo>
                <a:lnTo>
                  <a:pt x="766566" y="2246136"/>
                </a:lnTo>
                <a:lnTo>
                  <a:pt x="754187" y="2239467"/>
                </a:lnTo>
                <a:lnTo>
                  <a:pt x="728793" y="2228670"/>
                </a:lnTo>
                <a:lnTo>
                  <a:pt x="716414" y="2222954"/>
                </a:lnTo>
                <a:lnTo>
                  <a:pt x="704352" y="2217238"/>
                </a:lnTo>
                <a:lnTo>
                  <a:pt x="691972" y="2210569"/>
                </a:lnTo>
                <a:lnTo>
                  <a:pt x="680228" y="2203900"/>
                </a:lnTo>
                <a:lnTo>
                  <a:pt x="668484" y="2196596"/>
                </a:lnTo>
                <a:lnTo>
                  <a:pt x="657374" y="2188657"/>
                </a:lnTo>
                <a:lnTo>
                  <a:pt x="646582" y="2180400"/>
                </a:lnTo>
                <a:lnTo>
                  <a:pt x="635155" y="2172143"/>
                </a:lnTo>
                <a:lnTo>
                  <a:pt x="623728" y="2164204"/>
                </a:lnTo>
                <a:lnTo>
                  <a:pt x="612618" y="2155630"/>
                </a:lnTo>
                <a:lnTo>
                  <a:pt x="605000" y="2149914"/>
                </a:lnTo>
                <a:lnTo>
                  <a:pt x="597699" y="2143245"/>
                </a:lnTo>
                <a:lnTo>
                  <a:pt x="590716" y="2136576"/>
                </a:lnTo>
                <a:lnTo>
                  <a:pt x="583415" y="2129907"/>
                </a:lnTo>
                <a:lnTo>
                  <a:pt x="576115" y="2123238"/>
                </a:lnTo>
                <a:lnTo>
                  <a:pt x="569132" y="2116570"/>
                </a:lnTo>
                <a:lnTo>
                  <a:pt x="561513" y="2110218"/>
                </a:lnTo>
                <a:lnTo>
                  <a:pt x="553895" y="2104185"/>
                </a:lnTo>
                <a:lnTo>
                  <a:pt x="538342" y="2088624"/>
                </a:lnTo>
                <a:lnTo>
                  <a:pt x="523106" y="2073063"/>
                </a:lnTo>
                <a:lnTo>
                  <a:pt x="515805" y="2065124"/>
                </a:lnTo>
                <a:lnTo>
                  <a:pt x="508505" y="2057185"/>
                </a:lnTo>
                <a:lnTo>
                  <a:pt x="501839" y="2048611"/>
                </a:lnTo>
                <a:lnTo>
                  <a:pt x="495808" y="2039719"/>
                </a:lnTo>
                <a:lnTo>
                  <a:pt x="489777" y="2032732"/>
                </a:lnTo>
                <a:lnTo>
                  <a:pt x="484063" y="2025746"/>
                </a:lnTo>
                <a:lnTo>
                  <a:pt x="472002" y="2012091"/>
                </a:lnTo>
                <a:lnTo>
                  <a:pt x="465971" y="2005104"/>
                </a:lnTo>
                <a:lnTo>
                  <a:pt x="460257" y="1998118"/>
                </a:lnTo>
                <a:lnTo>
                  <a:pt x="454543" y="1991131"/>
                </a:lnTo>
                <a:lnTo>
                  <a:pt x="449465" y="1983510"/>
                </a:lnTo>
                <a:lnTo>
                  <a:pt x="445338" y="1976523"/>
                </a:lnTo>
                <a:lnTo>
                  <a:pt x="440894" y="1969537"/>
                </a:lnTo>
                <a:lnTo>
                  <a:pt x="436451" y="1963186"/>
                </a:lnTo>
                <a:lnTo>
                  <a:pt x="433911" y="1959692"/>
                </a:lnTo>
                <a:lnTo>
                  <a:pt x="431689" y="1956517"/>
                </a:lnTo>
                <a:lnTo>
                  <a:pt x="424389" y="1947943"/>
                </a:lnTo>
                <a:lnTo>
                  <a:pt x="417723" y="1939368"/>
                </a:lnTo>
                <a:lnTo>
                  <a:pt x="411375" y="1929841"/>
                </a:lnTo>
                <a:lnTo>
                  <a:pt x="405978" y="1920314"/>
                </a:lnTo>
                <a:lnTo>
                  <a:pt x="394869" y="1900943"/>
                </a:lnTo>
                <a:lnTo>
                  <a:pt x="384077" y="1881572"/>
                </a:lnTo>
                <a:lnTo>
                  <a:pt x="376141" y="1865693"/>
                </a:lnTo>
                <a:lnTo>
                  <a:pt x="367253" y="1850133"/>
                </a:lnTo>
                <a:lnTo>
                  <a:pt x="358366" y="1834572"/>
                </a:lnTo>
                <a:lnTo>
                  <a:pt x="349478" y="1819329"/>
                </a:lnTo>
                <a:lnTo>
                  <a:pt x="340590" y="1803768"/>
                </a:lnTo>
                <a:lnTo>
                  <a:pt x="331703" y="1788525"/>
                </a:lnTo>
                <a:lnTo>
                  <a:pt x="323450" y="1772964"/>
                </a:lnTo>
                <a:lnTo>
                  <a:pt x="319641" y="1764708"/>
                </a:lnTo>
                <a:lnTo>
                  <a:pt x="316149" y="1756769"/>
                </a:lnTo>
                <a:lnTo>
                  <a:pt x="314879" y="1753593"/>
                </a:lnTo>
                <a:lnTo>
                  <a:pt x="313610" y="1750417"/>
                </a:lnTo>
                <a:lnTo>
                  <a:pt x="311388" y="1747559"/>
                </a:lnTo>
                <a:lnTo>
                  <a:pt x="309801" y="1745019"/>
                </a:lnTo>
                <a:lnTo>
                  <a:pt x="305357" y="1739938"/>
                </a:lnTo>
                <a:lnTo>
                  <a:pt x="300278" y="1735174"/>
                </a:lnTo>
                <a:lnTo>
                  <a:pt x="299008" y="1726282"/>
                </a:lnTo>
                <a:lnTo>
                  <a:pt x="297421" y="1717073"/>
                </a:lnTo>
                <a:lnTo>
                  <a:pt x="296152" y="1712310"/>
                </a:lnTo>
                <a:lnTo>
                  <a:pt x="295199" y="1708181"/>
                </a:lnTo>
                <a:lnTo>
                  <a:pt x="293612" y="1703735"/>
                </a:lnTo>
                <a:lnTo>
                  <a:pt x="291708" y="1699607"/>
                </a:lnTo>
                <a:lnTo>
                  <a:pt x="286947" y="1686904"/>
                </a:lnTo>
                <a:lnTo>
                  <a:pt x="282820" y="1674202"/>
                </a:lnTo>
                <a:lnTo>
                  <a:pt x="279011" y="1661499"/>
                </a:lnTo>
                <a:lnTo>
                  <a:pt x="275519" y="1648161"/>
                </a:lnTo>
                <a:lnTo>
                  <a:pt x="272028" y="1635141"/>
                </a:lnTo>
                <a:lnTo>
                  <a:pt x="269489" y="1622121"/>
                </a:lnTo>
                <a:lnTo>
                  <a:pt x="263775" y="1595763"/>
                </a:lnTo>
                <a:lnTo>
                  <a:pt x="253618" y="1542730"/>
                </a:lnTo>
                <a:lnTo>
                  <a:pt x="247904" y="1516372"/>
                </a:lnTo>
                <a:lnTo>
                  <a:pt x="244730" y="1503352"/>
                </a:lnTo>
                <a:lnTo>
                  <a:pt x="241873" y="1490014"/>
                </a:lnTo>
                <a:lnTo>
                  <a:pt x="238382" y="1474136"/>
                </a:lnTo>
                <a:lnTo>
                  <a:pt x="234572" y="1457940"/>
                </a:lnTo>
                <a:lnTo>
                  <a:pt x="230129" y="1442062"/>
                </a:lnTo>
                <a:lnTo>
                  <a:pt x="225685" y="1426501"/>
                </a:lnTo>
                <a:lnTo>
                  <a:pt x="219971" y="1410941"/>
                </a:lnTo>
                <a:lnTo>
                  <a:pt x="217432" y="1403637"/>
                </a:lnTo>
                <a:lnTo>
                  <a:pt x="214258" y="1396015"/>
                </a:lnTo>
                <a:lnTo>
                  <a:pt x="210766" y="1388394"/>
                </a:lnTo>
                <a:lnTo>
                  <a:pt x="207275" y="1380772"/>
                </a:lnTo>
                <a:lnTo>
                  <a:pt x="203465" y="1373468"/>
                </a:lnTo>
                <a:lnTo>
                  <a:pt x="199339" y="1366482"/>
                </a:lnTo>
                <a:lnTo>
                  <a:pt x="194260" y="1357272"/>
                </a:lnTo>
                <a:lnTo>
                  <a:pt x="188229" y="1348063"/>
                </a:lnTo>
                <a:lnTo>
                  <a:pt x="182516" y="1339171"/>
                </a:lnTo>
                <a:lnTo>
                  <a:pt x="176167" y="1330597"/>
                </a:lnTo>
                <a:lnTo>
                  <a:pt x="162836" y="1314083"/>
                </a:lnTo>
                <a:lnTo>
                  <a:pt x="149504" y="1297570"/>
                </a:lnTo>
                <a:lnTo>
                  <a:pt x="140299" y="1287725"/>
                </a:lnTo>
                <a:lnTo>
                  <a:pt x="130459" y="1278516"/>
                </a:lnTo>
                <a:lnTo>
                  <a:pt x="120302" y="1269942"/>
                </a:lnTo>
                <a:lnTo>
                  <a:pt x="110462" y="1261050"/>
                </a:lnTo>
                <a:lnTo>
                  <a:pt x="100304" y="1252158"/>
                </a:lnTo>
                <a:lnTo>
                  <a:pt x="90465" y="1242949"/>
                </a:lnTo>
                <a:lnTo>
                  <a:pt x="80942" y="1233740"/>
                </a:lnTo>
                <a:lnTo>
                  <a:pt x="76498" y="1228976"/>
                </a:lnTo>
                <a:lnTo>
                  <a:pt x="72054" y="1223577"/>
                </a:lnTo>
                <a:lnTo>
                  <a:pt x="68245" y="1220084"/>
                </a:lnTo>
                <a:lnTo>
                  <a:pt x="64754" y="1216909"/>
                </a:lnTo>
                <a:lnTo>
                  <a:pt x="61262" y="1213415"/>
                </a:lnTo>
                <a:lnTo>
                  <a:pt x="58088" y="1209605"/>
                </a:lnTo>
                <a:lnTo>
                  <a:pt x="52057" y="1201983"/>
                </a:lnTo>
                <a:lnTo>
                  <a:pt x="46343" y="1193726"/>
                </a:lnTo>
                <a:lnTo>
                  <a:pt x="35551" y="1177213"/>
                </a:lnTo>
                <a:lnTo>
                  <a:pt x="30155" y="1168639"/>
                </a:lnTo>
                <a:lnTo>
                  <a:pt x="24441" y="1160382"/>
                </a:lnTo>
                <a:lnTo>
                  <a:pt x="21585" y="1156254"/>
                </a:lnTo>
                <a:lnTo>
                  <a:pt x="19045" y="1151808"/>
                </a:lnTo>
                <a:lnTo>
                  <a:pt x="13332" y="1142916"/>
                </a:lnTo>
                <a:lnTo>
                  <a:pt x="10475" y="1138470"/>
                </a:lnTo>
                <a:lnTo>
                  <a:pt x="7618" y="1134342"/>
                </a:lnTo>
                <a:lnTo>
                  <a:pt x="4127" y="1130213"/>
                </a:lnTo>
                <a:lnTo>
                  <a:pt x="0" y="1126720"/>
                </a:lnTo>
                <a:lnTo>
                  <a:pt x="1905" y="1122592"/>
                </a:lnTo>
                <a:lnTo>
                  <a:pt x="4127" y="1117828"/>
                </a:lnTo>
                <a:lnTo>
                  <a:pt x="5396" y="1115606"/>
                </a:lnTo>
                <a:lnTo>
                  <a:pt x="6666" y="1114018"/>
                </a:lnTo>
                <a:lnTo>
                  <a:pt x="8571" y="1112112"/>
                </a:lnTo>
                <a:lnTo>
                  <a:pt x="10475" y="1110842"/>
                </a:lnTo>
                <a:lnTo>
                  <a:pt x="14601" y="1108619"/>
                </a:lnTo>
                <a:lnTo>
                  <a:pt x="19363" y="1106396"/>
                </a:lnTo>
                <a:lnTo>
                  <a:pt x="27298" y="1100997"/>
                </a:lnTo>
                <a:lnTo>
                  <a:pt x="35234" y="1095599"/>
                </a:lnTo>
                <a:lnTo>
                  <a:pt x="42852" y="1089883"/>
                </a:lnTo>
                <a:lnTo>
                  <a:pt x="57770" y="1078133"/>
                </a:lnTo>
                <a:lnTo>
                  <a:pt x="65706" y="1072099"/>
                </a:lnTo>
                <a:lnTo>
                  <a:pt x="73959" y="1067018"/>
                </a:lnTo>
                <a:lnTo>
                  <a:pt x="80942" y="1062572"/>
                </a:lnTo>
                <a:lnTo>
                  <a:pt x="87925" y="1058444"/>
                </a:lnTo>
                <a:lnTo>
                  <a:pt x="101892" y="1050505"/>
                </a:lnTo>
                <a:lnTo>
                  <a:pt x="108875" y="1046376"/>
                </a:lnTo>
                <a:lnTo>
                  <a:pt x="115858" y="1041613"/>
                </a:lnTo>
                <a:lnTo>
                  <a:pt x="122524" y="1037167"/>
                </a:lnTo>
                <a:lnTo>
                  <a:pt x="128555" y="1031768"/>
                </a:lnTo>
                <a:lnTo>
                  <a:pt x="143791" y="1020018"/>
                </a:lnTo>
                <a:lnTo>
                  <a:pt x="158709" y="1007634"/>
                </a:lnTo>
                <a:lnTo>
                  <a:pt x="172676" y="994931"/>
                </a:lnTo>
                <a:lnTo>
                  <a:pt x="186960" y="981593"/>
                </a:lnTo>
                <a:lnTo>
                  <a:pt x="200291" y="967938"/>
                </a:lnTo>
                <a:lnTo>
                  <a:pt x="213623" y="953965"/>
                </a:lnTo>
                <a:lnTo>
                  <a:pt x="226320" y="939675"/>
                </a:lnTo>
                <a:lnTo>
                  <a:pt x="238699" y="924749"/>
                </a:lnTo>
                <a:lnTo>
                  <a:pt x="246000" y="914587"/>
                </a:lnTo>
                <a:lnTo>
                  <a:pt x="253300" y="905060"/>
                </a:lnTo>
                <a:lnTo>
                  <a:pt x="268536" y="885371"/>
                </a:lnTo>
                <a:lnTo>
                  <a:pt x="284090" y="866000"/>
                </a:lnTo>
                <a:lnTo>
                  <a:pt x="291390" y="856155"/>
                </a:lnTo>
                <a:lnTo>
                  <a:pt x="298691" y="845993"/>
                </a:lnTo>
                <a:lnTo>
                  <a:pt x="300913" y="842817"/>
                </a:lnTo>
                <a:lnTo>
                  <a:pt x="303135" y="840277"/>
                </a:lnTo>
                <a:lnTo>
                  <a:pt x="305992" y="837736"/>
                </a:lnTo>
                <a:lnTo>
                  <a:pt x="309166" y="835831"/>
                </a:lnTo>
                <a:lnTo>
                  <a:pt x="315197" y="832020"/>
                </a:lnTo>
                <a:lnTo>
                  <a:pt x="318371" y="829797"/>
                </a:lnTo>
                <a:lnTo>
                  <a:pt x="321545" y="827892"/>
                </a:lnTo>
                <a:lnTo>
                  <a:pt x="347891" y="794865"/>
                </a:lnTo>
                <a:lnTo>
                  <a:pt x="361540" y="778352"/>
                </a:lnTo>
                <a:lnTo>
                  <a:pt x="374237" y="761521"/>
                </a:lnTo>
                <a:lnTo>
                  <a:pt x="386933" y="744690"/>
                </a:lnTo>
                <a:lnTo>
                  <a:pt x="399948" y="727541"/>
                </a:lnTo>
                <a:lnTo>
                  <a:pt x="412009" y="710393"/>
                </a:lnTo>
                <a:lnTo>
                  <a:pt x="424071" y="692927"/>
                </a:lnTo>
                <a:lnTo>
                  <a:pt x="430737" y="683400"/>
                </a:lnTo>
                <a:lnTo>
                  <a:pt x="437720" y="674190"/>
                </a:lnTo>
                <a:lnTo>
                  <a:pt x="444069" y="664346"/>
                </a:lnTo>
                <a:lnTo>
                  <a:pt x="450100" y="654819"/>
                </a:lnTo>
                <a:lnTo>
                  <a:pt x="456131" y="644657"/>
                </a:lnTo>
                <a:lnTo>
                  <a:pt x="461527" y="634812"/>
                </a:lnTo>
                <a:lnTo>
                  <a:pt x="466923" y="624650"/>
                </a:lnTo>
                <a:lnTo>
                  <a:pt x="472319" y="614488"/>
                </a:lnTo>
                <a:lnTo>
                  <a:pt x="482159" y="593211"/>
                </a:lnTo>
                <a:lnTo>
                  <a:pt x="491999" y="572252"/>
                </a:lnTo>
                <a:lnTo>
                  <a:pt x="510409" y="530334"/>
                </a:lnTo>
                <a:lnTo>
                  <a:pt x="517710" y="512232"/>
                </a:lnTo>
                <a:lnTo>
                  <a:pt x="524693" y="494449"/>
                </a:lnTo>
                <a:lnTo>
                  <a:pt x="531359" y="476347"/>
                </a:lnTo>
                <a:lnTo>
                  <a:pt x="537390" y="457929"/>
                </a:lnTo>
                <a:lnTo>
                  <a:pt x="550086" y="421726"/>
                </a:lnTo>
                <a:lnTo>
                  <a:pt x="556435" y="403943"/>
                </a:lnTo>
                <a:lnTo>
                  <a:pt x="563101" y="385524"/>
                </a:lnTo>
                <a:lnTo>
                  <a:pt x="568179" y="375679"/>
                </a:lnTo>
                <a:lnTo>
                  <a:pt x="573575" y="365835"/>
                </a:lnTo>
                <a:lnTo>
                  <a:pt x="585002" y="346463"/>
                </a:lnTo>
                <a:lnTo>
                  <a:pt x="596747" y="327727"/>
                </a:lnTo>
                <a:lnTo>
                  <a:pt x="602778" y="318200"/>
                </a:lnTo>
                <a:lnTo>
                  <a:pt x="608174" y="308673"/>
                </a:lnTo>
                <a:lnTo>
                  <a:pt x="620236" y="290890"/>
                </a:lnTo>
                <a:lnTo>
                  <a:pt x="626267" y="282315"/>
                </a:lnTo>
                <a:lnTo>
                  <a:pt x="632615" y="273741"/>
                </a:lnTo>
                <a:lnTo>
                  <a:pt x="638964" y="265484"/>
                </a:lnTo>
                <a:lnTo>
                  <a:pt x="645629" y="257545"/>
                </a:lnTo>
                <a:lnTo>
                  <a:pt x="652613" y="249606"/>
                </a:lnTo>
                <a:lnTo>
                  <a:pt x="660231" y="241985"/>
                </a:lnTo>
                <a:lnTo>
                  <a:pt x="668484" y="236586"/>
                </a:lnTo>
                <a:lnTo>
                  <a:pt x="677054" y="230552"/>
                </a:lnTo>
                <a:lnTo>
                  <a:pt x="684989" y="224519"/>
                </a:lnTo>
                <a:lnTo>
                  <a:pt x="692925" y="217850"/>
                </a:lnTo>
                <a:lnTo>
                  <a:pt x="698638" y="214992"/>
                </a:lnTo>
                <a:lnTo>
                  <a:pt x="704352" y="212769"/>
                </a:lnTo>
                <a:lnTo>
                  <a:pt x="710065" y="210228"/>
                </a:lnTo>
                <a:lnTo>
                  <a:pt x="716096" y="208005"/>
                </a:lnTo>
                <a:lnTo>
                  <a:pt x="722127" y="206100"/>
                </a:lnTo>
                <a:lnTo>
                  <a:pt x="727841" y="204830"/>
                </a:lnTo>
                <a:lnTo>
                  <a:pt x="734189" y="203242"/>
                </a:lnTo>
                <a:lnTo>
                  <a:pt x="740220" y="202289"/>
                </a:lnTo>
                <a:lnTo>
                  <a:pt x="746568" y="201971"/>
                </a:lnTo>
                <a:lnTo>
                  <a:pt x="752599" y="201654"/>
                </a:lnTo>
                <a:lnTo>
                  <a:pt x="758948" y="201654"/>
                </a:lnTo>
                <a:lnTo>
                  <a:pt x="765296" y="201971"/>
                </a:lnTo>
                <a:lnTo>
                  <a:pt x="771327" y="202607"/>
                </a:lnTo>
                <a:lnTo>
                  <a:pt x="777675" y="203559"/>
                </a:lnTo>
                <a:lnTo>
                  <a:pt x="783389" y="205465"/>
                </a:lnTo>
                <a:lnTo>
                  <a:pt x="789737" y="207053"/>
                </a:lnTo>
                <a:lnTo>
                  <a:pt x="807513" y="214357"/>
                </a:lnTo>
                <a:lnTo>
                  <a:pt x="825288" y="221978"/>
                </a:lnTo>
                <a:lnTo>
                  <a:pt x="833859" y="225789"/>
                </a:lnTo>
                <a:lnTo>
                  <a:pt x="842429" y="230235"/>
                </a:lnTo>
                <a:lnTo>
                  <a:pt x="850999" y="234681"/>
                </a:lnTo>
                <a:lnTo>
                  <a:pt x="859252" y="239444"/>
                </a:lnTo>
                <a:lnTo>
                  <a:pt x="875758" y="251512"/>
                </a:lnTo>
                <a:lnTo>
                  <a:pt x="884328" y="257863"/>
                </a:lnTo>
                <a:lnTo>
                  <a:pt x="892898" y="263262"/>
                </a:lnTo>
                <a:lnTo>
                  <a:pt x="894485" y="264849"/>
                </a:lnTo>
                <a:lnTo>
                  <a:pt x="896390" y="266120"/>
                </a:lnTo>
                <a:lnTo>
                  <a:pt x="897660" y="267707"/>
                </a:lnTo>
                <a:lnTo>
                  <a:pt x="898929" y="269930"/>
                </a:lnTo>
                <a:lnTo>
                  <a:pt x="901151" y="273741"/>
                </a:lnTo>
                <a:lnTo>
                  <a:pt x="902738" y="277869"/>
                </a:lnTo>
                <a:lnTo>
                  <a:pt x="904643" y="281998"/>
                </a:lnTo>
                <a:lnTo>
                  <a:pt x="906230" y="286126"/>
                </a:lnTo>
                <a:lnTo>
                  <a:pt x="907500" y="288032"/>
                </a:lnTo>
                <a:lnTo>
                  <a:pt x="909087" y="289619"/>
                </a:lnTo>
                <a:lnTo>
                  <a:pt x="910674" y="291207"/>
                </a:lnTo>
                <a:lnTo>
                  <a:pt x="912578" y="292795"/>
                </a:lnTo>
                <a:lnTo>
                  <a:pt x="922101" y="300417"/>
                </a:lnTo>
                <a:lnTo>
                  <a:pt x="931306" y="308356"/>
                </a:lnTo>
                <a:lnTo>
                  <a:pt x="940511" y="316930"/>
                </a:lnTo>
                <a:lnTo>
                  <a:pt x="944638" y="321376"/>
                </a:lnTo>
                <a:lnTo>
                  <a:pt x="948447" y="326139"/>
                </a:lnTo>
                <a:lnTo>
                  <a:pt x="958287" y="322011"/>
                </a:lnTo>
                <a:lnTo>
                  <a:pt x="953525" y="301052"/>
                </a:lnTo>
                <a:lnTo>
                  <a:pt x="960826" y="298194"/>
                </a:lnTo>
                <a:lnTo>
                  <a:pt x="968444" y="295971"/>
                </a:lnTo>
                <a:lnTo>
                  <a:pt x="975745" y="293430"/>
                </a:lnTo>
                <a:lnTo>
                  <a:pt x="983363" y="291525"/>
                </a:lnTo>
                <a:lnTo>
                  <a:pt x="990346" y="290255"/>
                </a:lnTo>
                <a:lnTo>
                  <a:pt x="997329" y="288667"/>
                </a:lnTo>
                <a:lnTo>
                  <a:pt x="1011613" y="284538"/>
                </a:lnTo>
                <a:lnTo>
                  <a:pt x="1025262" y="280092"/>
                </a:lnTo>
                <a:lnTo>
                  <a:pt x="1038911" y="274694"/>
                </a:lnTo>
                <a:lnTo>
                  <a:pt x="1052242" y="269613"/>
                </a:lnTo>
                <a:lnTo>
                  <a:pt x="1065891" y="264214"/>
                </a:lnTo>
                <a:lnTo>
                  <a:pt x="1079540" y="258498"/>
                </a:lnTo>
                <a:lnTo>
                  <a:pt x="1092872" y="253099"/>
                </a:lnTo>
                <a:lnTo>
                  <a:pt x="1104934" y="249289"/>
                </a:lnTo>
                <a:lnTo>
                  <a:pt x="1116678" y="244843"/>
                </a:lnTo>
                <a:lnTo>
                  <a:pt x="1128423" y="239762"/>
                </a:lnTo>
                <a:lnTo>
                  <a:pt x="1140167" y="234998"/>
                </a:lnTo>
                <a:lnTo>
                  <a:pt x="1151594" y="230235"/>
                </a:lnTo>
                <a:lnTo>
                  <a:pt x="1163339" y="225471"/>
                </a:lnTo>
                <a:lnTo>
                  <a:pt x="1175401" y="221025"/>
                </a:lnTo>
                <a:lnTo>
                  <a:pt x="1187145" y="216897"/>
                </a:lnTo>
                <a:lnTo>
                  <a:pt x="1204921" y="210228"/>
                </a:lnTo>
                <a:lnTo>
                  <a:pt x="1223014" y="203877"/>
                </a:lnTo>
                <a:lnTo>
                  <a:pt x="1240789" y="197843"/>
                </a:lnTo>
                <a:lnTo>
                  <a:pt x="1259199" y="191809"/>
                </a:lnTo>
                <a:lnTo>
                  <a:pt x="1295385" y="181012"/>
                </a:lnTo>
                <a:lnTo>
                  <a:pt x="1331888" y="169897"/>
                </a:lnTo>
                <a:lnTo>
                  <a:pt x="1340141" y="168310"/>
                </a:lnTo>
                <a:lnTo>
                  <a:pt x="1349029" y="166722"/>
                </a:lnTo>
                <a:lnTo>
                  <a:pt x="1365852" y="164181"/>
                </a:lnTo>
                <a:lnTo>
                  <a:pt x="1382675" y="162276"/>
                </a:lnTo>
                <a:lnTo>
                  <a:pt x="1399498" y="160371"/>
                </a:lnTo>
                <a:lnTo>
                  <a:pt x="1416956" y="158783"/>
                </a:lnTo>
                <a:lnTo>
                  <a:pt x="1433779" y="157195"/>
                </a:lnTo>
                <a:lnTo>
                  <a:pt x="1450603" y="154654"/>
                </a:lnTo>
                <a:lnTo>
                  <a:pt x="1467743" y="151796"/>
                </a:lnTo>
                <a:lnTo>
                  <a:pt x="1472822" y="151161"/>
                </a:lnTo>
                <a:lnTo>
                  <a:pt x="1477901" y="150844"/>
                </a:lnTo>
                <a:lnTo>
                  <a:pt x="1488058" y="150844"/>
                </a:lnTo>
                <a:lnTo>
                  <a:pt x="1497898" y="151479"/>
                </a:lnTo>
                <a:lnTo>
                  <a:pt x="1508055" y="153067"/>
                </a:lnTo>
                <a:lnTo>
                  <a:pt x="1517578" y="154654"/>
                </a:lnTo>
                <a:lnTo>
                  <a:pt x="1527735" y="156242"/>
                </a:lnTo>
                <a:lnTo>
                  <a:pt x="1547415" y="161006"/>
                </a:lnTo>
                <a:lnTo>
                  <a:pt x="1555986" y="151796"/>
                </a:lnTo>
                <a:lnTo>
                  <a:pt x="1564238" y="142587"/>
                </a:lnTo>
                <a:lnTo>
                  <a:pt x="1572174" y="133377"/>
                </a:lnTo>
                <a:lnTo>
                  <a:pt x="1580109" y="123215"/>
                </a:lnTo>
                <a:lnTo>
                  <a:pt x="1595345" y="103526"/>
                </a:lnTo>
                <a:lnTo>
                  <a:pt x="1609947" y="83202"/>
                </a:lnTo>
                <a:lnTo>
                  <a:pt x="1614391" y="78439"/>
                </a:lnTo>
                <a:lnTo>
                  <a:pt x="1618834" y="73675"/>
                </a:lnTo>
                <a:lnTo>
                  <a:pt x="1623596" y="68912"/>
                </a:lnTo>
                <a:lnTo>
                  <a:pt x="1628357" y="64783"/>
                </a:lnTo>
                <a:lnTo>
                  <a:pt x="1638832" y="56527"/>
                </a:lnTo>
                <a:lnTo>
                  <a:pt x="1648989" y="48588"/>
                </a:lnTo>
                <a:lnTo>
                  <a:pt x="1654068" y="44459"/>
                </a:lnTo>
                <a:lnTo>
                  <a:pt x="1659147" y="40649"/>
                </a:lnTo>
                <a:lnTo>
                  <a:pt x="1664543" y="37473"/>
                </a:lnTo>
                <a:lnTo>
                  <a:pt x="1670574" y="34932"/>
                </a:lnTo>
                <a:lnTo>
                  <a:pt x="1682001" y="29216"/>
                </a:lnTo>
                <a:lnTo>
                  <a:pt x="1687714" y="26676"/>
                </a:lnTo>
                <a:lnTo>
                  <a:pt x="1693110" y="23500"/>
                </a:lnTo>
                <a:lnTo>
                  <a:pt x="1698506" y="20324"/>
                </a:lnTo>
                <a:lnTo>
                  <a:pt x="1703585" y="17466"/>
                </a:lnTo>
                <a:lnTo>
                  <a:pt x="1708664" y="15243"/>
                </a:lnTo>
                <a:lnTo>
                  <a:pt x="1714060" y="12703"/>
                </a:lnTo>
                <a:lnTo>
                  <a:pt x="1719456" y="10797"/>
                </a:lnTo>
                <a:lnTo>
                  <a:pt x="1724852" y="8892"/>
                </a:lnTo>
                <a:lnTo>
                  <a:pt x="1736279" y="5399"/>
                </a:lnTo>
                <a:lnTo>
                  <a:pt x="1747706" y="3176"/>
                </a:lnTo>
                <a:lnTo>
                  <a:pt x="1759133" y="1271"/>
                </a:lnTo>
                <a:lnTo>
                  <a:pt x="1770878" y="318"/>
                </a:lnTo>
                <a:lnTo>
                  <a:pt x="1782622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84" name="组合 83"/>
          <p:cNvGrpSpPr/>
          <p:nvPr/>
        </p:nvGrpSpPr>
        <p:grpSpPr>
          <a:xfrm>
            <a:off x="4415155" y="2653665"/>
            <a:ext cx="138430" cy="1426210"/>
            <a:chOff x="6953" y="4179"/>
            <a:chExt cx="218" cy="2246"/>
          </a:xfrm>
          <a:solidFill>
            <a:schemeClr val="tx1">
              <a:lumMod val="65000"/>
              <a:lumOff val="35000"/>
            </a:schemeClr>
          </a:solidFill>
        </p:grpSpPr>
        <p:cxnSp>
          <p:nvCxnSpPr>
            <p:cNvPr id="81" name="直接连接符 80"/>
            <p:cNvCxnSpPr/>
            <p:nvPr/>
          </p:nvCxnSpPr>
          <p:spPr>
            <a:xfrm flipH="1">
              <a:off x="7062" y="4305"/>
              <a:ext cx="0" cy="2121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椭圆 82"/>
            <p:cNvSpPr/>
            <p:nvPr/>
          </p:nvSpPr>
          <p:spPr>
            <a:xfrm>
              <a:off x="6953" y="4179"/>
              <a:ext cx="218" cy="21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82" name="文本框 81"/>
          <p:cNvSpPr txBox="1"/>
          <p:nvPr/>
        </p:nvSpPr>
        <p:spPr>
          <a:xfrm>
            <a:off x="4852035" y="2353499"/>
            <a:ext cx="5975985" cy="172701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3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第二部分</a:t>
            </a:r>
            <a:endParaRPr lang="en-US" altLang="zh-CN" sz="32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571500" indent="-571500" algn="l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4400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诵读感悟</a:t>
            </a:r>
            <a:endParaRPr lang="en-US" altLang="zh-CN" sz="36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30629" y="130629"/>
            <a:ext cx="11899075" cy="6590805"/>
          </a:xfrm>
          <a:prstGeom prst="rect">
            <a:avLst/>
          </a:prstGeom>
          <a:noFill/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" grpId="0" bldLvl="0" animBg="1"/>
      <p:bldP spid="82" grpId="0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1113155" y="919480"/>
            <a:ext cx="9952990" cy="4688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20000"/>
              </a:lnSpc>
              <a:buFont typeface="Wingdings" panose="05000000000000000000" pitchFamily="2" charset="2"/>
              <a:buChar char="n"/>
            </a:pPr>
            <a:r>
              <a:rPr lang="zh-CN" altLang="en-US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预习检查       </a:t>
            </a:r>
            <a:endParaRPr lang="zh-CN" altLang="en-US" sz="24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0">
              <a:lnSpc>
                <a:spcPct val="22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1.</a:t>
            </a:r>
            <a:r>
              <a:rPr lang="zh-CN" alt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明确字音</a:t>
            </a:r>
            <a:endParaRPr lang="zh-CN" altLang="en-US" sz="2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230000"/>
              </a:lnSpc>
            </a:pPr>
            <a:r>
              <a:rPr lang="zh-CN" alt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                    </a:t>
            </a:r>
            <a:r>
              <a:rPr lang="zh-CN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羁鸟              守拙</a:t>
            </a:r>
            <a:endParaRPr lang="zh-CN" altLang="en-US" sz="28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230000"/>
              </a:lnSpc>
            </a:pPr>
            <a:r>
              <a:rPr lang="zh-CN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                 荫                  暧暧      </a:t>
            </a:r>
            <a:endParaRPr lang="zh-CN" altLang="en-US" sz="28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230000"/>
              </a:lnSpc>
            </a:pPr>
            <a:r>
              <a:rPr lang="zh-CN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                 樊</a:t>
            </a:r>
            <a:endParaRPr lang="zh-CN" altLang="en-US" sz="28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30629" y="130629"/>
            <a:ext cx="11899075" cy="6590805"/>
          </a:xfrm>
          <a:prstGeom prst="rect">
            <a:avLst/>
          </a:prstGeom>
          <a:noFill/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4131945" y="3002280"/>
            <a:ext cx="56134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 err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jī</a:t>
            </a:r>
            <a:endParaRPr lang="en-US" altLang="zh-CN" sz="3200" b="1" err="1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358890" y="3002280"/>
            <a:ext cx="11004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 err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zhuō</a:t>
            </a:r>
            <a:endParaRPr lang="en-US" altLang="zh-CN" sz="2800" b="1" err="1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011930" y="4063365"/>
            <a:ext cx="8020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 err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yìn</a:t>
            </a:r>
            <a:endParaRPr lang="en-US" altLang="zh-CN" sz="2800" b="1" err="1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513830" y="4001770"/>
            <a:ext cx="94551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 err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ài</a:t>
            </a:r>
            <a:endParaRPr lang="en-US" altLang="zh-CN" sz="3200" b="1" err="1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011930" y="4980305"/>
            <a:ext cx="8026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 err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fán</a:t>
            </a:r>
            <a:endParaRPr lang="en-US" altLang="zh-CN" sz="2800" b="1" err="1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" grpId="0"/>
      <p:bldP spid="2" grpId="1"/>
      <p:bldP spid="4" grpId="0"/>
      <p:bldP spid="4" grpId="1"/>
      <p:bldP spid="6" grpId="0"/>
      <p:bldP spid="6" grpId="1"/>
      <p:bldP spid="7" grpId="0"/>
      <p:bldP spid="7" grpId="1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560948" y="535313"/>
            <a:ext cx="3748005" cy="50130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预习检查</a:t>
            </a:r>
            <a:endParaRPr lang="en-US" altLang="zh-CN" sz="24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2.</a:t>
            </a:r>
            <a:r>
              <a:rPr lang="zh-CN" alt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解释词语，明确诗意。</a:t>
            </a:r>
            <a:endParaRPr lang="zh-CN" altLang="en-US" sz="2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①适俗：</a:t>
            </a:r>
            <a:endParaRPr lang="en-US" altLang="zh-CN" sz="2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②韵：</a:t>
            </a:r>
            <a:endParaRPr lang="en-US" altLang="zh-CN" sz="2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③尘网：</a:t>
            </a:r>
            <a:endParaRPr lang="en-US" altLang="zh-CN" sz="2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④三十年：</a:t>
            </a:r>
            <a:endParaRPr lang="en-US" altLang="zh-CN" sz="2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⑤羁鸟：</a:t>
            </a:r>
            <a:endParaRPr lang="zh-CN" altLang="en-US" sz="2400" b="1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⑥池鱼：</a:t>
            </a:r>
            <a:endParaRPr lang="en-US" altLang="zh-CN" sz="2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⑦野：</a:t>
            </a:r>
            <a:endParaRPr lang="zh-CN" altLang="en-US" sz="2400" b="1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30629" y="130629"/>
            <a:ext cx="11899075" cy="6590805"/>
          </a:xfrm>
          <a:prstGeom prst="rect">
            <a:avLst/>
          </a:prstGeom>
          <a:noFill/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1489963" y="1643309"/>
            <a:ext cx="8505808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    适应世俗。</a:t>
            </a:r>
            <a:endParaRPr lang="zh-CN" altLang="en-US" sz="2400" b="1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气质，情致。</a:t>
            </a:r>
            <a:endParaRPr lang="zh-CN" altLang="en-US" sz="2400" b="1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     指世俗的种种束缚。</a:t>
            </a:r>
            <a:endParaRPr lang="zh-CN" altLang="en-US" sz="2400" b="1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        有人认为是“十三年”之误（陶渊明做官十三年）。</a:t>
            </a:r>
            <a:endParaRPr lang="zh-CN" altLang="en-US" sz="2400" b="1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    笼中之鸟。</a:t>
            </a:r>
            <a:r>
              <a:rPr lang="zh-CN" altLang="en-US" sz="2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羁，约束。</a:t>
            </a:r>
            <a:endParaRPr lang="zh-CN" altLang="en-US" sz="2400" b="1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    池塘之鱼。鸟恋旧林、鱼思故渊，借喻自己怀恋旧居。</a:t>
            </a:r>
            <a:endParaRPr lang="zh-CN" altLang="en-US" sz="2400" b="1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 一作“亩”。际：间。</a:t>
            </a:r>
            <a:endParaRPr lang="zh-CN" altLang="en-US" sz="2400" b="1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560948" y="535313"/>
            <a:ext cx="3773057" cy="5019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预习检查</a:t>
            </a:r>
            <a:endParaRPr lang="en-US" altLang="zh-CN" sz="24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2.</a:t>
            </a:r>
            <a:r>
              <a:rPr lang="zh-CN" alt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解释词语，明确诗意。</a:t>
            </a:r>
            <a:endParaRPr lang="zh-CN" altLang="en-US" sz="2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⑧守拙：</a:t>
            </a:r>
            <a:endParaRPr lang="en-US" altLang="zh-CN" sz="2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⑨方宅：</a:t>
            </a:r>
            <a:endParaRPr lang="en-US" altLang="zh-CN" sz="2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⑩暧暧：</a:t>
            </a:r>
            <a:endParaRPr lang="en-US" altLang="zh-CN" sz="2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⑪依依：</a:t>
            </a:r>
            <a:endParaRPr lang="en-US" altLang="zh-CN" sz="2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⑫户庭：</a:t>
            </a:r>
            <a:endParaRPr lang="en-US" altLang="zh-CN" sz="2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⑬虚室：</a:t>
            </a:r>
            <a:endParaRPr lang="en-US" altLang="zh-CN" sz="2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⑭樊笼：</a:t>
            </a:r>
            <a:endParaRPr lang="zh-CN" altLang="en-US" sz="2400" b="1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30629" y="130629"/>
            <a:ext cx="11899075" cy="6590805"/>
          </a:xfrm>
          <a:prstGeom prst="rect">
            <a:avLst/>
          </a:prstGeom>
          <a:noFill/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954061" y="1643308"/>
            <a:ext cx="8621399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意思是不随波逐流，固守节操。</a:t>
            </a:r>
            <a:endParaRPr lang="zh-CN" altLang="en-US" sz="2400" b="1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宅子四周。方，四周围绕。</a:t>
            </a:r>
            <a:endParaRPr lang="zh-CN" altLang="en-US" sz="2400" b="1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迷蒙隐约的样子。</a:t>
            </a:r>
            <a:endParaRPr lang="zh-CN" altLang="en-US" sz="2400" b="1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隐约的样子</a:t>
            </a:r>
            <a:endParaRPr lang="zh-CN" altLang="en-US" sz="2400" b="1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门庭庭院。</a:t>
            </a:r>
            <a:endParaRPr lang="zh-CN" altLang="en-US" sz="2400" b="1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静室。</a:t>
            </a:r>
            <a:endParaRPr lang="zh-CN" altLang="en-US" sz="2400" b="1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关鸟兽的笼子。这里指束缚本性的俗世。</a:t>
            </a:r>
            <a:endParaRPr lang="zh-CN" altLang="en-US" sz="2400" b="1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8060"/>
          </a:xfrm>
        </p:spPr>
        <p:txBody>
          <a:bodyPr/>
          <a:p>
            <a:r>
              <a:rPr lang="en-US" altLang="zh-CN" sz="3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3.诗歌大意</a:t>
            </a:r>
            <a:endParaRPr lang="en-US" altLang="zh-CN" sz="32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4" name="内容占位符 3"/>
          <p:cNvSpPr/>
          <p:nvPr>
            <p:ph idx="1"/>
          </p:nvPr>
        </p:nvSpPr>
        <p:spPr>
          <a:xfrm>
            <a:off x="386080" y="1253490"/>
            <a:ext cx="3911600" cy="5367020"/>
          </a:xfrm>
        </p:spPr>
        <p:txBody>
          <a:bodyPr>
            <a:noAutofit/>
          </a:bodyPr>
          <a:p>
            <a:pPr marL="0" indent="0">
              <a:lnSpc>
                <a:spcPct val="110000"/>
              </a:lnSpc>
              <a:buNone/>
            </a:pPr>
            <a:r>
              <a:rPr lang="zh-CN" altLang="en-US" sz="2400">
                <a:solidFill>
                  <a:srgbClr val="FF0000"/>
                </a:solidFill>
              </a:rPr>
              <a:t>少无适俗韵，性本爱丘山。</a:t>
            </a:r>
            <a:endParaRPr lang="zh-CN" altLang="en-US" sz="2400">
              <a:solidFill>
                <a:srgbClr val="FF0000"/>
              </a:solidFill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sz="2400">
                <a:solidFill>
                  <a:srgbClr val="FF0000"/>
                </a:solidFill>
              </a:rPr>
              <a:t>误落尘网中，一去三十年。</a:t>
            </a:r>
            <a:endParaRPr lang="zh-CN" altLang="en-US" sz="2400"/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sz="2400">
                <a:solidFill>
                  <a:schemeClr val="accent1"/>
                </a:solidFill>
              </a:rPr>
              <a:t>羁鸟恋旧林，池鱼思故渊。</a:t>
            </a:r>
            <a:endParaRPr lang="zh-CN" altLang="en-US" sz="2400">
              <a:solidFill>
                <a:schemeClr val="accent1"/>
              </a:solidFill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sz="2400">
                <a:solidFill>
                  <a:schemeClr val="accent1"/>
                </a:solidFill>
              </a:rPr>
              <a:t>开荒南野际，守拙归园田。</a:t>
            </a:r>
            <a:endParaRPr lang="zh-CN" altLang="en-US" sz="2400"/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sz="2400">
                <a:solidFill>
                  <a:schemeClr val="accent4"/>
                </a:solidFill>
              </a:rPr>
              <a:t>方宅十余亩，草屋八九间。</a:t>
            </a:r>
            <a:endParaRPr lang="zh-CN" altLang="en-US" sz="2400">
              <a:solidFill>
                <a:schemeClr val="accent4"/>
              </a:solidFill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sz="2400">
                <a:solidFill>
                  <a:schemeClr val="accent4"/>
                </a:solidFill>
              </a:rPr>
              <a:t>榆柳荫后檐，桃李罗堂前。</a:t>
            </a:r>
            <a:endParaRPr lang="zh-CN" altLang="en-US" sz="2400">
              <a:solidFill>
                <a:schemeClr val="accent4"/>
              </a:solidFill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sz="2400">
                <a:solidFill>
                  <a:schemeClr val="accent6"/>
                </a:solidFill>
              </a:rPr>
              <a:t>暧暧远人村，依依墟里烟。</a:t>
            </a:r>
            <a:endParaRPr lang="zh-CN" altLang="en-US" sz="2400">
              <a:solidFill>
                <a:schemeClr val="accent6"/>
              </a:solidFill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sz="2400">
                <a:solidFill>
                  <a:schemeClr val="accent6"/>
                </a:solidFill>
              </a:rPr>
              <a:t>狗吠深巷中，鸡鸣桑树颠。</a:t>
            </a:r>
            <a:endParaRPr lang="zh-CN" altLang="en-US" sz="2400"/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sz="2400"/>
              <a:t>户庭无尘杂，虚室有余闲。</a:t>
            </a:r>
            <a:endParaRPr lang="zh-CN" altLang="en-US" sz="2400"/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sz="2400"/>
              <a:t>久在樊笼里，复得返自然。</a:t>
            </a:r>
            <a:endParaRPr lang="zh-CN" altLang="en-US" sz="2400"/>
          </a:p>
        </p:txBody>
      </p:sp>
      <p:sp>
        <p:nvSpPr>
          <p:cNvPr id="5" name="文本框 4"/>
          <p:cNvSpPr txBox="1"/>
          <p:nvPr/>
        </p:nvSpPr>
        <p:spPr>
          <a:xfrm>
            <a:off x="4128770" y="1168400"/>
            <a:ext cx="7922260" cy="532320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>
              <a:lnSpc>
                <a:spcPct val="170000"/>
              </a:lnSpc>
            </a:pPr>
            <a:r>
              <a:rPr lang="zh-CN" altLang="en-US" sz="20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从小没有投合世俗的气质，性格本来爱好山野。</a:t>
            </a:r>
            <a:endParaRPr lang="zh-CN" altLang="en-US" sz="200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70000"/>
              </a:lnSpc>
            </a:pPr>
            <a:r>
              <a:rPr lang="zh-CN" altLang="en-US" sz="20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错误地陷落在人世的罗网中，一去就是三十年。</a:t>
            </a:r>
            <a:endParaRPr lang="zh-CN" altLang="en-US" sz="200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70000"/>
              </a:lnSpc>
            </a:pPr>
            <a:r>
              <a:rPr lang="zh-CN" altLang="en-US" sz="200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关在笼中的鸟儿依恋居住过的树林，养在池中的鱼儿思念生活过的深潭。到南边的原野里去开荒，依着愚拙的心性回家耕种田园。</a:t>
            </a:r>
            <a:endParaRPr lang="zh-CN" altLang="en-US" sz="200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70000"/>
              </a:lnSpc>
            </a:pPr>
            <a:r>
              <a:rPr lang="zh-CN" altLang="en-US" sz="2000">
                <a:solidFill>
                  <a:schemeClr val="accent4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住宅四周有十多亩地，茅草房子有八、九间。 </a:t>
            </a:r>
            <a:endParaRPr lang="zh-CN" altLang="en-US" sz="2000">
              <a:solidFill>
                <a:schemeClr val="accent4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70000"/>
              </a:lnSpc>
            </a:pPr>
            <a:r>
              <a:rPr lang="zh-CN" altLang="en-US" sz="2000">
                <a:solidFill>
                  <a:schemeClr val="accent4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榆树、柳树遮掩着后檐，桃树、李树罗列在堂前。</a:t>
            </a:r>
            <a:endParaRPr lang="zh-CN" altLang="en-US" sz="2000">
              <a:solidFill>
                <a:schemeClr val="accent4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70000"/>
              </a:lnSpc>
            </a:pPr>
            <a:r>
              <a:rPr lang="zh-CN" altLang="en-US" sz="2000">
                <a:solidFill>
                  <a:schemeClr val="accent6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远远的住人村落依稀可见，树落上的炊烟随风轻柔地飘扬。</a:t>
            </a:r>
            <a:endParaRPr lang="zh-CN" altLang="en-US" sz="2000">
              <a:solidFill>
                <a:schemeClr val="accent6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70000"/>
              </a:lnSpc>
            </a:pPr>
            <a:r>
              <a:rPr lang="zh-CN" altLang="en-US" sz="2000">
                <a:solidFill>
                  <a:schemeClr val="accent6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狗在深巷里叫，鸡在桑树顶鸣。</a:t>
            </a:r>
            <a:endParaRPr lang="zh-CN" altLang="en-US" sz="2000">
              <a:solidFill>
                <a:schemeClr val="accent6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70000"/>
              </a:lnSpc>
            </a:pPr>
            <a:r>
              <a:rPr lang="zh-CN" altLang="en-US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门庭里没有世俗琐杂的事情烦扰，空房中有的是空闲的时间。</a:t>
            </a:r>
            <a:endParaRPr lang="zh-CN" altLang="en-US" sz="20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70000"/>
              </a:lnSpc>
            </a:pPr>
            <a:r>
              <a:rPr lang="zh-CN" altLang="en-US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长久地困在笼子里面，现在总算又能够返回到大自然了。</a:t>
            </a:r>
            <a:endParaRPr lang="zh-CN" altLang="en-US" sz="20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520104" y="377847"/>
            <a:ext cx="11364177" cy="6092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fontAlgn="ctr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000" b="1">
                <a:latin typeface="微软雅黑" panose="020B0503020204020204" charset="-122"/>
                <a:ea typeface="微软雅黑" panose="020B0503020204020204" charset="-122"/>
              </a:rPr>
              <a:t>随堂巩固</a:t>
            </a:r>
            <a:endParaRPr lang="zh-CN" altLang="en-US" sz="2000" b="1">
              <a:latin typeface="微软雅黑" panose="020B0503020204020204" charset="-122"/>
              <a:ea typeface="微软雅黑" panose="020B0503020204020204" charset="-122"/>
            </a:endParaRPr>
          </a:p>
          <a:p>
            <a:pPr fontAlgn="ctr">
              <a:lnSpc>
                <a:spcPct val="150000"/>
              </a:lnSpc>
            </a:pP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补写出下列句子中的空缺部分。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</a:endParaRPr>
          </a:p>
          <a:p>
            <a:pPr fontAlgn="ctr">
              <a:lnSpc>
                <a:spcPct val="150000"/>
              </a:lnSpc>
            </a:pP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）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《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归园田居（其一）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》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中“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___________________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，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____________________”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两句表露了诗人清高孤傲、与世不合的性格，为全诗定下一个基调，同时又是一个伏笔，它是诗人进入官场却终于辞官归田的根本原因。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</a:endParaRPr>
          </a:p>
          <a:p>
            <a:pPr fontAlgn="ctr">
              <a:lnSpc>
                <a:spcPct val="150000"/>
              </a:lnSpc>
            </a:pP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）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《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归园田居（其一）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》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中透过“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___________________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，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____________________”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两句，我们可以看出诗人生活十分闲适，有很多空闲时间。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</a:endParaRPr>
          </a:p>
          <a:p>
            <a:pPr fontAlgn="ctr">
              <a:lnSpc>
                <a:spcPct val="150000"/>
              </a:lnSpc>
            </a:pP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3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）陶渊明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《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归园田居（其一）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》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描绘的是田园风光，其诗云：“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______________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，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_____________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。狗吠深巷中，鸡鸣桑树颠。”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</a:endParaRPr>
          </a:p>
          <a:p>
            <a:pPr fontAlgn="ctr">
              <a:lnSpc>
                <a:spcPct val="150000"/>
              </a:lnSpc>
            </a:pP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4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）陶渊明是很多古代诗人的偶像。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《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归园田居（其一）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》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写出了很多人的心声：“户庭无尘杂，虚室有余闲。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___________________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，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____________________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。”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</a:endParaRPr>
          </a:p>
          <a:p>
            <a:pPr fontAlgn="ctr">
              <a:lnSpc>
                <a:spcPct val="150000"/>
              </a:lnSpc>
            </a:pPr>
            <a:r>
              <a:rPr lang="en-US" altLang="zh-CN" sz="20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【</a:t>
            </a:r>
            <a:r>
              <a:rPr lang="zh-CN" altLang="en-US" sz="20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答案</a:t>
            </a:r>
            <a:r>
              <a:rPr lang="en-US" altLang="zh-CN" sz="20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】</a:t>
            </a:r>
            <a:r>
              <a:rPr lang="zh-CN" altLang="en-US" sz="20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20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en-US" sz="20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）少无适俗韵，性本爱丘山    （</a:t>
            </a:r>
            <a:r>
              <a:rPr lang="en-US" altLang="zh-CN" sz="20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sz="20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）户庭无尘杂，虚室有余闲    </a:t>
            </a:r>
            <a:endParaRPr lang="zh-CN" altLang="en-US" sz="200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fontAlgn="ctr">
              <a:lnSpc>
                <a:spcPct val="150000"/>
              </a:lnSpc>
            </a:pPr>
            <a:r>
              <a:rPr lang="zh-CN" altLang="en-US" sz="20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              （</a:t>
            </a:r>
            <a:r>
              <a:rPr lang="en-US" altLang="zh-CN" sz="20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3</a:t>
            </a:r>
            <a:r>
              <a:rPr lang="zh-CN" altLang="en-US" sz="20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）暧暧远人村，依依墟里烟    （</a:t>
            </a:r>
            <a:r>
              <a:rPr lang="en-US" altLang="zh-CN" sz="20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4</a:t>
            </a:r>
            <a:r>
              <a:rPr lang="zh-CN" altLang="en-US" sz="20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）久在樊笼里，复得返自然    </a:t>
            </a:r>
            <a:endParaRPr lang="zh-CN" altLang="en-US" sz="200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30629" y="130629"/>
            <a:ext cx="11899075" cy="6590805"/>
          </a:xfrm>
          <a:prstGeom prst="rect">
            <a:avLst/>
          </a:prstGeom>
          <a:noFill/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花"/>
          <p:cNvSpPr/>
          <p:nvPr/>
        </p:nvSpPr>
        <p:spPr bwMode="auto">
          <a:xfrm>
            <a:off x="2651125" y="2733675"/>
            <a:ext cx="1465580" cy="1285240"/>
          </a:xfrm>
          <a:custGeom>
            <a:avLst/>
            <a:gdLst>
              <a:gd name="T0" fmla="*/ 3165133 w 3708400"/>
              <a:gd name="T1" fmla="*/ 2095475 h 3111500"/>
              <a:gd name="T2" fmla="*/ 3420450 w 3708400"/>
              <a:gd name="T3" fmla="*/ 1929522 h 3111500"/>
              <a:gd name="T4" fmla="*/ 1843524 w 3708400"/>
              <a:gd name="T5" fmla="*/ 2206795 h 3111500"/>
              <a:gd name="T6" fmla="*/ 2767572 w 3708400"/>
              <a:gd name="T7" fmla="*/ 2669767 h 3111500"/>
              <a:gd name="T8" fmla="*/ 3321467 w 3708400"/>
              <a:gd name="T9" fmla="*/ 2369986 h 3111500"/>
              <a:gd name="T10" fmla="*/ 783203 w 3708400"/>
              <a:gd name="T11" fmla="*/ 1697039 h 3111500"/>
              <a:gd name="T12" fmla="*/ 2358102 w 3708400"/>
              <a:gd name="T13" fmla="*/ 2808226 h 3111500"/>
              <a:gd name="T14" fmla="*/ 2726625 w 3708400"/>
              <a:gd name="T15" fmla="*/ 2292183 h 3111500"/>
              <a:gd name="T16" fmla="*/ 1899432 w 3708400"/>
              <a:gd name="T17" fmla="*/ 2504951 h 3111500"/>
              <a:gd name="T18" fmla="*/ 1590902 w 3708400"/>
              <a:gd name="T19" fmla="*/ 2460175 h 3111500"/>
              <a:gd name="T20" fmla="*/ 1036372 w 3708400"/>
              <a:gd name="T21" fmla="*/ 1745971 h 3111500"/>
              <a:gd name="T22" fmla="*/ 1100490 w 3708400"/>
              <a:gd name="T23" fmla="*/ 1727870 h 3111500"/>
              <a:gd name="T24" fmla="*/ 537706 w 3708400"/>
              <a:gd name="T25" fmla="*/ 1375179 h 3111500"/>
              <a:gd name="T26" fmla="*/ 2346040 w 3708400"/>
              <a:gd name="T27" fmla="*/ 1666898 h 3111500"/>
              <a:gd name="T28" fmla="*/ 1821030 w 3708400"/>
              <a:gd name="T29" fmla="*/ 1502082 h 3111500"/>
              <a:gd name="T30" fmla="*/ 2539348 w 3708400"/>
              <a:gd name="T31" fmla="*/ 1228341 h 3111500"/>
              <a:gd name="T32" fmla="*/ 1469648 w 3708400"/>
              <a:gd name="T33" fmla="*/ 1219449 h 3111500"/>
              <a:gd name="T34" fmla="*/ 3455800 w 3708400"/>
              <a:gd name="T35" fmla="*/ 1220488 h 3111500"/>
              <a:gd name="T36" fmla="*/ 643803 w 3708400"/>
              <a:gd name="T37" fmla="*/ 1259353 h 3111500"/>
              <a:gd name="T38" fmla="*/ 2216912 w 3708400"/>
              <a:gd name="T39" fmla="*/ 1067857 h 3111500"/>
              <a:gd name="T40" fmla="*/ 2234309 w 3708400"/>
              <a:gd name="T41" fmla="*/ 995248 h 3111500"/>
              <a:gd name="T42" fmla="*/ 1974660 w 3708400"/>
              <a:gd name="T43" fmla="*/ 930148 h 3111500"/>
              <a:gd name="T44" fmla="*/ 1490280 w 3708400"/>
              <a:gd name="T45" fmla="*/ 1338854 h 3111500"/>
              <a:gd name="T46" fmla="*/ 2814550 w 3708400"/>
              <a:gd name="T47" fmla="*/ 1336313 h 3111500"/>
              <a:gd name="T48" fmla="*/ 2134322 w 3708400"/>
              <a:gd name="T49" fmla="*/ 1342664 h 3111500"/>
              <a:gd name="T50" fmla="*/ 1905781 w 3708400"/>
              <a:gd name="T51" fmla="*/ 1195632 h 3111500"/>
              <a:gd name="T52" fmla="*/ 2984686 w 3708400"/>
              <a:gd name="T53" fmla="*/ 1463339 h 3111500"/>
              <a:gd name="T54" fmla="*/ 3015476 w 3708400"/>
              <a:gd name="T55" fmla="*/ 1710087 h 3111500"/>
              <a:gd name="T56" fmla="*/ 1877530 w 3708400"/>
              <a:gd name="T57" fmla="*/ 2347757 h 3111500"/>
              <a:gd name="T58" fmla="*/ 1601376 w 3708400"/>
              <a:gd name="T59" fmla="*/ 1486203 h 3111500"/>
              <a:gd name="T60" fmla="*/ 1778813 w 3708400"/>
              <a:gd name="T61" fmla="*/ 2266778 h 3111500"/>
              <a:gd name="T62" fmla="*/ 2459676 w 3708400"/>
              <a:gd name="T63" fmla="*/ 2094340 h 3111500"/>
              <a:gd name="T64" fmla="*/ 3353209 w 3708400"/>
              <a:gd name="T65" fmla="*/ 1091153 h 3111500"/>
              <a:gd name="T66" fmla="*/ 3506522 w 3708400"/>
              <a:gd name="T67" fmla="*/ 1299158 h 3111500"/>
              <a:gd name="T68" fmla="*/ 3222115 w 3708400"/>
              <a:gd name="T69" fmla="*/ 818682 h 3111500"/>
              <a:gd name="T70" fmla="*/ 2143527 w 3708400"/>
              <a:gd name="T71" fmla="*/ 798041 h 3111500"/>
              <a:gd name="T72" fmla="*/ 2357467 w 3708400"/>
              <a:gd name="T73" fmla="*/ 1271530 h 3111500"/>
              <a:gd name="T74" fmla="*/ 2359372 w 3708400"/>
              <a:gd name="T75" fmla="*/ 1147362 h 3111500"/>
              <a:gd name="T76" fmla="*/ 2155906 w 3708400"/>
              <a:gd name="T77" fmla="*/ 845040 h 3111500"/>
              <a:gd name="T78" fmla="*/ 2515542 w 3708400"/>
              <a:gd name="T79" fmla="*/ 932688 h 3111500"/>
              <a:gd name="T80" fmla="*/ 1425527 w 3708400"/>
              <a:gd name="T81" fmla="*/ 1970490 h 3111500"/>
              <a:gd name="T82" fmla="*/ 1172227 w 3708400"/>
              <a:gd name="T83" fmla="*/ 1242631 h 3111500"/>
              <a:gd name="T84" fmla="*/ 1859120 w 3708400"/>
              <a:gd name="T85" fmla="*/ 975242 h 3111500"/>
              <a:gd name="T86" fmla="*/ 2499988 w 3708400"/>
              <a:gd name="T87" fmla="*/ 796135 h 3111500"/>
              <a:gd name="T88" fmla="*/ 1595345 w 3708400"/>
              <a:gd name="T89" fmla="*/ 1097822 h 3111500"/>
              <a:gd name="T90" fmla="*/ 1876261 w 3708400"/>
              <a:gd name="T91" fmla="*/ 849486 h 3111500"/>
              <a:gd name="T92" fmla="*/ 2718054 w 3708400"/>
              <a:gd name="T93" fmla="*/ 984134 h 3111500"/>
              <a:gd name="T94" fmla="*/ 2723768 w 3708400"/>
              <a:gd name="T95" fmla="*/ 1320435 h 3111500"/>
              <a:gd name="T96" fmla="*/ 2197806 w 3708400"/>
              <a:gd name="T97" fmla="*/ 565266 h 3111500"/>
              <a:gd name="T98" fmla="*/ 58723 w 3708400"/>
              <a:gd name="T99" fmla="*/ 1100362 h 3111500"/>
              <a:gd name="T100" fmla="*/ 904960 w 3708400"/>
              <a:gd name="T101" fmla="*/ 1579567 h 3111500"/>
              <a:gd name="T102" fmla="*/ 914800 w 3708400"/>
              <a:gd name="T103" fmla="*/ 808203 h 3111500"/>
              <a:gd name="T104" fmla="*/ 1487423 w 3708400"/>
              <a:gd name="T105" fmla="*/ 174343 h 3111500"/>
              <a:gd name="T106" fmla="*/ 1193811 w 3708400"/>
              <a:gd name="T107" fmla="*/ 519536 h 3111500"/>
              <a:gd name="T108" fmla="*/ 1744850 w 3708400"/>
              <a:gd name="T109" fmla="*/ 476983 h 3111500"/>
              <a:gd name="T110" fmla="*/ 2148288 w 3708400"/>
              <a:gd name="T111" fmla="*/ 473807 h 3111500"/>
              <a:gd name="T112" fmla="*/ 2296205 w 3708400"/>
              <a:gd name="T113" fmla="*/ 405848 h 3111500"/>
              <a:gd name="T114" fmla="*/ 1906098 w 3708400"/>
              <a:gd name="T115" fmla="*/ 52081 h 3111500"/>
              <a:gd name="T116" fmla="*/ 3112288 w 3708400"/>
              <a:gd name="T117" fmla="*/ 651326 h 3111500"/>
              <a:gd name="T118" fmla="*/ 3278933 w 3708400"/>
              <a:gd name="T119" fmla="*/ 813284 h 3111500"/>
              <a:gd name="T120" fmla="*/ 3083086 w 3708400"/>
              <a:gd name="T121" fmla="*/ 2718037 h 3111500"/>
              <a:gd name="T122" fmla="*/ 1232219 w 3708400"/>
              <a:gd name="T123" fmla="*/ 2597363 h 3111500"/>
              <a:gd name="T124" fmla="*/ 143791 w 3708400"/>
              <a:gd name="T125" fmla="*/ 1020018 h 3111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708400" h="3111500">
                <a:moveTo>
                  <a:pt x="2959100" y="2084388"/>
                </a:moveTo>
                <a:lnTo>
                  <a:pt x="2965132" y="2084703"/>
                </a:lnTo>
                <a:lnTo>
                  <a:pt x="2985452" y="2085332"/>
                </a:lnTo>
                <a:lnTo>
                  <a:pt x="3005455" y="2086906"/>
                </a:lnTo>
                <a:lnTo>
                  <a:pt x="3025775" y="2088795"/>
                </a:lnTo>
                <a:lnTo>
                  <a:pt x="3045778" y="2091942"/>
                </a:lnTo>
                <a:lnTo>
                  <a:pt x="3065780" y="2095405"/>
                </a:lnTo>
                <a:lnTo>
                  <a:pt x="3085465" y="2099812"/>
                </a:lnTo>
                <a:lnTo>
                  <a:pt x="3105150" y="2104533"/>
                </a:lnTo>
                <a:lnTo>
                  <a:pt x="3124835" y="2109884"/>
                </a:lnTo>
                <a:lnTo>
                  <a:pt x="3127692" y="2110514"/>
                </a:lnTo>
                <a:lnTo>
                  <a:pt x="3129915" y="2111458"/>
                </a:lnTo>
                <a:lnTo>
                  <a:pt x="3132455" y="2112717"/>
                </a:lnTo>
                <a:lnTo>
                  <a:pt x="3134995" y="2114291"/>
                </a:lnTo>
                <a:lnTo>
                  <a:pt x="3139122" y="2117124"/>
                </a:lnTo>
                <a:lnTo>
                  <a:pt x="3143250" y="2120901"/>
                </a:lnTo>
                <a:lnTo>
                  <a:pt x="3133725" y="2120901"/>
                </a:lnTo>
                <a:lnTo>
                  <a:pt x="3124200" y="2120272"/>
                </a:lnTo>
                <a:lnTo>
                  <a:pt x="3114992" y="2119013"/>
                </a:lnTo>
                <a:lnTo>
                  <a:pt x="3105468" y="2116809"/>
                </a:lnTo>
                <a:lnTo>
                  <a:pt x="3091180" y="2113976"/>
                </a:lnTo>
                <a:lnTo>
                  <a:pt x="3075940" y="2110829"/>
                </a:lnTo>
                <a:lnTo>
                  <a:pt x="3061018" y="2107681"/>
                </a:lnTo>
                <a:lnTo>
                  <a:pt x="3046095" y="2105163"/>
                </a:lnTo>
                <a:lnTo>
                  <a:pt x="3030855" y="2103274"/>
                </a:lnTo>
                <a:lnTo>
                  <a:pt x="3015932" y="2102015"/>
                </a:lnTo>
                <a:lnTo>
                  <a:pt x="3000692" y="2100756"/>
                </a:lnTo>
                <a:lnTo>
                  <a:pt x="2985452" y="2100126"/>
                </a:lnTo>
                <a:lnTo>
                  <a:pt x="2976562" y="2099497"/>
                </a:lnTo>
                <a:lnTo>
                  <a:pt x="2967355" y="2099812"/>
                </a:lnTo>
                <a:lnTo>
                  <a:pt x="2958465" y="2100441"/>
                </a:lnTo>
                <a:lnTo>
                  <a:pt x="2949575" y="2102015"/>
                </a:lnTo>
                <a:lnTo>
                  <a:pt x="2941002" y="2103589"/>
                </a:lnTo>
                <a:lnTo>
                  <a:pt x="2932112" y="2105163"/>
                </a:lnTo>
                <a:lnTo>
                  <a:pt x="2914650" y="2109884"/>
                </a:lnTo>
                <a:lnTo>
                  <a:pt x="2914968" y="2105163"/>
                </a:lnTo>
                <a:lnTo>
                  <a:pt x="2915285" y="2100756"/>
                </a:lnTo>
                <a:lnTo>
                  <a:pt x="2916238" y="2098553"/>
                </a:lnTo>
                <a:lnTo>
                  <a:pt x="2916872" y="2096664"/>
                </a:lnTo>
                <a:lnTo>
                  <a:pt x="2918142" y="2095090"/>
                </a:lnTo>
                <a:lnTo>
                  <a:pt x="2920365" y="2093516"/>
                </a:lnTo>
                <a:lnTo>
                  <a:pt x="2925445" y="2091313"/>
                </a:lnTo>
                <a:lnTo>
                  <a:pt x="2930842" y="2089110"/>
                </a:lnTo>
                <a:lnTo>
                  <a:pt x="2936558" y="2087536"/>
                </a:lnTo>
                <a:lnTo>
                  <a:pt x="2941955" y="2086277"/>
                </a:lnTo>
                <a:lnTo>
                  <a:pt x="2947988" y="2085018"/>
                </a:lnTo>
                <a:lnTo>
                  <a:pt x="2953702" y="2084703"/>
                </a:lnTo>
                <a:lnTo>
                  <a:pt x="2959100" y="2084388"/>
                </a:lnTo>
                <a:close/>
                <a:moveTo>
                  <a:pt x="2862480" y="2064171"/>
                </a:moveTo>
                <a:lnTo>
                  <a:pt x="2858671" y="2072110"/>
                </a:lnTo>
                <a:lnTo>
                  <a:pt x="2854862" y="2080367"/>
                </a:lnTo>
                <a:lnTo>
                  <a:pt x="2851370" y="2088624"/>
                </a:lnTo>
                <a:lnTo>
                  <a:pt x="2848831" y="2096880"/>
                </a:lnTo>
                <a:lnTo>
                  <a:pt x="2845656" y="2105455"/>
                </a:lnTo>
                <a:lnTo>
                  <a:pt x="2843117" y="2114347"/>
                </a:lnTo>
                <a:lnTo>
                  <a:pt x="2840895" y="2122921"/>
                </a:lnTo>
                <a:lnTo>
                  <a:pt x="2838674" y="2131495"/>
                </a:lnTo>
                <a:lnTo>
                  <a:pt x="2842800" y="2123556"/>
                </a:lnTo>
                <a:lnTo>
                  <a:pt x="2846609" y="2115617"/>
                </a:lnTo>
                <a:lnTo>
                  <a:pt x="2849783" y="2107043"/>
                </a:lnTo>
                <a:lnTo>
                  <a:pt x="2852640" y="2098786"/>
                </a:lnTo>
                <a:lnTo>
                  <a:pt x="2857718" y="2081320"/>
                </a:lnTo>
                <a:lnTo>
                  <a:pt x="2862480" y="2064171"/>
                </a:lnTo>
                <a:close/>
                <a:moveTo>
                  <a:pt x="1938104" y="2057400"/>
                </a:moveTo>
                <a:lnTo>
                  <a:pt x="1951390" y="2057400"/>
                </a:lnTo>
                <a:lnTo>
                  <a:pt x="1952317" y="2064024"/>
                </a:lnTo>
                <a:lnTo>
                  <a:pt x="1952626" y="2070963"/>
                </a:lnTo>
                <a:lnTo>
                  <a:pt x="1952317" y="2077271"/>
                </a:lnTo>
                <a:lnTo>
                  <a:pt x="1951699" y="2083895"/>
                </a:lnTo>
                <a:lnTo>
                  <a:pt x="1950154" y="2090519"/>
                </a:lnTo>
                <a:lnTo>
                  <a:pt x="1948918" y="2096827"/>
                </a:lnTo>
                <a:lnTo>
                  <a:pt x="1946138" y="2109444"/>
                </a:lnTo>
                <a:lnTo>
                  <a:pt x="1938413" y="2140354"/>
                </a:lnTo>
                <a:lnTo>
                  <a:pt x="1930998" y="2171265"/>
                </a:lnTo>
                <a:lnTo>
                  <a:pt x="1923891" y="2202176"/>
                </a:lnTo>
                <a:lnTo>
                  <a:pt x="1915549" y="2233087"/>
                </a:lnTo>
                <a:lnTo>
                  <a:pt x="1914004" y="2237502"/>
                </a:lnTo>
                <a:lnTo>
                  <a:pt x="1912459" y="2241603"/>
                </a:lnTo>
                <a:lnTo>
                  <a:pt x="1909987" y="2245703"/>
                </a:lnTo>
                <a:lnTo>
                  <a:pt x="1907515" y="2249488"/>
                </a:lnTo>
                <a:lnTo>
                  <a:pt x="1906897" y="2243495"/>
                </a:lnTo>
                <a:lnTo>
                  <a:pt x="1906588" y="2237818"/>
                </a:lnTo>
                <a:lnTo>
                  <a:pt x="1906588" y="2232140"/>
                </a:lnTo>
                <a:lnTo>
                  <a:pt x="1906897" y="2226147"/>
                </a:lnTo>
                <a:lnTo>
                  <a:pt x="1907515" y="2220470"/>
                </a:lnTo>
                <a:lnTo>
                  <a:pt x="1908442" y="2214792"/>
                </a:lnTo>
                <a:lnTo>
                  <a:pt x="1910605" y="2203122"/>
                </a:lnTo>
                <a:lnTo>
                  <a:pt x="1913386" y="2191767"/>
                </a:lnTo>
                <a:lnTo>
                  <a:pt x="1916167" y="2180412"/>
                </a:lnTo>
                <a:lnTo>
                  <a:pt x="1918638" y="2169057"/>
                </a:lnTo>
                <a:lnTo>
                  <a:pt x="1920801" y="2157702"/>
                </a:lnTo>
                <a:lnTo>
                  <a:pt x="1922655" y="2145401"/>
                </a:lnTo>
                <a:lnTo>
                  <a:pt x="1925127" y="2132469"/>
                </a:lnTo>
                <a:lnTo>
                  <a:pt x="1930380" y="2107867"/>
                </a:lnTo>
                <a:lnTo>
                  <a:pt x="1932852" y="2095250"/>
                </a:lnTo>
                <a:lnTo>
                  <a:pt x="1935014" y="2082949"/>
                </a:lnTo>
                <a:lnTo>
                  <a:pt x="1936868" y="2070017"/>
                </a:lnTo>
                <a:lnTo>
                  <a:pt x="1938104" y="2057400"/>
                </a:lnTo>
                <a:close/>
                <a:moveTo>
                  <a:pt x="2848196" y="2037178"/>
                </a:moveTo>
                <a:lnTo>
                  <a:pt x="2845974" y="2037496"/>
                </a:lnTo>
                <a:lnTo>
                  <a:pt x="2843435" y="2038131"/>
                </a:lnTo>
                <a:lnTo>
                  <a:pt x="2841530" y="2039084"/>
                </a:lnTo>
                <a:lnTo>
                  <a:pt x="2839308" y="2040036"/>
                </a:lnTo>
                <a:lnTo>
                  <a:pt x="2837404" y="2041307"/>
                </a:lnTo>
                <a:lnTo>
                  <a:pt x="2833595" y="2044482"/>
                </a:lnTo>
                <a:lnTo>
                  <a:pt x="2830103" y="2048293"/>
                </a:lnTo>
                <a:lnTo>
                  <a:pt x="2826929" y="2052104"/>
                </a:lnTo>
                <a:lnTo>
                  <a:pt x="2821533" y="2060043"/>
                </a:lnTo>
                <a:lnTo>
                  <a:pt x="2817089" y="2067982"/>
                </a:lnTo>
                <a:lnTo>
                  <a:pt x="2812328" y="2076239"/>
                </a:lnTo>
                <a:lnTo>
                  <a:pt x="2804392" y="2092435"/>
                </a:lnTo>
                <a:lnTo>
                  <a:pt x="2797092" y="2108948"/>
                </a:lnTo>
                <a:lnTo>
                  <a:pt x="2790426" y="2126097"/>
                </a:lnTo>
                <a:lnTo>
                  <a:pt x="2766620" y="2123556"/>
                </a:lnTo>
                <a:lnTo>
                  <a:pt x="2766620" y="2117522"/>
                </a:lnTo>
                <a:lnTo>
                  <a:pt x="2767254" y="2112124"/>
                </a:lnTo>
                <a:lnTo>
                  <a:pt x="2768207" y="2106725"/>
                </a:lnTo>
                <a:lnTo>
                  <a:pt x="2769794" y="2101009"/>
                </a:lnTo>
                <a:lnTo>
                  <a:pt x="2771381" y="2095610"/>
                </a:lnTo>
                <a:lnTo>
                  <a:pt x="2773603" y="2090529"/>
                </a:lnTo>
                <a:lnTo>
                  <a:pt x="2775825" y="2085131"/>
                </a:lnTo>
                <a:lnTo>
                  <a:pt x="2778364" y="2080050"/>
                </a:lnTo>
                <a:lnTo>
                  <a:pt x="2783443" y="2069570"/>
                </a:lnTo>
                <a:lnTo>
                  <a:pt x="2789474" y="2059725"/>
                </a:lnTo>
                <a:lnTo>
                  <a:pt x="2794870" y="2049563"/>
                </a:lnTo>
                <a:lnTo>
                  <a:pt x="2799948" y="2039401"/>
                </a:lnTo>
                <a:lnTo>
                  <a:pt x="2788521" y="2039084"/>
                </a:lnTo>
                <a:lnTo>
                  <a:pt x="2777412" y="2039084"/>
                </a:lnTo>
                <a:lnTo>
                  <a:pt x="2771698" y="2051151"/>
                </a:lnTo>
                <a:lnTo>
                  <a:pt x="2766937" y="2063536"/>
                </a:lnTo>
                <a:lnTo>
                  <a:pt x="2762810" y="2076239"/>
                </a:lnTo>
                <a:lnTo>
                  <a:pt x="2759319" y="2088941"/>
                </a:lnTo>
                <a:lnTo>
                  <a:pt x="2756145" y="2101644"/>
                </a:lnTo>
                <a:lnTo>
                  <a:pt x="2753605" y="2114982"/>
                </a:lnTo>
                <a:lnTo>
                  <a:pt x="2751066" y="2128002"/>
                </a:lnTo>
                <a:lnTo>
                  <a:pt x="2748527" y="2140705"/>
                </a:lnTo>
                <a:lnTo>
                  <a:pt x="2757732" y="2138799"/>
                </a:lnTo>
                <a:lnTo>
                  <a:pt x="2766620" y="2136576"/>
                </a:lnTo>
                <a:lnTo>
                  <a:pt x="2775507" y="2134988"/>
                </a:lnTo>
                <a:lnTo>
                  <a:pt x="2784395" y="2134036"/>
                </a:lnTo>
                <a:lnTo>
                  <a:pt x="2802488" y="2131813"/>
                </a:lnTo>
                <a:lnTo>
                  <a:pt x="2820898" y="2130225"/>
                </a:lnTo>
                <a:lnTo>
                  <a:pt x="2822168" y="2120063"/>
                </a:lnTo>
                <a:lnTo>
                  <a:pt x="2809154" y="2118157"/>
                </a:lnTo>
                <a:lnTo>
                  <a:pt x="2810423" y="2111489"/>
                </a:lnTo>
                <a:lnTo>
                  <a:pt x="2812010" y="2104820"/>
                </a:lnTo>
                <a:lnTo>
                  <a:pt x="2814232" y="2098468"/>
                </a:lnTo>
                <a:lnTo>
                  <a:pt x="2816137" y="2091799"/>
                </a:lnTo>
                <a:lnTo>
                  <a:pt x="2818994" y="2085448"/>
                </a:lnTo>
                <a:lnTo>
                  <a:pt x="2821850" y="2079732"/>
                </a:lnTo>
                <a:lnTo>
                  <a:pt x="2825342" y="2073381"/>
                </a:lnTo>
                <a:lnTo>
                  <a:pt x="2829151" y="2067982"/>
                </a:lnTo>
                <a:lnTo>
                  <a:pt x="2834547" y="2060361"/>
                </a:lnTo>
                <a:lnTo>
                  <a:pt x="2840260" y="2052739"/>
                </a:lnTo>
                <a:lnTo>
                  <a:pt x="2845974" y="2045117"/>
                </a:lnTo>
                <a:lnTo>
                  <a:pt x="2848831" y="2041307"/>
                </a:lnTo>
                <a:lnTo>
                  <a:pt x="2851053" y="2037178"/>
                </a:lnTo>
                <a:lnTo>
                  <a:pt x="2848196" y="2037178"/>
                </a:lnTo>
                <a:close/>
                <a:moveTo>
                  <a:pt x="3002663" y="2036763"/>
                </a:moveTo>
                <a:lnTo>
                  <a:pt x="3012201" y="2036763"/>
                </a:lnTo>
                <a:lnTo>
                  <a:pt x="3021422" y="2037086"/>
                </a:lnTo>
                <a:lnTo>
                  <a:pt x="3030642" y="2038376"/>
                </a:lnTo>
                <a:lnTo>
                  <a:pt x="3039863" y="2039666"/>
                </a:lnTo>
                <a:lnTo>
                  <a:pt x="3049083" y="2041602"/>
                </a:lnTo>
                <a:lnTo>
                  <a:pt x="3066570" y="2045150"/>
                </a:lnTo>
                <a:lnTo>
                  <a:pt x="3084375" y="2049667"/>
                </a:lnTo>
                <a:lnTo>
                  <a:pt x="3102180" y="2054183"/>
                </a:lnTo>
                <a:lnTo>
                  <a:pt x="3111082" y="2056441"/>
                </a:lnTo>
                <a:lnTo>
                  <a:pt x="3119667" y="2059345"/>
                </a:lnTo>
                <a:lnTo>
                  <a:pt x="3128251" y="2062571"/>
                </a:lnTo>
                <a:lnTo>
                  <a:pt x="3136518" y="2066119"/>
                </a:lnTo>
                <a:lnTo>
                  <a:pt x="3144785" y="2069345"/>
                </a:lnTo>
                <a:lnTo>
                  <a:pt x="3152733" y="2073861"/>
                </a:lnTo>
                <a:lnTo>
                  <a:pt x="3160682" y="2078378"/>
                </a:lnTo>
                <a:lnTo>
                  <a:pt x="3168313" y="2083217"/>
                </a:lnTo>
                <a:lnTo>
                  <a:pt x="3175625" y="2088701"/>
                </a:lnTo>
                <a:lnTo>
                  <a:pt x="3182938" y="2094830"/>
                </a:lnTo>
                <a:lnTo>
                  <a:pt x="3180394" y="2095798"/>
                </a:lnTo>
                <a:lnTo>
                  <a:pt x="3178487" y="2096443"/>
                </a:lnTo>
                <a:lnTo>
                  <a:pt x="3175943" y="2097088"/>
                </a:lnTo>
                <a:lnTo>
                  <a:pt x="3173718" y="2097088"/>
                </a:lnTo>
                <a:lnTo>
                  <a:pt x="3171810" y="2097088"/>
                </a:lnTo>
                <a:lnTo>
                  <a:pt x="3169266" y="2096765"/>
                </a:lnTo>
                <a:lnTo>
                  <a:pt x="3165133" y="2095475"/>
                </a:lnTo>
                <a:lnTo>
                  <a:pt x="3160682" y="2093217"/>
                </a:lnTo>
                <a:lnTo>
                  <a:pt x="3156549" y="2091281"/>
                </a:lnTo>
                <a:lnTo>
                  <a:pt x="3152415" y="2088701"/>
                </a:lnTo>
                <a:lnTo>
                  <a:pt x="3148282" y="2086765"/>
                </a:lnTo>
                <a:lnTo>
                  <a:pt x="3141923" y="2083539"/>
                </a:lnTo>
                <a:lnTo>
                  <a:pt x="3135564" y="2080313"/>
                </a:lnTo>
                <a:lnTo>
                  <a:pt x="3129205" y="2077410"/>
                </a:lnTo>
                <a:lnTo>
                  <a:pt x="3122846" y="2075152"/>
                </a:lnTo>
                <a:lnTo>
                  <a:pt x="3115852" y="2072571"/>
                </a:lnTo>
                <a:lnTo>
                  <a:pt x="3109175" y="2070635"/>
                </a:lnTo>
                <a:lnTo>
                  <a:pt x="3095821" y="2066764"/>
                </a:lnTo>
                <a:lnTo>
                  <a:pt x="3081831" y="2063538"/>
                </a:lnTo>
                <a:lnTo>
                  <a:pt x="3068160" y="2060635"/>
                </a:lnTo>
                <a:lnTo>
                  <a:pt x="3040498" y="2055151"/>
                </a:lnTo>
                <a:lnTo>
                  <a:pt x="3033504" y="2053861"/>
                </a:lnTo>
                <a:lnTo>
                  <a:pt x="3026509" y="2052570"/>
                </a:lnTo>
                <a:lnTo>
                  <a:pt x="3019832" y="2052248"/>
                </a:lnTo>
                <a:lnTo>
                  <a:pt x="3012837" y="2051925"/>
                </a:lnTo>
                <a:lnTo>
                  <a:pt x="3005524" y="2051925"/>
                </a:lnTo>
                <a:lnTo>
                  <a:pt x="2998530" y="2051925"/>
                </a:lnTo>
                <a:lnTo>
                  <a:pt x="2984540" y="2052893"/>
                </a:lnTo>
                <a:lnTo>
                  <a:pt x="2996622" y="2055473"/>
                </a:lnTo>
                <a:lnTo>
                  <a:pt x="3008068" y="2058377"/>
                </a:lnTo>
                <a:lnTo>
                  <a:pt x="3019832" y="2061280"/>
                </a:lnTo>
                <a:lnTo>
                  <a:pt x="3030960" y="2064829"/>
                </a:lnTo>
                <a:lnTo>
                  <a:pt x="3054170" y="2072248"/>
                </a:lnTo>
                <a:lnTo>
                  <a:pt x="3077062" y="2080313"/>
                </a:lnTo>
                <a:lnTo>
                  <a:pt x="3083421" y="2082894"/>
                </a:lnTo>
                <a:lnTo>
                  <a:pt x="3089462" y="2086120"/>
                </a:lnTo>
                <a:lnTo>
                  <a:pt x="3095821" y="2089991"/>
                </a:lnTo>
                <a:lnTo>
                  <a:pt x="3101544" y="2093540"/>
                </a:lnTo>
                <a:lnTo>
                  <a:pt x="3092324" y="2093540"/>
                </a:lnTo>
                <a:lnTo>
                  <a:pt x="3083103" y="2092894"/>
                </a:lnTo>
                <a:lnTo>
                  <a:pt x="3073883" y="2091927"/>
                </a:lnTo>
                <a:lnTo>
                  <a:pt x="3064662" y="2089991"/>
                </a:lnTo>
                <a:lnTo>
                  <a:pt x="3055760" y="2087733"/>
                </a:lnTo>
                <a:lnTo>
                  <a:pt x="3046539" y="2085152"/>
                </a:lnTo>
                <a:lnTo>
                  <a:pt x="3028734" y="2079991"/>
                </a:lnTo>
                <a:lnTo>
                  <a:pt x="3019832" y="2077087"/>
                </a:lnTo>
                <a:lnTo>
                  <a:pt x="3010612" y="2075152"/>
                </a:lnTo>
                <a:lnTo>
                  <a:pt x="3001709" y="2072894"/>
                </a:lnTo>
                <a:lnTo>
                  <a:pt x="2992807" y="2071281"/>
                </a:lnTo>
                <a:lnTo>
                  <a:pt x="2983904" y="2070313"/>
                </a:lnTo>
                <a:lnTo>
                  <a:pt x="2974366" y="2069990"/>
                </a:lnTo>
                <a:lnTo>
                  <a:pt x="2969915" y="2069990"/>
                </a:lnTo>
                <a:lnTo>
                  <a:pt x="2965145" y="2070313"/>
                </a:lnTo>
                <a:lnTo>
                  <a:pt x="2960376" y="2070635"/>
                </a:lnTo>
                <a:lnTo>
                  <a:pt x="2955925" y="2071281"/>
                </a:lnTo>
                <a:lnTo>
                  <a:pt x="2955925" y="2067732"/>
                </a:lnTo>
                <a:lnTo>
                  <a:pt x="2956561" y="2064506"/>
                </a:lnTo>
                <a:lnTo>
                  <a:pt x="2957833" y="2061925"/>
                </a:lnTo>
                <a:lnTo>
                  <a:pt x="2959422" y="2059345"/>
                </a:lnTo>
                <a:lnTo>
                  <a:pt x="2961966" y="2056764"/>
                </a:lnTo>
                <a:lnTo>
                  <a:pt x="2964510" y="2055151"/>
                </a:lnTo>
                <a:lnTo>
                  <a:pt x="2969915" y="2051280"/>
                </a:lnTo>
                <a:lnTo>
                  <a:pt x="2972140" y="2045150"/>
                </a:lnTo>
                <a:lnTo>
                  <a:pt x="2973094" y="2042247"/>
                </a:lnTo>
                <a:lnTo>
                  <a:pt x="2974684" y="2039344"/>
                </a:lnTo>
                <a:lnTo>
                  <a:pt x="2983904" y="2038053"/>
                </a:lnTo>
                <a:lnTo>
                  <a:pt x="2993125" y="2037086"/>
                </a:lnTo>
                <a:lnTo>
                  <a:pt x="3002663" y="2036763"/>
                </a:lnTo>
                <a:close/>
                <a:moveTo>
                  <a:pt x="3032421" y="2001838"/>
                </a:moveTo>
                <a:lnTo>
                  <a:pt x="3035273" y="2001838"/>
                </a:lnTo>
                <a:lnTo>
                  <a:pt x="3040343" y="2001838"/>
                </a:lnTo>
                <a:lnTo>
                  <a:pt x="3044779" y="2002470"/>
                </a:lnTo>
                <a:lnTo>
                  <a:pt x="3049532" y="2003101"/>
                </a:lnTo>
                <a:lnTo>
                  <a:pt x="3053968" y="2003733"/>
                </a:lnTo>
                <a:lnTo>
                  <a:pt x="3062841" y="2005627"/>
                </a:lnTo>
                <a:lnTo>
                  <a:pt x="3072030" y="2008153"/>
                </a:lnTo>
                <a:lnTo>
                  <a:pt x="3080903" y="2011310"/>
                </a:lnTo>
                <a:lnTo>
                  <a:pt x="3089459" y="2014468"/>
                </a:lnTo>
                <a:lnTo>
                  <a:pt x="3107204" y="2021099"/>
                </a:lnTo>
                <a:lnTo>
                  <a:pt x="3126217" y="2028045"/>
                </a:lnTo>
                <a:lnTo>
                  <a:pt x="3145546" y="2035307"/>
                </a:lnTo>
                <a:lnTo>
                  <a:pt x="3155370" y="2039096"/>
                </a:lnTo>
                <a:lnTo>
                  <a:pt x="3164559" y="2043201"/>
                </a:lnTo>
                <a:lnTo>
                  <a:pt x="3173749" y="2047621"/>
                </a:lnTo>
                <a:lnTo>
                  <a:pt x="3182938" y="2052357"/>
                </a:lnTo>
                <a:lnTo>
                  <a:pt x="3177868" y="2058988"/>
                </a:lnTo>
                <a:lnTo>
                  <a:pt x="3164242" y="2055199"/>
                </a:lnTo>
                <a:lnTo>
                  <a:pt x="3150300" y="2050779"/>
                </a:lnTo>
                <a:lnTo>
                  <a:pt x="3136991" y="2046674"/>
                </a:lnTo>
                <a:lnTo>
                  <a:pt x="3123365" y="2041938"/>
                </a:lnTo>
                <a:lnTo>
                  <a:pt x="3096113" y="2032465"/>
                </a:lnTo>
                <a:lnTo>
                  <a:pt x="3069179" y="2022993"/>
                </a:lnTo>
                <a:lnTo>
                  <a:pt x="3063792" y="2021099"/>
                </a:lnTo>
                <a:lnTo>
                  <a:pt x="3057771" y="2020151"/>
                </a:lnTo>
                <a:lnTo>
                  <a:pt x="3052384" y="2019520"/>
                </a:lnTo>
                <a:lnTo>
                  <a:pt x="3046363" y="2018888"/>
                </a:lnTo>
                <a:lnTo>
                  <a:pt x="3034956" y="2018573"/>
                </a:lnTo>
                <a:lnTo>
                  <a:pt x="3023548" y="2018257"/>
                </a:lnTo>
                <a:lnTo>
                  <a:pt x="3022597" y="2016362"/>
                </a:lnTo>
                <a:lnTo>
                  <a:pt x="3021647" y="2015099"/>
                </a:lnTo>
                <a:lnTo>
                  <a:pt x="3021330" y="2013205"/>
                </a:lnTo>
                <a:lnTo>
                  <a:pt x="3021013" y="2011942"/>
                </a:lnTo>
                <a:lnTo>
                  <a:pt x="3021330" y="2010679"/>
                </a:lnTo>
                <a:lnTo>
                  <a:pt x="3021647" y="2009100"/>
                </a:lnTo>
                <a:lnTo>
                  <a:pt x="3022281" y="2007837"/>
                </a:lnTo>
                <a:lnTo>
                  <a:pt x="3023231" y="2006890"/>
                </a:lnTo>
                <a:lnTo>
                  <a:pt x="3025766" y="2004680"/>
                </a:lnTo>
                <a:lnTo>
                  <a:pt x="3028935" y="2003101"/>
                </a:lnTo>
                <a:lnTo>
                  <a:pt x="3032421" y="2001838"/>
                </a:lnTo>
                <a:close/>
                <a:moveTo>
                  <a:pt x="3093063" y="1968500"/>
                </a:moveTo>
                <a:lnTo>
                  <a:pt x="3096852" y="1968819"/>
                </a:lnTo>
                <a:lnTo>
                  <a:pt x="3100324" y="1969138"/>
                </a:lnTo>
                <a:lnTo>
                  <a:pt x="3104113" y="1969777"/>
                </a:lnTo>
                <a:lnTo>
                  <a:pt x="3107585" y="1971054"/>
                </a:lnTo>
                <a:lnTo>
                  <a:pt x="3110742" y="1972011"/>
                </a:lnTo>
                <a:lnTo>
                  <a:pt x="3117688" y="1974884"/>
                </a:lnTo>
                <a:lnTo>
                  <a:pt x="3124317" y="1978395"/>
                </a:lnTo>
                <a:lnTo>
                  <a:pt x="3130947" y="1981586"/>
                </a:lnTo>
                <a:lnTo>
                  <a:pt x="3137261" y="1985097"/>
                </a:lnTo>
                <a:lnTo>
                  <a:pt x="3143890" y="1988608"/>
                </a:lnTo>
                <a:lnTo>
                  <a:pt x="3151151" y="1993077"/>
                </a:lnTo>
                <a:lnTo>
                  <a:pt x="3158728" y="1997545"/>
                </a:lnTo>
                <a:lnTo>
                  <a:pt x="3165989" y="2001695"/>
                </a:lnTo>
                <a:lnTo>
                  <a:pt x="3173566" y="2006482"/>
                </a:lnTo>
                <a:lnTo>
                  <a:pt x="3181143" y="2011270"/>
                </a:lnTo>
                <a:lnTo>
                  <a:pt x="3188088" y="2016377"/>
                </a:lnTo>
                <a:lnTo>
                  <a:pt x="3191561" y="2019250"/>
                </a:lnTo>
                <a:lnTo>
                  <a:pt x="3194717" y="2022441"/>
                </a:lnTo>
                <a:lnTo>
                  <a:pt x="3197559" y="2025314"/>
                </a:lnTo>
                <a:lnTo>
                  <a:pt x="3200400" y="2028825"/>
                </a:lnTo>
                <a:lnTo>
                  <a:pt x="3193139" y="2026910"/>
                </a:lnTo>
                <a:lnTo>
                  <a:pt x="3186194" y="2024676"/>
                </a:lnTo>
                <a:lnTo>
                  <a:pt x="3178933" y="2021803"/>
                </a:lnTo>
                <a:lnTo>
                  <a:pt x="3171987" y="2019250"/>
                </a:lnTo>
                <a:lnTo>
                  <a:pt x="3165358" y="2016058"/>
                </a:lnTo>
                <a:lnTo>
                  <a:pt x="3158728" y="2012866"/>
                </a:lnTo>
                <a:lnTo>
                  <a:pt x="3145469" y="2005844"/>
                </a:lnTo>
                <a:lnTo>
                  <a:pt x="3132210" y="1998822"/>
                </a:lnTo>
                <a:lnTo>
                  <a:pt x="3119266" y="1991800"/>
                </a:lnTo>
                <a:lnTo>
                  <a:pt x="3112321" y="1988608"/>
                </a:lnTo>
                <a:lnTo>
                  <a:pt x="3105375" y="1985736"/>
                </a:lnTo>
                <a:lnTo>
                  <a:pt x="3098430" y="1983182"/>
                </a:lnTo>
                <a:lnTo>
                  <a:pt x="3091485" y="1980629"/>
                </a:lnTo>
                <a:lnTo>
                  <a:pt x="3090222" y="1974884"/>
                </a:lnTo>
                <a:lnTo>
                  <a:pt x="3089275" y="1968819"/>
                </a:lnTo>
                <a:lnTo>
                  <a:pt x="3093063" y="1968500"/>
                </a:lnTo>
                <a:close/>
                <a:moveTo>
                  <a:pt x="3338513" y="1941513"/>
                </a:moveTo>
                <a:lnTo>
                  <a:pt x="3344646" y="1942466"/>
                </a:lnTo>
                <a:lnTo>
                  <a:pt x="3350133" y="1943736"/>
                </a:lnTo>
                <a:lnTo>
                  <a:pt x="3355943" y="1945006"/>
                </a:lnTo>
                <a:lnTo>
                  <a:pt x="3361753" y="1946276"/>
                </a:lnTo>
                <a:lnTo>
                  <a:pt x="3367562" y="1948498"/>
                </a:lnTo>
                <a:lnTo>
                  <a:pt x="3373372" y="1950403"/>
                </a:lnTo>
                <a:lnTo>
                  <a:pt x="3378537" y="1953261"/>
                </a:lnTo>
                <a:lnTo>
                  <a:pt x="3383701" y="1956118"/>
                </a:lnTo>
                <a:lnTo>
                  <a:pt x="3389188" y="1958976"/>
                </a:lnTo>
                <a:lnTo>
                  <a:pt x="3394030" y="1962468"/>
                </a:lnTo>
                <a:lnTo>
                  <a:pt x="3398549" y="1965961"/>
                </a:lnTo>
                <a:lnTo>
                  <a:pt x="3402745" y="1970088"/>
                </a:lnTo>
                <a:lnTo>
                  <a:pt x="3406618" y="1974216"/>
                </a:lnTo>
                <a:lnTo>
                  <a:pt x="3410491" y="1979296"/>
                </a:lnTo>
                <a:lnTo>
                  <a:pt x="3413719" y="1984058"/>
                </a:lnTo>
                <a:lnTo>
                  <a:pt x="3416301" y="1989138"/>
                </a:lnTo>
                <a:lnTo>
                  <a:pt x="3411137" y="1987233"/>
                </a:lnTo>
                <a:lnTo>
                  <a:pt x="3406295" y="1985011"/>
                </a:lnTo>
                <a:lnTo>
                  <a:pt x="3401453" y="1982153"/>
                </a:lnTo>
                <a:lnTo>
                  <a:pt x="3396289" y="1979613"/>
                </a:lnTo>
                <a:lnTo>
                  <a:pt x="3387252" y="1973263"/>
                </a:lnTo>
                <a:lnTo>
                  <a:pt x="3377891" y="1967866"/>
                </a:lnTo>
                <a:lnTo>
                  <a:pt x="3357557" y="1955801"/>
                </a:lnTo>
                <a:lnTo>
                  <a:pt x="3352715" y="1952626"/>
                </a:lnTo>
                <a:lnTo>
                  <a:pt x="3347551" y="1949133"/>
                </a:lnTo>
                <a:lnTo>
                  <a:pt x="3343032" y="1945641"/>
                </a:lnTo>
                <a:lnTo>
                  <a:pt x="3338513" y="1941513"/>
                </a:lnTo>
                <a:close/>
                <a:moveTo>
                  <a:pt x="3334042" y="1884363"/>
                </a:moveTo>
                <a:lnTo>
                  <a:pt x="3337840" y="1884363"/>
                </a:lnTo>
                <a:lnTo>
                  <a:pt x="3341639" y="1884679"/>
                </a:lnTo>
                <a:lnTo>
                  <a:pt x="3345753" y="1884995"/>
                </a:lnTo>
                <a:lnTo>
                  <a:pt x="3349551" y="1885942"/>
                </a:lnTo>
                <a:lnTo>
                  <a:pt x="3357148" y="1888153"/>
                </a:lnTo>
                <a:lnTo>
                  <a:pt x="3364111" y="1890995"/>
                </a:lnTo>
                <a:lnTo>
                  <a:pt x="3371391" y="1893837"/>
                </a:lnTo>
                <a:lnTo>
                  <a:pt x="3378670" y="1897626"/>
                </a:lnTo>
                <a:lnTo>
                  <a:pt x="3385634" y="1901416"/>
                </a:lnTo>
                <a:lnTo>
                  <a:pt x="3391964" y="1905206"/>
                </a:lnTo>
                <a:lnTo>
                  <a:pt x="3398294" y="1909311"/>
                </a:lnTo>
                <a:lnTo>
                  <a:pt x="3404624" y="1913732"/>
                </a:lnTo>
                <a:lnTo>
                  <a:pt x="3410321" y="1918785"/>
                </a:lnTo>
                <a:lnTo>
                  <a:pt x="3415386" y="1924153"/>
                </a:lnTo>
                <a:lnTo>
                  <a:pt x="3418234" y="1926995"/>
                </a:lnTo>
                <a:lnTo>
                  <a:pt x="3420450" y="1929522"/>
                </a:lnTo>
                <a:lnTo>
                  <a:pt x="3422349" y="1932680"/>
                </a:lnTo>
                <a:lnTo>
                  <a:pt x="3424564" y="1936154"/>
                </a:lnTo>
                <a:lnTo>
                  <a:pt x="3426147" y="1939627"/>
                </a:lnTo>
                <a:lnTo>
                  <a:pt x="3427413" y="1943101"/>
                </a:lnTo>
                <a:lnTo>
                  <a:pt x="3424248" y="1942785"/>
                </a:lnTo>
                <a:lnTo>
                  <a:pt x="3420766" y="1941838"/>
                </a:lnTo>
                <a:lnTo>
                  <a:pt x="3417285" y="1940890"/>
                </a:lnTo>
                <a:lnTo>
                  <a:pt x="3414120" y="1939312"/>
                </a:lnTo>
                <a:lnTo>
                  <a:pt x="3411271" y="1937733"/>
                </a:lnTo>
                <a:lnTo>
                  <a:pt x="3408422" y="1935838"/>
                </a:lnTo>
                <a:lnTo>
                  <a:pt x="3402725" y="1931732"/>
                </a:lnTo>
                <a:lnTo>
                  <a:pt x="3391964" y="1922574"/>
                </a:lnTo>
                <a:lnTo>
                  <a:pt x="3386583" y="1917837"/>
                </a:lnTo>
                <a:lnTo>
                  <a:pt x="3383418" y="1916258"/>
                </a:lnTo>
                <a:lnTo>
                  <a:pt x="3380886" y="1914679"/>
                </a:lnTo>
                <a:lnTo>
                  <a:pt x="3377404" y="1912469"/>
                </a:lnTo>
                <a:lnTo>
                  <a:pt x="3373923" y="1910258"/>
                </a:lnTo>
                <a:lnTo>
                  <a:pt x="3366959" y="1907100"/>
                </a:lnTo>
                <a:lnTo>
                  <a:pt x="3359680" y="1903627"/>
                </a:lnTo>
                <a:lnTo>
                  <a:pt x="3352400" y="1900469"/>
                </a:lnTo>
                <a:lnTo>
                  <a:pt x="3345753" y="1897311"/>
                </a:lnTo>
                <a:lnTo>
                  <a:pt x="3338473" y="1893837"/>
                </a:lnTo>
                <a:lnTo>
                  <a:pt x="3335308" y="1891942"/>
                </a:lnTo>
                <a:lnTo>
                  <a:pt x="3331827" y="1889732"/>
                </a:lnTo>
                <a:lnTo>
                  <a:pt x="3328662" y="1887837"/>
                </a:lnTo>
                <a:lnTo>
                  <a:pt x="3325813" y="1884995"/>
                </a:lnTo>
                <a:lnTo>
                  <a:pt x="3329928" y="1884679"/>
                </a:lnTo>
                <a:lnTo>
                  <a:pt x="3334042" y="1884363"/>
                </a:lnTo>
                <a:close/>
                <a:moveTo>
                  <a:pt x="2079944" y="1862138"/>
                </a:moveTo>
                <a:lnTo>
                  <a:pt x="2082801" y="1864990"/>
                </a:lnTo>
                <a:lnTo>
                  <a:pt x="2085024" y="1867842"/>
                </a:lnTo>
                <a:lnTo>
                  <a:pt x="2086294" y="1869109"/>
                </a:lnTo>
                <a:lnTo>
                  <a:pt x="2087246" y="1870694"/>
                </a:lnTo>
                <a:lnTo>
                  <a:pt x="2087564" y="1872595"/>
                </a:lnTo>
                <a:lnTo>
                  <a:pt x="2087881" y="1874496"/>
                </a:lnTo>
                <a:lnTo>
                  <a:pt x="2088834" y="1885904"/>
                </a:lnTo>
                <a:lnTo>
                  <a:pt x="2089151" y="1897311"/>
                </a:lnTo>
                <a:lnTo>
                  <a:pt x="2088516" y="1908718"/>
                </a:lnTo>
                <a:lnTo>
                  <a:pt x="2087881" y="1920126"/>
                </a:lnTo>
                <a:lnTo>
                  <a:pt x="2086294" y="1931533"/>
                </a:lnTo>
                <a:lnTo>
                  <a:pt x="2084389" y="1942624"/>
                </a:lnTo>
                <a:lnTo>
                  <a:pt x="2082166" y="1953714"/>
                </a:lnTo>
                <a:lnTo>
                  <a:pt x="2079309" y="1964805"/>
                </a:lnTo>
                <a:lnTo>
                  <a:pt x="2075816" y="1977163"/>
                </a:lnTo>
                <a:lnTo>
                  <a:pt x="2072324" y="1989521"/>
                </a:lnTo>
                <a:lnTo>
                  <a:pt x="2068196" y="2001879"/>
                </a:lnTo>
                <a:lnTo>
                  <a:pt x="2063751" y="2013920"/>
                </a:lnTo>
                <a:lnTo>
                  <a:pt x="2059306" y="2026278"/>
                </a:lnTo>
                <a:lnTo>
                  <a:pt x="2054544" y="2038319"/>
                </a:lnTo>
                <a:lnTo>
                  <a:pt x="2044384" y="2061451"/>
                </a:lnTo>
                <a:lnTo>
                  <a:pt x="2033589" y="2084899"/>
                </a:lnTo>
                <a:lnTo>
                  <a:pt x="2022476" y="2108348"/>
                </a:lnTo>
                <a:lnTo>
                  <a:pt x="1999298" y="2154295"/>
                </a:lnTo>
                <a:lnTo>
                  <a:pt x="1994853" y="2163167"/>
                </a:lnTo>
                <a:lnTo>
                  <a:pt x="1992313" y="2167920"/>
                </a:lnTo>
                <a:lnTo>
                  <a:pt x="1989456" y="2172039"/>
                </a:lnTo>
                <a:lnTo>
                  <a:pt x="1986281" y="2175842"/>
                </a:lnTo>
                <a:lnTo>
                  <a:pt x="1984693" y="2177743"/>
                </a:lnTo>
                <a:lnTo>
                  <a:pt x="1982788" y="2179328"/>
                </a:lnTo>
                <a:lnTo>
                  <a:pt x="1980566" y="2180278"/>
                </a:lnTo>
                <a:lnTo>
                  <a:pt x="1978343" y="2181863"/>
                </a:lnTo>
                <a:lnTo>
                  <a:pt x="1976121" y="2182496"/>
                </a:lnTo>
                <a:lnTo>
                  <a:pt x="1973263" y="2182813"/>
                </a:lnTo>
                <a:lnTo>
                  <a:pt x="1973581" y="2179328"/>
                </a:lnTo>
                <a:lnTo>
                  <a:pt x="1974216" y="2175525"/>
                </a:lnTo>
                <a:lnTo>
                  <a:pt x="1975168" y="2172039"/>
                </a:lnTo>
                <a:lnTo>
                  <a:pt x="1976121" y="2168871"/>
                </a:lnTo>
                <a:lnTo>
                  <a:pt x="1978978" y="2162216"/>
                </a:lnTo>
                <a:lnTo>
                  <a:pt x="1981836" y="2155562"/>
                </a:lnTo>
                <a:lnTo>
                  <a:pt x="1988503" y="2142887"/>
                </a:lnTo>
                <a:lnTo>
                  <a:pt x="1991996" y="2136233"/>
                </a:lnTo>
                <a:lnTo>
                  <a:pt x="1995171" y="2129895"/>
                </a:lnTo>
                <a:lnTo>
                  <a:pt x="2008188" y="2104546"/>
                </a:lnTo>
                <a:lnTo>
                  <a:pt x="2021206" y="2078879"/>
                </a:lnTo>
                <a:lnTo>
                  <a:pt x="2027556" y="2065887"/>
                </a:lnTo>
                <a:lnTo>
                  <a:pt x="2033271" y="2052578"/>
                </a:lnTo>
                <a:lnTo>
                  <a:pt x="2039304" y="2039587"/>
                </a:lnTo>
                <a:lnTo>
                  <a:pt x="2044384" y="2026595"/>
                </a:lnTo>
                <a:lnTo>
                  <a:pt x="2049464" y="2012969"/>
                </a:lnTo>
                <a:lnTo>
                  <a:pt x="2054544" y="1999661"/>
                </a:lnTo>
                <a:lnTo>
                  <a:pt x="2058989" y="1985718"/>
                </a:lnTo>
                <a:lnTo>
                  <a:pt x="2063116" y="1972093"/>
                </a:lnTo>
                <a:lnTo>
                  <a:pt x="2066609" y="1958150"/>
                </a:lnTo>
                <a:lnTo>
                  <a:pt x="2069466" y="1944208"/>
                </a:lnTo>
                <a:lnTo>
                  <a:pt x="2072006" y="1929949"/>
                </a:lnTo>
                <a:lnTo>
                  <a:pt x="2074229" y="1916006"/>
                </a:lnTo>
                <a:lnTo>
                  <a:pt x="2076451" y="1889072"/>
                </a:lnTo>
                <a:lnTo>
                  <a:pt x="2078039" y="1875764"/>
                </a:lnTo>
                <a:lnTo>
                  <a:pt x="2078991" y="1868792"/>
                </a:lnTo>
                <a:lnTo>
                  <a:pt x="2079944" y="1862138"/>
                </a:lnTo>
                <a:close/>
                <a:moveTo>
                  <a:pt x="1655763" y="1860550"/>
                </a:moveTo>
                <a:lnTo>
                  <a:pt x="1660494" y="1865306"/>
                </a:lnTo>
                <a:lnTo>
                  <a:pt x="1665224" y="1870062"/>
                </a:lnTo>
                <a:lnTo>
                  <a:pt x="1669639" y="1875135"/>
                </a:lnTo>
                <a:lnTo>
                  <a:pt x="1671847" y="1877671"/>
                </a:lnTo>
                <a:lnTo>
                  <a:pt x="1673739" y="1880525"/>
                </a:lnTo>
                <a:lnTo>
                  <a:pt x="1686984" y="1904304"/>
                </a:lnTo>
                <a:lnTo>
                  <a:pt x="1699914" y="1928084"/>
                </a:lnTo>
                <a:lnTo>
                  <a:pt x="1712528" y="1951863"/>
                </a:lnTo>
                <a:lnTo>
                  <a:pt x="1724512" y="1975959"/>
                </a:lnTo>
                <a:lnTo>
                  <a:pt x="1736496" y="2000373"/>
                </a:lnTo>
                <a:lnTo>
                  <a:pt x="1747849" y="2024786"/>
                </a:lnTo>
                <a:lnTo>
                  <a:pt x="1758887" y="2049517"/>
                </a:lnTo>
                <a:lnTo>
                  <a:pt x="1769609" y="2074565"/>
                </a:lnTo>
                <a:lnTo>
                  <a:pt x="1779700" y="2099612"/>
                </a:lnTo>
                <a:lnTo>
                  <a:pt x="1789477" y="2124660"/>
                </a:lnTo>
                <a:lnTo>
                  <a:pt x="1798622" y="2150342"/>
                </a:lnTo>
                <a:lnTo>
                  <a:pt x="1807452" y="2175706"/>
                </a:lnTo>
                <a:lnTo>
                  <a:pt x="1816282" y="2201388"/>
                </a:lnTo>
                <a:lnTo>
                  <a:pt x="1824167" y="2227387"/>
                </a:lnTo>
                <a:lnTo>
                  <a:pt x="1831104" y="2253386"/>
                </a:lnTo>
                <a:lnTo>
                  <a:pt x="1838358" y="2279384"/>
                </a:lnTo>
                <a:lnTo>
                  <a:pt x="1840881" y="2288579"/>
                </a:lnTo>
                <a:lnTo>
                  <a:pt x="1842142" y="2297457"/>
                </a:lnTo>
                <a:lnTo>
                  <a:pt x="1842773" y="2302213"/>
                </a:lnTo>
                <a:lnTo>
                  <a:pt x="1843088" y="2306651"/>
                </a:lnTo>
                <a:lnTo>
                  <a:pt x="1843088" y="2311090"/>
                </a:lnTo>
                <a:lnTo>
                  <a:pt x="1843088" y="2316163"/>
                </a:lnTo>
                <a:lnTo>
                  <a:pt x="1833312" y="2311090"/>
                </a:lnTo>
                <a:lnTo>
                  <a:pt x="1829843" y="2301578"/>
                </a:lnTo>
                <a:lnTo>
                  <a:pt x="1826689" y="2291750"/>
                </a:lnTo>
                <a:lnTo>
                  <a:pt x="1821328" y="2272409"/>
                </a:lnTo>
                <a:lnTo>
                  <a:pt x="1816282" y="2252117"/>
                </a:lnTo>
                <a:lnTo>
                  <a:pt x="1810606" y="2232777"/>
                </a:lnTo>
                <a:lnTo>
                  <a:pt x="1802091" y="2205193"/>
                </a:lnTo>
                <a:lnTo>
                  <a:pt x="1793261" y="2177609"/>
                </a:lnTo>
                <a:lnTo>
                  <a:pt x="1783800" y="2150342"/>
                </a:lnTo>
                <a:lnTo>
                  <a:pt x="1774339" y="2123075"/>
                </a:lnTo>
                <a:lnTo>
                  <a:pt x="1763932" y="2096125"/>
                </a:lnTo>
                <a:lnTo>
                  <a:pt x="1753210" y="2069492"/>
                </a:lnTo>
                <a:lnTo>
                  <a:pt x="1747534" y="2056175"/>
                </a:lnTo>
                <a:lnTo>
                  <a:pt x="1741857" y="2043176"/>
                </a:lnTo>
                <a:lnTo>
                  <a:pt x="1735550" y="2029859"/>
                </a:lnTo>
                <a:lnTo>
                  <a:pt x="1729558" y="2016860"/>
                </a:lnTo>
                <a:lnTo>
                  <a:pt x="1720097" y="1997202"/>
                </a:lnTo>
                <a:lnTo>
                  <a:pt x="1710952" y="1977862"/>
                </a:lnTo>
                <a:lnTo>
                  <a:pt x="1691715" y="1938864"/>
                </a:lnTo>
                <a:lnTo>
                  <a:pt x="1682569" y="1919840"/>
                </a:lnTo>
                <a:lnTo>
                  <a:pt x="1673108" y="1900182"/>
                </a:lnTo>
                <a:lnTo>
                  <a:pt x="1664278" y="1880525"/>
                </a:lnTo>
                <a:lnTo>
                  <a:pt x="1655763" y="1860550"/>
                </a:lnTo>
                <a:close/>
                <a:moveTo>
                  <a:pt x="1835552" y="1789113"/>
                </a:moveTo>
                <a:lnTo>
                  <a:pt x="1838741" y="1791648"/>
                </a:lnTo>
                <a:lnTo>
                  <a:pt x="1841930" y="1794817"/>
                </a:lnTo>
                <a:lnTo>
                  <a:pt x="1844800" y="1797986"/>
                </a:lnTo>
                <a:lnTo>
                  <a:pt x="1847032" y="1801472"/>
                </a:lnTo>
                <a:lnTo>
                  <a:pt x="1849264" y="1804958"/>
                </a:lnTo>
                <a:lnTo>
                  <a:pt x="1851178" y="1808444"/>
                </a:lnTo>
                <a:lnTo>
                  <a:pt x="1854686" y="1815733"/>
                </a:lnTo>
                <a:lnTo>
                  <a:pt x="1857874" y="1823656"/>
                </a:lnTo>
                <a:lnTo>
                  <a:pt x="1860107" y="1831578"/>
                </a:lnTo>
                <a:lnTo>
                  <a:pt x="1865209" y="1847424"/>
                </a:lnTo>
                <a:lnTo>
                  <a:pt x="1870311" y="1866121"/>
                </a:lnTo>
                <a:lnTo>
                  <a:pt x="1874456" y="1884819"/>
                </a:lnTo>
                <a:lnTo>
                  <a:pt x="1878283" y="1903833"/>
                </a:lnTo>
                <a:lnTo>
                  <a:pt x="1881472" y="1922214"/>
                </a:lnTo>
                <a:lnTo>
                  <a:pt x="1883704" y="1941228"/>
                </a:lnTo>
                <a:lnTo>
                  <a:pt x="1885617" y="1960242"/>
                </a:lnTo>
                <a:lnTo>
                  <a:pt x="1887212" y="1979573"/>
                </a:lnTo>
                <a:lnTo>
                  <a:pt x="1888169" y="1998588"/>
                </a:lnTo>
                <a:lnTo>
                  <a:pt x="1888806" y="2017602"/>
                </a:lnTo>
                <a:lnTo>
                  <a:pt x="1889125" y="2036617"/>
                </a:lnTo>
                <a:lnTo>
                  <a:pt x="1889125" y="2055948"/>
                </a:lnTo>
                <a:lnTo>
                  <a:pt x="1888806" y="2074962"/>
                </a:lnTo>
                <a:lnTo>
                  <a:pt x="1887531" y="2113625"/>
                </a:lnTo>
                <a:lnTo>
                  <a:pt x="1885936" y="2151336"/>
                </a:lnTo>
                <a:lnTo>
                  <a:pt x="1884661" y="2169717"/>
                </a:lnTo>
                <a:lnTo>
                  <a:pt x="1883066" y="2187781"/>
                </a:lnTo>
                <a:lnTo>
                  <a:pt x="1882110" y="2206161"/>
                </a:lnTo>
                <a:lnTo>
                  <a:pt x="1880196" y="2224542"/>
                </a:lnTo>
                <a:lnTo>
                  <a:pt x="1878602" y="2242288"/>
                </a:lnTo>
                <a:lnTo>
                  <a:pt x="1876051" y="2260669"/>
                </a:lnTo>
                <a:lnTo>
                  <a:pt x="1874456" y="2269542"/>
                </a:lnTo>
                <a:lnTo>
                  <a:pt x="1872862" y="2278416"/>
                </a:lnTo>
                <a:lnTo>
                  <a:pt x="1870630" y="2286972"/>
                </a:lnTo>
                <a:lnTo>
                  <a:pt x="1868079" y="2296162"/>
                </a:lnTo>
                <a:lnTo>
                  <a:pt x="1856918" y="2297113"/>
                </a:lnTo>
                <a:lnTo>
                  <a:pt x="1855642" y="2291092"/>
                </a:lnTo>
                <a:lnTo>
                  <a:pt x="1855004" y="2285071"/>
                </a:lnTo>
                <a:lnTo>
                  <a:pt x="1855004" y="2279050"/>
                </a:lnTo>
                <a:lnTo>
                  <a:pt x="1855004" y="2273345"/>
                </a:lnTo>
                <a:lnTo>
                  <a:pt x="1845757" y="2267958"/>
                </a:lnTo>
                <a:lnTo>
                  <a:pt x="1845119" y="2237535"/>
                </a:lnTo>
                <a:lnTo>
                  <a:pt x="1843524" y="2206795"/>
                </a:lnTo>
                <a:lnTo>
                  <a:pt x="1840336" y="2145949"/>
                </a:lnTo>
                <a:lnTo>
                  <a:pt x="1839060" y="2132322"/>
                </a:lnTo>
                <a:lnTo>
                  <a:pt x="1837466" y="2119012"/>
                </a:lnTo>
                <a:lnTo>
                  <a:pt x="1835233" y="2105702"/>
                </a:lnTo>
                <a:lnTo>
                  <a:pt x="1832363" y="2092075"/>
                </a:lnTo>
                <a:lnTo>
                  <a:pt x="1829812" y="2078765"/>
                </a:lnTo>
                <a:lnTo>
                  <a:pt x="1826624" y="2065772"/>
                </a:lnTo>
                <a:lnTo>
                  <a:pt x="1819608" y="2039152"/>
                </a:lnTo>
                <a:lnTo>
                  <a:pt x="1818014" y="2031546"/>
                </a:lnTo>
                <a:lnTo>
                  <a:pt x="1817057" y="2023940"/>
                </a:lnTo>
                <a:lnTo>
                  <a:pt x="1816100" y="2016335"/>
                </a:lnTo>
                <a:lnTo>
                  <a:pt x="1816100" y="2008729"/>
                </a:lnTo>
                <a:lnTo>
                  <a:pt x="1818651" y="2011898"/>
                </a:lnTo>
                <a:lnTo>
                  <a:pt x="1821202" y="2015384"/>
                </a:lnTo>
                <a:lnTo>
                  <a:pt x="1823116" y="2018870"/>
                </a:lnTo>
                <a:lnTo>
                  <a:pt x="1825029" y="2022356"/>
                </a:lnTo>
                <a:lnTo>
                  <a:pt x="1829175" y="2034081"/>
                </a:lnTo>
                <a:lnTo>
                  <a:pt x="1833001" y="2045490"/>
                </a:lnTo>
                <a:lnTo>
                  <a:pt x="1836190" y="2057215"/>
                </a:lnTo>
                <a:lnTo>
                  <a:pt x="1839379" y="2068941"/>
                </a:lnTo>
                <a:lnTo>
                  <a:pt x="1842249" y="2080983"/>
                </a:lnTo>
                <a:lnTo>
                  <a:pt x="1844800" y="2093026"/>
                </a:lnTo>
                <a:lnTo>
                  <a:pt x="1847032" y="2105385"/>
                </a:lnTo>
                <a:lnTo>
                  <a:pt x="1849264" y="2117428"/>
                </a:lnTo>
                <a:lnTo>
                  <a:pt x="1850540" y="2126618"/>
                </a:lnTo>
                <a:lnTo>
                  <a:pt x="1851497" y="2136125"/>
                </a:lnTo>
                <a:lnTo>
                  <a:pt x="1853410" y="2155139"/>
                </a:lnTo>
                <a:lnTo>
                  <a:pt x="1854686" y="2174471"/>
                </a:lnTo>
                <a:lnTo>
                  <a:pt x="1855323" y="2193485"/>
                </a:lnTo>
                <a:lnTo>
                  <a:pt x="1856918" y="2231514"/>
                </a:lnTo>
                <a:lnTo>
                  <a:pt x="1857874" y="2250528"/>
                </a:lnTo>
                <a:lnTo>
                  <a:pt x="1858831" y="2269859"/>
                </a:lnTo>
                <a:lnTo>
                  <a:pt x="1862339" y="2244824"/>
                </a:lnTo>
                <a:lnTo>
                  <a:pt x="1865209" y="2219471"/>
                </a:lnTo>
                <a:lnTo>
                  <a:pt x="1867441" y="2194436"/>
                </a:lnTo>
                <a:lnTo>
                  <a:pt x="1869673" y="2169400"/>
                </a:lnTo>
                <a:lnTo>
                  <a:pt x="1871268" y="2144048"/>
                </a:lnTo>
                <a:lnTo>
                  <a:pt x="1872862" y="2119012"/>
                </a:lnTo>
                <a:lnTo>
                  <a:pt x="1873819" y="2093976"/>
                </a:lnTo>
                <a:lnTo>
                  <a:pt x="1874456" y="2068307"/>
                </a:lnTo>
                <a:lnTo>
                  <a:pt x="1875094" y="2039786"/>
                </a:lnTo>
                <a:lnTo>
                  <a:pt x="1875094" y="2024891"/>
                </a:lnTo>
                <a:lnTo>
                  <a:pt x="1875094" y="2010630"/>
                </a:lnTo>
                <a:lnTo>
                  <a:pt x="1874456" y="1996053"/>
                </a:lnTo>
                <a:lnTo>
                  <a:pt x="1873819" y="1981475"/>
                </a:lnTo>
                <a:lnTo>
                  <a:pt x="1872862" y="1967214"/>
                </a:lnTo>
                <a:lnTo>
                  <a:pt x="1871586" y="1952636"/>
                </a:lnTo>
                <a:lnTo>
                  <a:pt x="1869992" y="1938059"/>
                </a:lnTo>
                <a:lnTo>
                  <a:pt x="1868079" y="1924115"/>
                </a:lnTo>
                <a:lnTo>
                  <a:pt x="1865847" y="1909537"/>
                </a:lnTo>
                <a:lnTo>
                  <a:pt x="1863295" y="1895593"/>
                </a:lnTo>
                <a:lnTo>
                  <a:pt x="1860744" y="1881016"/>
                </a:lnTo>
                <a:lnTo>
                  <a:pt x="1857237" y="1866755"/>
                </a:lnTo>
                <a:lnTo>
                  <a:pt x="1853410" y="1853128"/>
                </a:lnTo>
                <a:lnTo>
                  <a:pt x="1849264" y="1838867"/>
                </a:lnTo>
                <a:lnTo>
                  <a:pt x="1847351" y="1832846"/>
                </a:lnTo>
                <a:lnTo>
                  <a:pt x="1845119" y="1826825"/>
                </a:lnTo>
                <a:lnTo>
                  <a:pt x="1840336" y="1814466"/>
                </a:lnTo>
                <a:lnTo>
                  <a:pt x="1838741" y="1808444"/>
                </a:lnTo>
                <a:lnTo>
                  <a:pt x="1837147" y="1802106"/>
                </a:lnTo>
                <a:lnTo>
                  <a:pt x="1835871" y="1795451"/>
                </a:lnTo>
                <a:lnTo>
                  <a:pt x="1835552" y="1789113"/>
                </a:lnTo>
                <a:close/>
                <a:moveTo>
                  <a:pt x="3316388" y="1730728"/>
                </a:moveTo>
                <a:lnTo>
                  <a:pt x="3309088" y="1743113"/>
                </a:lnTo>
                <a:lnTo>
                  <a:pt x="3301470" y="1755498"/>
                </a:lnTo>
                <a:lnTo>
                  <a:pt x="3297343" y="1761532"/>
                </a:lnTo>
                <a:lnTo>
                  <a:pt x="3293217" y="1767248"/>
                </a:lnTo>
                <a:lnTo>
                  <a:pt x="3288138" y="1772964"/>
                </a:lnTo>
                <a:lnTo>
                  <a:pt x="3283377" y="1778045"/>
                </a:lnTo>
                <a:lnTo>
                  <a:pt x="3278616" y="1783126"/>
                </a:lnTo>
                <a:lnTo>
                  <a:pt x="3274172" y="1788843"/>
                </a:lnTo>
                <a:lnTo>
                  <a:pt x="3269728" y="1794241"/>
                </a:lnTo>
                <a:lnTo>
                  <a:pt x="3265601" y="1799957"/>
                </a:lnTo>
                <a:lnTo>
                  <a:pt x="3257348" y="1811707"/>
                </a:lnTo>
                <a:lnTo>
                  <a:pt x="3249730" y="1823775"/>
                </a:lnTo>
                <a:lnTo>
                  <a:pt x="3241795" y="1836160"/>
                </a:lnTo>
                <a:lnTo>
                  <a:pt x="3233860" y="1848227"/>
                </a:lnTo>
                <a:lnTo>
                  <a:pt x="3225606" y="1859342"/>
                </a:lnTo>
                <a:lnTo>
                  <a:pt x="3220845" y="1865058"/>
                </a:lnTo>
                <a:lnTo>
                  <a:pt x="3216401" y="1870457"/>
                </a:lnTo>
                <a:lnTo>
                  <a:pt x="3191008" y="1894592"/>
                </a:lnTo>
                <a:lnTo>
                  <a:pt x="3178311" y="1906659"/>
                </a:lnTo>
                <a:lnTo>
                  <a:pt x="3164980" y="1918092"/>
                </a:lnTo>
                <a:lnTo>
                  <a:pt x="3151648" y="1929524"/>
                </a:lnTo>
                <a:lnTo>
                  <a:pt x="3144348" y="1934605"/>
                </a:lnTo>
                <a:lnTo>
                  <a:pt x="3137364" y="1940003"/>
                </a:lnTo>
                <a:lnTo>
                  <a:pt x="3130381" y="1944767"/>
                </a:lnTo>
                <a:lnTo>
                  <a:pt x="3122763" y="1949213"/>
                </a:lnTo>
                <a:lnTo>
                  <a:pt x="3115145" y="1953659"/>
                </a:lnTo>
                <a:lnTo>
                  <a:pt x="3107210" y="1957787"/>
                </a:lnTo>
                <a:lnTo>
                  <a:pt x="3086895" y="1967632"/>
                </a:lnTo>
                <a:lnTo>
                  <a:pt x="3065628" y="1976841"/>
                </a:lnTo>
                <a:lnTo>
                  <a:pt x="3044678" y="1985415"/>
                </a:lnTo>
                <a:lnTo>
                  <a:pt x="3023728" y="1993672"/>
                </a:lnTo>
                <a:lnTo>
                  <a:pt x="3001826" y="2000976"/>
                </a:lnTo>
                <a:lnTo>
                  <a:pt x="2980242" y="2008280"/>
                </a:lnTo>
                <a:lnTo>
                  <a:pt x="2958340" y="2014314"/>
                </a:lnTo>
                <a:lnTo>
                  <a:pt x="2936438" y="2020347"/>
                </a:lnTo>
                <a:lnTo>
                  <a:pt x="2933899" y="2024476"/>
                </a:lnTo>
                <a:lnTo>
                  <a:pt x="2931360" y="2028286"/>
                </a:lnTo>
                <a:lnTo>
                  <a:pt x="2925646" y="2035908"/>
                </a:lnTo>
                <a:lnTo>
                  <a:pt x="2913902" y="2050834"/>
                </a:lnTo>
                <a:lnTo>
                  <a:pt x="2908188" y="2059725"/>
                </a:lnTo>
                <a:lnTo>
                  <a:pt x="2902474" y="2068935"/>
                </a:lnTo>
                <a:lnTo>
                  <a:pt x="2897396" y="2078462"/>
                </a:lnTo>
                <a:lnTo>
                  <a:pt x="2892952" y="2087989"/>
                </a:lnTo>
                <a:lnTo>
                  <a:pt x="2888508" y="2097516"/>
                </a:lnTo>
                <a:lnTo>
                  <a:pt x="2884382" y="2107678"/>
                </a:lnTo>
                <a:lnTo>
                  <a:pt x="2880573" y="2117522"/>
                </a:lnTo>
                <a:lnTo>
                  <a:pt x="2876764" y="2128002"/>
                </a:lnTo>
                <a:lnTo>
                  <a:pt x="2891365" y="2128955"/>
                </a:lnTo>
                <a:lnTo>
                  <a:pt x="2898666" y="2129272"/>
                </a:lnTo>
                <a:lnTo>
                  <a:pt x="2906284" y="2130225"/>
                </a:lnTo>
                <a:lnTo>
                  <a:pt x="2913584" y="2131178"/>
                </a:lnTo>
                <a:lnTo>
                  <a:pt x="2920567" y="2132448"/>
                </a:lnTo>
                <a:lnTo>
                  <a:pt x="2927550" y="2134671"/>
                </a:lnTo>
                <a:lnTo>
                  <a:pt x="2931042" y="2135941"/>
                </a:lnTo>
                <a:lnTo>
                  <a:pt x="2934534" y="2137211"/>
                </a:lnTo>
                <a:lnTo>
                  <a:pt x="2940247" y="2139752"/>
                </a:lnTo>
                <a:lnTo>
                  <a:pt x="2945961" y="2141975"/>
                </a:lnTo>
                <a:lnTo>
                  <a:pt x="2957705" y="2145786"/>
                </a:lnTo>
                <a:lnTo>
                  <a:pt x="2963736" y="2147691"/>
                </a:lnTo>
                <a:lnTo>
                  <a:pt x="2969450" y="2150231"/>
                </a:lnTo>
                <a:lnTo>
                  <a:pt x="2974528" y="2153090"/>
                </a:lnTo>
                <a:lnTo>
                  <a:pt x="2977385" y="2154995"/>
                </a:lnTo>
                <a:lnTo>
                  <a:pt x="2979924" y="2156900"/>
                </a:lnTo>
                <a:lnTo>
                  <a:pt x="2991986" y="2167062"/>
                </a:lnTo>
                <a:lnTo>
                  <a:pt x="2998335" y="2171826"/>
                </a:lnTo>
                <a:lnTo>
                  <a:pt x="3004366" y="2176907"/>
                </a:lnTo>
                <a:lnTo>
                  <a:pt x="3010079" y="2182623"/>
                </a:lnTo>
                <a:lnTo>
                  <a:pt x="3015793" y="2188339"/>
                </a:lnTo>
                <a:lnTo>
                  <a:pt x="3020554" y="2194691"/>
                </a:lnTo>
                <a:lnTo>
                  <a:pt x="3022459" y="2197866"/>
                </a:lnTo>
                <a:lnTo>
                  <a:pt x="3024680" y="2201359"/>
                </a:lnTo>
                <a:lnTo>
                  <a:pt x="3025316" y="2208346"/>
                </a:lnTo>
                <a:lnTo>
                  <a:pt x="3026585" y="2215650"/>
                </a:lnTo>
                <a:lnTo>
                  <a:pt x="3028172" y="2222636"/>
                </a:lnTo>
                <a:lnTo>
                  <a:pt x="3029759" y="2229623"/>
                </a:lnTo>
                <a:lnTo>
                  <a:pt x="3033886" y="2243278"/>
                </a:lnTo>
                <a:lnTo>
                  <a:pt x="3037377" y="2257251"/>
                </a:lnTo>
                <a:lnTo>
                  <a:pt x="3037060" y="2269636"/>
                </a:lnTo>
                <a:lnTo>
                  <a:pt x="3035790" y="2281703"/>
                </a:lnTo>
                <a:lnTo>
                  <a:pt x="3033886" y="2294088"/>
                </a:lnTo>
                <a:lnTo>
                  <a:pt x="3031664" y="2306156"/>
                </a:lnTo>
                <a:lnTo>
                  <a:pt x="3029124" y="2317906"/>
                </a:lnTo>
                <a:lnTo>
                  <a:pt x="3025950" y="2329973"/>
                </a:lnTo>
                <a:lnTo>
                  <a:pt x="3020237" y="2353790"/>
                </a:lnTo>
                <a:lnTo>
                  <a:pt x="3018332" y="2362047"/>
                </a:lnTo>
                <a:lnTo>
                  <a:pt x="3015793" y="2369669"/>
                </a:lnTo>
                <a:lnTo>
                  <a:pt x="3012936" y="2377608"/>
                </a:lnTo>
                <a:lnTo>
                  <a:pt x="3009762" y="2385229"/>
                </a:lnTo>
                <a:lnTo>
                  <a:pt x="3003414" y="2400473"/>
                </a:lnTo>
                <a:lnTo>
                  <a:pt x="2996748" y="2415716"/>
                </a:lnTo>
                <a:lnTo>
                  <a:pt x="2992304" y="2424607"/>
                </a:lnTo>
                <a:lnTo>
                  <a:pt x="2987860" y="2432864"/>
                </a:lnTo>
                <a:lnTo>
                  <a:pt x="2982464" y="2441121"/>
                </a:lnTo>
                <a:lnTo>
                  <a:pt x="2977385" y="2449377"/>
                </a:lnTo>
                <a:lnTo>
                  <a:pt x="2971989" y="2457317"/>
                </a:lnTo>
                <a:lnTo>
                  <a:pt x="2966593" y="2465573"/>
                </a:lnTo>
                <a:lnTo>
                  <a:pt x="2961832" y="2473830"/>
                </a:lnTo>
                <a:lnTo>
                  <a:pt x="2957388" y="2482404"/>
                </a:lnTo>
                <a:lnTo>
                  <a:pt x="2952309" y="2492884"/>
                </a:lnTo>
                <a:lnTo>
                  <a:pt x="2946278" y="2502411"/>
                </a:lnTo>
                <a:lnTo>
                  <a:pt x="2940247" y="2512255"/>
                </a:lnTo>
                <a:lnTo>
                  <a:pt x="2933582" y="2521465"/>
                </a:lnTo>
                <a:lnTo>
                  <a:pt x="2926598" y="2530357"/>
                </a:lnTo>
                <a:lnTo>
                  <a:pt x="2919298" y="2539566"/>
                </a:lnTo>
                <a:lnTo>
                  <a:pt x="2911680" y="2548140"/>
                </a:lnTo>
                <a:lnTo>
                  <a:pt x="2903744" y="2556397"/>
                </a:lnTo>
                <a:lnTo>
                  <a:pt x="2900888" y="2559572"/>
                </a:lnTo>
                <a:lnTo>
                  <a:pt x="2897396" y="2562113"/>
                </a:lnTo>
                <a:lnTo>
                  <a:pt x="2893587" y="2564336"/>
                </a:lnTo>
                <a:lnTo>
                  <a:pt x="2889778" y="2566876"/>
                </a:lnTo>
                <a:lnTo>
                  <a:pt x="2885651" y="2568782"/>
                </a:lnTo>
                <a:lnTo>
                  <a:pt x="2881842" y="2571005"/>
                </a:lnTo>
                <a:lnTo>
                  <a:pt x="2878351" y="2573545"/>
                </a:lnTo>
                <a:lnTo>
                  <a:pt x="2874859" y="2576403"/>
                </a:lnTo>
                <a:lnTo>
                  <a:pt x="2862480" y="2589106"/>
                </a:lnTo>
                <a:lnTo>
                  <a:pt x="2849466" y="2601173"/>
                </a:lnTo>
                <a:lnTo>
                  <a:pt x="2836134" y="2612923"/>
                </a:lnTo>
                <a:lnTo>
                  <a:pt x="2822803" y="2624673"/>
                </a:lnTo>
                <a:lnTo>
                  <a:pt x="2809471" y="2636106"/>
                </a:lnTo>
                <a:lnTo>
                  <a:pt x="2795505" y="2647538"/>
                </a:lnTo>
                <a:lnTo>
                  <a:pt x="2767572" y="2669767"/>
                </a:lnTo>
                <a:lnTo>
                  <a:pt x="2755827" y="2678342"/>
                </a:lnTo>
                <a:lnTo>
                  <a:pt x="2744400" y="2686598"/>
                </a:lnTo>
                <a:lnTo>
                  <a:pt x="2720911" y="2703112"/>
                </a:lnTo>
                <a:lnTo>
                  <a:pt x="2709167" y="2711686"/>
                </a:lnTo>
                <a:lnTo>
                  <a:pt x="2698057" y="2720260"/>
                </a:lnTo>
                <a:lnTo>
                  <a:pt x="2686947" y="2729470"/>
                </a:lnTo>
                <a:lnTo>
                  <a:pt x="2675838" y="2738997"/>
                </a:lnTo>
                <a:lnTo>
                  <a:pt x="2699644" y="2737726"/>
                </a:lnTo>
                <a:lnTo>
                  <a:pt x="2723451" y="2735503"/>
                </a:lnTo>
                <a:lnTo>
                  <a:pt x="2747257" y="2733280"/>
                </a:lnTo>
                <a:lnTo>
                  <a:pt x="2771063" y="2730105"/>
                </a:lnTo>
                <a:lnTo>
                  <a:pt x="2794552" y="2726612"/>
                </a:lnTo>
                <a:lnTo>
                  <a:pt x="2818041" y="2722801"/>
                </a:lnTo>
                <a:lnTo>
                  <a:pt x="2841530" y="2718672"/>
                </a:lnTo>
                <a:lnTo>
                  <a:pt x="2865019" y="2714227"/>
                </a:lnTo>
                <a:lnTo>
                  <a:pt x="2875494" y="2712639"/>
                </a:lnTo>
                <a:lnTo>
                  <a:pt x="2886286" y="2711368"/>
                </a:lnTo>
                <a:lnTo>
                  <a:pt x="2907553" y="2707875"/>
                </a:lnTo>
                <a:lnTo>
                  <a:pt x="2929138" y="2703747"/>
                </a:lnTo>
                <a:lnTo>
                  <a:pt x="2950087" y="2699301"/>
                </a:lnTo>
                <a:lnTo>
                  <a:pt x="2966593" y="2694538"/>
                </a:lnTo>
                <a:lnTo>
                  <a:pt x="2974846" y="2691997"/>
                </a:lnTo>
                <a:lnTo>
                  <a:pt x="2982781" y="2689774"/>
                </a:lnTo>
                <a:lnTo>
                  <a:pt x="2991034" y="2686598"/>
                </a:lnTo>
                <a:lnTo>
                  <a:pt x="2998652" y="2683105"/>
                </a:lnTo>
                <a:lnTo>
                  <a:pt x="3006270" y="2679294"/>
                </a:lnTo>
                <a:lnTo>
                  <a:pt x="3010079" y="2676754"/>
                </a:lnTo>
                <a:lnTo>
                  <a:pt x="3013888" y="2674531"/>
                </a:lnTo>
                <a:lnTo>
                  <a:pt x="3022459" y="2668180"/>
                </a:lnTo>
                <a:lnTo>
                  <a:pt x="3031664" y="2661828"/>
                </a:lnTo>
                <a:lnTo>
                  <a:pt x="3039917" y="2654842"/>
                </a:lnTo>
                <a:lnTo>
                  <a:pt x="3048487" y="2647856"/>
                </a:lnTo>
                <a:lnTo>
                  <a:pt x="3064993" y="2633565"/>
                </a:lnTo>
                <a:lnTo>
                  <a:pt x="3081181" y="2618957"/>
                </a:lnTo>
                <a:lnTo>
                  <a:pt x="3089434" y="2610383"/>
                </a:lnTo>
                <a:lnTo>
                  <a:pt x="3097052" y="2601173"/>
                </a:lnTo>
                <a:lnTo>
                  <a:pt x="3104353" y="2591964"/>
                </a:lnTo>
                <a:lnTo>
                  <a:pt x="3111336" y="2582437"/>
                </a:lnTo>
                <a:lnTo>
                  <a:pt x="3118002" y="2572593"/>
                </a:lnTo>
                <a:lnTo>
                  <a:pt x="3124668" y="2562748"/>
                </a:lnTo>
                <a:lnTo>
                  <a:pt x="3138316" y="2543059"/>
                </a:lnTo>
                <a:lnTo>
                  <a:pt x="3138951" y="2526863"/>
                </a:lnTo>
                <a:lnTo>
                  <a:pt x="3139269" y="2510350"/>
                </a:lnTo>
                <a:lnTo>
                  <a:pt x="3139269" y="2502093"/>
                </a:lnTo>
                <a:lnTo>
                  <a:pt x="3138951" y="2494154"/>
                </a:lnTo>
                <a:lnTo>
                  <a:pt x="3138316" y="2485897"/>
                </a:lnTo>
                <a:lnTo>
                  <a:pt x="3136729" y="2477958"/>
                </a:lnTo>
                <a:lnTo>
                  <a:pt x="3135777" y="2469384"/>
                </a:lnTo>
                <a:lnTo>
                  <a:pt x="3133872" y="2460810"/>
                </a:lnTo>
                <a:lnTo>
                  <a:pt x="3131651" y="2452553"/>
                </a:lnTo>
                <a:lnTo>
                  <a:pt x="3129111" y="2444296"/>
                </a:lnTo>
                <a:lnTo>
                  <a:pt x="3124350" y="2427783"/>
                </a:lnTo>
                <a:lnTo>
                  <a:pt x="3121811" y="2419209"/>
                </a:lnTo>
                <a:lnTo>
                  <a:pt x="3120224" y="2410952"/>
                </a:lnTo>
                <a:lnTo>
                  <a:pt x="3122763" y="2412540"/>
                </a:lnTo>
                <a:lnTo>
                  <a:pt x="3124668" y="2414128"/>
                </a:lnTo>
                <a:lnTo>
                  <a:pt x="3127207" y="2416033"/>
                </a:lnTo>
                <a:lnTo>
                  <a:pt x="3128794" y="2417621"/>
                </a:lnTo>
                <a:lnTo>
                  <a:pt x="3131016" y="2419844"/>
                </a:lnTo>
                <a:lnTo>
                  <a:pt x="3132286" y="2422067"/>
                </a:lnTo>
                <a:lnTo>
                  <a:pt x="3133872" y="2424290"/>
                </a:lnTo>
                <a:lnTo>
                  <a:pt x="3135142" y="2426830"/>
                </a:lnTo>
                <a:lnTo>
                  <a:pt x="3140221" y="2438263"/>
                </a:lnTo>
                <a:lnTo>
                  <a:pt x="3144665" y="2450013"/>
                </a:lnTo>
                <a:lnTo>
                  <a:pt x="3148156" y="2461763"/>
                </a:lnTo>
                <a:lnTo>
                  <a:pt x="3151330" y="2474148"/>
                </a:lnTo>
                <a:lnTo>
                  <a:pt x="3154187" y="2486215"/>
                </a:lnTo>
                <a:lnTo>
                  <a:pt x="3155774" y="2498600"/>
                </a:lnTo>
                <a:lnTo>
                  <a:pt x="3157362" y="2511303"/>
                </a:lnTo>
                <a:lnTo>
                  <a:pt x="3158631" y="2523688"/>
                </a:lnTo>
                <a:lnTo>
                  <a:pt x="3163075" y="2519559"/>
                </a:lnTo>
                <a:lnTo>
                  <a:pt x="3160853" y="2511303"/>
                </a:lnTo>
                <a:lnTo>
                  <a:pt x="3160536" y="2507174"/>
                </a:lnTo>
                <a:lnTo>
                  <a:pt x="3160536" y="2505269"/>
                </a:lnTo>
                <a:lnTo>
                  <a:pt x="3160536" y="2503364"/>
                </a:lnTo>
                <a:lnTo>
                  <a:pt x="3163392" y="2481452"/>
                </a:lnTo>
                <a:lnTo>
                  <a:pt x="3164027" y="2470654"/>
                </a:lnTo>
                <a:lnTo>
                  <a:pt x="3164662" y="2459857"/>
                </a:lnTo>
                <a:lnTo>
                  <a:pt x="3164980" y="2449060"/>
                </a:lnTo>
                <a:lnTo>
                  <a:pt x="3164662" y="2438263"/>
                </a:lnTo>
                <a:lnTo>
                  <a:pt x="3163710" y="2427148"/>
                </a:lnTo>
                <a:lnTo>
                  <a:pt x="3163075" y="2422067"/>
                </a:lnTo>
                <a:lnTo>
                  <a:pt x="3162123" y="2416668"/>
                </a:lnTo>
                <a:lnTo>
                  <a:pt x="3159901" y="2408094"/>
                </a:lnTo>
                <a:lnTo>
                  <a:pt x="3157362" y="2398885"/>
                </a:lnTo>
                <a:lnTo>
                  <a:pt x="3154822" y="2390628"/>
                </a:lnTo>
                <a:lnTo>
                  <a:pt x="3151966" y="2381736"/>
                </a:lnTo>
                <a:lnTo>
                  <a:pt x="3154822" y="2381736"/>
                </a:lnTo>
                <a:lnTo>
                  <a:pt x="3157044" y="2381736"/>
                </a:lnTo>
                <a:lnTo>
                  <a:pt x="3159584" y="2382054"/>
                </a:lnTo>
                <a:lnTo>
                  <a:pt x="3161488" y="2382689"/>
                </a:lnTo>
                <a:lnTo>
                  <a:pt x="3163710" y="2383959"/>
                </a:lnTo>
                <a:lnTo>
                  <a:pt x="3165297" y="2385229"/>
                </a:lnTo>
                <a:lnTo>
                  <a:pt x="3167202" y="2386500"/>
                </a:lnTo>
                <a:lnTo>
                  <a:pt x="3168788" y="2388405"/>
                </a:lnTo>
                <a:lnTo>
                  <a:pt x="3171645" y="2392216"/>
                </a:lnTo>
                <a:lnTo>
                  <a:pt x="3173550" y="2396662"/>
                </a:lnTo>
                <a:lnTo>
                  <a:pt x="3175454" y="2401108"/>
                </a:lnTo>
                <a:lnTo>
                  <a:pt x="3176724" y="2405554"/>
                </a:lnTo>
                <a:lnTo>
                  <a:pt x="3180533" y="2420479"/>
                </a:lnTo>
                <a:lnTo>
                  <a:pt x="3182438" y="2427783"/>
                </a:lnTo>
                <a:lnTo>
                  <a:pt x="3184342" y="2435087"/>
                </a:lnTo>
                <a:lnTo>
                  <a:pt x="3184977" y="2425243"/>
                </a:lnTo>
                <a:lnTo>
                  <a:pt x="3184660" y="2414763"/>
                </a:lnTo>
                <a:lnTo>
                  <a:pt x="3184342" y="2404918"/>
                </a:lnTo>
                <a:lnTo>
                  <a:pt x="3183707" y="2394756"/>
                </a:lnTo>
                <a:lnTo>
                  <a:pt x="3182755" y="2385229"/>
                </a:lnTo>
                <a:lnTo>
                  <a:pt x="3180850" y="2375067"/>
                </a:lnTo>
                <a:lnTo>
                  <a:pt x="3179581" y="2365223"/>
                </a:lnTo>
                <a:lnTo>
                  <a:pt x="3177359" y="2355378"/>
                </a:lnTo>
                <a:lnTo>
                  <a:pt x="3190373" y="2354743"/>
                </a:lnTo>
                <a:lnTo>
                  <a:pt x="3192595" y="2361412"/>
                </a:lnTo>
                <a:lnTo>
                  <a:pt x="3194817" y="2368398"/>
                </a:lnTo>
                <a:lnTo>
                  <a:pt x="3196404" y="2374750"/>
                </a:lnTo>
                <a:lnTo>
                  <a:pt x="3197991" y="2381736"/>
                </a:lnTo>
                <a:lnTo>
                  <a:pt x="3198943" y="2388405"/>
                </a:lnTo>
                <a:lnTo>
                  <a:pt x="3199896" y="2395074"/>
                </a:lnTo>
                <a:lnTo>
                  <a:pt x="3200848" y="2409047"/>
                </a:lnTo>
                <a:lnTo>
                  <a:pt x="3201165" y="2423020"/>
                </a:lnTo>
                <a:lnTo>
                  <a:pt x="3201800" y="2436992"/>
                </a:lnTo>
                <a:lnTo>
                  <a:pt x="3202118" y="2450648"/>
                </a:lnTo>
                <a:lnTo>
                  <a:pt x="3203070" y="2464621"/>
                </a:lnTo>
                <a:lnTo>
                  <a:pt x="3206244" y="2455729"/>
                </a:lnTo>
                <a:lnTo>
                  <a:pt x="3209101" y="2446519"/>
                </a:lnTo>
                <a:lnTo>
                  <a:pt x="3212275" y="2437310"/>
                </a:lnTo>
                <a:lnTo>
                  <a:pt x="3214814" y="2428101"/>
                </a:lnTo>
                <a:lnTo>
                  <a:pt x="3217036" y="2418574"/>
                </a:lnTo>
                <a:lnTo>
                  <a:pt x="3219258" y="2409364"/>
                </a:lnTo>
                <a:lnTo>
                  <a:pt x="3220845" y="2399837"/>
                </a:lnTo>
                <a:lnTo>
                  <a:pt x="3222432" y="2390310"/>
                </a:lnTo>
                <a:lnTo>
                  <a:pt x="3223384" y="2380783"/>
                </a:lnTo>
                <a:lnTo>
                  <a:pt x="3224020" y="2370939"/>
                </a:lnTo>
                <a:lnTo>
                  <a:pt x="3224337" y="2361412"/>
                </a:lnTo>
                <a:lnTo>
                  <a:pt x="3224337" y="2351568"/>
                </a:lnTo>
                <a:lnTo>
                  <a:pt x="3223702" y="2342358"/>
                </a:lnTo>
                <a:lnTo>
                  <a:pt x="3222750" y="2332831"/>
                </a:lnTo>
                <a:lnTo>
                  <a:pt x="3221163" y="2322987"/>
                </a:lnTo>
                <a:lnTo>
                  <a:pt x="3219258" y="2313777"/>
                </a:lnTo>
                <a:lnTo>
                  <a:pt x="3218623" y="2310284"/>
                </a:lnTo>
                <a:lnTo>
                  <a:pt x="3217036" y="2307108"/>
                </a:lnTo>
                <a:lnTo>
                  <a:pt x="3215449" y="2303933"/>
                </a:lnTo>
                <a:lnTo>
                  <a:pt x="3213862" y="2301392"/>
                </a:lnTo>
                <a:lnTo>
                  <a:pt x="3210053" y="2295359"/>
                </a:lnTo>
                <a:lnTo>
                  <a:pt x="3205926" y="2289960"/>
                </a:lnTo>
                <a:lnTo>
                  <a:pt x="3208148" y="2289642"/>
                </a:lnTo>
                <a:lnTo>
                  <a:pt x="3210688" y="2288690"/>
                </a:lnTo>
                <a:lnTo>
                  <a:pt x="3215449" y="2287102"/>
                </a:lnTo>
                <a:lnTo>
                  <a:pt x="3217988" y="2286467"/>
                </a:lnTo>
                <a:lnTo>
                  <a:pt x="3219893" y="2286467"/>
                </a:lnTo>
                <a:lnTo>
                  <a:pt x="3222432" y="2286784"/>
                </a:lnTo>
                <a:lnTo>
                  <a:pt x="3224337" y="2287737"/>
                </a:lnTo>
                <a:lnTo>
                  <a:pt x="3226559" y="2290278"/>
                </a:lnTo>
                <a:lnTo>
                  <a:pt x="3228463" y="2293136"/>
                </a:lnTo>
                <a:lnTo>
                  <a:pt x="3230050" y="2295676"/>
                </a:lnTo>
                <a:lnTo>
                  <a:pt x="3231320" y="2298534"/>
                </a:lnTo>
                <a:lnTo>
                  <a:pt x="3233860" y="2304568"/>
                </a:lnTo>
                <a:lnTo>
                  <a:pt x="3235446" y="2310284"/>
                </a:lnTo>
                <a:lnTo>
                  <a:pt x="3236716" y="2316635"/>
                </a:lnTo>
                <a:lnTo>
                  <a:pt x="3237986" y="2322987"/>
                </a:lnTo>
                <a:lnTo>
                  <a:pt x="3239573" y="2335372"/>
                </a:lnTo>
                <a:lnTo>
                  <a:pt x="3240208" y="2343628"/>
                </a:lnTo>
                <a:lnTo>
                  <a:pt x="3240842" y="2352203"/>
                </a:lnTo>
                <a:lnTo>
                  <a:pt x="3240842" y="2360459"/>
                </a:lnTo>
                <a:lnTo>
                  <a:pt x="3240842" y="2368716"/>
                </a:lnTo>
                <a:lnTo>
                  <a:pt x="3240208" y="2376973"/>
                </a:lnTo>
                <a:lnTo>
                  <a:pt x="3239573" y="2385229"/>
                </a:lnTo>
                <a:lnTo>
                  <a:pt x="3238621" y="2393486"/>
                </a:lnTo>
                <a:lnTo>
                  <a:pt x="3237034" y="2401743"/>
                </a:lnTo>
                <a:lnTo>
                  <a:pt x="3234177" y="2417939"/>
                </a:lnTo>
                <a:lnTo>
                  <a:pt x="3230685" y="2434134"/>
                </a:lnTo>
                <a:lnTo>
                  <a:pt x="3226559" y="2450330"/>
                </a:lnTo>
                <a:lnTo>
                  <a:pt x="3222432" y="2466526"/>
                </a:lnTo>
                <a:lnTo>
                  <a:pt x="3238938" y="2450965"/>
                </a:lnTo>
                <a:lnTo>
                  <a:pt x="3255444" y="2436040"/>
                </a:lnTo>
                <a:lnTo>
                  <a:pt x="3271632" y="2420162"/>
                </a:lnTo>
                <a:lnTo>
                  <a:pt x="3287820" y="2404283"/>
                </a:lnTo>
                <a:lnTo>
                  <a:pt x="3293534" y="2399202"/>
                </a:lnTo>
                <a:lnTo>
                  <a:pt x="3298930" y="2394439"/>
                </a:lnTo>
                <a:lnTo>
                  <a:pt x="3304326" y="2389358"/>
                </a:lnTo>
                <a:lnTo>
                  <a:pt x="3310040" y="2384594"/>
                </a:lnTo>
                <a:lnTo>
                  <a:pt x="3315118" y="2378878"/>
                </a:lnTo>
                <a:lnTo>
                  <a:pt x="3317658" y="2376338"/>
                </a:lnTo>
                <a:lnTo>
                  <a:pt x="3319562" y="2373162"/>
                </a:lnTo>
                <a:lnTo>
                  <a:pt x="3321467" y="2369986"/>
                </a:lnTo>
                <a:lnTo>
                  <a:pt x="3323054" y="2366493"/>
                </a:lnTo>
                <a:lnTo>
                  <a:pt x="3324324" y="2363000"/>
                </a:lnTo>
                <a:lnTo>
                  <a:pt x="3325593" y="2359507"/>
                </a:lnTo>
                <a:lnTo>
                  <a:pt x="3335751" y="2322034"/>
                </a:lnTo>
                <a:lnTo>
                  <a:pt x="3341464" y="2303298"/>
                </a:lnTo>
                <a:lnTo>
                  <a:pt x="3347178" y="2284879"/>
                </a:lnTo>
                <a:lnTo>
                  <a:pt x="3354478" y="2251852"/>
                </a:lnTo>
                <a:lnTo>
                  <a:pt x="3361462" y="2219143"/>
                </a:lnTo>
                <a:lnTo>
                  <a:pt x="3368128" y="2186434"/>
                </a:lnTo>
                <a:lnTo>
                  <a:pt x="3375746" y="2153725"/>
                </a:lnTo>
                <a:lnTo>
                  <a:pt x="3377332" y="2142610"/>
                </a:lnTo>
                <a:lnTo>
                  <a:pt x="3378920" y="2131495"/>
                </a:lnTo>
                <a:lnTo>
                  <a:pt x="3381459" y="2120380"/>
                </a:lnTo>
                <a:lnTo>
                  <a:pt x="3384633" y="2109583"/>
                </a:lnTo>
                <a:lnTo>
                  <a:pt x="3390664" y="2088306"/>
                </a:lnTo>
                <a:lnTo>
                  <a:pt x="3393838" y="2077509"/>
                </a:lnTo>
                <a:lnTo>
                  <a:pt x="3397012" y="2067029"/>
                </a:lnTo>
                <a:lnTo>
                  <a:pt x="3399869" y="2056232"/>
                </a:lnTo>
                <a:lnTo>
                  <a:pt x="3403678" y="2045435"/>
                </a:lnTo>
                <a:lnTo>
                  <a:pt x="3411614" y="2024476"/>
                </a:lnTo>
                <a:lnTo>
                  <a:pt x="3415423" y="2013679"/>
                </a:lnTo>
                <a:lnTo>
                  <a:pt x="3419232" y="2003199"/>
                </a:lnTo>
                <a:lnTo>
                  <a:pt x="3422406" y="1992402"/>
                </a:lnTo>
                <a:lnTo>
                  <a:pt x="3425263" y="1981287"/>
                </a:lnTo>
                <a:lnTo>
                  <a:pt x="3425898" y="1977476"/>
                </a:lnTo>
                <a:lnTo>
                  <a:pt x="3426850" y="1973983"/>
                </a:lnTo>
                <a:lnTo>
                  <a:pt x="3429389" y="1966361"/>
                </a:lnTo>
                <a:lnTo>
                  <a:pt x="3432246" y="1958740"/>
                </a:lnTo>
                <a:lnTo>
                  <a:pt x="3434785" y="1951436"/>
                </a:lnTo>
                <a:lnTo>
                  <a:pt x="3436055" y="1947625"/>
                </a:lnTo>
                <a:lnTo>
                  <a:pt x="3436690" y="1944132"/>
                </a:lnTo>
                <a:lnTo>
                  <a:pt x="3437325" y="1940321"/>
                </a:lnTo>
                <a:lnTo>
                  <a:pt x="3437642" y="1936510"/>
                </a:lnTo>
                <a:lnTo>
                  <a:pt x="3437325" y="1932699"/>
                </a:lnTo>
                <a:lnTo>
                  <a:pt x="3437007" y="1928571"/>
                </a:lnTo>
                <a:lnTo>
                  <a:pt x="3436055" y="1924760"/>
                </a:lnTo>
                <a:lnTo>
                  <a:pt x="3434468" y="1920950"/>
                </a:lnTo>
                <a:lnTo>
                  <a:pt x="3433833" y="1917456"/>
                </a:lnTo>
                <a:lnTo>
                  <a:pt x="3433198" y="1913963"/>
                </a:lnTo>
                <a:lnTo>
                  <a:pt x="3432563" y="1906977"/>
                </a:lnTo>
                <a:lnTo>
                  <a:pt x="3432563" y="1893321"/>
                </a:lnTo>
                <a:lnTo>
                  <a:pt x="3425898" y="1887288"/>
                </a:lnTo>
                <a:lnTo>
                  <a:pt x="3426215" y="1897450"/>
                </a:lnTo>
                <a:lnTo>
                  <a:pt x="3426532" y="1907612"/>
                </a:lnTo>
                <a:lnTo>
                  <a:pt x="3421771" y="1904436"/>
                </a:lnTo>
                <a:lnTo>
                  <a:pt x="3417010" y="1900625"/>
                </a:lnTo>
                <a:lnTo>
                  <a:pt x="3412566" y="1896815"/>
                </a:lnTo>
                <a:lnTo>
                  <a:pt x="3407805" y="1892686"/>
                </a:lnTo>
                <a:lnTo>
                  <a:pt x="3399234" y="1884747"/>
                </a:lnTo>
                <a:lnTo>
                  <a:pt x="3394790" y="1880936"/>
                </a:lnTo>
                <a:lnTo>
                  <a:pt x="3390029" y="1877126"/>
                </a:lnTo>
                <a:lnTo>
                  <a:pt x="3383998" y="1873632"/>
                </a:lnTo>
                <a:lnTo>
                  <a:pt x="3378285" y="1870139"/>
                </a:lnTo>
                <a:lnTo>
                  <a:pt x="3372571" y="1866646"/>
                </a:lnTo>
                <a:lnTo>
                  <a:pt x="3366223" y="1863470"/>
                </a:lnTo>
                <a:lnTo>
                  <a:pt x="3353844" y="1858072"/>
                </a:lnTo>
                <a:lnTo>
                  <a:pt x="3341147" y="1853308"/>
                </a:lnTo>
                <a:lnTo>
                  <a:pt x="3334798" y="1851085"/>
                </a:lnTo>
                <a:lnTo>
                  <a:pt x="3329085" y="1849180"/>
                </a:lnTo>
                <a:lnTo>
                  <a:pt x="3325911" y="1847592"/>
                </a:lnTo>
                <a:lnTo>
                  <a:pt x="3323372" y="1846004"/>
                </a:lnTo>
                <a:lnTo>
                  <a:pt x="3321150" y="1844099"/>
                </a:lnTo>
                <a:lnTo>
                  <a:pt x="3319245" y="1841241"/>
                </a:lnTo>
                <a:lnTo>
                  <a:pt x="3325911" y="1841241"/>
                </a:lnTo>
                <a:lnTo>
                  <a:pt x="3332259" y="1841876"/>
                </a:lnTo>
                <a:lnTo>
                  <a:pt x="3338925" y="1842829"/>
                </a:lnTo>
                <a:lnTo>
                  <a:pt x="3345591" y="1844099"/>
                </a:lnTo>
                <a:lnTo>
                  <a:pt x="3351622" y="1845687"/>
                </a:lnTo>
                <a:lnTo>
                  <a:pt x="3357970" y="1847592"/>
                </a:lnTo>
                <a:lnTo>
                  <a:pt x="3364001" y="1849815"/>
                </a:lnTo>
                <a:lnTo>
                  <a:pt x="3370349" y="1852356"/>
                </a:lnTo>
                <a:lnTo>
                  <a:pt x="3376063" y="1854896"/>
                </a:lnTo>
                <a:lnTo>
                  <a:pt x="3382094" y="1857754"/>
                </a:lnTo>
                <a:lnTo>
                  <a:pt x="3393838" y="1864423"/>
                </a:lnTo>
                <a:lnTo>
                  <a:pt x="3405265" y="1870774"/>
                </a:lnTo>
                <a:lnTo>
                  <a:pt x="3416375" y="1877761"/>
                </a:lnTo>
                <a:lnTo>
                  <a:pt x="3409709" y="1870139"/>
                </a:lnTo>
                <a:lnTo>
                  <a:pt x="3402091" y="1863153"/>
                </a:lnTo>
                <a:lnTo>
                  <a:pt x="3394473" y="1856802"/>
                </a:lnTo>
                <a:lnTo>
                  <a:pt x="3386220" y="1850450"/>
                </a:lnTo>
                <a:lnTo>
                  <a:pt x="3377967" y="1845052"/>
                </a:lnTo>
                <a:lnTo>
                  <a:pt x="3369080" y="1839653"/>
                </a:lnTo>
                <a:lnTo>
                  <a:pt x="3359874" y="1834890"/>
                </a:lnTo>
                <a:lnTo>
                  <a:pt x="3350987" y="1830761"/>
                </a:lnTo>
                <a:lnTo>
                  <a:pt x="3345273" y="1828221"/>
                </a:lnTo>
                <a:lnTo>
                  <a:pt x="3339560" y="1825045"/>
                </a:lnTo>
                <a:lnTo>
                  <a:pt x="3329402" y="1818059"/>
                </a:lnTo>
                <a:lnTo>
                  <a:pt x="3331624" y="1816788"/>
                </a:lnTo>
                <a:lnTo>
                  <a:pt x="3334481" y="1815201"/>
                </a:lnTo>
                <a:lnTo>
                  <a:pt x="3337338" y="1814565"/>
                </a:lnTo>
                <a:lnTo>
                  <a:pt x="3339877" y="1814248"/>
                </a:lnTo>
                <a:lnTo>
                  <a:pt x="3342734" y="1813930"/>
                </a:lnTo>
                <a:lnTo>
                  <a:pt x="3345591" y="1814248"/>
                </a:lnTo>
                <a:lnTo>
                  <a:pt x="3348765" y="1814565"/>
                </a:lnTo>
                <a:lnTo>
                  <a:pt x="3351304" y="1815201"/>
                </a:lnTo>
                <a:lnTo>
                  <a:pt x="3357018" y="1817423"/>
                </a:lnTo>
                <a:lnTo>
                  <a:pt x="3362414" y="1819646"/>
                </a:lnTo>
                <a:lnTo>
                  <a:pt x="3372889" y="1824410"/>
                </a:lnTo>
                <a:lnTo>
                  <a:pt x="3381459" y="1828538"/>
                </a:lnTo>
                <a:lnTo>
                  <a:pt x="3389394" y="1832984"/>
                </a:lnTo>
                <a:lnTo>
                  <a:pt x="3397012" y="1838065"/>
                </a:lnTo>
                <a:lnTo>
                  <a:pt x="3404630" y="1843464"/>
                </a:lnTo>
                <a:lnTo>
                  <a:pt x="3411296" y="1849498"/>
                </a:lnTo>
                <a:lnTo>
                  <a:pt x="3418597" y="1855214"/>
                </a:lnTo>
                <a:lnTo>
                  <a:pt x="3425263" y="1861883"/>
                </a:lnTo>
                <a:lnTo>
                  <a:pt x="3432246" y="1868234"/>
                </a:lnTo>
                <a:lnTo>
                  <a:pt x="3429389" y="1862835"/>
                </a:lnTo>
                <a:lnTo>
                  <a:pt x="3426215" y="1857754"/>
                </a:lnTo>
                <a:lnTo>
                  <a:pt x="3423041" y="1852991"/>
                </a:lnTo>
                <a:lnTo>
                  <a:pt x="3419549" y="1848227"/>
                </a:lnTo>
                <a:lnTo>
                  <a:pt x="3416375" y="1843464"/>
                </a:lnTo>
                <a:lnTo>
                  <a:pt x="3412566" y="1838700"/>
                </a:lnTo>
                <a:lnTo>
                  <a:pt x="3408757" y="1834572"/>
                </a:lnTo>
                <a:lnTo>
                  <a:pt x="3404630" y="1830126"/>
                </a:lnTo>
                <a:lnTo>
                  <a:pt x="3395743" y="1822187"/>
                </a:lnTo>
                <a:lnTo>
                  <a:pt x="3386855" y="1814565"/>
                </a:lnTo>
                <a:lnTo>
                  <a:pt x="3377332" y="1807579"/>
                </a:lnTo>
                <a:lnTo>
                  <a:pt x="3367175" y="1801545"/>
                </a:lnTo>
                <a:lnTo>
                  <a:pt x="3362096" y="1798370"/>
                </a:lnTo>
                <a:lnTo>
                  <a:pt x="3356066" y="1795194"/>
                </a:lnTo>
                <a:lnTo>
                  <a:pt x="3344956" y="1789478"/>
                </a:lnTo>
                <a:lnTo>
                  <a:pt x="3339560" y="1786302"/>
                </a:lnTo>
                <a:lnTo>
                  <a:pt x="3334481" y="1782491"/>
                </a:lnTo>
                <a:lnTo>
                  <a:pt x="3331942" y="1780586"/>
                </a:lnTo>
                <a:lnTo>
                  <a:pt x="3330037" y="1778045"/>
                </a:lnTo>
                <a:lnTo>
                  <a:pt x="3327815" y="1775505"/>
                </a:lnTo>
                <a:lnTo>
                  <a:pt x="3326228" y="1772964"/>
                </a:lnTo>
                <a:lnTo>
                  <a:pt x="3332894" y="1773600"/>
                </a:lnTo>
                <a:lnTo>
                  <a:pt x="3338925" y="1774552"/>
                </a:lnTo>
                <a:lnTo>
                  <a:pt x="3345273" y="1775822"/>
                </a:lnTo>
                <a:lnTo>
                  <a:pt x="3351304" y="1777728"/>
                </a:lnTo>
                <a:lnTo>
                  <a:pt x="3357335" y="1779951"/>
                </a:lnTo>
                <a:lnTo>
                  <a:pt x="3363049" y="1782491"/>
                </a:lnTo>
                <a:lnTo>
                  <a:pt x="3369080" y="1785667"/>
                </a:lnTo>
                <a:lnTo>
                  <a:pt x="3374476" y="1788843"/>
                </a:lnTo>
                <a:lnTo>
                  <a:pt x="3379872" y="1792018"/>
                </a:lnTo>
                <a:lnTo>
                  <a:pt x="3385586" y="1795511"/>
                </a:lnTo>
                <a:lnTo>
                  <a:pt x="3396378" y="1803133"/>
                </a:lnTo>
                <a:lnTo>
                  <a:pt x="3417010" y="1818694"/>
                </a:lnTo>
                <a:lnTo>
                  <a:pt x="3414788" y="1812978"/>
                </a:lnTo>
                <a:lnTo>
                  <a:pt x="3412248" y="1807579"/>
                </a:lnTo>
                <a:lnTo>
                  <a:pt x="3409074" y="1802498"/>
                </a:lnTo>
                <a:lnTo>
                  <a:pt x="3405265" y="1798052"/>
                </a:lnTo>
                <a:lnTo>
                  <a:pt x="3401456" y="1793606"/>
                </a:lnTo>
                <a:lnTo>
                  <a:pt x="3397012" y="1789160"/>
                </a:lnTo>
                <a:lnTo>
                  <a:pt x="3387807" y="1781221"/>
                </a:lnTo>
                <a:lnTo>
                  <a:pt x="3379872" y="1773600"/>
                </a:lnTo>
                <a:lnTo>
                  <a:pt x="3371619" y="1766296"/>
                </a:lnTo>
                <a:lnTo>
                  <a:pt x="3363049" y="1759309"/>
                </a:lnTo>
                <a:lnTo>
                  <a:pt x="3354478" y="1752323"/>
                </a:lnTo>
                <a:lnTo>
                  <a:pt x="3345591" y="1746289"/>
                </a:lnTo>
                <a:lnTo>
                  <a:pt x="3336068" y="1740255"/>
                </a:lnTo>
                <a:lnTo>
                  <a:pt x="3326546" y="1735174"/>
                </a:lnTo>
                <a:lnTo>
                  <a:pt x="3316388" y="1730728"/>
                </a:lnTo>
                <a:close/>
                <a:moveTo>
                  <a:pt x="3334798" y="1704370"/>
                </a:moveTo>
                <a:lnTo>
                  <a:pt x="3324958" y="1718343"/>
                </a:lnTo>
                <a:lnTo>
                  <a:pt x="3331624" y="1721201"/>
                </a:lnTo>
                <a:lnTo>
                  <a:pt x="3338290" y="1724377"/>
                </a:lnTo>
                <a:lnTo>
                  <a:pt x="3344321" y="1727870"/>
                </a:lnTo>
                <a:lnTo>
                  <a:pt x="3350987" y="1731681"/>
                </a:lnTo>
                <a:lnTo>
                  <a:pt x="3363366" y="1739620"/>
                </a:lnTo>
                <a:lnTo>
                  <a:pt x="3375746" y="1747559"/>
                </a:lnTo>
                <a:lnTo>
                  <a:pt x="3371619" y="1741525"/>
                </a:lnTo>
                <a:lnTo>
                  <a:pt x="3367492" y="1735174"/>
                </a:lnTo>
                <a:lnTo>
                  <a:pt x="3363049" y="1729140"/>
                </a:lnTo>
                <a:lnTo>
                  <a:pt x="3358288" y="1723424"/>
                </a:lnTo>
                <a:lnTo>
                  <a:pt x="3352891" y="1718026"/>
                </a:lnTo>
                <a:lnTo>
                  <a:pt x="3347178" y="1712627"/>
                </a:lnTo>
                <a:lnTo>
                  <a:pt x="3341464" y="1708181"/>
                </a:lnTo>
                <a:lnTo>
                  <a:pt x="3334798" y="1704370"/>
                </a:lnTo>
                <a:close/>
                <a:moveTo>
                  <a:pt x="864608" y="1671638"/>
                </a:moveTo>
                <a:lnTo>
                  <a:pt x="869951" y="1684338"/>
                </a:lnTo>
                <a:lnTo>
                  <a:pt x="865237" y="1686561"/>
                </a:lnTo>
                <a:lnTo>
                  <a:pt x="860522" y="1688148"/>
                </a:lnTo>
                <a:lnTo>
                  <a:pt x="850779" y="1691006"/>
                </a:lnTo>
                <a:lnTo>
                  <a:pt x="841035" y="1693228"/>
                </a:lnTo>
                <a:lnTo>
                  <a:pt x="830977" y="1694498"/>
                </a:lnTo>
                <a:lnTo>
                  <a:pt x="821234" y="1695769"/>
                </a:lnTo>
                <a:lnTo>
                  <a:pt x="810862" y="1696404"/>
                </a:lnTo>
                <a:lnTo>
                  <a:pt x="791061" y="1698309"/>
                </a:lnTo>
                <a:lnTo>
                  <a:pt x="789175" y="1698626"/>
                </a:lnTo>
                <a:lnTo>
                  <a:pt x="786975" y="1698309"/>
                </a:lnTo>
                <a:lnTo>
                  <a:pt x="785403" y="1697991"/>
                </a:lnTo>
                <a:lnTo>
                  <a:pt x="783203" y="1697039"/>
                </a:lnTo>
                <a:lnTo>
                  <a:pt x="779746" y="1694816"/>
                </a:lnTo>
                <a:lnTo>
                  <a:pt x="776288" y="1692911"/>
                </a:lnTo>
                <a:lnTo>
                  <a:pt x="781317" y="1690688"/>
                </a:lnTo>
                <a:lnTo>
                  <a:pt x="786346" y="1689101"/>
                </a:lnTo>
                <a:lnTo>
                  <a:pt x="791061" y="1687196"/>
                </a:lnTo>
                <a:lnTo>
                  <a:pt x="796089" y="1685926"/>
                </a:lnTo>
                <a:lnTo>
                  <a:pt x="806462" y="1683703"/>
                </a:lnTo>
                <a:lnTo>
                  <a:pt x="816834" y="1682433"/>
                </a:lnTo>
                <a:lnTo>
                  <a:pt x="822805" y="1681481"/>
                </a:lnTo>
                <a:lnTo>
                  <a:pt x="829092" y="1680211"/>
                </a:lnTo>
                <a:lnTo>
                  <a:pt x="840721" y="1677353"/>
                </a:lnTo>
                <a:lnTo>
                  <a:pt x="852664" y="1674178"/>
                </a:lnTo>
                <a:lnTo>
                  <a:pt x="858636" y="1672591"/>
                </a:lnTo>
                <a:lnTo>
                  <a:pt x="864608" y="1671638"/>
                </a:lnTo>
                <a:close/>
                <a:moveTo>
                  <a:pt x="934798" y="1628155"/>
                </a:moveTo>
                <a:lnTo>
                  <a:pt x="936385" y="1639587"/>
                </a:lnTo>
                <a:lnTo>
                  <a:pt x="937972" y="1650702"/>
                </a:lnTo>
                <a:lnTo>
                  <a:pt x="942416" y="1672296"/>
                </a:lnTo>
                <a:lnTo>
                  <a:pt x="944638" y="1683411"/>
                </a:lnTo>
                <a:lnTo>
                  <a:pt x="946225" y="1694526"/>
                </a:lnTo>
                <a:lnTo>
                  <a:pt x="948129" y="1705958"/>
                </a:lnTo>
                <a:lnTo>
                  <a:pt x="949081" y="1717073"/>
                </a:lnTo>
                <a:lnTo>
                  <a:pt x="960509" y="1766296"/>
                </a:lnTo>
                <a:lnTo>
                  <a:pt x="971618" y="1815836"/>
                </a:lnTo>
                <a:lnTo>
                  <a:pt x="977014" y="1840923"/>
                </a:lnTo>
                <a:lnTo>
                  <a:pt x="982093" y="1865376"/>
                </a:lnTo>
                <a:lnTo>
                  <a:pt x="986854" y="1890463"/>
                </a:lnTo>
                <a:lnTo>
                  <a:pt x="991616" y="1915551"/>
                </a:lnTo>
                <a:lnTo>
                  <a:pt x="995742" y="1928889"/>
                </a:lnTo>
                <a:lnTo>
                  <a:pt x="999551" y="1942544"/>
                </a:lnTo>
                <a:lnTo>
                  <a:pt x="1002725" y="1956517"/>
                </a:lnTo>
                <a:lnTo>
                  <a:pt x="1006217" y="1970172"/>
                </a:lnTo>
                <a:lnTo>
                  <a:pt x="1009708" y="1984145"/>
                </a:lnTo>
                <a:lnTo>
                  <a:pt x="1013200" y="1997800"/>
                </a:lnTo>
                <a:lnTo>
                  <a:pt x="1017009" y="2011773"/>
                </a:lnTo>
                <a:lnTo>
                  <a:pt x="1021135" y="2025111"/>
                </a:lnTo>
                <a:lnTo>
                  <a:pt x="1022405" y="2029557"/>
                </a:lnTo>
                <a:lnTo>
                  <a:pt x="1023992" y="2034638"/>
                </a:lnTo>
                <a:lnTo>
                  <a:pt x="1025897" y="2043847"/>
                </a:lnTo>
                <a:lnTo>
                  <a:pt x="1027801" y="2053057"/>
                </a:lnTo>
                <a:lnTo>
                  <a:pt x="1029706" y="2062583"/>
                </a:lnTo>
                <a:lnTo>
                  <a:pt x="1043355" y="2098468"/>
                </a:lnTo>
                <a:lnTo>
                  <a:pt x="1056686" y="2134036"/>
                </a:lnTo>
                <a:lnTo>
                  <a:pt x="1070653" y="2169920"/>
                </a:lnTo>
                <a:lnTo>
                  <a:pt x="1084619" y="2205488"/>
                </a:lnTo>
                <a:lnTo>
                  <a:pt x="1099538" y="2240420"/>
                </a:lnTo>
                <a:lnTo>
                  <a:pt x="1114774" y="2275670"/>
                </a:lnTo>
                <a:lnTo>
                  <a:pt x="1122709" y="2293453"/>
                </a:lnTo>
                <a:lnTo>
                  <a:pt x="1130962" y="2310602"/>
                </a:lnTo>
                <a:lnTo>
                  <a:pt x="1139215" y="2327750"/>
                </a:lnTo>
                <a:lnTo>
                  <a:pt x="1147468" y="2345216"/>
                </a:lnTo>
                <a:lnTo>
                  <a:pt x="1149372" y="2348709"/>
                </a:lnTo>
                <a:lnTo>
                  <a:pt x="1151594" y="2352203"/>
                </a:lnTo>
                <a:lnTo>
                  <a:pt x="1154451" y="2355061"/>
                </a:lnTo>
                <a:lnTo>
                  <a:pt x="1156673" y="2357919"/>
                </a:lnTo>
                <a:lnTo>
                  <a:pt x="1162704" y="2363635"/>
                </a:lnTo>
                <a:lnTo>
                  <a:pt x="1165243" y="2366811"/>
                </a:lnTo>
                <a:lnTo>
                  <a:pt x="1167783" y="2369986"/>
                </a:lnTo>
                <a:lnTo>
                  <a:pt x="1175401" y="2385865"/>
                </a:lnTo>
                <a:lnTo>
                  <a:pt x="1182701" y="2402060"/>
                </a:lnTo>
                <a:lnTo>
                  <a:pt x="1196668" y="2434134"/>
                </a:lnTo>
                <a:lnTo>
                  <a:pt x="1203968" y="2450330"/>
                </a:lnTo>
                <a:lnTo>
                  <a:pt x="1211586" y="2466208"/>
                </a:lnTo>
                <a:lnTo>
                  <a:pt x="1219522" y="2481769"/>
                </a:lnTo>
                <a:lnTo>
                  <a:pt x="1223966" y="2489708"/>
                </a:lnTo>
                <a:lnTo>
                  <a:pt x="1228410" y="2497330"/>
                </a:lnTo>
                <a:lnTo>
                  <a:pt x="1234123" y="2507174"/>
                </a:lnTo>
                <a:lnTo>
                  <a:pt x="1239202" y="2516701"/>
                </a:lnTo>
                <a:lnTo>
                  <a:pt x="1249359" y="2536390"/>
                </a:lnTo>
                <a:lnTo>
                  <a:pt x="1259199" y="2556079"/>
                </a:lnTo>
                <a:lnTo>
                  <a:pt x="1269357" y="2576086"/>
                </a:lnTo>
                <a:lnTo>
                  <a:pt x="1277610" y="2590694"/>
                </a:lnTo>
                <a:lnTo>
                  <a:pt x="1285862" y="2604667"/>
                </a:lnTo>
                <a:lnTo>
                  <a:pt x="1303320" y="2633248"/>
                </a:lnTo>
                <a:lnTo>
                  <a:pt x="1321413" y="2661193"/>
                </a:lnTo>
                <a:lnTo>
                  <a:pt x="1339506" y="2689139"/>
                </a:lnTo>
                <a:lnTo>
                  <a:pt x="1357916" y="2717402"/>
                </a:lnTo>
                <a:lnTo>
                  <a:pt x="1375692" y="2745348"/>
                </a:lnTo>
                <a:lnTo>
                  <a:pt x="1384897" y="2759638"/>
                </a:lnTo>
                <a:lnTo>
                  <a:pt x="1393467" y="2773929"/>
                </a:lnTo>
                <a:lnTo>
                  <a:pt x="1401720" y="2788219"/>
                </a:lnTo>
                <a:lnTo>
                  <a:pt x="1409973" y="2802827"/>
                </a:lnTo>
                <a:lnTo>
                  <a:pt x="1428066" y="2828867"/>
                </a:lnTo>
                <a:lnTo>
                  <a:pt x="1445841" y="2854908"/>
                </a:lnTo>
                <a:lnTo>
                  <a:pt x="1463934" y="2881583"/>
                </a:lnTo>
                <a:lnTo>
                  <a:pt x="1482027" y="2907306"/>
                </a:lnTo>
                <a:lnTo>
                  <a:pt x="1491550" y="2920326"/>
                </a:lnTo>
                <a:lnTo>
                  <a:pt x="1501072" y="2933029"/>
                </a:lnTo>
                <a:lnTo>
                  <a:pt x="1510595" y="2945414"/>
                </a:lnTo>
                <a:lnTo>
                  <a:pt x="1520752" y="2957799"/>
                </a:lnTo>
                <a:lnTo>
                  <a:pt x="1531227" y="2969866"/>
                </a:lnTo>
                <a:lnTo>
                  <a:pt x="1541384" y="2981934"/>
                </a:lnTo>
                <a:lnTo>
                  <a:pt x="1552494" y="2993366"/>
                </a:lnTo>
                <a:lnTo>
                  <a:pt x="1563921" y="3004798"/>
                </a:lnTo>
                <a:lnTo>
                  <a:pt x="1568047" y="3008927"/>
                </a:lnTo>
                <a:lnTo>
                  <a:pt x="1572174" y="3013055"/>
                </a:lnTo>
                <a:lnTo>
                  <a:pt x="1576618" y="3016866"/>
                </a:lnTo>
                <a:lnTo>
                  <a:pt x="1581062" y="3020677"/>
                </a:lnTo>
                <a:lnTo>
                  <a:pt x="1590902" y="3027663"/>
                </a:lnTo>
                <a:lnTo>
                  <a:pt x="1600424" y="3034014"/>
                </a:lnTo>
                <a:lnTo>
                  <a:pt x="1620421" y="3046082"/>
                </a:lnTo>
                <a:lnTo>
                  <a:pt x="1630579" y="3052751"/>
                </a:lnTo>
                <a:lnTo>
                  <a:pt x="1640101" y="3059419"/>
                </a:lnTo>
                <a:lnTo>
                  <a:pt x="1644545" y="3061960"/>
                </a:lnTo>
                <a:lnTo>
                  <a:pt x="1649307" y="3064818"/>
                </a:lnTo>
                <a:lnTo>
                  <a:pt x="1654385" y="3067359"/>
                </a:lnTo>
                <a:lnTo>
                  <a:pt x="1659464" y="3069264"/>
                </a:lnTo>
                <a:lnTo>
                  <a:pt x="1664225" y="3071169"/>
                </a:lnTo>
                <a:lnTo>
                  <a:pt x="1669939" y="3072122"/>
                </a:lnTo>
                <a:lnTo>
                  <a:pt x="1675017" y="3072757"/>
                </a:lnTo>
                <a:lnTo>
                  <a:pt x="1680414" y="3072757"/>
                </a:lnTo>
                <a:lnTo>
                  <a:pt x="1687079" y="3073075"/>
                </a:lnTo>
                <a:lnTo>
                  <a:pt x="1694063" y="3073392"/>
                </a:lnTo>
                <a:lnTo>
                  <a:pt x="1707394" y="3074980"/>
                </a:lnTo>
                <a:lnTo>
                  <a:pt x="1714060" y="3075615"/>
                </a:lnTo>
                <a:lnTo>
                  <a:pt x="1720726" y="3076250"/>
                </a:lnTo>
                <a:lnTo>
                  <a:pt x="1727392" y="3076250"/>
                </a:lnTo>
                <a:lnTo>
                  <a:pt x="1734057" y="3075933"/>
                </a:lnTo>
                <a:lnTo>
                  <a:pt x="1741993" y="3074980"/>
                </a:lnTo>
                <a:lnTo>
                  <a:pt x="1749928" y="3074663"/>
                </a:lnTo>
                <a:lnTo>
                  <a:pt x="1765799" y="3073710"/>
                </a:lnTo>
                <a:lnTo>
                  <a:pt x="1773735" y="3073075"/>
                </a:lnTo>
                <a:lnTo>
                  <a:pt x="1781353" y="3072122"/>
                </a:lnTo>
                <a:lnTo>
                  <a:pt x="1789288" y="3070852"/>
                </a:lnTo>
                <a:lnTo>
                  <a:pt x="1796906" y="3068946"/>
                </a:lnTo>
                <a:lnTo>
                  <a:pt x="1805159" y="3067041"/>
                </a:lnTo>
                <a:lnTo>
                  <a:pt x="1813094" y="3065136"/>
                </a:lnTo>
                <a:lnTo>
                  <a:pt x="1829600" y="3062913"/>
                </a:lnTo>
                <a:lnTo>
                  <a:pt x="1837853" y="3061642"/>
                </a:lnTo>
                <a:lnTo>
                  <a:pt x="1845789" y="3060372"/>
                </a:lnTo>
                <a:lnTo>
                  <a:pt x="1853724" y="3058149"/>
                </a:lnTo>
                <a:lnTo>
                  <a:pt x="1857850" y="3056879"/>
                </a:lnTo>
                <a:lnTo>
                  <a:pt x="1861660" y="3055609"/>
                </a:lnTo>
                <a:lnTo>
                  <a:pt x="1878483" y="3048622"/>
                </a:lnTo>
                <a:lnTo>
                  <a:pt x="1886736" y="3044812"/>
                </a:lnTo>
                <a:lnTo>
                  <a:pt x="1894988" y="3041001"/>
                </a:lnTo>
                <a:lnTo>
                  <a:pt x="1902924" y="3036872"/>
                </a:lnTo>
                <a:lnTo>
                  <a:pt x="1911177" y="3032744"/>
                </a:lnTo>
                <a:lnTo>
                  <a:pt x="1918795" y="3028298"/>
                </a:lnTo>
                <a:lnTo>
                  <a:pt x="1926730" y="3023217"/>
                </a:lnTo>
                <a:lnTo>
                  <a:pt x="1932761" y="3019724"/>
                </a:lnTo>
                <a:lnTo>
                  <a:pt x="1938792" y="3015913"/>
                </a:lnTo>
                <a:lnTo>
                  <a:pt x="1951172" y="3009562"/>
                </a:lnTo>
                <a:lnTo>
                  <a:pt x="1964186" y="3003846"/>
                </a:lnTo>
                <a:lnTo>
                  <a:pt x="1976882" y="2998129"/>
                </a:lnTo>
                <a:lnTo>
                  <a:pt x="1989579" y="2992413"/>
                </a:lnTo>
                <a:lnTo>
                  <a:pt x="2002276" y="2986062"/>
                </a:lnTo>
                <a:lnTo>
                  <a:pt x="2008624" y="2982569"/>
                </a:lnTo>
                <a:lnTo>
                  <a:pt x="2014338" y="2979393"/>
                </a:lnTo>
                <a:lnTo>
                  <a:pt x="2020686" y="2975582"/>
                </a:lnTo>
                <a:lnTo>
                  <a:pt x="2026082" y="2971454"/>
                </a:lnTo>
                <a:lnTo>
                  <a:pt x="2034018" y="2966373"/>
                </a:lnTo>
                <a:lnTo>
                  <a:pt x="2041953" y="2962245"/>
                </a:lnTo>
                <a:lnTo>
                  <a:pt x="2057824" y="2953988"/>
                </a:lnTo>
                <a:lnTo>
                  <a:pt x="2066077" y="2949860"/>
                </a:lnTo>
                <a:lnTo>
                  <a:pt x="2074012" y="2945731"/>
                </a:lnTo>
                <a:lnTo>
                  <a:pt x="2081631" y="2940968"/>
                </a:lnTo>
                <a:lnTo>
                  <a:pt x="2088931" y="2936204"/>
                </a:lnTo>
                <a:lnTo>
                  <a:pt x="2098771" y="2928900"/>
                </a:lnTo>
                <a:lnTo>
                  <a:pt x="2108294" y="2921914"/>
                </a:lnTo>
                <a:lnTo>
                  <a:pt x="2118451" y="2915880"/>
                </a:lnTo>
                <a:lnTo>
                  <a:pt x="2128608" y="2909529"/>
                </a:lnTo>
                <a:lnTo>
                  <a:pt x="2139083" y="2903495"/>
                </a:lnTo>
                <a:lnTo>
                  <a:pt x="2149241" y="2897779"/>
                </a:lnTo>
                <a:lnTo>
                  <a:pt x="2170508" y="2886664"/>
                </a:lnTo>
                <a:lnTo>
                  <a:pt x="2176221" y="2884441"/>
                </a:lnTo>
                <a:lnTo>
                  <a:pt x="2181300" y="2881266"/>
                </a:lnTo>
                <a:lnTo>
                  <a:pt x="2192410" y="2875232"/>
                </a:lnTo>
                <a:lnTo>
                  <a:pt x="2213677" y="2862529"/>
                </a:lnTo>
                <a:lnTo>
                  <a:pt x="2224151" y="2856813"/>
                </a:lnTo>
                <a:lnTo>
                  <a:pt x="2229865" y="2853955"/>
                </a:lnTo>
                <a:lnTo>
                  <a:pt x="2235261" y="2851097"/>
                </a:lnTo>
                <a:lnTo>
                  <a:pt x="2240657" y="2848874"/>
                </a:lnTo>
                <a:lnTo>
                  <a:pt x="2246688" y="2846651"/>
                </a:lnTo>
                <a:lnTo>
                  <a:pt x="2252402" y="2845063"/>
                </a:lnTo>
                <a:lnTo>
                  <a:pt x="2258750" y="2843158"/>
                </a:lnTo>
                <a:lnTo>
                  <a:pt x="2270494" y="2837759"/>
                </a:lnTo>
                <a:lnTo>
                  <a:pt x="2282556" y="2832043"/>
                </a:lnTo>
                <a:lnTo>
                  <a:pt x="2294936" y="2826962"/>
                </a:lnTo>
                <a:lnTo>
                  <a:pt x="2307315" y="2822516"/>
                </a:lnTo>
                <a:lnTo>
                  <a:pt x="2319694" y="2818388"/>
                </a:lnTo>
                <a:lnTo>
                  <a:pt x="2332708" y="2814577"/>
                </a:lnTo>
                <a:lnTo>
                  <a:pt x="2345405" y="2811084"/>
                </a:lnTo>
                <a:lnTo>
                  <a:pt x="2358102" y="2808226"/>
                </a:lnTo>
                <a:lnTo>
                  <a:pt x="2370164" y="2803780"/>
                </a:lnTo>
                <a:lnTo>
                  <a:pt x="2382226" y="2800287"/>
                </a:lnTo>
                <a:lnTo>
                  <a:pt x="2394605" y="2797429"/>
                </a:lnTo>
                <a:lnTo>
                  <a:pt x="2406984" y="2794570"/>
                </a:lnTo>
                <a:lnTo>
                  <a:pt x="2432060" y="2789489"/>
                </a:lnTo>
                <a:lnTo>
                  <a:pt x="2444440" y="2786631"/>
                </a:lnTo>
                <a:lnTo>
                  <a:pt x="2456819" y="2783456"/>
                </a:lnTo>
                <a:lnTo>
                  <a:pt x="2471738" y="2779645"/>
                </a:lnTo>
                <a:lnTo>
                  <a:pt x="2486339" y="2776152"/>
                </a:lnTo>
                <a:lnTo>
                  <a:pt x="2516494" y="2769800"/>
                </a:lnTo>
                <a:lnTo>
                  <a:pt x="2531412" y="2765990"/>
                </a:lnTo>
                <a:lnTo>
                  <a:pt x="2546014" y="2761861"/>
                </a:lnTo>
                <a:lnTo>
                  <a:pt x="2553314" y="2759321"/>
                </a:lnTo>
                <a:lnTo>
                  <a:pt x="2560615" y="2756463"/>
                </a:lnTo>
                <a:lnTo>
                  <a:pt x="2567598" y="2753922"/>
                </a:lnTo>
                <a:lnTo>
                  <a:pt x="2574264" y="2750747"/>
                </a:lnTo>
                <a:lnTo>
                  <a:pt x="2579025" y="2748206"/>
                </a:lnTo>
                <a:lnTo>
                  <a:pt x="2583469" y="2746301"/>
                </a:lnTo>
                <a:lnTo>
                  <a:pt x="2592357" y="2742490"/>
                </a:lnTo>
                <a:lnTo>
                  <a:pt x="2596801" y="2740267"/>
                </a:lnTo>
                <a:lnTo>
                  <a:pt x="2600927" y="2738044"/>
                </a:lnTo>
                <a:lnTo>
                  <a:pt x="2604736" y="2734868"/>
                </a:lnTo>
                <a:lnTo>
                  <a:pt x="2608545" y="2731693"/>
                </a:lnTo>
                <a:lnTo>
                  <a:pt x="2611084" y="2728835"/>
                </a:lnTo>
                <a:lnTo>
                  <a:pt x="2613306" y="2726929"/>
                </a:lnTo>
                <a:lnTo>
                  <a:pt x="2616163" y="2724706"/>
                </a:lnTo>
                <a:lnTo>
                  <a:pt x="2619337" y="2723118"/>
                </a:lnTo>
                <a:lnTo>
                  <a:pt x="2625051" y="2719943"/>
                </a:lnTo>
                <a:lnTo>
                  <a:pt x="2631399" y="2717402"/>
                </a:lnTo>
                <a:lnTo>
                  <a:pt x="2637748" y="2714544"/>
                </a:lnTo>
                <a:lnTo>
                  <a:pt x="2644096" y="2711686"/>
                </a:lnTo>
                <a:lnTo>
                  <a:pt x="2649810" y="2708510"/>
                </a:lnTo>
                <a:lnTo>
                  <a:pt x="2652666" y="2706605"/>
                </a:lnTo>
                <a:lnTo>
                  <a:pt x="2655523" y="2704382"/>
                </a:lnTo>
                <a:lnTo>
                  <a:pt x="2717737" y="2654207"/>
                </a:lnTo>
                <a:lnTo>
                  <a:pt x="2748844" y="2629119"/>
                </a:lnTo>
                <a:lnTo>
                  <a:pt x="2780269" y="2604349"/>
                </a:lnTo>
                <a:lnTo>
                  <a:pt x="2795187" y="2590694"/>
                </a:lnTo>
                <a:lnTo>
                  <a:pt x="2810423" y="2577039"/>
                </a:lnTo>
                <a:lnTo>
                  <a:pt x="2825977" y="2564018"/>
                </a:lnTo>
                <a:lnTo>
                  <a:pt x="2841213" y="2550681"/>
                </a:lnTo>
                <a:lnTo>
                  <a:pt x="2855814" y="2536708"/>
                </a:lnTo>
                <a:lnTo>
                  <a:pt x="2863114" y="2529404"/>
                </a:lnTo>
                <a:lnTo>
                  <a:pt x="2870415" y="2522100"/>
                </a:lnTo>
                <a:lnTo>
                  <a:pt x="2877398" y="2515113"/>
                </a:lnTo>
                <a:lnTo>
                  <a:pt x="2883747" y="2507174"/>
                </a:lnTo>
                <a:lnTo>
                  <a:pt x="2890095" y="2499235"/>
                </a:lnTo>
                <a:lnTo>
                  <a:pt x="2895809" y="2490661"/>
                </a:lnTo>
                <a:lnTo>
                  <a:pt x="2902157" y="2482404"/>
                </a:lnTo>
                <a:lnTo>
                  <a:pt x="2908188" y="2473512"/>
                </a:lnTo>
                <a:lnTo>
                  <a:pt x="2913267" y="2464621"/>
                </a:lnTo>
                <a:lnTo>
                  <a:pt x="2918028" y="2455411"/>
                </a:lnTo>
                <a:lnTo>
                  <a:pt x="2927233" y="2436357"/>
                </a:lnTo>
                <a:lnTo>
                  <a:pt x="2932312" y="2426830"/>
                </a:lnTo>
                <a:lnTo>
                  <a:pt x="2937073" y="2417939"/>
                </a:lnTo>
                <a:lnTo>
                  <a:pt x="2941834" y="2411270"/>
                </a:lnTo>
                <a:lnTo>
                  <a:pt x="2945961" y="2404601"/>
                </a:lnTo>
                <a:lnTo>
                  <a:pt x="2949452" y="2397614"/>
                </a:lnTo>
                <a:lnTo>
                  <a:pt x="2952944" y="2390628"/>
                </a:lnTo>
                <a:lnTo>
                  <a:pt x="2956118" y="2383324"/>
                </a:lnTo>
                <a:lnTo>
                  <a:pt x="2958340" y="2376020"/>
                </a:lnTo>
                <a:lnTo>
                  <a:pt x="2960880" y="2368716"/>
                </a:lnTo>
                <a:lnTo>
                  <a:pt x="2962466" y="2360777"/>
                </a:lnTo>
                <a:lnTo>
                  <a:pt x="2964371" y="2353155"/>
                </a:lnTo>
                <a:lnTo>
                  <a:pt x="2965641" y="2345216"/>
                </a:lnTo>
                <a:lnTo>
                  <a:pt x="2966593" y="2337595"/>
                </a:lnTo>
                <a:lnTo>
                  <a:pt x="2967228" y="2329656"/>
                </a:lnTo>
                <a:lnTo>
                  <a:pt x="2967863" y="2321716"/>
                </a:lnTo>
                <a:lnTo>
                  <a:pt x="2968180" y="2313777"/>
                </a:lnTo>
                <a:lnTo>
                  <a:pt x="2968180" y="2305838"/>
                </a:lnTo>
                <a:lnTo>
                  <a:pt x="2968180" y="2298217"/>
                </a:lnTo>
                <a:lnTo>
                  <a:pt x="2966910" y="2279798"/>
                </a:lnTo>
                <a:lnTo>
                  <a:pt x="2966593" y="2270906"/>
                </a:lnTo>
                <a:lnTo>
                  <a:pt x="2965958" y="2262014"/>
                </a:lnTo>
                <a:lnTo>
                  <a:pt x="2965323" y="2252487"/>
                </a:lnTo>
                <a:lnTo>
                  <a:pt x="2964054" y="2243596"/>
                </a:lnTo>
                <a:lnTo>
                  <a:pt x="2961832" y="2235021"/>
                </a:lnTo>
                <a:lnTo>
                  <a:pt x="2959292" y="2226129"/>
                </a:lnTo>
                <a:lnTo>
                  <a:pt x="2952626" y="2220731"/>
                </a:lnTo>
                <a:lnTo>
                  <a:pt x="2945326" y="2216285"/>
                </a:lnTo>
                <a:lnTo>
                  <a:pt x="2937708" y="2211839"/>
                </a:lnTo>
                <a:lnTo>
                  <a:pt x="2929772" y="2208028"/>
                </a:lnTo>
                <a:lnTo>
                  <a:pt x="2913902" y="2200724"/>
                </a:lnTo>
                <a:lnTo>
                  <a:pt x="2897713" y="2193738"/>
                </a:lnTo>
                <a:lnTo>
                  <a:pt x="2890730" y="2190880"/>
                </a:lnTo>
                <a:lnTo>
                  <a:pt x="2883430" y="2188657"/>
                </a:lnTo>
                <a:lnTo>
                  <a:pt x="2875811" y="2187069"/>
                </a:lnTo>
                <a:lnTo>
                  <a:pt x="2868511" y="2186116"/>
                </a:lnTo>
                <a:lnTo>
                  <a:pt x="2853275" y="2184211"/>
                </a:lnTo>
                <a:lnTo>
                  <a:pt x="2838038" y="2182941"/>
                </a:lnTo>
                <a:lnTo>
                  <a:pt x="2828834" y="2182305"/>
                </a:lnTo>
                <a:lnTo>
                  <a:pt x="2819311" y="2181670"/>
                </a:lnTo>
                <a:lnTo>
                  <a:pt x="2810106" y="2181670"/>
                </a:lnTo>
                <a:lnTo>
                  <a:pt x="2800583" y="2181670"/>
                </a:lnTo>
                <a:lnTo>
                  <a:pt x="2791378" y="2182305"/>
                </a:lnTo>
                <a:lnTo>
                  <a:pt x="2782173" y="2183258"/>
                </a:lnTo>
                <a:lnTo>
                  <a:pt x="2773285" y="2184528"/>
                </a:lnTo>
                <a:lnTo>
                  <a:pt x="2763763" y="2186751"/>
                </a:lnTo>
                <a:lnTo>
                  <a:pt x="2777412" y="2190880"/>
                </a:lnTo>
                <a:lnTo>
                  <a:pt x="2790743" y="2195326"/>
                </a:lnTo>
                <a:lnTo>
                  <a:pt x="2804075" y="2200089"/>
                </a:lnTo>
                <a:lnTo>
                  <a:pt x="2817089" y="2205805"/>
                </a:lnTo>
                <a:lnTo>
                  <a:pt x="2829786" y="2211839"/>
                </a:lnTo>
                <a:lnTo>
                  <a:pt x="2835816" y="2215332"/>
                </a:lnTo>
                <a:lnTo>
                  <a:pt x="2842165" y="2218825"/>
                </a:lnTo>
                <a:lnTo>
                  <a:pt x="2847878" y="2222636"/>
                </a:lnTo>
                <a:lnTo>
                  <a:pt x="2853910" y="2226447"/>
                </a:lnTo>
                <a:lnTo>
                  <a:pt x="2859306" y="2230575"/>
                </a:lnTo>
                <a:lnTo>
                  <a:pt x="2865019" y="2235021"/>
                </a:lnTo>
                <a:lnTo>
                  <a:pt x="2868511" y="2243278"/>
                </a:lnTo>
                <a:lnTo>
                  <a:pt x="2861210" y="2241055"/>
                </a:lnTo>
                <a:lnTo>
                  <a:pt x="2853910" y="2238197"/>
                </a:lnTo>
                <a:lnTo>
                  <a:pt x="2846926" y="2235021"/>
                </a:lnTo>
                <a:lnTo>
                  <a:pt x="2839943" y="2231528"/>
                </a:lnTo>
                <a:lnTo>
                  <a:pt x="2826294" y="2224542"/>
                </a:lnTo>
                <a:lnTo>
                  <a:pt x="2819311" y="2221684"/>
                </a:lnTo>
                <a:lnTo>
                  <a:pt x="2812010" y="2218508"/>
                </a:lnTo>
                <a:lnTo>
                  <a:pt x="2799631" y="2213744"/>
                </a:lnTo>
                <a:lnTo>
                  <a:pt x="2786934" y="2209616"/>
                </a:lnTo>
                <a:lnTo>
                  <a:pt x="2774238" y="2205805"/>
                </a:lnTo>
                <a:lnTo>
                  <a:pt x="2761541" y="2202630"/>
                </a:lnTo>
                <a:lnTo>
                  <a:pt x="2748209" y="2199772"/>
                </a:lnTo>
                <a:lnTo>
                  <a:pt x="2734878" y="2198184"/>
                </a:lnTo>
                <a:lnTo>
                  <a:pt x="2721864" y="2196913"/>
                </a:lnTo>
                <a:lnTo>
                  <a:pt x="2708215" y="2196596"/>
                </a:lnTo>
                <a:lnTo>
                  <a:pt x="2696787" y="2198501"/>
                </a:lnTo>
                <a:lnTo>
                  <a:pt x="2685995" y="2201359"/>
                </a:lnTo>
                <a:lnTo>
                  <a:pt x="2675203" y="2204217"/>
                </a:lnTo>
                <a:lnTo>
                  <a:pt x="2664411" y="2208028"/>
                </a:lnTo>
                <a:lnTo>
                  <a:pt x="2699327" y="2218825"/>
                </a:lnTo>
                <a:lnTo>
                  <a:pt x="2716467" y="2224224"/>
                </a:lnTo>
                <a:lnTo>
                  <a:pt x="2733925" y="2230258"/>
                </a:lnTo>
                <a:lnTo>
                  <a:pt x="2751066" y="2235974"/>
                </a:lnTo>
                <a:lnTo>
                  <a:pt x="2768207" y="2242643"/>
                </a:lnTo>
                <a:lnTo>
                  <a:pt x="2785347" y="2249312"/>
                </a:lnTo>
                <a:lnTo>
                  <a:pt x="2801853" y="2256933"/>
                </a:lnTo>
                <a:lnTo>
                  <a:pt x="2811058" y="2261062"/>
                </a:lnTo>
                <a:lnTo>
                  <a:pt x="2820263" y="2265507"/>
                </a:lnTo>
                <a:lnTo>
                  <a:pt x="2825025" y="2268048"/>
                </a:lnTo>
                <a:lnTo>
                  <a:pt x="2829151" y="2270906"/>
                </a:lnTo>
                <a:lnTo>
                  <a:pt x="2832960" y="2274082"/>
                </a:lnTo>
                <a:lnTo>
                  <a:pt x="2836134" y="2277893"/>
                </a:lnTo>
                <a:lnTo>
                  <a:pt x="2832325" y="2277893"/>
                </a:lnTo>
                <a:lnTo>
                  <a:pt x="2828834" y="2277575"/>
                </a:lnTo>
                <a:lnTo>
                  <a:pt x="2821215" y="2276305"/>
                </a:lnTo>
                <a:lnTo>
                  <a:pt x="2813915" y="2274399"/>
                </a:lnTo>
                <a:lnTo>
                  <a:pt x="2806614" y="2272176"/>
                </a:lnTo>
                <a:lnTo>
                  <a:pt x="2799314" y="2269636"/>
                </a:lnTo>
                <a:lnTo>
                  <a:pt x="2792013" y="2266778"/>
                </a:lnTo>
                <a:lnTo>
                  <a:pt x="2778047" y="2261062"/>
                </a:lnTo>
                <a:lnTo>
                  <a:pt x="2764080" y="2255663"/>
                </a:lnTo>
                <a:lnTo>
                  <a:pt x="2750431" y="2250582"/>
                </a:lnTo>
                <a:lnTo>
                  <a:pt x="2736465" y="2246136"/>
                </a:lnTo>
                <a:lnTo>
                  <a:pt x="2722498" y="2241690"/>
                </a:lnTo>
                <a:lnTo>
                  <a:pt x="2708215" y="2237244"/>
                </a:lnTo>
                <a:lnTo>
                  <a:pt x="2694566" y="2233433"/>
                </a:lnTo>
                <a:lnTo>
                  <a:pt x="2665680" y="2225494"/>
                </a:lnTo>
                <a:lnTo>
                  <a:pt x="2659015" y="2223589"/>
                </a:lnTo>
                <a:lnTo>
                  <a:pt x="2652031" y="2222636"/>
                </a:lnTo>
                <a:lnTo>
                  <a:pt x="2644731" y="2222001"/>
                </a:lnTo>
                <a:lnTo>
                  <a:pt x="2637748" y="2221684"/>
                </a:lnTo>
                <a:lnTo>
                  <a:pt x="2631082" y="2221684"/>
                </a:lnTo>
                <a:lnTo>
                  <a:pt x="2623781" y="2222319"/>
                </a:lnTo>
                <a:lnTo>
                  <a:pt x="2616798" y="2222954"/>
                </a:lnTo>
                <a:lnTo>
                  <a:pt x="2609815" y="2224224"/>
                </a:lnTo>
                <a:lnTo>
                  <a:pt x="2603149" y="2225812"/>
                </a:lnTo>
                <a:lnTo>
                  <a:pt x="2596166" y="2227082"/>
                </a:lnTo>
                <a:lnTo>
                  <a:pt x="2582199" y="2230575"/>
                </a:lnTo>
                <a:lnTo>
                  <a:pt x="2555219" y="2238514"/>
                </a:lnTo>
                <a:lnTo>
                  <a:pt x="2572042" y="2242008"/>
                </a:lnTo>
                <a:lnTo>
                  <a:pt x="2588865" y="2246136"/>
                </a:lnTo>
                <a:lnTo>
                  <a:pt x="2605688" y="2250264"/>
                </a:lnTo>
                <a:lnTo>
                  <a:pt x="2622829" y="2254710"/>
                </a:lnTo>
                <a:lnTo>
                  <a:pt x="2656158" y="2264237"/>
                </a:lnTo>
                <a:lnTo>
                  <a:pt x="2690122" y="2274082"/>
                </a:lnTo>
                <a:lnTo>
                  <a:pt x="2702501" y="2277575"/>
                </a:lnTo>
                <a:lnTo>
                  <a:pt x="2708532" y="2279163"/>
                </a:lnTo>
                <a:lnTo>
                  <a:pt x="2714880" y="2281386"/>
                </a:lnTo>
                <a:lnTo>
                  <a:pt x="2720911" y="2283609"/>
                </a:lnTo>
                <a:lnTo>
                  <a:pt x="2726625" y="2286467"/>
                </a:lnTo>
                <a:lnTo>
                  <a:pt x="2732021" y="2290278"/>
                </a:lnTo>
                <a:lnTo>
                  <a:pt x="2734560" y="2292183"/>
                </a:lnTo>
                <a:lnTo>
                  <a:pt x="2737100" y="2294406"/>
                </a:lnTo>
                <a:lnTo>
                  <a:pt x="2726625" y="2292183"/>
                </a:lnTo>
                <a:lnTo>
                  <a:pt x="2716150" y="2289960"/>
                </a:lnTo>
                <a:lnTo>
                  <a:pt x="2695835" y="2283609"/>
                </a:lnTo>
                <a:lnTo>
                  <a:pt x="2685360" y="2281068"/>
                </a:lnTo>
                <a:lnTo>
                  <a:pt x="2675203" y="2278528"/>
                </a:lnTo>
                <a:lnTo>
                  <a:pt x="2664728" y="2276305"/>
                </a:lnTo>
                <a:lnTo>
                  <a:pt x="2659649" y="2275670"/>
                </a:lnTo>
                <a:lnTo>
                  <a:pt x="2654253" y="2275352"/>
                </a:lnTo>
                <a:lnTo>
                  <a:pt x="2637748" y="2272176"/>
                </a:lnTo>
                <a:lnTo>
                  <a:pt x="2621242" y="2269001"/>
                </a:lnTo>
                <a:lnTo>
                  <a:pt x="2588548" y="2261697"/>
                </a:lnTo>
                <a:lnTo>
                  <a:pt x="2572359" y="2257886"/>
                </a:lnTo>
                <a:lnTo>
                  <a:pt x="2556171" y="2254393"/>
                </a:lnTo>
                <a:lnTo>
                  <a:pt x="2539665" y="2251535"/>
                </a:lnTo>
                <a:lnTo>
                  <a:pt x="2523160" y="2249312"/>
                </a:lnTo>
                <a:lnTo>
                  <a:pt x="2516494" y="2250264"/>
                </a:lnTo>
                <a:lnTo>
                  <a:pt x="2509828" y="2251217"/>
                </a:lnTo>
                <a:lnTo>
                  <a:pt x="2503480" y="2253122"/>
                </a:lnTo>
                <a:lnTo>
                  <a:pt x="2497131" y="2255028"/>
                </a:lnTo>
                <a:lnTo>
                  <a:pt x="2484434" y="2259791"/>
                </a:lnTo>
                <a:lnTo>
                  <a:pt x="2472055" y="2264872"/>
                </a:lnTo>
                <a:lnTo>
                  <a:pt x="2490148" y="2266778"/>
                </a:lnTo>
                <a:lnTo>
                  <a:pt x="2508241" y="2269636"/>
                </a:lnTo>
                <a:lnTo>
                  <a:pt x="2525699" y="2273129"/>
                </a:lnTo>
                <a:lnTo>
                  <a:pt x="2543792" y="2276305"/>
                </a:lnTo>
                <a:lnTo>
                  <a:pt x="2561250" y="2280751"/>
                </a:lnTo>
                <a:lnTo>
                  <a:pt x="2579025" y="2285196"/>
                </a:lnTo>
                <a:lnTo>
                  <a:pt x="2596483" y="2290278"/>
                </a:lnTo>
                <a:lnTo>
                  <a:pt x="2613624" y="2295359"/>
                </a:lnTo>
                <a:lnTo>
                  <a:pt x="2631082" y="2301392"/>
                </a:lnTo>
                <a:lnTo>
                  <a:pt x="2647905" y="2307426"/>
                </a:lnTo>
                <a:lnTo>
                  <a:pt x="2664728" y="2314095"/>
                </a:lnTo>
                <a:lnTo>
                  <a:pt x="2681551" y="2321081"/>
                </a:lnTo>
                <a:lnTo>
                  <a:pt x="2698375" y="2328385"/>
                </a:lnTo>
                <a:lnTo>
                  <a:pt x="2714880" y="2336324"/>
                </a:lnTo>
                <a:lnTo>
                  <a:pt x="2731069" y="2344264"/>
                </a:lnTo>
                <a:lnTo>
                  <a:pt x="2747257" y="2352520"/>
                </a:lnTo>
                <a:lnTo>
                  <a:pt x="2766302" y="2362682"/>
                </a:lnTo>
                <a:lnTo>
                  <a:pt x="2775507" y="2368081"/>
                </a:lnTo>
                <a:lnTo>
                  <a:pt x="2784712" y="2373480"/>
                </a:lnTo>
                <a:lnTo>
                  <a:pt x="2794235" y="2378878"/>
                </a:lnTo>
                <a:lnTo>
                  <a:pt x="2803123" y="2385229"/>
                </a:lnTo>
                <a:lnTo>
                  <a:pt x="2811376" y="2391898"/>
                </a:lnTo>
                <a:lnTo>
                  <a:pt x="2819628" y="2398567"/>
                </a:lnTo>
                <a:lnTo>
                  <a:pt x="2821215" y="2400155"/>
                </a:lnTo>
                <a:lnTo>
                  <a:pt x="2822485" y="2401743"/>
                </a:lnTo>
                <a:lnTo>
                  <a:pt x="2824390" y="2405236"/>
                </a:lnTo>
                <a:lnTo>
                  <a:pt x="2827564" y="2412540"/>
                </a:lnTo>
                <a:lnTo>
                  <a:pt x="2824390" y="2412540"/>
                </a:lnTo>
                <a:lnTo>
                  <a:pt x="2821533" y="2412222"/>
                </a:lnTo>
                <a:lnTo>
                  <a:pt x="2818676" y="2411905"/>
                </a:lnTo>
                <a:lnTo>
                  <a:pt x="2815819" y="2410635"/>
                </a:lnTo>
                <a:lnTo>
                  <a:pt x="2813280" y="2409682"/>
                </a:lnTo>
                <a:lnTo>
                  <a:pt x="2810741" y="2408412"/>
                </a:lnTo>
                <a:lnTo>
                  <a:pt x="2805662" y="2405236"/>
                </a:lnTo>
                <a:lnTo>
                  <a:pt x="2800583" y="2401743"/>
                </a:lnTo>
                <a:lnTo>
                  <a:pt x="2795822" y="2397932"/>
                </a:lnTo>
                <a:lnTo>
                  <a:pt x="2791061" y="2394439"/>
                </a:lnTo>
                <a:lnTo>
                  <a:pt x="2786299" y="2391263"/>
                </a:lnTo>
                <a:lnTo>
                  <a:pt x="2767254" y="2380148"/>
                </a:lnTo>
                <a:lnTo>
                  <a:pt x="2748209" y="2369034"/>
                </a:lnTo>
                <a:lnTo>
                  <a:pt x="2728529" y="2358554"/>
                </a:lnTo>
                <a:lnTo>
                  <a:pt x="2708849" y="2348709"/>
                </a:lnTo>
                <a:lnTo>
                  <a:pt x="2688852" y="2339183"/>
                </a:lnTo>
                <a:lnTo>
                  <a:pt x="2668855" y="2330608"/>
                </a:lnTo>
                <a:lnTo>
                  <a:pt x="2648222" y="2322352"/>
                </a:lnTo>
                <a:lnTo>
                  <a:pt x="2627590" y="2314730"/>
                </a:lnTo>
                <a:lnTo>
                  <a:pt x="2606641" y="2308061"/>
                </a:lnTo>
                <a:lnTo>
                  <a:pt x="2585374" y="2302027"/>
                </a:lnTo>
                <a:lnTo>
                  <a:pt x="2564107" y="2296629"/>
                </a:lnTo>
                <a:lnTo>
                  <a:pt x="2542522" y="2291548"/>
                </a:lnTo>
                <a:lnTo>
                  <a:pt x="2520938" y="2287419"/>
                </a:lnTo>
                <a:lnTo>
                  <a:pt x="2499353" y="2283926"/>
                </a:lnTo>
                <a:lnTo>
                  <a:pt x="2477134" y="2281703"/>
                </a:lnTo>
                <a:lnTo>
                  <a:pt x="2454915" y="2279480"/>
                </a:lnTo>
                <a:lnTo>
                  <a:pt x="2452693" y="2278845"/>
                </a:lnTo>
                <a:lnTo>
                  <a:pt x="2450153" y="2277893"/>
                </a:lnTo>
                <a:lnTo>
                  <a:pt x="2445075" y="2275352"/>
                </a:lnTo>
                <a:lnTo>
                  <a:pt x="2442535" y="2274717"/>
                </a:lnTo>
                <a:lnTo>
                  <a:pt x="2439996" y="2274082"/>
                </a:lnTo>
                <a:lnTo>
                  <a:pt x="2437457" y="2274082"/>
                </a:lnTo>
                <a:lnTo>
                  <a:pt x="2434600" y="2274717"/>
                </a:lnTo>
                <a:lnTo>
                  <a:pt x="2400319" y="2283926"/>
                </a:lnTo>
                <a:lnTo>
                  <a:pt x="2366037" y="2293453"/>
                </a:lnTo>
                <a:lnTo>
                  <a:pt x="2331756" y="2302345"/>
                </a:lnTo>
                <a:lnTo>
                  <a:pt x="2314933" y="2306791"/>
                </a:lnTo>
                <a:lnTo>
                  <a:pt x="2297792" y="2310602"/>
                </a:lnTo>
                <a:lnTo>
                  <a:pt x="2285731" y="2311872"/>
                </a:lnTo>
                <a:lnTo>
                  <a:pt x="2273986" y="2313777"/>
                </a:lnTo>
                <a:lnTo>
                  <a:pt x="2267955" y="2314730"/>
                </a:lnTo>
                <a:lnTo>
                  <a:pt x="2262559" y="2316635"/>
                </a:lnTo>
                <a:lnTo>
                  <a:pt x="2256528" y="2318223"/>
                </a:lnTo>
                <a:lnTo>
                  <a:pt x="2251132" y="2320764"/>
                </a:lnTo>
                <a:lnTo>
                  <a:pt x="2235578" y="2325845"/>
                </a:lnTo>
                <a:lnTo>
                  <a:pt x="2220025" y="2330926"/>
                </a:lnTo>
                <a:lnTo>
                  <a:pt x="2188283" y="2340770"/>
                </a:lnTo>
                <a:lnTo>
                  <a:pt x="2172730" y="2345851"/>
                </a:lnTo>
                <a:lnTo>
                  <a:pt x="2157176" y="2351250"/>
                </a:lnTo>
                <a:lnTo>
                  <a:pt x="2141623" y="2357284"/>
                </a:lnTo>
                <a:lnTo>
                  <a:pt x="2126704" y="2363317"/>
                </a:lnTo>
                <a:lnTo>
                  <a:pt x="2104802" y="2371257"/>
                </a:lnTo>
                <a:lnTo>
                  <a:pt x="2083218" y="2378878"/>
                </a:lnTo>
                <a:lnTo>
                  <a:pt x="2060998" y="2386182"/>
                </a:lnTo>
                <a:lnTo>
                  <a:pt x="2039096" y="2393169"/>
                </a:lnTo>
                <a:lnTo>
                  <a:pt x="2016560" y="2399202"/>
                </a:lnTo>
                <a:lnTo>
                  <a:pt x="1994023" y="2404918"/>
                </a:lnTo>
                <a:lnTo>
                  <a:pt x="1982596" y="2407777"/>
                </a:lnTo>
                <a:lnTo>
                  <a:pt x="1971169" y="2409682"/>
                </a:lnTo>
                <a:lnTo>
                  <a:pt x="1960059" y="2411905"/>
                </a:lnTo>
                <a:lnTo>
                  <a:pt x="1948632" y="2413810"/>
                </a:lnTo>
                <a:lnTo>
                  <a:pt x="1954663" y="2417303"/>
                </a:lnTo>
                <a:lnTo>
                  <a:pt x="1961329" y="2421114"/>
                </a:lnTo>
                <a:lnTo>
                  <a:pt x="1967042" y="2425243"/>
                </a:lnTo>
                <a:lnTo>
                  <a:pt x="1973073" y="2429688"/>
                </a:lnTo>
                <a:lnTo>
                  <a:pt x="1978787" y="2434134"/>
                </a:lnTo>
                <a:lnTo>
                  <a:pt x="1984183" y="2439533"/>
                </a:lnTo>
                <a:lnTo>
                  <a:pt x="1988627" y="2444932"/>
                </a:lnTo>
                <a:lnTo>
                  <a:pt x="1992753" y="2450965"/>
                </a:lnTo>
                <a:lnTo>
                  <a:pt x="1987675" y="2450330"/>
                </a:lnTo>
                <a:lnTo>
                  <a:pt x="1982279" y="2449060"/>
                </a:lnTo>
                <a:lnTo>
                  <a:pt x="1979739" y="2448425"/>
                </a:lnTo>
                <a:lnTo>
                  <a:pt x="1977200" y="2446837"/>
                </a:lnTo>
                <a:lnTo>
                  <a:pt x="1974660" y="2445884"/>
                </a:lnTo>
                <a:lnTo>
                  <a:pt x="1972756" y="2444296"/>
                </a:lnTo>
                <a:lnTo>
                  <a:pt x="1966725" y="2440486"/>
                </a:lnTo>
                <a:lnTo>
                  <a:pt x="1961012" y="2436992"/>
                </a:lnTo>
                <a:lnTo>
                  <a:pt x="1954663" y="2433817"/>
                </a:lnTo>
                <a:lnTo>
                  <a:pt x="1948950" y="2430641"/>
                </a:lnTo>
                <a:lnTo>
                  <a:pt x="1936570" y="2424925"/>
                </a:lnTo>
                <a:lnTo>
                  <a:pt x="1930222" y="2421749"/>
                </a:lnTo>
                <a:lnTo>
                  <a:pt x="1924508" y="2418256"/>
                </a:lnTo>
                <a:lnTo>
                  <a:pt x="1918795" y="2418574"/>
                </a:lnTo>
                <a:lnTo>
                  <a:pt x="1913081" y="2418891"/>
                </a:lnTo>
                <a:lnTo>
                  <a:pt x="1901972" y="2420797"/>
                </a:lnTo>
                <a:lnTo>
                  <a:pt x="1890545" y="2422702"/>
                </a:lnTo>
                <a:lnTo>
                  <a:pt x="1879435" y="2424925"/>
                </a:lnTo>
                <a:lnTo>
                  <a:pt x="1898480" y="2437945"/>
                </a:lnTo>
                <a:lnTo>
                  <a:pt x="1917208" y="2451600"/>
                </a:lnTo>
                <a:lnTo>
                  <a:pt x="1926413" y="2457952"/>
                </a:lnTo>
                <a:lnTo>
                  <a:pt x="1935301" y="2465256"/>
                </a:lnTo>
                <a:lnTo>
                  <a:pt x="1944506" y="2472560"/>
                </a:lnTo>
                <a:lnTo>
                  <a:pt x="1953393" y="2479864"/>
                </a:lnTo>
                <a:lnTo>
                  <a:pt x="1962599" y="2487485"/>
                </a:lnTo>
                <a:lnTo>
                  <a:pt x="1967677" y="2491296"/>
                </a:lnTo>
                <a:lnTo>
                  <a:pt x="1972121" y="2495424"/>
                </a:lnTo>
                <a:lnTo>
                  <a:pt x="1976248" y="2499553"/>
                </a:lnTo>
                <a:lnTo>
                  <a:pt x="1980374" y="2503999"/>
                </a:lnTo>
                <a:lnTo>
                  <a:pt x="1983866" y="2508762"/>
                </a:lnTo>
                <a:lnTo>
                  <a:pt x="1986722" y="2514161"/>
                </a:lnTo>
                <a:lnTo>
                  <a:pt x="1978470" y="2510032"/>
                </a:lnTo>
                <a:lnTo>
                  <a:pt x="1970534" y="2505586"/>
                </a:lnTo>
                <a:lnTo>
                  <a:pt x="1962916" y="2500823"/>
                </a:lnTo>
                <a:lnTo>
                  <a:pt x="1955298" y="2495742"/>
                </a:lnTo>
                <a:lnTo>
                  <a:pt x="1940697" y="2484945"/>
                </a:lnTo>
                <a:lnTo>
                  <a:pt x="1933079" y="2479864"/>
                </a:lnTo>
                <a:lnTo>
                  <a:pt x="1925143" y="2475418"/>
                </a:lnTo>
                <a:lnTo>
                  <a:pt x="1916573" y="2469702"/>
                </a:lnTo>
                <a:lnTo>
                  <a:pt x="1908320" y="2464303"/>
                </a:lnTo>
                <a:lnTo>
                  <a:pt x="1891179" y="2452553"/>
                </a:lnTo>
                <a:lnTo>
                  <a:pt x="1882609" y="2446837"/>
                </a:lnTo>
                <a:lnTo>
                  <a:pt x="1878165" y="2444614"/>
                </a:lnTo>
                <a:lnTo>
                  <a:pt x="1873721" y="2442074"/>
                </a:lnTo>
                <a:lnTo>
                  <a:pt x="1869278" y="2439851"/>
                </a:lnTo>
                <a:lnTo>
                  <a:pt x="1864516" y="2437945"/>
                </a:lnTo>
                <a:lnTo>
                  <a:pt x="1859438" y="2436357"/>
                </a:lnTo>
                <a:lnTo>
                  <a:pt x="1854676" y="2434770"/>
                </a:lnTo>
                <a:lnTo>
                  <a:pt x="1851185" y="2433182"/>
                </a:lnTo>
                <a:lnTo>
                  <a:pt x="1847693" y="2431911"/>
                </a:lnTo>
                <a:lnTo>
                  <a:pt x="1843884" y="2430324"/>
                </a:lnTo>
                <a:lnTo>
                  <a:pt x="1840710" y="2429688"/>
                </a:lnTo>
                <a:lnTo>
                  <a:pt x="1836901" y="2429371"/>
                </a:lnTo>
                <a:lnTo>
                  <a:pt x="1833092" y="2429053"/>
                </a:lnTo>
                <a:lnTo>
                  <a:pt x="1825474" y="2429371"/>
                </a:lnTo>
                <a:lnTo>
                  <a:pt x="1817856" y="2430006"/>
                </a:lnTo>
                <a:lnTo>
                  <a:pt x="1810238" y="2430641"/>
                </a:lnTo>
                <a:lnTo>
                  <a:pt x="1802620" y="2431594"/>
                </a:lnTo>
                <a:lnTo>
                  <a:pt x="1795002" y="2430959"/>
                </a:lnTo>
                <a:lnTo>
                  <a:pt x="1803255" y="2436040"/>
                </a:lnTo>
                <a:lnTo>
                  <a:pt x="1811190" y="2441121"/>
                </a:lnTo>
                <a:lnTo>
                  <a:pt x="1826743" y="2451918"/>
                </a:lnTo>
                <a:lnTo>
                  <a:pt x="1842297" y="2462715"/>
                </a:lnTo>
                <a:lnTo>
                  <a:pt x="1857850" y="2473512"/>
                </a:lnTo>
                <a:lnTo>
                  <a:pt x="1872452" y="2483357"/>
                </a:lnTo>
                <a:lnTo>
                  <a:pt x="1886101" y="2493837"/>
                </a:lnTo>
                <a:lnTo>
                  <a:pt x="1899432" y="2504951"/>
                </a:lnTo>
                <a:lnTo>
                  <a:pt x="1912446" y="2516701"/>
                </a:lnTo>
                <a:lnTo>
                  <a:pt x="1924826" y="2528769"/>
                </a:lnTo>
                <a:lnTo>
                  <a:pt x="1936888" y="2541154"/>
                </a:lnTo>
                <a:lnTo>
                  <a:pt x="1948315" y="2554809"/>
                </a:lnTo>
                <a:lnTo>
                  <a:pt x="1958790" y="2568147"/>
                </a:lnTo>
                <a:lnTo>
                  <a:pt x="1951806" y="2571322"/>
                </a:lnTo>
                <a:lnTo>
                  <a:pt x="1939427" y="2558620"/>
                </a:lnTo>
                <a:lnTo>
                  <a:pt x="1927048" y="2546235"/>
                </a:lnTo>
                <a:lnTo>
                  <a:pt x="1914034" y="2534802"/>
                </a:lnTo>
                <a:lnTo>
                  <a:pt x="1900702" y="2523370"/>
                </a:lnTo>
                <a:lnTo>
                  <a:pt x="1887053" y="2512573"/>
                </a:lnTo>
                <a:lnTo>
                  <a:pt x="1873087" y="2502093"/>
                </a:lnTo>
                <a:lnTo>
                  <a:pt x="1858485" y="2492566"/>
                </a:lnTo>
                <a:lnTo>
                  <a:pt x="1843567" y="2483357"/>
                </a:lnTo>
                <a:lnTo>
                  <a:pt x="1835631" y="2477958"/>
                </a:lnTo>
                <a:lnTo>
                  <a:pt x="1827696" y="2472560"/>
                </a:lnTo>
                <a:lnTo>
                  <a:pt x="1811825" y="2461445"/>
                </a:lnTo>
                <a:lnTo>
                  <a:pt x="1803572" y="2456046"/>
                </a:lnTo>
                <a:lnTo>
                  <a:pt x="1795319" y="2450965"/>
                </a:lnTo>
                <a:lnTo>
                  <a:pt x="1786749" y="2446519"/>
                </a:lnTo>
                <a:lnTo>
                  <a:pt x="1782622" y="2444932"/>
                </a:lnTo>
                <a:lnTo>
                  <a:pt x="1777861" y="2443026"/>
                </a:lnTo>
                <a:lnTo>
                  <a:pt x="1774369" y="2441756"/>
                </a:lnTo>
                <a:lnTo>
                  <a:pt x="1771195" y="2440486"/>
                </a:lnTo>
                <a:lnTo>
                  <a:pt x="1764529" y="2437310"/>
                </a:lnTo>
                <a:lnTo>
                  <a:pt x="1761355" y="2436040"/>
                </a:lnTo>
                <a:lnTo>
                  <a:pt x="1757864" y="2434770"/>
                </a:lnTo>
                <a:lnTo>
                  <a:pt x="1754372" y="2434134"/>
                </a:lnTo>
                <a:lnTo>
                  <a:pt x="1750563" y="2434134"/>
                </a:lnTo>
                <a:lnTo>
                  <a:pt x="1732788" y="2434452"/>
                </a:lnTo>
                <a:lnTo>
                  <a:pt x="1715012" y="2434770"/>
                </a:lnTo>
                <a:lnTo>
                  <a:pt x="1697237" y="2434452"/>
                </a:lnTo>
                <a:lnTo>
                  <a:pt x="1679779" y="2433817"/>
                </a:lnTo>
                <a:lnTo>
                  <a:pt x="1730248" y="2471289"/>
                </a:lnTo>
                <a:lnTo>
                  <a:pt x="1755007" y="2489708"/>
                </a:lnTo>
                <a:lnTo>
                  <a:pt x="1767386" y="2499553"/>
                </a:lnTo>
                <a:lnTo>
                  <a:pt x="1779448" y="2509397"/>
                </a:lnTo>
                <a:lnTo>
                  <a:pt x="1791510" y="2519559"/>
                </a:lnTo>
                <a:lnTo>
                  <a:pt x="1803572" y="2529404"/>
                </a:lnTo>
                <a:lnTo>
                  <a:pt x="1814999" y="2540201"/>
                </a:lnTo>
                <a:lnTo>
                  <a:pt x="1826426" y="2550998"/>
                </a:lnTo>
                <a:lnTo>
                  <a:pt x="1837536" y="2561795"/>
                </a:lnTo>
                <a:lnTo>
                  <a:pt x="1848011" y="2573228"/>
                </a:lnTo>
                <a:lnTo>
                  <a:pt x="1858485" y="2585295"/>
                </a:lnTo>
                <a:lnTo>
                  <a:pt x="1868325" y="2597363"/>
                </a:lnTo>
                <a:lnTo>
                  <a:pt x="1874039" y="2604984"/>
                </a:lnTo>
                <a:lnTo>
                  <a:pt x="1879118" y="2612923"/>
                </a:lnTo>
                <a:lnTo>
                  <a:pt x="1884196" y="2621180"/>
                </a:lnTo>
                <a:lnTo>
                  <a:pt x="1886101" y="2625626"/>
                </a:lnTo>
                <a:lnTo>
                  <a:pt x="1887688" y="2630389"/>
                </a:lnTo>
                <a:lnTo>
                  <a:pt x="1889592" y="2634835"/>
                </a:lnTo>
                <a:lnTo>
                  <a:pt x="1891179" y="2639281"/>
                </a:lnTo>
                <a:lnTo>
                  <a:pt x="1892449" y="2643727"/>
                </a:lnTo>
                <a:lnTo>
                  <a:pt x="1893401" y="2648491"/>
                </a:lnTo>
                <a:lnTo>
                  <a:pt x="1894036" y="2652937"/>
                </a:lnTo>
                <a:lnTo>
                  <a:pt x="1894354" y="2658018"/>
                </a:lnTo>
                <a:lnTo>
                  <a:pt x="1894354" y="2662781"/>
                </a:lnTo>
                <a:lnTo>
                  <a:pt x="1894354" y="2667545"/>
                </a:lnTo>
                <a:lnTo>
                  <a:pt x="1892132" y="2665957"/>
                </a:lnTo>
                <a:lnTo>
                  <a:pt x="1890227" y="2663734"/>
                </a:lnTo>
                <a:lnTo>
                  <a:pt x="1888323" y="2661828"/>
                </a:lnTo>
                <a:lnTo>
                  <a:pt x="1886736" y="2659605"/>
                </a:lnTo>
                <a:lnTo>
                  <a:pt x="1884514" y="2654842"/>
                </a:lnTo>
                <a:lnTo>
                  <a:pt x="1881974" y="2649443"/>
                </a:lnTo>
                <a:lnTo>
                  <a:pt x="1878483" y="2639281"/>
                </a:lnTo>
                <a:lnTo>
                  <a:pt x="1876578" y="2634200"/>
                </a:lnTo>
                <a:lnTo>
                  <a:pt x="1873721" y="2629119"/>
                </a:lnTo>
                <a:lnTo>
                  <a:pt x="1867373" y="2619275"/>
                </a:lnTo>
                <a:lnTo>
                  <a:pt x="1860707" y="2609430"/>
                </a:lnTo>
                <a:lnTo>
                  <a:pt x="1853407" y="2600221"/>
                </a:lnTo>
                <a:lnTo>
                  <a:pt x="1846106" y="2591329"/>
                </a:lnTo>
                <a:lnTo>
                  <a:pt x="1838171" y="2582437"/>
                </a:lnTo>
                <a:lnTo>
                  <a:pt x="1829918" y="2573545"/>
                </a:lnTo>
                <a:lnTo>
                  <a:pt x="1821665" y="2565289"/>
                </a:lnTo>
                <a:lnTo>
                  <a:pt x="1813094" y="2557032"/>
                </a:lnTo>
                <a:lnTo>
                  <a:pt x="1804207" y="2549093"/>
                </a:lnTo>
                <a:lnTo>
                  <a:pt x="1795319" y="2541154"/>
                </a:lnTo>
                <a:lnTo>
                  <a:pt x="1777226" y="2526228"/>
                </a:lnTo>
                <a:lnTo>
                  <a:pt x="1758499" y="2511620"/>
                </a:lnTo>
                <a:lnTo>
                  <a:pt x="1739453" y="2497330"/>
                </a:lnTo>
                <a:lnTo>
                  <a:pt x="1728979" y="2489708"/>
                </a:lnTo>
                <a:lnTo>
                  <a:pt x="1718821" y="2482087"/>
                </a:lnTo>
                <a:lnTo>
                  <a:pt x="1697872" y="2466844"/>
                </a:lnTo>
                <a:lnTo>
                  <a:pt x="1687397" y="2459540"/>
                </a:lnTo>
                <a:lnTo>
                  <a:pt x="1676605" y="2452236"/>
                </a:lnTo>
                <a:lnTo>
                  <a:pt x="1665495" y="2445249"/>
                </a:lnTo>
                <a:lnTo>
                  <a:pt x="1654385" y="2438898"/>
                </a:lnTo>
                <a:lnTo>
                  <a:pt x="1651211" y="2436992"/>
                </a:lnTo>
                <a:lnTo>
                  <a:pt x="1648354" y="2435087"/>
                </a:lnTo>
                <a:lnTo>
                  <a:pt x="1645180" y="2433499"/>
                </a:lnTo>
                <a:lnTo>
                  <a:pt x="1642323" y="2432229"/>
                </a:lnTo>
                <a:lnTo>
                  <a:pt x="1635340" y="2429688"/>
                </a:lnTo>
                <a:lnTo>
                  <a:pt x="1628674" y="2428418"/>
                </a:lnTo>
                <a:lnTo>
                  <a:pt x="1621374" y="2427148"/>
                </a:lnTo>
                <a:lnTo>
                  <a:pt x="1614708" y="2426195"/>
                </a:lnTo>
                <a:lnTo>
                  <a:pt x="1600424" y="2424925"/>
                </a:lnTo>
                <a:lnTo>
                  <a:pt x="1622326" y="2442709"/>
                </a:lnTo>
                <a:lnTo>
                  <a:pt x="1643910" y="2460810"/>
                </a:lnTo>
                <a:lnTo>
                  <a:pt x="1664860" y="2479546"/>
                </a:lnTo>
                <a:lnTo>
                  <a:pt x="1686127" y="2498282"/>
                </a:lnTo>
                <a:lnTo>
                  <a:pt x="1706442" y="2517654"/>
                </a:lnTo>
                <a:lnTo>
                  <a:pt x="1726122" y="2537343"/>
                </a:lnTo>
                <a:lnTo>
                  <a:pt x="1745484" y="2557985"/>
                </a:lnTo>
                <a:lnTo>
                  <a:pt x="1764212" y="2578944"/>
                </a:lnTo>
                <a:lnTo>
                  <a:pt x="1772465" y="2588788"/>
                </a:lnTo>
                <a:lnTo>
                  <a:pt x="1781353" y="2599268"/>
                </a:lnTo>
                <a:lnTo>
                  <a:pt x="1789606" y="2609430"/>
                </a:lnTo>
                <a:lnTo>
                  <a:pt x="1797541" y="2619910"/>
                </a:lnTo>
                <a:lnTo>
                  <a:pt x="1805159" y="2631025"/>
                </a:lnTo>
                <a:lnTo>
                  <a:pt x="1812142" y="2642139"/>
                </a:lnTo>
                <a:lnTo>
                  <a:pt x="1819125" y="2652937"/>
                </a:lnTo>
                <a:lnTo>
                  <a:pt x="1825791" y="2664686"/>
                </a:lnTo>
                <a:lnTo>
                  <a:pt x="1828965" y="2672626"/>
                </a:lnTo>
                <a:lnTo>
                  <a:pt x="1830553" y="2676436"/>
                </a:lnTo>
                <a:lnTo>
                  <a:pt x="1831822" y="2680565"/>
                </a:lnTo>
                <a:lnTo>
                  <a:pt x="1832774" y="2684693"/>
                </a:lnTo>
                <a:lnTo>
                  <a:pt x="1832774" y="2686916"/>
                </a:lnTo>
                <a:lnTo>
                  <a:pt x="1832140" y="2688821"/>
                </a:lnTo>
                <a:lnTo>
                  <a:pt x="1831822" y="2691044"/>
                </a:lnTo>
                <a:lnTo>
                  <a:pt x="1830870" y="2692632"/>
                </a:lnTo>
                <a:lnTo>
                  <a:pt x="1829918" y="2694855"/>
                </a:lnTo>
                <a:lnTo>
                  <a:pt x="1828013" y="2696443"/>
                </a:lnTo>
                <a:lnTo>
                  <a:pt x="1816904" y="2674531"/>
                </a:lnTo>
                <a:lnTo>
                  <a:pt x="1810873" y="2663416"/>
                </a:lnTo>
                <a:lnTo>
                  <a:pt x="1804842" y="2652619"/>
                </a:lnTo>
                <a:lnTo>
                  <a:pt x="1798176" y="2642139"/>
                </a:lnTo>
                <a:lnTo>
                  <a:pt x="1791510" y="2631660"/>
                </a:lnTo>
                <a:lnTo>
                  <a:pt x="1783892" y="2622133"/>
                </a:lnTo>
                <a:lnTo>
                  <a:pt x="1775957" y="2612288"/>
                </a:lnTo>
                <a:lnTo>
                  <a:pt x="1766751" y="2600856"/>
                </a:lnTo>
                <a:lnTo>
                  <a:pt x="1757546" y="2589741"/>
                </a:lnTo>
                <a:lnTo>
                  <a:pt x="1747706" y="2578944"/>
                </a:lnTo>
                <a:lnTo>
                  <a:pt x="1738184" y="2568147"/>
                </a:lnTo>
                <a:lnTo>
                  <a:pt x="1728026" y="2557350"/>
                </a:lnTo>
                <a:lnTo>
                  <a:pt x="1717869" y="2547187"/>
                </a:lnTo>
                <a:lnTo>
                  <a:pt x="1707712" y="2536708"/>
                </a:lnTo>
                <a:lnTo>
                  <a:pt x="1696919" y="2526228"/>
                </a:lnTo>
                <a:lnTo>
                  <a:pt x="1686445" y="2516384"/>
                </a:lnTo>
                <a:lnTo>
                  <a:pt x="1675652" y="2506539"/>
                </a:lnTo>
                <a:lnTo>
                  <a:pt x="1664543" y="2497012"/>
                </a:lnTo>
                <a:lnTo>
                  <a:pt x="1653433" y="2487803"/>
                </a:lnTo>
                <a:lnTo>
                  <a:pt x="1642323" y="2478276"/>
                </a:lnTo>
                <a:lnTo>
                  <a:pt x="1630896" y="2469384"/>
                </a:lnTo>
                <a:lnTo>
                  <a:pt x="1619152" y="2460810"/>
                </a:lnTo>
                <a:lnTo>
                  <a:pt x="1607407" y="2452236"/>
                </a:lnTo>
                <a:lnTo>
                  <a:pt x="1615978" y="2464303"/>
                </a:lnTo>
                <a:lnTo>
                  <a:pt x="1624865" y="2476053"/>
                </a:lnTo>
                <a:lnTo>
                  <a:pt x="1634388" y="2487803"/>
                </a:lnTo>
                <a:lnTo>
                  <a:pt x="1642958" y="2499870"/>
                </a:lnTo>
                <a:lnTo>
                  <a:pt x="1658829" y="2523370"/>
                </a:lnTo>
                <a:lnTo>
                  <a:pt x="1674383" y="2546870"/>
                </a:lnTo>
                <a:lnTo>
                  <a:pt x="1688984" y="2570687"/>
                </a:lnTo>
                <a:lnTo>
                  <a:pt x="1703903" y="2594822"/>
                </a:lnTo>
                <a:lnTo>
                  <a:pt x="1733422" y="2642774"/>
                </a:lnTo>
                <a:lnTo>
                  <a:pt x="1748024" y="2666909"/>
                </a:lnTo>
                <a:lnTo>
                  <a:pt x="1762942" y="2690727"/>
                </a:lnTo>
                <a:lnTo>
                  <a:pt x="1766751" y="2696760"/>
                </a:lnTo>
                <a:lnTo>
                  <a:pt x="1770243" y="2703429"/>
                </a:lnTo>
                <a:lnTo>
                  <a:pt x="1773417" y="2710416"/>
                </a:lnTo>
                <a:lnTo>
                  <a:pt x="1775639" y="2717402"/>
                </a:lnTo>
                <a:lnTo>
                  <a:pt x="1773100" y="2716132"/>
                </a:lnTo>
                <a:lnTo>
                  <a:pt x="1769926" y="2714862"/>
                </a:lnTo>
                <a:lnTo>
                  <a:pt x="1767069" y="2712956"/>
                </a:lnTo>
                <a:lnTo>
                  <a:pt x="1764212" y="2711368"/>
                </a:lnTo>
                <a:lnTo>
                  <a:pt x="1761990" y="2709781"/>
                </a:lnTo>
                <a:lnTo>
                  <a:pt x="1759768" y="2707240"/>
                </a:lnTo>
                <a:lnTo>
                  <a:pt x="1757546" y="2704700"/>
                </a:lnTo>
                <a:lnTo>
                  <a:pt x="1755642" y="2702477"/>
                </a:lnTo>
                <a:lnTo>
                  <a:pt x="1745484" y="2687234"/>
                </a:lnTo>
                <a:lnTo>
                  <a:pt x="1735327" y="2671990"/>
                </a:lnTo>
                <a:lnTo>
                  <a:pt x="1725804" y="2656747"/>
                </a:lnTo>
                <a:lnTo>
                  <a:pt x="1715964" y="2641187"/>
                </a:lnTo>
                <a:lnTo>
                  <a:pt x="1696919" y="2610383"/>
                </a:lnTo>
                <a:lnTo>
                  <a:pt x="1687714" y="2595140"/>
                </a:lnTo>
                <a:lnTo>
                  <a:pt x="1677874" y="2579897"/>
                </a:lnTo>
                <a:lnTo>
                  <a:pt x="1664225" y="2559572"/>
                </a:lnTo>
                <a:lnTo>
                  <a:pt x="1650894" y="2539248"/>
                </a:lnTo>
                <a:lnTo>
                  <a:pt x="1637245" y="2519242"/>
                </a:lnTo>
                <a:lnTo>
                  <a:pt x="1630261" y="2509080"/>
                </a:lnTo>
                <a:lnTo>
                  <a:pt x="1622961" y="2499553"/>
                </a:lnTo>
                <a:lnTo>
                  <a:pt x="1615343" y="2489073"/>
                </a:lnTo>
                <a:lnTo>
                  <a:pt x="1607407" y="2479546"/>
                </a:lnTo>
                <a:lnTo>
                  <a:pt x="1599154" y="2469384"/>
                </a:lnTo>
                <a:lnTo>
                  <a:pt x="1590902" y="2460175"/>
                </a:lnTo>
                <a:lnTo>
                  <a:pt x="1582014" y="2450330"/>
                </a:lnTo>
                <a:lnTo>
                  <a:pt x="1573444" y="2441438"/>
                </a:lnTo>
                <a:lnTo>
                  <a:pt x="1555668" y="2423020"/>
                </a:lnTo>
                <a:lnTo>
                  <a:pt x="1536940" y="2417621"/>
                </a:lnTo>
                <a:lnTo>
                  <a:pt x="1518213" y="2411905"/>
                </a:lnTo>
                <a:lnTo>
                  <a:pt x="1525831" y="2424607"/>
                </a:lnTo>
                <a:lnTo>
                  <a:pt x="1534084" y="2437310"/>
                </a:lnTo>
                <a:lnTo>
                  <a:pt x="1542019" y="2450330"/>
                </a:lnTo>
                <a:lnTo>
                  <a:pt x="1549955" y="2463668"/>
                </a:lnTo>
                <a:lnTo>
                  <a:pt x="1553446" y="2470019"/>
                </a:lnTo>
                <a:lnTo>
                  <a:pt x="1556938" y="2477006"/>
                </a:lnTo>
                <a:lnTo>
                  <a:pt x="1560112" y="2483992"/>
                </a:lnTo>
                <a:lnTo>
                  <a:pt x="1562969" y="2490661"/>
                </a:lnTo>
                <a:lnTo>
                  <a:pt x="1565191" y="2497965"/>
                </a:lnTo>
                <a:lnTo>
                  <a:pt x="1567413" y="2505269"/>
                </a:lnTo>
                <a:lnTo>
                  <a:pt x="1569000" y="2512573"/>
                </a:lnTo>
                <a:lnTo>
                  <a:pt x="1570269" y="2520194"/>
                </a:lnTo>
                <a:lnTo>
                  <a:pt x="1562016" y="2521147"/>
                </a:lnTo>
                <a:lnTo>
                  <a:pt x="1557255" y="2512890"/>
                </a:lnTo>
                <a:lnTo>
                  <a:pt x="1552811" y="2504634"/>
                </a:lnTo>
                <a:lnTo>
                  <a:pt x="1544241" y="2487485"/>
                </a:lnTo>
                <a:lnTo>
                  <a:pt x="1540115" y="2478593"/>
                </a:lnTo>
                <a:lnTo>
                  <a:pt x="1535671" y="2470337"/>
                </a:lnTo>
                <a:lnTo>
                  <a:pt x="1530592" y="2461763"/>
                </a:lnTo>
                <a:lnTo>
                  <a:pt x="1525513" y="2453823"/>
                </a:lnTo>
                <a:lnTo>
                  <a:pt x="1519482" y="2444296"/>
                </a:lnTo>
                <a:lnTo>
                  <a:pt x="1512817" y="2434452"/>
                </a:lnTo>
                <a:lnTo>
                  <a:pt x="1498533" y="2416351"/>
                </a:lnTo>
                <a:lnTo>
                  <a:pt x="1491867" y="2406824"/>
                </a:lnTo>
                <a:lnTo>
                  <a:pt x="1484884" y="2397614"/>
                </a:lnTo>
                <a:lnTo>
                  <a:pt x="1478535" y="2388087"/>
                </a:lnTo>
                <a:lnTo>
                  <a:pt x="1472504" y="2377925"/>
                </a:lnTo>
                <a:lnTo>
                  <a:pt x="1474726" y="2389040"/>
                </a:lnTo>
                <a:lnTo>
                  <a:pt x="1477901" y="2399837"/>
                </a:lnTo>
                <a:lnTo>
                  <a:pt x="1481075" y="2410317"/>
                </a:lnTo>
                <a:lnTo>
                  <a:pt x="1484566" y="2421114"/>
                </a:lnTo>
                <a:lnTo>
                  <a:pt x="1491550" y="2442391"/>
                </a:lnTo>
                <a:lnTo>
                  <a:pt x="1498850" y="2463668"/>
                </a:lnTo>
                <a:lnTo>
                  <a:pt x="1499802" y="2465891"/>
                </a:lnTo>
                <a:lnTo>
                  <a:pt x="1500120" y="2468431"/>
                </a:lnTo>
                <a:lnTo>
                  <a:pt x="1500437" y="2473512"/>
                </a:lnTo>
                <a:lnTo>
                  <a:pt x="1500755" y="2483674"/>
                </a:lnTo>
                <a:lnTo>
                  <a:pt x="1497581" y="2480499"/>
                </a:lnTo>
                <a:lnTo>
                  <a:pt x="1494406" y="2477323"/>
                </a:lnTo>
                <a:lnTo>
                  <a:pt x="1491867" y="2474148"/>
                </a:lnTo>
                <a:lnTo>
                  <a:pt x="1489328" y="2470654"/>
                </a:lnTo>
                <a:lnTo>
                  <a:pt x="1487423" y="2466844"/>
                </a:lnTo>
                <a:lnTo>
                  <a:pt x="1485201" y="2463668"/>
                </a:lnTo>
                <a:lnTo>
                  <a:pt x="1481392" y="2455729"/>
                </a:lnTo>
                <a:lnTo>
                  <a:pt x="1477901" y="2447790"/>
                </a:lnTo>
                <a:lnTo>
                  <a:pt x="1475044" y="2439851"/>
                </a:lnTo>
                <a:lnTo>
                  <a:pt x="1472187" y="2431911"/>
                </a:lnTo>
                <a:lnTo>
                  <a:pt x="1469013" y="2423972"/>
                </a:lnTo>
                <a:lnTo>
                  <a:pt x="1464886" y="2413175"/>
                </a:lnTo>
                <a:lnTo>
                  <a:pt x="1460760" y="2402378"/>
                </a:lnTo>
                <a:lnTo>
                  <a:pt x="1458855" y="2397297"/>
                </a:lnTo>
                <a:lnTo>
                  <a:pt x="1457268" y="2391898"/>
                </a:lnTo>
                <a:lnTo>
                  <a:pt x="1455999" y="2386500"/>
                </a:lnTo>
                <a:lnTo>
                  <a:pt x="1455046" y="2380783"/>
                </a:lnTo>
                <a:lnTo>
                  <a:pt x="1462347" y="2369669"/>
                </a:lnTo>
                <a:lnTo>
                  <a:pt x="1454094" y="2363635"/>
                </a:lnTo>
                <a:lnTo>
                  <a:pt x="1445841" y="2357919"/>
                </a:lnTo>
                <a:lnTo>
                  <a:pt x="1437588" y="2351568"/>
                </a:lnTo>
                <a:lnTo>
                  <a:pt x="1429653" y="2345534"/>
                </a:lnTo>
                <a:lnTo>
                  <a:pt x="1414099" y="2332514"/>
                </a:lnTo>
                <a:lnTo>
                  <a:pt x="1398863" y="2318541"/>
                </a:lnTo>
                <a:lnTo>
                  <a:pt x="1390611" y="2309331"/>
                </a:lnTo>
                <a:lnTo>
                  <a:pt x="1382358" y="2299487"/>
                </a:lnTo>
                <a:lnTo>
                  <a:pt x="1366169" y="2279798"/>
                </a:lnTo>
                <a:lnTo>
                  <a:pt x="1350298" y="2259791"/>
                </a:lnTo>
                <a:lnTo>
                  <a:pt x="1342363" y="2249947"/>
                </a:lnTo>
                <a:lnTo>
                  <a:pt x="1334110" y="2240102"/>
                </a:lnTo>
                <a:lnTo>
                  <a:pt x="1324270" y="2228352"/>
                </a:lnTo>
                <a:lnTo>
                  <a:pt x="1315382" y="2216285"/>
                </a:lnTo>
                <a:lnTo>
                  <a:pt x="1306812" y="2203900"/>
                </a:lnTo>
                <a:lnTo>
                  <a:pt x="1298559" y="2190880"/>
                </a:lnTo>
                <a:lnTo>
                  <a:pt x="1290624" y="2177860"/>
                </a:lnTo>
                <a:lnTo>
                  <a:pt x="1283323" y="2164522"/>
                </a:lnTo>
                <a:lnTo>
                  <a:pt x="1276022" y="2151184"/>
                </a:lnTo>
                <a:lnTo>
                  <a:pt x="1269357" y="2137211"/>
                </a:lnTo>
                <a:lnTo>
                  <a:pt x="1265230" y="2128955"/>
                </a:lnTo>
                <a:lnTo>
                  <a:pt x="1260469" y="2120698"/>
                </a:lnTo>
                <a:lnTo>
                  <a:pt x="1255708" y="2112759"/>
                </a:lnTo>
                <a:lnTo>
                  <a:pt x="1250629" y="2104820"/>
                </a:lnTo>
                <a:lnTo>
                  <a:pt x="1240472" y="2088941"/>
                </a:lnTo>
                <a:lnTo>
                  <a:pt x="1235393" y="2081002"/>
                </a:lnTo>
                <a:lnTo>
                  <a:pt x="1230949" y="2072746"/>
                </a:lnTo>
                <a:lnTo>
                  <a:pt x="1216983" y="2054009"/>
                </a:lnTo>
                <a:lnTo>
                  <a:pt x="1202699" y="2036226"/>
                </a:lnTo>
                <a:lnTo>
                  <a:pt x="1187463" y="2018760"/>
                </a:lnTo>
                <a:lnTo>
                  <a:pt x="1171909" y="2001293"/>
                </a:lnTo>
                <a:lnTo>
                  <a:pt x="1161117" y="1991449"/>
                </a:lnTo>
                <a:lnTo>
                  <a:pt x="1150325" y="1981287"/>
                </a:lnTo>
                <a:lnTo>
                  <a:pt x="1138898" y="1971760"/>
                </a:lnTo>
                <a:lnTo>
                  <a:pt x="1127153" y="1962233"/>
                </a:lnTo>
                <a:lnTo>
                  <a:pt x="1103982" y="1943814"/>
                </a:lnTo>
                <a:lnTo>
                  <a:pt x="1092555" y="1933970"/>
                </a:lnTo>
                <a:lnTo>
                  <a:pt x="1081128" y="1924443"/>
                </a:lnTo>
                <a:lnTo>
                  <a:pt x="1057321" y="1907612"/>
                </a:lnTo>
                <a:lnTo>
                  <a:pt x="1033197" y="1890781"/>
                </a:lnTo>
                <a:lnTo>
                  <a:pt x="1020818" y="1882842"/>
                </a:lnTo>
                <a:lnTo>
                  <a:pt x="1008439" y="1874903"/>
                </a:lnTo>
                <a:lnTo>
                  <a:pt x="995742" y="1867916"/>
                </a:lnTo>
                <a:lnTo>
                  <a:pt x="982410" y="1860930"/>
                </a:lnTo>
                <a:lnTo>
                  <a:pt x="985902" y="1848227"/>
                </a:lnTo>
                <a:lnTo>
                  <a:pt x="990028" y="1849180"/>
                </a:lnTo>
                <a:lnTo>
                  <a:pt x="994155" y="1850133"/>
                </a:lnTo>
                <a:lnTo>
                  <a:pt x="997964" y="1851403"/>
                </a:lnTo>
                <a:lnTo>
                  <a:pt x="1001773" y="1853308"/>
                </a:lnTo>
                <a:lnTo>
                  <a:pt x="1009391" y="1856802"/>
                </a:lnTo>
                <a:lnTo>
                  <a:pt x="1017009" y="1860930"/>
                </a:lnTo>
                <a:lnTo>
                  <a:pt x="1024310" y="1864741"/>
                </a:lnTo>
                <a:lnTo>
                  <a:pt x="1031928" y="1868551"/>
                </a:lnTo>
                <a:lnTo>
                  <a:pt x="1035737" y="1869822"/>
                </a:lnTo>
                <a:lnTo>
                  <a:pt x="1039546" y="1871092"/>
                </a:lnTo>
                <a:lnTo>
                  <a:pt x="1043672" y="1872362"/>
                </a:lnTo>
                <a:lnTo>
                  <a:pt x="1047799" y="1873315"/>
                </a:lnTo>
                <a:lnTo>
                  <a:pt x="1045577" y="1870139"/>
                </a:lnTo>
                <a:lnTo>
                  <a:pt x="1043355" y="1867281"/>
                </a:lnTo>
                <a:lnTo>
                  <a:pt x="1037641" y="1861883"/>
                </a:lnTo>
                <a:lnTo>
                  <a:pt x="1031928" y="1857119"/>
                </a:lnTo>
                <a:lnTo>
                  <a:pt x="1025897" y="1852356"/>
                </a:lnTo>
                <a:lnTo>
                  <a:pt x="1020501" y="1846957"/>
                </a:lnTo>
                <a:lnTo>
                  <a:pt x="1017644" y="1844416"/>
                </a:lnTo>
                <a:lnTo>
                  <a:pt x="1015422" y="1841558"/>
                </a:lnTo>
                <a:lnTo>
                  <a:pt x="1012883" y="1838700"/>
                </a:lnTo>
                <a:lnTo>
                  <a:pt x="1011295" y="1835525"/>
                </a:lnTo>
                <a:lnTo>
                  <a:pt x="1009391" y="1832349"/>
                </a:lnTo>
                <a:lnTo>
                  <a:pt x="1008121" y="1828856"/>
                </a:lnTo>
                <a:lnTo>
                  <a:pt x="1014470" y="1830126"/>
                </a:lnTo>
                <a:lnTo>
                  <a:pt x="1021453" y="1831714"/>
                </a:lnTo>
                <a:lnTo>
                  <a:pt x="1034467" y="1835207"/>
                </a:lnTo>
                <a:lnTo>
                  <a:pt x="1028119" y="1828856"/>
                </a:lnTo>
                <a:lnTo>
                  <a:pt x="1021135" y="1822822"/>
                </a:lnTo>
                <a:lnTo>
                  <a:pt x="1013835" y="1817423"/>
                </a:lnTo>
                <a:lnTo>
                  <a:pt x="1006217" y="1812342"/>
                </a:lnTo>
                <a:lnTo>
                  <a:pt x="998281" y="1807261"/>
                </a:lnTo>
                <a:lnTo>
                  <a:pt x="990346" y="1802498"/>
                </a:lnTo>
                <a:lnTo>
                  <a:pt x="974475" y="1793606"/>
                </a:lnTo>
                <a:lnTo>
                  <a:pt x="974158" y="1778363"/>
                </a:lnTo>
                <a:lnTo>
                  <a:pt x="979871" y="1778998"/>
                </a:lnTo>
                <a:lnTo>
                  <a:pt x="984950" y="1779951"/>
                </a:lnTo>
                <a:lnTo>
                  <a:pt x="990028" y="1781856"/>
                </a:lnTo>
                <a:lnTo>
                  <a:pt x="995425" y="1784079"/>
                </a:lnTo>
                <a:lnTo>
                  <a:pt x="1000186" y="1786620"/>
                </a:lnTo>
                <a:lnTo>
                  <a:pt x="1004947" y="1789160"/>
                </a:lnTo>
                <a:lnTo>
                  <a:pt x="1014152" y="1794559"/>
                </a:lnTo>
                <a:lnTo>
                  <a:pt x="1011295" y="1785349"/>
                </a:lnTo>
                <a:lnTo>
                  <a:pt x="1008121" y="1775822"/>
                </a:lnTo>
                <a:lnTo>
                  <a:pt x="1002090" y="1757086"/>
                </a:lnTo>
                <a:lnTo>
                  <a:pt x="998599" y="1747559"/>
                </a:lnTo>
                <a:lnTo>
                  <a:pt x="994790" y="1738667"/>
                </a:lnTo>
                <a:lnTo>
                  <a:pt x="990663" y="1729776"/>
                </a:lnTo>
                <a:lnTo>
                  <a:pt x="988441" y="1725647"/>
                </a:lnTo>
                <a:lnTo>
                  <a:pt x="985585" y="1721519"/>
                </a:lnTo>
                <a:lnTo>
                  <a:pt x="982093" y="1715485"/>
                </a:lnTo>
                <a:lnTo>
                  <a:pt x="978601" y="1710087"/>
                </a:lnTo>
                <a:lnTo>
                  <a:pt x="972570" y="1698337"/>
                </a:lnTo>
                <a:lnTo>
                  <a:pt x="966539" y="1686269"/>
                </a:lnTo>
                <a:lnTo>
                  <a:pt x="961143" y="1674519"/>
                </a:lnTo>
                <a:lnTo>
                  <a:pt x="955112" y="1662452"/>
                </a:lnTo>
                <a:lnTo>
                  <a:pt x="949081" y="1650702"/>
                </a:lnTo>
                <a:lnTo>
                  <a:pt x="945907" y="1644668"/>
                </a:lnTo>
                <a:lnTo>
                  <a:pt x="942416" y="1639270"/>
                </a:lnTo>
                <a:lnTo>
                  <a:pt x="938607" y="1633871"/>
                </a:lnTo>
                <a:lnTo>
                  <a:pt x="934798" y="1628155"/>
                </a:lnTo>
                <a:close/>
                <a:moveTo>
                  <a:pt x="1051925" y="1588459"/>
                </a:moveTo>
                <a:lnTo>
                  <a:pt x="1050973" y="1594811"/>
                </a:lnTo>
                <a:lnTo>
                  <a:pt x="1050338" y="1601162"/>
                </a:lnTo>
                <a:lnTo>
                  <a:pt x="1050338" y="1607831"/>
                </a:lnTo>
                <a:lnTo>
                  <a:pt x="1050338" y="1614182"/>
                </a:lnTo>
                <a:lnTo>
                  <a:pt x="1051925" y="1627202"/>
                </a:lnTo>
                <a:lnTo>
                  <a:pt x="1052877" y="1639905"/>
                </a:lnTo>
                <a:lnTo>
                  <a:pt x="1054782" y="1659911"/>
                </a:lnTo>
                <a:lnTo>
                  <a:pt x="1056051" y="1679918"/>
                </a:lnTo>
                <a:lnTo>
                  <a:pt x="1057956" y="1719614"/>
                </a:lnTo>
                <a:lnTo>
                  <a:pt x="1048116" y="1720566"/>
                </a:lnTo>
                <a:lnTo>
                  <a:pt x="1037959" y="1721836"/>
                </a:lnTo>
                <a:lnTo>
                  <a:pt x="1037006" y="1725965"/>
                </a:lnTo>
                <a:lnTo>
                  <a:pt x="1036372" y="1730093"/>
                </a:lnTo>
                <a:lnTo>
                  <a:pt x="1036054" y="1733904"/>
                </a:lnTo>
                <a:lnTo>
                  <a:pt x="1035737" y="1738032"/>
                </a:lnTo>
                <a:lnTo>
                  <a:pt x="1036054" y="1741843"/>
                </a:lnTo>
                <a:lnTo>
                  <a:pt x="1036372" y="1745971"/>
                </a:lnTo>
                <a:lnTo>
                  <a:pt x="1037006" y="1749782"/>
                </a:lnTo>
                <a:lnTo>
                  <a:pt x="1037641" y="1753593"/>
                </a:lnTo>
                <a:lnTo>
                  <a:pt x="1039863" y="1761532"/>
                </a:lnTo>
                <a:lnTo>
                  <a:pt x="1043037" y="1768836"/>
                </a:lnTo>
                <a:lnTo>
                  <a:pt x="1046212" y="1776140"/>
                </a:lnTo>
                <a:lnTo>
                  <a:pt x="1049703" y="1783126"/>
                </a:lnTo>
                <a:lnTo>
                  <a:pt x="1043037" y="1791701"/>
                </a:lnTo>
                <a:lnTo>
                  <a:pt x="1036054" y="1799957"/>
                </a:lnTo>
                <a:lnTo>
                  <a:pt x="1045577" y="1821869"/>
                </a:lnTo>
                <a:lnTo>
                  <a:pt x="1055417" y="1843464"/>
                </a:lnTo>
                <a:lnTo>
                  <a:pt x="1064622" y="1865376"/>
                </a:lnTo>
                <a:lnTo>
                  <a:pt x="1073827" y="1886970"/>
                </a:lnTo>
                <a:lnTo>
                  <a:pt x="1075097" y="1889828"/>
                </a:lnTo>
                <a:lnTo>
                  <a:pt x="1076366" y="1892686"/>
                </a:lnTo>
                <a:lnTo>
                  <a:pt x="1077953" y="1895227"/>
                </a:lnTo>
                <a:lnTo>
                  <a:pt x="1079858" y="1897767"/>
                </a:lnTo>
                <a:lnTo>
                  <a:pt x="1083984" y="1902531"/>
                </a:lnTo>
                <a:lnTo>
                  <a:pt x="1088428" y="1906659"/>
                </a:lnTo>
                <a:lnTo>
                  <a:pt x="1092872" y="1910788"/>
                </a:lnTo>
                <a:lnTo>
                  <a:pt x="1097951" y="1914916"/>
                </a:lnTo>
                <a:lnTo>
                  <a:pt x="1107473" y="1922537"/>
                </a:lnTo>
                <a:lnTo>
                  <a:pt x="1115409" y="1928571"/>
                </a:lnTo>
                <a:lnTo>
                  <a:pt x="1123027" y="1934605"/>
                </a:lnTo>
                <a:lnTo>
                  <a:pt x="1138263" y="1947307"/>
                </a:lnTo>
                <a:lnTo>
                  <a:pt x="1153181" y="1959692"/>
                </a:lnTo>
                <a:lnTo>
                  <a:pt x="1168418" y="1972078"/>
                </a:lnTo>
                <a:lnTo>
                  <a:pt x="1173814" y="1976523"/>
                </a:lnTo>
                <a:lnTo>
                  <a:pt x="1178575" y="1980969"/>
                </a:lnTo>
                <a:lnTo>
                  <a:pt x="1188098" y="1990179"/>
                </a:lnTo>
                <a:lnTo>
                  <a:pt x="1197620" y="2000023"/>
                </a:lnTo>
                <a:lnTo>
                  <a:pt x="1206508" y="2009868"/>
                </a:lnTo>
                <a:lnTo>
                  <a:pt x="1214761" y="2020347"/>
                </a:lnTo>
                <a:lnTo>
                  <a:pt x="1223331" y="2030827"/>
                </a:lnTo>
                <a:lnTo>
                  <a:pt x="1240154" y="2051469"/>
                </a:lnTo>
                <a:lnTo>
                  <a:pt x="1249994" y="2066394"/>
                </a:lnTo>
                <a:lnTo>
                  <a:pt x="1259199" y="2080685"/>
                </a:lnTo>
                <a:lnTo>
                  <a:pt x="1268404" y="2095610"/>
                </a:lnTo>
                <a:lnTo>
                  <a:pt x="1277610" y="2110853"/>
                </a:lnTo>
                <a:lnTo>
                  <a:pt x="1295068" y="2141022"/>
                </a:lnTo>
                <a:lnTo>
                  <a:pt x="1311891" y="2171826"/>
                </a:lnTo>
                <a:lnTo>
                  <a:pt x="1320778" y="2185799"/>
                </a:lnTo>
                <a:lnTo>
                  <a:pt x="1329349" y="2199454"/>
                </a:lnTo>
                <a:lnTo>
                  <a:pt x="1333793" y="2206440"/>
                </a:lnTo>
                <a:lnTo>
                  <a:pt x="1338554" y="2212792"/>
                </a:lnTo>
                <a:lnTo>
                  <a:pt x="1343315" y="2219461"/>
                </a:lnTo>
                <a:lnTo>
                  <a:pt x="1348711" y="2225812"/>
                </a:lnTo>
                <a:lnTo>
                  <a:pt x="1359186" y="2238197"/>
                </a:lnTo>
                <a:lnTo>
                  <a:pt x="1369661" y="2250582"/>
                </a:lnTo>
                <a:lnTo>
                  <a:pt x="1389658" y="2276305"/>
                </a:lnTo>
                <a:lnTo>
                  <a:pt x="1400450" y="2289325"/>
                </a:lnTo>
                <a:lnTo>
                  <a:pt x="1405529" y="2295359"/>
                </a:lnTo>
                <a:lnTo>
                  <a:pt x="1410925" y="2301392"/>
                </a:lnTo>
                <a:lnTo>
                  <a:pt x="1416639" y="2307108"/>
                </a:lnTo>
                <a:lnTo>
                  <a:pt x="1422670" y="2312825"/>
                </a:lnTo>
                <a:lnTo>
                  <a:pt x="1428701" y="2318223"/>
                </a:lnTo>
                <a:lnTo>
                  <a:pt x="1435049" y="2323304"/>
                </a:lnTo>
                <a:lnTo>
                  <a:pt x="1466791" y="2349027"/>
                </a:lnTo>
                <a:lnTo>
                  <a:pt x="1482662" y="2361730"/>
                </a:lnTo>
                <a:lnTo>
                  <a:pt x="1490915" y="2367446"/>
                </a:lnTo>
                <a:lnTo>
                  <a:pt x="1499485" y="2373480"/>
                </a:lnTo>
                <a:lnTo>
                  <a:pt x="1507738" y="2376973"/>
                </a:lnTo>
                <a:lnTo>
                  <a:pt x="1515356" y="2380466"/>
                </a:lnTo>
                <a:lnTo>
                  <a:pt x="1531227" y="2388087"/>
                </a:lnTo>
                <a:lnTo>
                  <a:pt x="1539162" y="2391263"/>
                </a:lnTo>
                <a:lnTo>
                  <a:pt x="1547098" y="2394439"/>
                </a:lnTo>
                <a:lnTo>
                  <a:pt x="1555351" y="2397297"/>
                </a:lnTo>
                <a:lnTo>
                  <a:pt x="1559477" y="2398567"/>
                </a:lnTo>
                <a:lnTo>
                  <a:pt x="1563604" y="2399202"/>
                </a:lnTo>
                <a:lnTo>
                  <a:pt x="1583284" y="2402378"/>
                </a:lnTo>
                <a:lnTo>
                  <a:pt x="1602963" y="2404918"/>
                </a:lnTo>
                <a:lnTo>
                  <a:pt x="1622326" y="2407141"/>
                </a:lnTo>
                <a:lnTo>
                  <a:pt x="1641689" y="2410317"/>
                </a:lnTo>
                <a:lnTo>
                  <a:pt x="1654385" y="2411270"/>
                </a:lnTo>
                <a:lnTo>
                  <a:pt x="1666765" y="2412540"/>
                </a:lnTo>
                <a:lnTo>
                  <a:pt x="1679144" y="2413175"/>
                </a:lnTo>
                <a:lnTo>
                  <a:pt x="1691841" y="2413493"/>
                </a:lnTo>
                <a:lnTo>
                  <a:pt x="1704220" y="2413493"/>
                </a:lnTo>
                <a:lnTo>
                  <a:pt x="1716599" y="2413493"/>
                </a:lnTo>
                <a:lnTo>
                  <a:pt x="1741993" y="2412858"/>
                </a:lnTo>
                <a:lnTo>
                  <a:pt x="1767069" y="2411270"/>
                </a:lnTo>
                <a:lnTo>
                  <a:pt x="1791827" y="2409682"/>
                </a:lnTo>
                <a:lnTo>
                  <a:pt x="1817221" y="2407777"/>
                </a:lnTo>
                <a:lnTo>
                  <a:pt x="1841980" y="2405236"/>
                </a:lnTo>
                <a:lnTo>
                  <a:pt x="1834679" y="2396979"/>
                </a:lnTo>
                <a:lnTo>
                  <a:pt x="1826743" y="2389040"/>
                </a:lnTo>
                <a:lnTo>
                  <a:pt x="1818808" y="2381419"/>
                </a:lnTo>
                <a:lnTo>
                  <a:pt x="1810873" y="2374115"/>
                </a:lnTo>
                <a:lnTo>
                  <a:pt x="1794367" y="2359189"/>
                </a:lnTo>
                <a:lnTo>
                  <a:pt x="1786114" y="2352203"/>
                </a:lnTo>
                <a:lnTo>
                  <a:pt x="1777861" y="2344581"/>
                </a:lnTo>
                <a:lnTo>
                  <a:pt x="1752785" y="2319176"/>
                </a:lnTo>
                <a:lnTo>
                  <a:pt x="1728026" y="2294088"/>
                </a:lnTo>
                <a:lnTo>
                  <a:pt x="1703268" y="2269001"/>
                </a:lnTo>
                <a:lnTo>
                  <a:pt x="1678192" y="2243913"/>
                </a:lnTo>
                <a:lnTo>
                  <a:pt x="1675017" y="2240102"/>
                </a:lnTo>
                <a:lnTo>
                  <a:pt x="1671843" y="2236609"/>
                </a:lnTo>
                <a:lnTo>
                  <a:pt x="1664860" y="2230258"/>
                </a:lnTo>
                <a:lnTo>
                  <a:pt x="1657559" y="2223906"/>
                </a:lnTo>
                <a:lnTo>
                  <a:pt x="1650576" y="2218508"/>
                </a:lnTo>
                <a:lnTo>
                  <a:pt x="1635340" y="2207076"/>
                </a:lnTo>
                <a:lnTo>
                  <a:pt x="1628040" y="2201359"/>
                </a:lnTo>
                <a:lnTo>
                  <a:pt x="1621056" y="2194691"/>
                </a:lnTo>
                <a:lnTo>
                  <a:pt x="1611534" y="2186751"/>
                </a:lnTo>
                <a:lnTo>
                  <a:pt x="1602011" y="2178812"/>
                </a:lnTo>
                <a:lnTo>
                  <a:pt x="1593441" y="2170238"/>
                </a:lnTo>
                <a:lnTo>
                  <a:pt x="1584553" y="2161664"/>
                </a:lnTo>
                <a:lnTo>
                  <a:pt x="1575983" y="2152454"/>
                </a:lnTo>
                <a:lnTo>
                  <a:pt x="1567095" y="2143880"/>
                </a:lnTo>
                <a:lnTo>
                  <a:pt x="1557890" y="2135623"/>
                </a:lnTo>
                <a:lnTo>
                  <a:pt x="1548685" y="2127684"/>
                </a:lnTo>
                <a:lnTo>
                  <a:pt x="1545193" y="2125144"/>
                </a:lnTo>
                <a:lnTo>
                  <a:pt x="1541702" y="2123238"/>
                </a:lnTo>
                <a:lnTo>
                  <a:pt x="1534084" y="2119428"/>
                </a:lnTo>
                <a:lnTo>
                  <a:pt x="1526466" y="2115934"/>
                </a:lnTo>
                <a:lnTo>
                  <a:pt x="1523291" y="2114029"/>
                </a:lnTo>
                <a:lnTo>
                  <a:pt x="1519800" y="2111806"/>
                </a:lnTo>
                <a:lnTo>
                  <a:pt x="1514086" y="2107043"/>
                </a:lnTo>
                <a:lnTo>
                  <a:pt x="1509008" y="2102597"/>
                </a:lnTo>
                <a:lnTo>
                  <a:pt x="1498850" y="2092435"/>
                </a:lnTo>
                <a:lnTo>
                  <a:pt x="1489010" y="2082590"/>
                </a:lnTo>
                <a:lnTo>
                  <a:pt x="1479805" y="2072110"/>
                </a:lnTo>
                <a:lnTo>
                  <a:pt x="1461077" y="2050834"/>
                </a:lnTo>
                <a:lnTo>
                  <a:pt x="1451237" y="2040354"/>
                </a:lnTo>
                <a:lnTo>
                  <a:pt x="1441397" y="2030192"/>
                </a:lnTo>
                <a:lnTo>
                  <a:pt x="1430288" y="2019077"/>
                </a:lnTo>
                <a:lnTo>
                  <a:pt x="1419496" y="2007010"/>
                </a:lnTo>
                <a:lnTo>
                  <a:pt x="1409338" y="1995260"/>
                </a:lnTo>
                <a:lnTo>
                  <a:pt x="1398863" y="1983192"/>
                </a:lnTo>
                <a:lnTo>
                  <a:pt x="1378549" y="1958105"/>
                </a:lnTo>
                <a:lnTo>
                  <a:pt x="1358551" y="1933335"/>
                </a:lnTo>
                <a:lnTo>
                  <a:pt x="1350298" y="1924125"/>
                </a:lnTo>
                <a:lnTo>
                  <a:pt x="1342045" y="1913963"/>
                </a:lnTo>
                <a:lnTo>
                  <a:pt x="1326175" y="1894274"/>
                </a:lnTo>
                <a:lnTo>
                  <a:pt x="1310304" y="1874268"/>
                </a:lnTo>
                <a:lnTo>
                  <a:pt x="1302051" y="1864741"/>
                </a:lnTo>
                <a:lnTo>
                  <a:pt x="1293480" y="1855214"/>
                </a:lnTo>
                <a:lnTo>
                  <a:pt x="1280466" y="1840923"/>
                </a:lnTo>
                <a:lnTo>
                  <a:pt x="1267770" y="1826633"/>
                </a:lnTo>
                <a:lnTo>
                  <a:pt x="1242694" y="1797734"/>
                </a:lnTo>
                <a:lnTo>
                  <a:pt x="1229997" y="1783126"/>
                </a:lnTo>
                <a:lnTo>
                  <a:pt x="1216983" y="1769471"/>
                </a:lnTo>
                <a:lnTo>
                  <a:pt x="1203651" y="1755498"/>
                </a:lnTo>
                <a:lnTo>
                  <a:pt x="1190002" y="1742161"/>
                </a:lnTo>
                <a:lnTo>
                  <a:pt x="1181749" y="1738667"/>
                </a:lnTo>
                <a:lnTo>
                  <a:pt x="1172861" y="1735174"/>
                </a:lnTo>
                <a:lnTo>
                  <a:pt x="1169052" y="1733269"/>
                </a:lnTo>
                <a:lnTo>
                  <a:pt x="1164926" y="1730728"/>
                </a:lnTo>
                <a:lnTo>
                  <a:pt x="1161117" y="1728188"/>
                </a:lnTo>
                <a:lnTo>
                  <a:pt x="1157943" y="1725330"/>
                </a:lnTo>
                <a:lnTo>
                  <a:pt x="1164926" y="1752958"/>
                </a:lnTo>
                <a:lnTo>
                  <a:pt x="1168735" y="1766931"/>
                </a:lnTo>
                <a:lnTo>
                  <a:pt x="1171592" y="1780904"/>
                </a:lnTo>
                <a:lnTo>
                  <a:pt x="1166830" y="1776775"/>
                </a:lnTo>
                <a:lnTo>
                  <a:pt x="1164291" y="1774235"/>
                </a:lnTo>
                <a:lnTo>
                  <a:pt x="1162069" y="1771694"/>
                </a:lnTo>
                <a:lnTo>
                  <a:pt x="1159847" y="1769471"/>
                </a:lnTo>
                <a:lnTo>
                  <a:pt x="1158260" y="1766613"/>
                </a:lnTo>
                <a:lnTo>
                  <a:pt x="1156356" y="1763437"/>
                </a:lnTo>
                <a:lnTo>
                  <a:pt x="1155086" y="1760262"/>
                </a:lnTo>
                <a:lnTo>
                  <a:pt x="1148103" y="1742478"/>
                </a:lnTo>
                <a:lnTo>
                  <a:pt x="1142072" y="1723742"/>
                </a:lnTo>
                <a:lnTo>
                  <a:pt x="1136041" y="1705323"/>
                </a:lnTo>
                <a:lnTo>
                  <a:pt x="1130645" y="1686587"/>
                </a:lnTo>
                <a:lnTo>
                  <a:pt x="1127788" y="1680871"/>
                </a:lnTo>
                <a:lnTo>
                  <a:pt x="1124931" y="1675790"/>
                </a:lnTo>
                <a:lnTo>
                  <a:pt x="1121440" y="1670709"/>
                </a:lnTo>
                <a:lnTo>
                  <a:pt x="1118265" y="1665627"/>
                </a:lnTo>
                <a:lnTo>
                  <a:pt x="1111282" y="1655783"/>
                </a:lnTo>
                <a:lnTo>
                  <a:pt x="1103664" y="1646256"/>
                </a:lnTo>
                <a:lnTo>
                  <a:pt x="1104934" y="1660229"/>
                </a:lnTo>
                <a:lnTo>
                  <a:pt x="1106838" y="1674837"/>
                </a:lnTo>
                <a:lnTo>
                  <a:pt x="1110965" y="1703418"/>
                </a:lnTo>
                <a:lnTo>
                  <a:pt x="1115091" y="1731999"/>
                </a:lnTo>
                <a:lnTo>
                  <a:pt x="1116678" y="1746607"/>
                </a:lnTo>
                <a:lnTo>
                  <a:pt x="1118583" y="1760897"/>
                </a:lnTo>
                <a:lnTo>
                  <a:pt x="1115409" y="1758356"/>
                </a:lnTo>
                <a:lnTo>
                  <a:pt x="1112552" y="1755498"/>
                </a:lnTo>
                <a:lnTo>
                  <a:pt x="1110330" y="1752958"/>
                </a:lnTo>
                <a:lnTo>
                  <a:pt x="1108108" y="1749782"/>
                </a:lnTo>
                <a:lnTo>
                  <a:pt x="1106521" y="1746289"/>
                </a:lnTo>
                <a:lnTo>
                  <a:pt x="1104616" y="1742796"/>
                </a:lnTo>
                <a:lnTo>
                  <a:pt x="1103664" y="1739303"/>
                </a:lnTo>
                <a:lnTo>
                  <a:pt x="1102395" y="1735492"/>
                </a:lnTo>
                <a:lnTo>
                  <a:pt x="1100490" y="1727870"/>
                </a:lnTo>
                <a:lnTo>
                  <a:pt x="1099220" y="1720249"/>
                </a:lnTo>
                <a:lnTo>
                  <a:pt x="1097951" y="1712627"/>
                </a:lnTo>
                <a:lnTo>
                  <a:pt x="1096364" y="1705323"/>
                </a:lnTo>
                <a:lnTo>
                  <a:pt x="1091920" y="1682776"/>
                </a:lnTo>
                <a:lnTo>
                  <a:pt x="1087793" y="1660229"/>
                </a:lnTo>
                <a:lnTo>
                  <a:pt x="1086524" y="1648797"/>
                </a:lnTo>
                <a:lnTo>
                  <a:pt x="1084619" y="1637999"/>
                </a:lnTo>
                <a:lnTo>
                  <a:pt x="1083667" y="1626567"/>
                </a:lnTo>
                <a:lnTo>
                  <a:pt x="1082715" y="1615135"/>
                </a:lnTo>
                <a:lnTo>
                  <a:pt x="1082080" y="1612277"/>
                </a:lnTo>
                <a:lnTo>
                  <a:pt x="1081445" y="1610054"/>
                </a:lnTo>
                <a:lnTo>
                  <a:pt x="1080493" y="1607513"/>
                </a:lnTo>
                <a:lnTo>
                  <a:pt x="1079223" y="1604973"/>
                </a:lnTo>
                <a:lnTo>
                  <a:pt x="1076049" y="1600527"/>
                </a:lnTo>
                <a:lnTo>
                  <a:pt x="1072875" y="1596398"/>
                </a:lnTo>
                <a:lnTo>
                  <a:pt x="1072875" y="1604337"/>
                </a:lnTo>
                <a:lnTo>
                  <a:pt x="1072875" y="1612277"/>
                </a:lnTo>
                <a:lnTo>
                  <a:pt x="1073509" y="1620216"/>
                </a:lnTo>
                <a:lnTo>
                  <a:pt x="1074144" y="1628155"/>
                </a:lnTo>
                <a:lnTo>
                  <a:pt x="1076049" y="1644033"/>
                </a:lnTo>
                <a:lnTo>
                  <a:pt x="1077953" y="1659911"/>
                </a:lnTo>
                <a:lnTo>
                  <a:pt x="1083032" y="1691668"/>
                </a:lnTo>
                <a:lnTo>
                  <a:pt x="1084937" y="1707546"/>
                </a:lnTo>
                <a:lnTo>
                  <a:pt x="1086524" y="1723424"/>
                </a:lnTo>
                <a:lnTo>
                  <a:pt x="1083667" y="1721519"/>
                </a:lnTo>
                <a:lnTo>
                  <a:pt x="1080810" y="1718978"/>
                </a:lnTo>
                <a:lnTo>
                  <a:pt x="1078588" y="1716438"/>
                </a:lnTo>
                <a:lnTo>
                  <a:pt x="1076366" y="1713897"/>
                </a:lnTo>
                <a:lnTo>
                  <a:pt x="1074779" y="1711039"/>
                </a:lnTo>
                <a:lnTo>
                  <a:pt x="1073192" y="1707864"/>
                </a:lnTo>
                <a:lnTo>
                  <a:pt x="1071922" y="1704370"/>
                </a:lnTo>
                <a:lnTo>
                  <a:pt x="1071288" y="1701512"/>
                </a:lnTo>
                <a:lnTo>
                  <a:pt x="1065257" y="1672931"/>
                </a:lnTo>
                <a:lnTo>
                  <a:pt x="1060178" y="1644986"/>
                </a:lnTo>
                <a:lnTo>
                  <a:pt x="1055734" y="1616723"/>
                </a:lnTo>
                <a:lnTo>
                  <a:pt x="1053512" y="1602750"/>
                </a:lnTo>
                <a:lnTo>
                  <a:pt x="1051925" y="1588459"/>
                </a:lnTo>
                <a:close/>
                <a:moveTo>
                  <a:pt x="673322" y="1543050"/>
                </a:moveTo>
                <a:lnTo>
                  <a:pt x="684456" y="1543050"/>
                </a:lnTo>
                <a:lnTo>
                  <a:pt x="695907" y="1543368"/>
                </a:lnTo>
                <a:lnTo>
                  <a:pt x="707359" y="1544003"/>
                </a:lnTo>
                <a:lnTo>
                  <a:pt x="718811" y="1544955"/>
                </a:lnTo>
                <a:lnTo>
                  <a:pt x="729945" y="1546543"/>
                </a:lnTo>
                <a:lnTo>
                  <a:pt x="741397" y="1548130"/>
                </a:lnTo>
                <a:lnTo>
                  <a:pt x="752530" y="1550353"/>
                </a:lnTo>
                <a:lnTo>
                  <a:pt x="763346" y="1552575"/>
                </a:lnTo>
                <a:lnTo>
                  <a:pt x="774480" y="1555433"/>
                </a:lnTo>
                <a:lnTo>
                  <a:pt x="789749" y="1559878"/>
                </a:lnTo>
                <a:lnTo>
                  <a:pt x="804700" y="1564323"/>
                </a:lnTo>
                <a:lnTo>
                  <a:pt x="819651" y="1569085"/>
                </a:lnTo>
                <a:lnTo>
                  <a:pt x="834602" y="1574800"/>
                </a:lnTo>
                <a:lnTo>
                  <a:pt x="849234" y="1580515"/>
                </a:lnTo>
                <a:lnTo>
                  <a:pt x="856551" y="1583690"/>
                </a:lnTo>
                <a:lnTo>
                  <a:pt x="863231" y="1587183"/>
                </a:lnTo>
                <a:lnTo>
                  <a:pt x="870548" y="1590675"/>
                </a:lnTo>
                <a:lnTo>
                  <a:pt x="877228" y="1594485"/>
                </a:lnTo>
                <a:lnTo>
                  <a:pt x="884226" y="1598295"/>
                </a:lnTo>
                <a:lnTo>
                  <a:pt x="890588" y="1602740"/>
                </a:lnTo>
                <a:lnTo>
                  <a:pt x="889952" y="1616075"/>
                </a:lnTo>
                <a:lnTo>
                  <a:pt x="885499" y="1616075"/>
                </a:lnTo>
                <a:lnTo>
                  <a:pt x="881045" y="1616075"/>
                </a:lnTo>
                <a:lnTo>
                  <a:pt x="878818" y="1615758"/>
                </a:lnTo>
                <a:lnTo>
                  <a:pt x="876910" y="1615123"/>
                </a:lnTo>
                <a:lnTo>
                  <a:pt x="874683" y="1614488"/>
                </a:lnTo>
                <a:lnTo>
                  <a:pt x="872774" y="1612900"/>
                </a:lnTo>
                <a:lnTo>
                  <a:pt x="866094" y="1608455"/>
                </a:lnTo>
                <a:lnTo>
                  <a:pt x="859414" y="1604328"/>
                </a:lnTo>
                <a:lnTo>
                  <a:pt x="852734" y="1600518"/>
                </a:lnTo>
                <a:lnTo>
                  <a:pt x="845735" y="1597025"/>
                </a:lnTo>
                <a:lnTo>
                  <a:pt x="838419" y="1593850"/>
                </a:lnTo>
                <a:lnTo>
                  <a:pt x="831102" y="1590358"/>
                </a:lnTo>
                <a:lnTo>
                  <a:pt x="816788" y="1584325"/>
                </a:lnTo>
                <a:lnTo>
                  <a:pt x="801837" y="1579245"/>
                </a:lnTo>
                <a:lnTo>
                  <a:pt x="786886" y="1574483"/>
                </a:lnTo>
                <a:lnTo>
                  <a:pt x="771617" y="1570038"/>
                </a:lnTo>
                <a:lnTo>
                  <a:pt x="756666" y="1565910"/>
                </a:lnTo>
                <a:lnTo>
                  <a:pt x="746804" y="1563370"/>
                </a:lnTo>
                <a:lnTo>
                  <a:pt x="736943" y="1561465"/>
                </a:lnTo>
                <a:lnTo>
                  <a:pt x="726764" y="1559878"/>
                </a:lnTo>
                <a:lnTo>
                  <a:pt x="716902" y="1558925"/>
                </a:lnTo>
                <a:lnTo>
                  <a:pt x="706723" y="1557973"/>
                </a:lnTo>
                <a:lnTo>
                  <a:pt x="696862" y="1557020"/>
                </a:lnTo>
                <a:lnTo>
                  <a:pt x="686682" y="1556385"/>
                </a:lnTo>
                <a:lnTo>
                  <a:pt x="676503" y="1556068"/>
                </a:lnTo>
                <a:lnTo>
                  <a:pt x="666324" y="1556068"/>
                </a:lnTo>
                <a:lnTo>
                  <a:pt x="656144" y="1556385"/>
                </a:lnTo>
                <a:lnTo>
                  <a:pt x="646283" y="1556703"/>
                </a:lnTo>
                <a:lnTo>
                  <a:pt x="636104" y="1557338"/>
                </a:lnTo>
                <a:lnTo>
                  <a:pt x="616063" y="1559560"/>
                </a:lnTo>
                <a:lnTo>
                  <a:pt x="596022" y="1562418"/>
                </a:lnTo>
                <a:lnTo>
                  <a:pt x="586479" y="1564005"/>
                </a:lnTo>
                <a:lnTo>
                  <a:pt x="576618" y="1565275"/>
                </a:lnTo>
                <a:lnTo>
                  <a:pt x="571846" y="1566228"/>
                </a:lnTo>
                <a:lnTo>
                  <a:pt x="567075" y="1566228"/>
                </a:lnTo>
                <a:lnTo>
                  <a:pt x="562303" y="1566228"/>
                </a:lnTo>
                <a:lnTo>
                  <a:pt x="557213" y="1565275"/>
                </a:lnTo>
                <a:lnTo>
                  <a:pt x="559122" y="1563688"/>
                </a:lnTo>
                <a:lnTo>
                  <a:pt x="561031" y="1562100"/>
                </a:lnTo>
                <a:lnTo>
                  <a:pt x="564848" y="1558925"/>
                </a:lnTo>
                <a:lnTo>
                  <a:pt x="569619" y="1556703"/>
                </a:lnTo>
                <a:lnTo>
                  <a:pt x="574391" y="1555115"/>
                </a:lnTo>
                <a:lnTo>
                  <a:pt x="579163" y="1553528"/>
                </a:lnTo>
                <a:lnTo>
                  <a:pt x="584252" y="1552575"/>
                </a:lnTo>
                <a:lnTo>
                  <a:pt x="594114" y="1550988"/>
                </a:lnTo>
                <a:lnTo>
                  <a:pt x="605565" y="1548765"/>
                </a:lnTo>
                <a:lnTo>
                  <a:pt x="616381" y="1547178"/>
                </a:lnTo>
                <a:lnTo>
                  <a:pt x="627833" y="1545590"/>
                </a:lnTo>
                <a:lnTo>
                  <a:pt x="639285" y="1544638"/>
                </a:lnTo>
                <a:lnTo>
                  <a:pt x="650736" y="1544003"/>
                </a:lnTo>
                <a:lnTo>
                  <a:pt x="661870" y="1543368"/>
                </a:lnTo>
                <a:lnTo>
                  <a:pt x="673322" y="1543050"/>
                </a:lnTo>
                <a:close/>
                <a:moveTo>
                  <a:pt x="1018596" y="1489379"/>
                </a:moveTo>
                <a:lnTo>
                  <a:pt x="1018279" y="1506845"/>
                </a:lnTo>
                <a:lnTo>
                  <a:pt x="1018596" y="1523676"/>
                </a:lnTo>
                <a:lnTo>
                  <a:pt x="1019548" y="1540825"/>
                </a:lnTo>
                <a:lnTo>
                  <a:pt x="1020501" y="1558291"/>
                </a:lnTo>
                <a:lnTo>
                  <a:pt x="1022088" y="1575122"/>
                </a:lnTo>
                <a:lnTo>
                  <a:pt x="1023992" y="1591952"/>
                </a:lnTo>
                <a:lnTo>
                  <a:pt x="1027801" y="1626249"/>
                </a:lnTo>
                <a:lnTo>
                  <a:pt x="1030341" y="1644668"/>
                </a:lnTo>
                <a:lnTo>
                  <a:pt x="1033197" y="1663087"/>
                </a:lnTo>
                <a:lnTo>
                  <a:pt x="1035102" y="1672296"/>
                </a:lnTo>
                <a:lnTo>
                  <a:pt x="1037006" y="1681506"/>
                </a:lnTo>
                <a:lnTo>
                  <a:pt x="1039546" y="1690398"/>
                </a:lnTo>
                <a:lnTo>
                  <a:pt x="1042085" y="1699289"/>
                </a:lnTo>
                <a:lnTo>
                  <a:pt x="1042402" y="1694208"/>
                </a:lnTo>
                <a:lnTo>
                  <a:pt x="1042402" y="1688810"/>
                </a:lnTo>
                <a:lnTo>
                  <a:pt x="1041768" y="1678965"/>
                </a:lnTo>
                <a:lnTo>
                  <a:pt x="1040815" y="1668803"/>
                </a:lnTo>
                <a:lnTo>
                  <a:pt x="1039228" y="1658959"/>
                </a:lnTo>
                <a:lnTo>
                  <a:pt x="1036054" y="1638952"/>
                </a:lnTo>
                <a:lnTo>
                  <a:pt x="1034467" y="1628790"/>
                </a:lnTo>
                <a:lnTo>
                  <a:pt x="1033832" y="1618945"/>
                </a:lnTo>
                <a:lnTo>
                  <a:pt x="1032245" y="1596398"/>
                </a:lnTo>
                <a:lnTo>
                  <a:pt x="1031293" y="1574169"/>
                </a:lnTo>
                <a:lnTo>
                  <a:pt x="1030975" y="1551304"/>
                </a:lnTo>
                <a:lnTo>
                  <a:pt x="1031293" y="1540189"/>
                </a:lnTo>
                <a:lnTo>
                  <a:pt x="1031610" y="1528757"/>
                </a:lnTo>
                <a:lnTo>
                  <a:pt x="1031928" y="1523676"/>
                </a:lnTo>
                <a:lnTo>
                  <a:pt x="1031293" y="1517960"/>
                </a:lnTo>
                <a:lnTo>
                  <a:pt x="1030023" y="1513196"/>
                </a:lnTo>
                <a:lnTo>
                  <a:pt x="1028436" y="1508115"/>
                </a:lnTo>
                <a:lnTo>
                  <a:pt x="1026214" y="1503352"/>
                </a:lnTo>
                <a:lnTo>
                  <a:pt x="1023992" y="1498906"/>
                </a:lnTo>
                <a:lnTo>
                  <a:pt x="1018596" y="1489379"/>
                </a:lnTo>
                <a:close/>
                <a:moveTo>
                  <a:pt x="1359186" y="1431900"/>
                </a:moveTo>
                <a:lnTo>
                  <a:pt x="1350933" y="1434123"/>
                </a:lnTo>
                <a:lnTo>
                  <a:pt x="1353473" y="1443332"/>
                </a:lnTo>
                <a:lnTo>
                  <a:pt x="1354742" y="1451906"/>
                </a:lnTo>
                <a:lnTo>
                  <a:pt x="1357282" y="1469690"/>
                </a:lnTo>
                <a:lnTo>
                  <a:pt x="1361725" y="1463021"/>
                </a:lnTo>
                <a:lnTo>
                  <a:pt x="1363313" y="1459210"/>
                </a:lnTo>
                <a:lnTo>
                  <a:pt x="1365217" y="1455400"/>
                </a:lnTo>
                <a:lnTo>
                  <a:pt x="1363630" y="1449366"/>
                </a:lnTo>
                <a:lnTo>
                  <a:pt x="1362360" y="1443650"/>
                </a:lnTo>
                <a:lnTo>
                  <a:pt x="1359186" y="1431900"/>
                </a:lnTo>
                <a:close/>
                <a:moveTo>
                  <a:pt x="1480123" y="1368704"/>
                </a:moveTo>
                <a:lnTo>
                  <a:pt x="1474092" y="1377596"/>
                </a:lnTo>
                <a:lnTo>
                  <a:pt x="1468378" y="1386806"/>
                </a:lnTo>
                <a:lnTo>
                  <a:pt x="1465521" y="1391887"/>
                </a:lnTo>
                <a:lnTo>
                  <a:pt x="1462982" y="1396650"/>
                </a:lnTo>
                <a:lnTo>
                  <a:pt x="1461077" y="1401414"/>
                </a:lnTo>
                <a:lnTo>
                  <a:pt x="1459173" y="1406495"/>
                </a:lnTo>
                <a:lnTo>
                  <a:pt x="1461712" y="1405225"/>
                </a:lnTo>
                <a:lnTo>
                  <a:pt x="1463934" y="1403002"/>
                </a:lnTo>
                <a:lnTo>
                  <a:pt x="1465521" y="1401414"/>
                </a:lnTo>
                <a:lnTo>
                  <a:pt x="1467108" y="1398873"/>
                </a:lnTo>
                <a:lnTo>
                  <a:pt x="1470283" y="1394427"/>
                </a:lnTo>
                <a:lnTo>
                  <a:pt x="1472822" y="1389664"/>
                </a:lnTo>
                <a:lnTo>
                  <a:pt x="1475044" y="1384583"/>
                </a:lnTo>
                <a:lnTo>
                  <a:pt x="1476948" y="1379184"/>
                </a:lnTo>
                <a:lnTo>
                  <a:pt x="1480123" y="1368704"/>
                </a:lnTo>
                <a:close/>
                <a:moveTo>
                  <a:pt x="392019" y="1360488"/>
                </a:moveTo>
                <a:lnTo>
                  <a:pt x="405004" y="1360488"/>
                </a:lnTo>
                <a:lnTo>
                  <a:pt x="417989" y="1360807"/>
                </a:lnTo>
                <a:lnTo>
                  <a:pt x="431607" y="1361446"/>
                </a:lnTo>
                <a:lnTo>
                  <a:pt x="444909" y="1362404"/>
                </a:lnTo>
                <a:lnTo>
                  <a:pt x="458211" y="1363682"/>
                </a:lnTo>
                <a:lnTo>
                  <a:pt x="471513" y="1364959"/>
                </a:lnTo>
                <a:lnTo>
                  <a:pt x="484815" y="1366556"/>
                </a:lnTo>
                <a:lnTo>
                  <a:pt x="498117" y="1368473"/>
                </a:lnTo>
                <a:lnTo>
                  <a:pt x="511419" y="1370069"/>
                </a:lnTo>
                <a:lnTo>
                  <a:pt x="524404" y="1372624"/>
                </a:lnTo>
                <a:lnTo>
                  <a:pt x="537706" y="1375179"/>
                </a:lnTo>
                <a:lnTo>
                  <a:pt x="551007" y="1377735"/>
                </a:lnTo>
                <a:lnTo>
                  <a:pt x="563993" y="1380609"/>
                </a:lnTo>
                <a:lnTo>
                  <a:pt x="576978" y="1383803"/>
                </a:lnTo>
                <a:lnTo>
                  <a:pt x="589646" y="1386677"/>
                </a:lnTo>
                <a:lnTo>
                  <a:pt x="602948" y="1390510"/>
                </a:lnTo>
                <a:lnTo>
                  <a:pt x="615617" y="1394342"/>
                </a:lnTo>
                <a:lnTo>
                  <a:pt x="624484" y="1396897"/>
                </a:lnTo>
                <a:lnTo>
                  <a:pt x="633986" y="1399452"/>
                </a:lnTo>
                <a:lnTo>
                  <a:pt x="642854" y="1401369"/>
                </a:lnTo>
                <a:lnTo>
                  <a:pt x="652038" y="1403285"/>
                </a:lnTo>
                <a:lnTo>
                  <a:pt x="670724" y="1406479"/>
                </a:lnTo>
                <a:lnTo>
                  <a:pt x="679592" y="1408714"/>
                </a:lnTo>
                <a:lnTo>
                  <a:pt x="689093" y="1410631"/>
                </a:lnTo>
                <a:lnTo>
                  <a:pt x="698912" y="1413824"/>
                </a:lnTo>
                <a:lnTo>
                  <a:pt x="709363" y="1417018"/>
                </a:lnTo>
                <a:lnTo>
                  <a:pt x="719181" y="1420531"/>
                </a:lnTo>
                <a:lnTo>
                  <a:pt x="728999" y="1424044"/>
                </a:lnTo>
                <a:lnTo>
                  <a:pt x="738817" y="1428196"/>
                </a:lnTo>
                <a:lnTo>
                  <a:pt x="748635" y="1432348"/>
                </a:lnTo>
                <a:lnTo>
                  <a:pt x="758136" y="1436820"/>
                </a:lnTo>
                <a:lnTo>
                  <a:pt x="767321" y="1441291"/>
                </a:lnTo>
                <a:lnTo>
                  <a:pt x="776822" y="1446082"/>
                </a:lnTo>
                <a:lnTo>
                  <a:pt x="786007" y="1451511"/>
                </a:lnTo>
                <a:lnTo>
                  <a:pt x="795192" y="1456940"/>
                </a:lnTo>
                <a:lnTo>
                  <a:pt x="804376" y="1462370"/>
                </a:lnTo>
                <a:lnTo>
                  <a:pt x="812927" y="1468438"/>
                </a:lnTo>
                <a:lnTo>
                  <a:pt x="821479" y="1474187"/>
                </a:lnTo>
                <a:lnTo>
                  <a:pt x="830030" y="1480574"/>
                </a:lnTo>
                <a:lnTo>
                  <a:pt x="838264" y="1487281"/>
                </a:lnTo>
                <a:lnTo>
                  <a:pt x="845232" y="1492711"/>
                </a:lnTo>
                <a:lnTo>
                  <a:pt x="852200" y="1498460"/>
                </a:lnTo>
                <a:lnTo>
                  <a:pt x="855683" y="1501973"/>
                </a:lnTo>
                <a:lnTo>
                  <a:pt x="858217" y="1505167"/>
                </a:lnTo>
                <a:lnTo>
                  <a:pt x="861068" y="1508999"/>
                </a:lnTo>
                <a:lnTo>
                  <a:pt x="863601" y="1512832"/>
                </a:lnTo>
                <a:lnTo>
                  <a:pt x="863285" y="1515067"/>
                </a:lnTo>
                <a:lnTo>
                  <a:pt x="862651" y="1516984"/>
                </a:lnTo>
                <a:lnTo>
                  <a:pt x="861701" y="1518261"/>
                </a:lnTo>
                <a:lnTo>
                  <a:pt x="860751" y="1519858"/>
                </a:lnTo>
                <a:lnTo>
                  <a:pt x="859484" y="1520816"/>
                </a:lnTo>
                <a:lnTo>
                  <a:pt x="857900" y="1521455"/>
                </a:lnTo>
                <a:lnTo>
                  <a:pt x="856000" y="1522094"/>
                </a:lnTo>
                <a:lnTo>
                  <a:pt x="853783" y="1522413"/>
                </a:lnTo>
                <a:lnTo>
                  <a:pt x="849033" y="1518900"/>
                </a:lnTo>
                <a:lnTo>
                  <a:pt x="843965" y="1514429"/>
                </a:lnTo>
                <a:lnTo>
                  <a:pt x="834464" y="1506125"/>
                </a:lnTo>
                <a:lnTo>
                  <a:pt x="825279" y="1497502"/>
                </a:lnTo>
                <a:lnTo>
                  <a:pt x="820529" y="1493350"/>
                </a:lnTo>
                <a:lnTo>
                  <a:pt x="815778" y="1489517"/>
                </a:lnTo>
                <a:lnTo>
                  <a:pt x="803426" y="1480574"/>
                </a:lnTo>
                <a:lnTo>
                  <a:pt x="790758" y="1471951"/>
                </a:lnTo>
                <a:lnTo>
                  <a:pt x="778089" y="1463967"/>
                </a:lnTo>
                <a:lnTo>
                  <a:pt x="765104" y="1456621"/>
                </a:lnTo>
                <a:lnTo>
                  <a:pt x="751486" y="1449595"/>
                </a:lnTo>
                <a:lnTo>
                  <a:pt x="737867" y="1443207"/>
                </a:lnTo>
                <a:lnTo>
                  <a:pt x="723932" y="1437458"/>
                </a:lnTo>
                <a:lnTo>
                  <a:pt x="709996" y="1432348"/>
                </a:lnTo>
                <a:lnTo>
                  <a:pt x="708413" y="1431710"/>
                </a:lnTo>
                <a:lnTo>
                  <a:pt x="707146" y="1431390"/>
                </a:lnTo>
                <a:lnTo>
                  <a:pt x="704929" y="1431071"/>
                </a:lnTo>
                <a:lnTo>
                  <a:pt x="702079" y="1431710"/>
                </a:lnTo>
                <a:lnTo>
                  <a:pt x="699545" y="1432668"/>
                </a:lnTo>
                <a:lnTo>
                  <a:pt x="694794" y="1435542"/>
                </a:lnTo>
                <a:lnTo>
                  <a:pt x="692261" y="1436820"/>
                </a:lnTo>
                <a:lnTo>
                  <a:pt x="690044" y="1437778"/>
                </a:lnTo>
                <a:lnTo>
                  <a:pt x="676108" y="1432348"/>
                </a:lnTo>
                <a:lnTo>
                  <a:pt x="662806" y="1426599"/>
                </a:lnTo>
                <a:lnTo>
                  <a:pt x="648871" y="1421170"/>
                </a:lnTo>
                <a:lnTo>
                  <a:pt x="642220" y="1418615"/>
                </a:lnTo>
                <a:lnTo>
                  <a:pt x="635253" y="1416379"/>
                </a:lnTo>
                <a:lnTo>
                  <a:pt x="628918" y="1414463"/>
                </a:lnTo>
                <a:lnTo>
                  <a:pt x="622901" y="1413505"/>
                </a:lnTo>
                <a:lnTo>
                  <a:pt x="616567" y="1412547"/>
                </a:lnTo>
                <a:lnTo>
                  <a:pt x="610549" y="1411908"/>
                </a:lnTo>
                <a:lnTo>
                  <a:pt x="597564" y="1411269"/>
                </a:lnTo>
                <a:lnTo>
                  <a:pt x="591546" y="1410631"/>
                </a:lnTo>
                <a:lnTo>
                  <a:pt x="584896" y="1409992"/>
                </a:lnTo>
                <a:lnTo>
                  <a:pt x="583312" y="1405840"/>
                </a:lnTo>
                <a:lnTo>
                  <a:pt x="581728" y="1403924"/>
                </a:lnTo>
                <a:lnTo>
                  <a:pt x="580462" y="1402007"/>
                </a:lnTo>
                <a:lnTo>
                  <a:pt x="579195" y="1400410"/>
                </a:lnTo>
                <a:lnTo>
                  <a:pt x="577294" y="1399133"/>
                </a:lnTo>
                <a:lnTo>
                  <a:pt x="575078" y="1398175"/>
                </a:lnTo>
                <a:lnTo>
                  <a:pt x="572544" y="1397536"/>
                </a:lnTo>
                <a:lnTo>
                  <a:pt x="560192" y="1394342"/>
                </a:lnTo>
                <a:lnTo>
                  <a:pt x="547840" y="1391468"/>
                </a:lnTo>
                <a:lnTo>
                  <a:pt x="535172" y="1388593"/>
                </a:lnTo>
                <a:lnTo>
                  <a:pt x="522187" y="1386038"/>
                </a:lnTo>
                <a:lnTo>
                  <a:pt x="509835" y="1384122"/>
                </a:lnTo>
                <a:lnTo>
                  <a:pt x="497167" y="1381886"/>
                </a:lnTo>
                <a:lnTo>
                  <a:pt x="471513" y="1378373"/>
                </a:lnTo>
                <a:lnTo>
                  <a:pt x="445859" y="1375818"/>
                </a:lnTo>
                <a:lnTo>
                  <a:pt x="420206" y="1373902"/>
                </a:lnTo>
                <a:lnTo>
                  <a:pt x="394236" y="1372305"/>
                </a:lnTo>
                <a:lnTo>
                  <a:pt x="368899" y="1371347"/>
                </a:lnTo>
                <a:lnTo>
                  <a:pt x="366682" y="1370708"/>
                </a:lnTo>
                <a:lnTo>
                  <a:pt x="364781" y="1370069"/>
                </a:lnTo>
                <a:lnTo>
                  <a:pt x="360981" y="1368473"/>
                </a:lnTo>
                <a:lnTo>
                  <a:pt x="354013" y="1364321"/>
                </a:lnTo>
                <a:lnTo>
                  <a:pt x="360347" y="1363362"/>
                </a:lnTo>
                <a:lnTo>
                  <a:pt x="366365" y="1362085"/>
                </a:lnTo>
                <a:lnTo>
                  <a:pt x="379033" y="1361127"/>
                </a:lnTo>
                <a:lnTo>
                  <a:pt x="392019" y="1360488"/>
                </a:lnTo>
                <a:close/>
                <a:moveTo>
                  <a:pt x="2879620" y="1324563"/>
                </a:moveTo>
                <a:lnTo>
                  <a:pt x="2872954" y="1336313"/>
                </a:lnTo>
                <a:lnTo>
                  <a:pt x="2865336" y="1347110"/>
                </a:lnTo>
                <a:lnTo>
                  <a:pt x="2857401" y="1358225"/>
                </a:lnTo>
                <a:lnTo>
                  <a:pt x="2849148" y="1369022"/>
                </a:lnTo>
                <a:lnTo>
                  <a:pt x="2840895" y="1379819"/>
                </a:lnTo>
                <a:lnTo>
                  <a:pt x="2831690" y="1389981"/>
                </a:lnTo>
                <a:lnTo>
                  <a:pt x="2813915" y="1410306"/>
                </a:lnTo>
                <a:lnTo>
                  <a:pt x="2809471" y="1416339"/>
                </a:lnTo>
                <a:lnTo>
                  <a:pt x="2805027" y="1421738"/>
                </a:lnTo>
                <a:lnTo>
                  <a:pt x="2799631" y="1426819"/>
                </a:lnTo>
                <a:lnTo>
                  <a:pt x="2794870" y="1432217"/>
                </a:lnTo>
                <a:lnTo>
                  <a:pt x="2789474" y="1436981"/>
                </a:lnTo>
                <a:lnTo>
                  <a:pt x="2783760" y="1441744"/>
                </a:lnTo>
                <a:lnTo>
                  <a:pt x="2772650" y="1451271"/>
                </a:lnTo>
                <a:lnTo>
                  <a:pt x="2761541" y="1460481"/>
                </a:lnTo>
                <a:lnTo>
                  <a:pt x="2750431" y="1469372"/>
                </a:lnTo>
                <a:lnTo>
                  <a:pt x="2739322" y="1479217"/>
                </a:lnTo>
                <a:lnTo>
                  <a:pt x="2734243" y="1484298"/>
                </a:lnTo>
                <a:lnTo>
                  <a:pt x="2728847" y="1489379"/>
                </a:lnTo>
                <a:lnTo>
                  <a:pt x="2724085" y="1493507"/>
                </a:lnTo>
                <a:lnTo>
                  <a:pt x="2719007" y="1497636"/>
                </a:lnTo>
                <a:lnTo>
                  <a:pt x="2708215" y="1505257"/>
                </a:lnTo>
                <a:lnTo>
                  <a:pt x="2697105" y="1512561"/>
                </a:lnTo>
                <a:lnTo>
                  <a:pt x="2686313" y="1519865"/>
                </a:lnTo>
                <a:lnTo>
                  <a:pt x="2677108" y="1525581"/>
                </a:lnTo>
                <a:lnTo>
                  <a:pt x="2668537" y="1531933"/>
                </a:lnTo>
                <a:lnTo>
                  <a:pt x="2651714" y="1544635"/>
                </a:lnTo>
                <a:lnTo>
                  <a:pt x="2634891" y="1557338"/>
                </a:lnTo>
                <a:lnTo>
                  <a:pt x="2626003" y="1563689"/>
                </a:lnTo>
                <a:lnTo>
                  <a:pt x="2617115" y="1569405"/>
                </a:lnTo>
                <a:lnTo>
                  <a:pt x="2610450" y="1574169"/>
                </a:lnTo>
                <a:lnTo>
                  <a:pt x="2603466" y="1578297"/>
                </a:lnTo>
                <a:lnTo>
                  <a:pt x="2589183" y="1586236"/>
                </a:lnTo>
                <a:lnTo>
                  <a:pt x="2574899" y="1593540"/>
                </a:lnTo>
                <a:lnTo>
                  <a:pt x="2559980" y="1600527"/>
                </a:lnTo>
                <a:lnTo>
                  <a:pt x="2530143" y="1614500"/>
                </a:lnTo>
                <a:lnTo>
                  <a:pt x="2515542" y="1620851"/>
                </a:lnTo>
                <a:lnTo>
                  <a:pt x="2500940" y="1628155"/>
                </a:lnTo>
                <a:lnTo>
                  <a:pt x="2495862" y="1630695"/>
                </a:lnTo>
                <a:lnTo>
                  <a:pt x="2490465" y="1632601"/>
                </a:lnTo>
                <a:lnTo>
                  <a:pt x="2480625" y="1636412"/>
                </a:lnTo>
                <a:lnTo>
                  <a:pt x="2470151" y="1640222"/>
                </a:lnTo>
                <a:lnTo>
                  <a:pt x="2459993" y="1644351"/>
                </a:lnTo>
                <a:lnTo>
                  <a:pt x="2453645" y="1646891"/>
                </a:lnTo>
                <a:lnTo>
                  <a:pt x="2447931" y="1648797"/>
                </a:lnTo>
                <a:lnTo>
                  <a:pt x="2444757" y="1649749"/>
                </a:lnTo>
                <a:lnTo>
                  <a:pt x="2441266" y="1650067"/>
                </a:lnTo>
                <a:lnTo>
                  <a:pt x="2438091" y="1650067"/>
                </a:lnTo>
                <a:lnTo>
                  <a:pt x="2434917" y="1649749"/>
                </a:lnTo>
                <a:lnTo>
                  <a:pt x="2428251" y="1648479"/>
                </a:lnTo>
                <a:lnTo>
                  <a:pt x="2421268" y="1648161"/>
                </a:lnTo>
                <a:lnTo>
                  <a:pt x="2414285" y="1648161"/>
                </a:lnTo>
                <a:lnTo>
                  <a:pt x="2407302" y="1648479"/>
                </a:lnTo>
                <a:lnTo>
                  <a:pt x="2393653" y="1650067"/>
                </a:lnTo>
                <a:lnTo>
                  <a:pt x="2380321" y="1651337"/>
                </a:lnTo>
                <a:lnTo>
                  <a:pt x="2387304" y="1658006"/>
                </a:lnTo>
                <a:lnTo>
                  <a:pt x="2394922" y="1664357"/>
                </a:lnTo>
                <a:lnTo>
                  <a:pt x="2410159" y="1677377"/>
                </a:lnTo>
                <a:lnTo>
                  <a:pt x="2417459" y="1684046"/>
                </a:lnTo>
                <a:lnTo>
                  <a:pt x="2424760" y="1691033"/>
                </a:lnTo>
                <a:lnTo>
                  <a:pt x="2431108" y="1698337"/>
                </a:lnTo>
                <a:lnTo>
                  <a:pt x="2434282" y="1702147"/>
                </a:lnTo>
                <a:lnTo>
                  <a:pt x="2437457" y="1706276"/>
                </a:lnTo>
                <a:lnTo>
                  <a:pt x="2431426" y="1704053"/>
                </a:lnTo>
                <a:lnTo>
                  <a:pt x="2426030" y="1701512"/>
                </a:lnTo>
                <a:lnTo>
                  <a:pt x="2420633" y="1698654"/>
                </a:lnTo>
                <a:lnTo>
                  <a:pt x="2415237" y="1695479"/>
                </a:lnTo>
                <a:lnTo>
                  <a:pt x="2405080" y="1688492"/>
                </a:lnTo>
                <a:lnTo>
                  <a:pt x="2395240" y="1681506"/>
                </a:lnTo>
                <a:lnTo>
                  <a:pt x="2385400" y="1673884"/>
                </a:lnTo>
                <a:lnTo>
                  <a:pt x="2375243" y="1666580"/>
                </a:lnTo>
                <a:lnTo>
                  <a:pt x="2370164" y="1663087"/>
                </a:lnTo>
                <a:lnTo>
                  <a:pt x="2365085" y="1659911"/>
                </a:lnTo>
                <a:lnTo>
                  <a:pt x="2359372" y="1656736"/>
                </a:lnTo>
                <a:lnTo>
                  <a:pt x="2353976" y="1654513"/>
                </a:lnTo>
                <a:lnTo>
                  <a:pt x="2351119" y="1653560"/>
                </a:lnTo>
                <a:lnTo>
                  <a:pt x="2347945" y="1652607"/>
                </a:lnTo>
                <a:lnTo>
                  <a:pt x="2341914" y="1651972"/>
                </a:lnTo>
                <a:lnTo>
                  <a:pt x="2329534" y="1651655"/>
                </a:lnTo>
                <a:lnTo>
                  <a:pt x="2346040" y="1666898"/>
                </a:lnTo>
                <a:lnTo>
                  <a:pt x="2353976" y="1674519"/>
                </a:lnTo>
                <a:lnTo>
                  <a:pt x="2361911" y="1682458"/>
                </a:lnTo>
                <a:lnTo>
                  <a:pt x="2371751" y="1692303"/>
                </a:lnTo>
                <a:lnTo>
                  <a:pt x="2377147" y="1697702"/>
                </a:lnTo>
                <a:lnTo>
                  <a:pt x="2381908" y="1702783"/>
                </a:lnTo>
                <a:lnTo>
                  <a:pt x="2386352" y="1708181"/>
                </a:lnTo>
                <a:lnTo>
                  <a:pt x="2390479" y="1714215"/>
                </a:lnTo>
                <a:lnTo>
                  <a:pt x="2393970" y="1720249"/>
                </a:lnTo>
                <a:lnTo>
                  <a:pt x="2395557" y="1723424"/>
                </a:lnTo>
                <a:lnTo>
                  <a:pt x="2397144" y="1726917"/>
                </a:lnTo>
                <a:lnTo>
                  <a:pt x="2393970" y="1725647"/>
                </a:lnTo>
                <a:lnTo>
                  <a:pt x="2390796" y="1723742"/>
                </a:lnTo>
                <a:lnTo>
                  <a:pt x="2385400" y="1720249"/>
                </a:lnTo>
                <a:lnTo>
                  <a:pt x="2379686" y="1716120"/>
                </a:lnTo>
                <a:lnTo>
                  <a:pt x="2374925" y="1711674"/>
                </a:lnTo>
                <a:lnTo>
                  <a:pt x="2365403" y="1702465"/>
                </a:lnTo>
                <a:lnTo>
                  <a:pt x="2360641" y="1697702"/>
                </a:lnTo>
                <a:lnTo>
                  <a:pt x="2355245" y="1693256"/>
                </a:lnTo>
                <a:lnTo>
                  <a:pt x="2344136" y="1683411"/>
                </a:lnTo>
                <a:lnTo>
                  <a:pt x="2333026" y="1674519"/>
                </a:lnTo>
                <a:lnTo>
                  <a:pt x="2326995" y="1670073"/>
                </a:lnTo>
                <a:lnTo>
                  <a:pt x="2320964" y="1665945"/>
                </a:lnTo>
                <a:lnTo>
                  <a:pt x="2314616" y="1662134"/>
                </a:lnTo>
                <a:lnTo>
                  <a:pt x="2307950" y="1658959"/>
                </a:lnTo>
                <a:lnTo>
                  <a:pt x="2300014" y="1656418"/>
                </a:lnTo>
                <a:lnTo>
                  <a:pt x="2292079" y="1654830"/>
                </a:lnTo>
                <a:lnTo>
                  <a:pt x="2276208" y="1651655"/>
                </a:lnTo>
                <a:lnTo>
                  <a:pt x="2289540" y="1660546"/>
                </a:lnTo>
                <a:lnTo>
                  <a:pt x="2302554" y="1670391"/>
                </a:lnTo>
                <a:lnTo>
                  <a:pt x="2315250" y="1680553"/>
                </a:lnTo>
                <a:lnTo>
                  <a:pt x="2327312" y="1691350"/>
                </a:lnTo>
                <a:lnTo>
                  <a:pt x="2339057" y="1702465"/>
                </a:lnTo>
                <a:lnTo>
                  <a:pt x="2344770" y="1708181"/>
                </a:lnTo>
                <a:lnTo>
                  <a:pt x="2349849" y="1714532"/>
                </a:lnTo>
                <a:lnTo>
                  <a:pt x="2355245" y="1720566"/>
                </a:lnTo>
                <a:lnTo>
                  <a:pt x="2360006" y="1726917"/>
                </a:lnTo>
                <a:lnTo>
                  <a:pt x="2365403" y="1733269"/>
                </a:lnTo>
                <a:lnTo>
                  <a:pt x="2369846" y="1739938"/>
                </a:lnTo>
                <a:lnTo>
                  <a:pt x="2371751" y="1742478"/>
                </a:lnTo>
                <a:lnTo>
                  <a:pt x="2373338" y="1745654"/>
                </a:lnTo>
                <a:lnTo>
                  <a:pt x="2374608" y="1748194"/>
                </a:lnTo>
                <a:lnTo>
                  <a:pt x="2375560" y="1751370"/>
                </a:lnTo>
                <a:lnTo>
                  <a:pt x="2377464" y="1757721"/>
                </a:lnTo>
                <a:lnTo>
                  <a:pt x="2378417" y="1763755"/>
                </a:lnTo>
                <a:lnTo>
                  <a:pt x="2375560" y="1762802"/>
                </a:lnTo>
                <a:lnTo>
                  <a:pt x="2373021" y="1761532"/>
                </a:lnTo>
                <a:lnTo>
                  <a:pt x="2370481" y="1759627"/>
                </a:lnTo>
                <a:lnTo>
                  <a:pt x="2368577" y="1758039"/>
                </a:lnTo>
                <a:lnTo>
                  <a:pt x="2364450" y="1753911"/>
                </a:lnTo>
                <a:lnTo>
                  <a:pt x="2360959" y="1749147"/>
                </a:lnTo>
                <a:lnTo>
                  <a:pt x="2353976" y="1739303"/>
                </a:lnTo>
                <a:lnTo>
                  <a:pt x="2350484" y="1734857"/>
                </a:lnTo>
                <a:lnTo>
                  <a:pt x="2346675" y="1730411"/>
                </a:lnTo>
                <a:lnTo>
                  <a:pt x="2338105" y="1721519"/>
                </a:lnTo>
                <a:lnTo>
                  <a:pt x="2329534" y="1712310"/>
                </a:lnTo>
                <a:lnTo>
                  <a:pt x="2320012" y="1703735"/>
                </a:lnTo>
                <a:lnTo>
                  <a:pt x="2310807" y="1695479"/>
                </a:lnTo>
                <a:lnTo>
                  <a:pt x="2301284" y="1687539"/>
                </a:lnTo>
                <a:lnTo>
                  <a:pt x="2291127" y="1680235"/>
                </a:lnTo>
                <a:lnTo>
                  <a:pt x="2280334" y="1673884"/>
                </a:lnTo>
                <a:lnTo>
                  <a:pt x="2274938" y="1670709"/>
                </a:lnTo>
                <a:lnTo>
                  <a:pt x="2269542" y="1667533"/>
                </a:lnTo>
                <a:lnTo>
                  <a:pt x="2279065" y="1677695"/>
                </a:lnTo>
                <a:lnTo>
                  <a:pt x="2289222" y="1687222"/>
                </a:lnTo>
                <a:lnTo>
                  <a:pt x="2309537" y="1705958"/>
                </a:lnTo>
                <a:lnTo>
                  <a:pt x="2319377" y="1715168"/>
                </a:lnTo>
                <a:lnTo>
                  <a:pt x="2329534" y="1725330"/>
                </a:lnTo>
                <a:lnTo>
                  <a:pt x="2338739" y="1735174"/>
                </a:lnTo>
                <a:lnTo>
                  <a:pt x="2343183" y="1740255"/>
                </a:lnTo>
                <a:lnTo>
                  <a:pt x="2347627" y="1745971"/>
                </a:lnTo>
                <a:lnTo>
                  <a:pt x="2354293" y="1754228"/>
                </a:lnTo>
                <a:lnTo>
                  <a:pt x="2361594" y="1762485"/>
                </a:lnTo>
                <a:lnTo>
                  <a:pt x="2368577" y="1770741"/>
                </a:lnTo>
                <a:lnTo>
                  <a:pt x="2375243" y="1779316"/>
                </a:lnTo>
                <a:lnTo>
                  <a:pt x="2378417" y="1783762"/>
                </a:lnTo>
                <a:lnTo>
                  <a:pt x="2381591" y="1788525"/>
                </a:lnTo>
                <a:lnTo>
                  <a:pt x="2384448" y="1792971"/>
                </a:lnTo>
                <a:lnTo>
                  <a:pt x="2386670" y="1797734"/>
                </a:lnTo>
                <a:lnTo>
                  <a:pt x="2389209" y="1802498"/>
                </a:lnTo>
                <a:lnTo>
                  <a:pt x="2390796" y="1807261"/>
                </a:lnTo>
                <a:lnTo>
                  <a:pt x="2392701" y="1812660"/>
                </a:lnTo>
                <a:lnTo>
                  <a:pt x="2393653" y="1818059"/>
                </a:lnTo>
                <a:lnTo>
                  <a:pt x="2391113" y="1818059"/>
                </a:lnTo>
                <a:lnTo>
                  <a:pt x="2389209" y="1817741"/>
                </a:lnTo>
                <a:lnTo>
                  <a:pt x="2386987" y="1816788"/>
                </a:lnTo>
                <a:lnTo>
                  <a:pt x="2385083" y="1815518"/>
                </a:lnTo>
                <a:lnTo>
                  <a:pt x="2383178" y="1814565"/>
                </a:lnTo>
                <a:lnTo>
                  <a:pt x="2381591" y="1813295"/>
                </a:lnTo>
                <a:lnTo>
                  <a:pt x="2378734" y="1809802"/>
                </a:lnTo>
                <a:lnTo>
                  <a:pt x="2376512" y="1805674"/>
                </a:lnTo>
                <a:lnTo>
                  <a:pt x="2373973" y="1801863"/>
                </a:lnTo>
                <a:lnTo>
                  <a:pt x="2371434" y="1797734"/>
                </a:lnTo>
                <a:lnTo>
                  <a:pt x="2369212" y="1793924"/>
                </a:lnTo>
                <a:lnTo>
                  <a:pt x="2363498" y="1786620"/>
                </a:lnTo>
                <a:lnTo>
                  <a:pt x="2358419" y="1779316"/>
                </a:lnTo>
                <a:lnTo>
                  <a:pt x="2352706" y="1772647"/>
                </a:lnTo>
                <a:lnTo>
                  <a:pt x="2346675" y="1765343"/>
                </a:lnTo>
                <a:lnTo>
                  <a:pt x="2334613" y="1751688"/>
                </a:lnTo>
                <a:lnTo>
                  <a:pt x="2322234" y="1738667"/>
                </a:lnTo>
                <a:lnTo>
                  <a:pt x="2309537" y="1725965"/>
                </a:lnTo>
                <a:lnTo>
                  <a:pt x="2296205" y="1713262"/>
                </a:lnTo>
                <a:lnTo>
                  <a:pt x="2269860" y="1688492"/>
                </a:lnTo>
                <a:lnTo>
                  <a:pt x="2273669" y="1694843"/>
                </a:lnTo>
                <a:lnTo>
                  <a:pt x="2277795" y="1701512"/>
                </a:lnTo>
                <a:lnTo>
                  <a:pt x="2281604" y="1707546"/>
                </a:lnTo>
                <a:lnTo>
                  <a:pt x="2285413" y="1713897"/>
                </a:lnTo>
                <a:lnTo>
                  <a:pt x="2288587" y="1720566"/>
                </a:lnTo>
                <a:lnTo>
                  <a:pt x="2290174" y="1723742"/>
                </a:lnTo>
                <a:lnTo>
                  <a:pt x="2291444" y="1727235"/>
                </a:lnTo>
                <a:lnTo>
                  <a:pt x="2292396" y="1731046"/>
                </a:lnTo>
                <a:lnTo>
                  <a:pt x="2293349" y="1734539"/>
                </a:lnTo>
                <a:lnTo>
                  <a:pt x="2293666" y="1738350"/>
                </a:lnTo>
                <a:lnTo>
                  <a:pt x="2293666" y="1742161"/>
                </a:lnTo>
                <a:lnTo>
                  <a:pt x="2291127" y="1741843"/>
                </a:lnTo>
                <a:lnTo>
                  <a:pt x="2289222" y="1741208"/>
                </a:lnTo>
                <a:lnTo>
                  <a:pt x="2287000" y="1740255"/>
                </a:lnTo>
                <a:lnTo>
                  <a:pt x="2285413" y="1739303"/>
                </a:lnTo>
                <a:lnTo>
                  <a:pt x="2283509" y="1738032"/>
                </a:lnTo>
                <a:lnTo>
                  <a:pt x="2282239" y="1736127"/>
                </a:lnTo>
                <a:lnTo>
                  <a:pt x="2279382" y="1732951"/>
                </a:lnTo>
                <a:lnTo>
                  <a:pt x="2277160" y="1729140"/>
                </a:lnTo>
                <a:lnTo>
                  <a:pt x="2274621" y="1725012"/>
                </a:lnTo>
                <a:lnTo>
                  <a:pt x="2272399" y="1721201"/>
                </a:lnTo>
                <a:lnTo>
                  <a:pt x="2270177" y="1717391"/>
                </a:lnTo>
                <a:lnTo>
                  <a:pt x="2263511" y="1707228"/>
                </a:lnTo>
                <a:lnTo>
                  <a:pt x="2256528" y="1697384"/>
                </a:lnTo>
                <a:lnTo>
                  <a:pt x="2248910" y="1687857"/>
                </a:lnTo>
                <a:lnTo>
                  <a:pt x="2241609" y="1678648"/>
                </a:lnTo>
                <a:lnTo>
                  <a:pt x="2226056" y="1659911"/>
                </a:lnTo>
                <a:lnTo>
                  <a:pt x="2218120" y="1650702"/>
                </a:lnTo>
                <a:lnTo>
                  <a:pt x="2210820" y="1641175"/>
                </a:lnTo>
                <a:lnTo>
                  <a:pt x="2203519" y="1638634"/>
                </a:lnTo>
                <a:lnTo>
                  <a:pt x="2196219" y="1636094"/>
                </a:lnTo>
                <a:lnTo>
                  <a:pt x="2188918" y="1633871"/>
                </a:lnTo>
                <a:lnTo>
                  <a:pt x="2181300" y="1631966"/>
                </a:lnTo>
                <a:lnTo>
                  <a:pt x="2187966" y="1643080"/>
                </a:lnTo>
                <a:lnTo>
                  <a:pt x="2194314" y="1654195"/>
                </a:lnTo>
                <a:lnTo>
                  <a:pt x="2197171" y="1659594"/>
                </a:lnTo>
                <a:lnTo>
                  <a:pt x="2200028" y="1665627"/>
                </a:lnTo>
                <a:lnTo>
                  <a:pt x="2202567" y="1671344"/>
                </a:lnTo>
                <a:lnTo>
                  <a:pt x="2204471" y="1677695"/>
                </a:lnTo>
                <a:lnTo>
                  <a:pt x="2200345" y="1675790"/>
                </a:lnTo>
                <a:lnTo>
                  <a:pt x="2196219" y="1673884"/>
                </a:lnTo>
                <a:lnTo>
                  <a:pt x="2192727" y="1671026"/>
                </a:lnTo>
                <a:lnTo>
                  <a:pt x="2189235" y="1668168"/>
                </a:lnTo>
                <a:lnTo>
                  <a:pt x="2186061" y="1664992"/>
                </a:lnTo>
                <a:lnTo>
                  <a:pt x="2183204" y="1662134"/>
                </a:lnTo>
                <a:lnTo>
                  <a:pt x="2180030" y="1658641"/>
                </a:lnTo>
                <a:lnTo>
                  <a:pt x="2177491" y="1654830"/>
                </a:lnTo>
                <a:lnTo>
                  <a:pt x="2172412" y="1647526"/>
                </a:lnTo>
                <a:lnTo>
                  <a:pt x="2167333" y="1639905"/>
                </a:lnTo>
                <a:lnTo>
                  <a:pt x="2162255" y="1632283"/>
                </a:lnTo>
                <a:lnTo>
                  <a:pt x="2159398" y="1628790"/>
                </a:lnTo>
                <a:lnTo>
                  <a:pt x="2156541" y="1625297"/>
                </a:lnTo>
                <a:lnTo>
                  <a:pt x="2148606" y="1622121"/>
                </a:lnTo>
                <a:lnTo>
                  <a:pt x="2140670" y="1618945"/>
                </a:lnTo>
                <a:lnTo>
                  <a:pt x="2132735" y="1616087"/>
                </a:lnTo>
                <a:lnTo>
                  <a:pt x="2124799" y="1613864"/>
                </a:lnTo>
                <a:lnTo>
                  <a:pt x="2108294" y="1609101"/>
                </a:lnTo>
                <a:lnTo>
                  <a:pt x="2100041" y="1606878"/>
                </a:lnTo>
                <a:lnTo>
                  <a:pt x="2092105" y="1604020"/>
                </a:lnTo>
                <a:lnTo>
                  <a:pt x="2081948" y="1599574"/>
                </a:lnTo>
                <a:lnTo>
                  <a:pt x="2072108" y="1595763"/>
                </a:lnTo>
                <a:lnTo>
                  <a:pt x="2061633" y="1591952"/>
                </a:lnTo>
                <a:lnTo>
                  <a:pt x="2051476" y="1588459"/>
                </a:lnTo>
                <a:lnTo>
                  <a:pt x="2036240" y="1583696"/>
                </a:lnTo>
                <a:lnTo>
                  <a:pt x="2021321" y="1578615"/>
                </a:lnTo>
                <a:lnTo>
                  <a:pt x="2006720" y="1572263"/>
                </a:lnTo>
                <a:lnTo>
                  <a:pt x="1992436" y="1566547"/>
                </a:lnTo>
                <a:lnTo>
                  <a:pt x="1962916" y="1553845"/>
                </a:lnTo>
                <a:lnTo>
                  <a:pt x="1948632" y="1548129"/>
                </a:lnTo>
                <a:lnTo>
                  <a:pt x="1933714" y="1542730"/>
                </a:lnTo>
                <a:lnTo>
                  <a:pt x="1924826" y="1539872"/>
                </a:lnTo>
                <a:lnTo>
                  <a:pt x="1916255" y="1536696"/>
                </a:lnTo>
                <a:lnTo>
                  <a:pt x="1908003" y="1532886"/>
                </a:lnTo>
                <a:lnTo>
                  <a:pt x="1899115" y="1529075"/>
                </a:lnTo>
                <a:lnTo>
                  <a:pt x="1890862" y="1525581"/>
                </a:lnTo>
                <a:lnTo>
                  <a:pt x="1882292" y="1522088"/>
                </a:lnTo>
                <a:lnTo>
                  <a:pt x="1873721" y="1518913"/>
                </a:lnTo>
                <a:lnTo>
                  <a:pt x="1864834" y="1516372"/>
                </a:lnTo>
                <a:lnTo>
                  <a:pt x="1855946" y="1513196"/>
                </a:lnTo>
                <a:lnTo>
                  <a:pt x="1847058" y="1510656"/>
                </a:lnTo>
                <a:lnTo>
                  <a:pt x="1829600" y="1504940"/>
                </a:lnTo>
                <a:lnTo>
                  <a:pt x="1821030" y="1502082"/>
                </a:lnTo>
                <a:lnTo>
                  <a:pt x="1812142" y="1499541"/>
                </a:lnTo>
                <a:lnTo>
                  <a:pt x="1803572" y="1496048"/>
                </a:lnTo>
                <a:lnTo>
                  <a:pt x="1795319" y="1492237"/>
                </a:lnTo>
                <a:lnTo>
                  <a:pt x="1789288" y="1489697"/>
                </a:lnTo>
                <a:lnTo>
                  <a:pt x="1782622" y="1487791"/>
                </a:lnTo>
                <a:lnTo>
                  <a:pt x="1769926" y="1483663"/>
                </a:lnTo>
                <a:lnTo>
                  <a:pt x="1757229" y="1479852"/>
                </a:lnTo>
                <a:lnTo>
                  <a:pt x="1743897" y="1476359"/>
                </a:lnTo>
                <a:lnTo>
                  <a:pt x="1730883" y="1472866"/>
                </a:lnTo>
                <a:lnTo>
                  <a:pt x="1718186" y="1469055"/>
                </a:lnTo>
                <a:lnTo>
                  <a:pt x="1705172" y="1464927"/>
                </a:lnTo>
                <a:lnTo>
                  <a:pt x="1699141" y="1462386"/>
                </a:lnTo>
                <a:lnTo>
                  <a:pt x="1692793" y="1459846"/>
                </a:lnTo>
                <a:lnTo>
                  <a:pt x="1686762" y="1457623"/>
                </a:lnTo>
                <a:lnTo>
                  <a:pt x="1680731" y="1456035"/>
                </a:lnTo>
                <a:lnTo>
                  <a:pt x="1674700" y="1454130"/>
                </a:lnTo>
                <a:lnTo>
                  <a:pt x="1668352" y="1452859"/>
                </a:lnTo>
                <a:lnTo>
                  <a:pt x="1655655" y="1450319"/>
                </a:lnTo>
                <a:lnTo>
                  <a:pt x="1643276" y="1448413"/>
                </a:lnTo>
                <a:lnTo>
                  <a:pt x="1630579" y="1446190"/>
                </a:lnTo>
                <a:lnTo>
                  <a:pt x="1617565" y="1444285"/>
                </a:lnTo>
                <a:lnTo>
                  <a:pt x="1611534" y="1442697"/>
                </a:lnTo>
                <a:lnTo>
                  <a:pt x="1605185" y="1441109"/>
                </a:lnTo>
                <a:lnTo>
                  <a:pt x="1599154" y="1439521"/>
                </a:lnTo>
                <a:lnTo>
                  <a:pt x="1593123" y="1437299"/>
                </a:lnTo>
                <a:lnTo>
                  <a:pt x="1563604" y="1434758"/>
                </a:lnTo>
                <a:lnTo>
                  <a:pt x="1548685" y="1433170"/>
                </a:lnTo>
                <a:lnTo>
                  <a:pt x="1541384" y="1432217"/>
                </a:lnTo>
                <a:lnTo>
                  <a:pt x="1533766" y="1431265"/>
                </a:lnTo>
                <a:lnTo>
                  <a:pt x="1526466" y="1431582"/>
                </a:lnTo>
                <a:lnTo>
                  <a:pt x="1519165" y="1431582"/>
                </a:lnTo>
                <a:lnTo>
                  <a:pt x="1511547" y="1431582"/>
                </a:lnTo>
                <a:lnTo>
                  <a:pt x="1504246" y="1430630"/>
                </a:lnTo>
                <a:lnTo>
                  <a:pt x="1496946" y="1429359"/>
                </a:lnTo>
                <a:lnTo>
                  <a:pt x="1489645" y="1428089"/>
                </a:lnTo>
                <a:lnTo>
                  <a:pt x="1482344" y="1425548"/>
                </a:lnTo>
                <a:lnTo>
                  <a:pt x="1475679" y="1422691"/>
                </a:lnTo>
                <a:lnTo>
                  <a:pt x="1472187" y="1428724"/>
                </a:lnTo>
                <a:lnTo>
                  <a:pt x="1470283" y="1431582"/>
                </a:lnTo>
                <a:lnTo>
                  <a:pt x="1468378" y="1434123"/>
                </a:lnTo>
                <a:lnTo>
                  <a:pt x="1466156" y="1436663"/>
                </a:lnTo>
                <a:lnTo>
                  <a:pt x="1463617" y="1438569"/>
                </a:lnTo>
                <a:lnTo>
                  <a:pt x="1460443" y="1440157"/>
                </a:lnTo>
                <a:lnTo>
                  <a:pt x="1456951" y="1441109"/>
                </a:lnTo>
                <a:lnTo>
                  <a:pt x="1457903" y="1424278"/>
                </a:lnTo>
                <a:lnTo>
                  <a:pt x="1438541" y="1424914"/>
                </a:lnTo>
                <a:lnTo>
                  <a:pt x="1419496" y="1425866"/>
                </a:lnTo>
                <a:lnTo>
                  <a:pt x="1414417" y="1435393"/>
                </a:lnTo>
                <a:lnTo>
                  <a:pt x="1431240" y="1438251"/>
                </a:lnTo>
                <a:lnTo>
                  <a:pt x="1448381" y="1440792"/>
                </a:lnTo>
                <a:lnTo>
                  <a:pt x="1482027" y="1444920"/>
                </a:lnTo>
                <a:lnTo>
                  <a:pt x="1498850" y="1447143"/>
                </a:lnTo>
                <a:lnTo>
                  <a:pt x="1515991" y="1449049"/>
                </a:lnTo>
                <a:lnTo>
                  <a:pt x="1532814" y="1451906"/>
                </a:lnTo>
                <a:lnTo>
                  <a:pt x="1549637" y="1455082"/>
                </a:lnTo>
                <a:lnTo>
                  <a:pt x="1564238" y="1458258"/>
                </a:lnTo>
                <a:lnTo>
                  <a:pt x="1579157" y="1461433"/>
                </a:lnTo>
                <a:lnTo>
                  <a:pt x="1608042" y="1467149"/>
                </a:lnTo>
                <a:lnTo>
                  <a:pt x="1637562" y="1472231"/>
                </a:lnTo>
                <a:lnTo>
                  <a:pt x="1652163" y="1475089"/>
                </a:lnTo>
                <a:lnTo>
                  <a:pt x="1666765" y="1477947"/>
                </a:lnTo>
                <a:lnTo>
                  <a:pt x="1697872" y="1487156"/>
                </a:lnTo>
                <a:lnTo>
                  <a:pt x="1728661" y="1496683"/>
                </a:lnTo>
                <a:lnTo>
                  <a:pt x="1744215" y="1501446"/>
                </a:lnTo>
                <a:lnTo>
                  <a:pt x="1759451" y="1506845"/>
                </a:lnTo>
                <a:lnTo>
                  <a:pt x="1774687" y="1512244"/>
                </a:lnTo>
                <a:lnTo>
                  <a:pt x="1789923" y="1517960"/>
                </a:lnTo>
                <a:lnTo>
                  <a:pt x="1806746" y="1523994"/>
                </a:lnTo>
                <a:lnTo>
                  <a:pt x="1823569" y="1530027"/>
                </a:lnTo>
                <a:lnTo>
                  <a:pt x="1840075" y="1536379"/>
                </a:lnTo>
                <a:lnTo>
                  <a:pt x="1856898" y="1543048"/>
                </a:lnTo>
                <a:lnTo>
                  <a:pt x="1889910" y="1556703"/>
                </a:lnTo>
                <a:lnTo>
                  <a:pt x="1922604" y="1571311"/>
                </a:lnTo>
                <a:lnTo>
                  <a:pt x="1954981" y="1586236"/>
                </a:lnTo>
                <a:lnTo>
                  <a:pt x="1987040" y="1601479"/>
                </a:lnTo>
                <a:lnTo>
                  <a:pt x="2051793" y="1632283"/>
                </a:lnTo>
                <a:lnTo>
                  <a:pt x="2070838" y="1642763"/>
                </a:lnTo>
                <a:lnTo>
                  <a:pt x="2089566" y="1652607"/>
                </a:lnTo>
                <a:lnTo>
                  <a:pt x="2108928" y="1661817"/>
                </a:lnTo>
                <a:lnTo>
                  <a:pt x="2128608" y="1670391"/>
                </a:lnTo>
                <a:lnTo>
                  <a:pt x="2141623" y="1678330"/>
                </a:lnTo>
                <a:lnTo>
                  <a:pt x="2155272" y="1685952"/>
                </a:lnTo>
                <a:lnTo>
                  <a:pt x="2182252" y="1700242"/>
                </a:lnTo>
                <a:lnTo>
                  <a:pt x="2195584" y="1707864"/>
                </a:lnTo>
                <a:lnTo>
                  <a:pt x="2208598" y="1715485"/>
                </a:lnTo>
                <a:lnTo>
                  <a:pt x="2221929" y="1723742"/>
                </a:lnTo>
                <a:lnTo>
                  <a:pt x="2234309" y="1732316"/>
                </a:lnTo>
                <a:lnTo>
                  <a:pt x="2238753" y="1735174"/>
                </a:lnTo>
                <a:lnTo>
                  <a:pt x="2242879" y="1738032"/>
                </a:lnTo>
                <a:lnTo>
                  <a:pt x="2250815" y="1744066"/>
                </a:lnTo>
                <a:lnTo>
                  <a:pt x="2258433" y="1751052"/>
                </a:lnTo>
                <a:lnTo>
                  <a:pt x="2265733" y="1758039"/>
                </a:lnTo>
                <a:lnTo>
                  <a:pt x="2280017" y="1772647"/>
                </a:lnTo>
                <a:lnTo>
                  <a:pt x="2287635" y="1779316"/>
                </a:lnTo>
                <a:lnTo>
                  <a:pt x="2295571" y="1785667"/>
                </a:lnTo>
                <a:lnTo>
                  <a:pt x="2302236" y="1791383"/>
                </a:lnTo>
                <a:lnTo>
                  <a:pt x="2308902" y="1797417"/>
                </a:lnTo>
                <a:lnTo>
                  <a:pt x="2314616" y="1803451"/>
                </a:lnTo>
                <a:lnTo>
                  <a:pt x="2320329" y="1810119"/>
                </a:lnTo>
                <a:lnTo>
                  <a:pt x="2326043" y="1817106"/>
                </a:lnTo>
                <a:lnTo>
                  <a:pt x="2330804" y="1824410"/>
                </a:lnTo>
                <a:lnTo>
                  <a:pt x="2335883" y="1831396"/>
                </a:lnTo>
                <a:lnTo>
                  <a:pt x="2340644" y="1839018"/>
                </a:lnTo>
                <a:lnTo>
                  <a:pt x="2354928" y="1834254"/>
                </a:lnTo>
                <a:lnTo>
                  <a:pt x="2369529" y="1829173"/>
                </a:lnTo>
                <a:lnTo>
                  <a:pt x="2383495" y="1823140"/>
                </a:lnTo>
                <a:lnTo>
                  <a:pt x="2397779" y="1816788"/>
                </a:lnTo>
                <a:lnTo>
                  <a:pt x="2425395" y="1803451"/>
                </a:lnTo>
                <a:lnTo>
                  <a:pt x="2453327" y="1790113"/>
                </a:lnTo>
                <a:lnTo>
                  <a:pt x="2461898" y="1785667"/>
                </a:lnTo>
                <a:lnTo>
                  <a:pt x="2466024" y="1783444"/>
                </a:lnTo>
                <a:lnTo>
                  <a:pt x="2470468" y="1781221"/>
                </a:lnTo>
                <a:lnTo>
                  <a:pt x="2474277" y="1778363"/>
                </a:lnTo>
                <a:lnTo>
                  <a:pt x="2477769" y="1775187"/>
                </a:lnTo>
                <a:lnTo>
                  <a:pt x="2479673" y="1773600"/>
                </a:lnTo>
                <a:lnTo>
                  <a:pt x="2480943" y="1771377"/>
                </a:lnTo>
                <a:lnTo>
                  <a:pt x="2482213" y="1769471"/>
                </a:lnTo>
                <a:lnTo>
                  <a:pt x="2483482" y="1767248"/>
                </a:lnTo>
                <a:lnTo>
                  <a:pt x="2484117" y="1765343"/>
                </a:lnTo>
                <a:lnTo>
                  <a:pt x="2485069" y="1763437"/>
                </a:lnTo>
                <a:lnTo>
                  <a:pt x="2486022" y="1762167"/>
                </a:lnTo>
                <a:lnTo>
                  <a:pt x="2487609" y="1760897"/>
                </a:lnTo>
                <a:lnTo>
                  <a:pt x="2490148" y="1758356"/>
                </a:lnTo>
                <a:lnTo>
                  <a:pt x="2493640" y="1756769"/>
                </a:lnTo>
                <a:lnTo>
                  <a:pt x="2497131" y="1755181"/>
                </a:lnTo>
                <a:lnTo>
                  <a:pt x="2500940" y="1753911"/>
                </a:lnTo>
                <a:lnTo>
                  <a:pt x="2504432" y="1752323"/>
                </a:lnTo>
                <a:lnTo>
                  <a:pt x="2508241" y="1751052"/>
                </a:lnTo>
                <a:lnTo>
                  <a:pt x="2514589" y="1748194"/>
                </a:lnTo>
                <a:lnTo>
                  <a:pt x="2520938" y="1745019"/>
                </a:lnTo>
                <a:lnTo>
                  <a:pt x="2526651" y="1740890"/>
                </a:lnTo>
                <a:lnTo>
                  <a:pt x="2529508" y="1738350"/>
                </a:lnTo>
                <a:lnTo>
                  <a:pt x="2532365" y="1735809"/>
                </a:lnTo>
                <a:lnTo>
                  <a:pt x="2534587" y="1733586"/>
                </a:lnTo>
                <a:lnTo>
                  <a:pt x="2537126" y="1730728"/>
                </a:lnTo>
                <a:lnTo>
                  <a:pt x="2539348" y="1727553"/>
                </a:lnTo>
                <a:lnTo>
                  <a:pt x="2540935" y="1724377"/>
                </a:lnTo>
                <a:lnTo>
                  <a:pt x="2542522" y="1721519"/>
                </a:lnTo>
                <a:lnTo>
                  <a:pt x="2544427" y="1718343"/>
                </a:lnTo>
                <a:lnTo>
                  <a:pt x="2545696" y="1714850"/>
                </a:lnTo>
                <a:lnTo>
                  <a:pt x="2546966" y="1711357"/>
                </a:lnTo>
                <a:lnTo>
                  <a:pt x="2549188" y="1708181"/>
                </a:lnTo>
                <a:lnTo>
                  <a:pt x="2551727" y="1705323"/>
                </a:lnTo>
                <a:lnTo>
                  <a:pt x="2554901" y="1702465"/>
                </a:lnTo>
                <a:lnTo>
                  <a:pt x="2557441" y="1699607"/>
                </a:lnTo>
                <a:lnTo>
                  <a:pt x="2564107" y="1695161"/>
                </a:lnTo>
                <a:lnTo>
                  <a:pt x="2570772" y="1690715"/>
                </a:lnTo>
                <a:lnTo>
                  <a:pt x="2577438" y="1686269"/>
                </a:lnTo>
                <a:lnTo>
                  <a:pt x="2584104" y="1682141"/>
                </a:lnTo>
                <a:lnTo>
                  <a:pt x="2590770" y="1676742"/>
                </a:lnTo>
                <a:lnTo>
                  <a:pt x="2593309" y="1674519"/>
                </a:lnTo>
                <a:lnTo>
                  <a:pt x="2596483" y="1671344"/>
                </a:lnTo>
                <a:lnTo>
                  <a:pt x="2612037" y="1656736"/>
                </a:lnTo>
                <a:lnTo>
                  <a:pt x="2627273" y="1642128"/>
                </a:lnTo>
                <a:lnTo>
                  <a:pt x="2657110" y="1611959"/>
                </a:lnTo>
                <a:lnTo>
                  <a:pt x="2672346" y="1596716"/>
                </a:lnTo>
                <a:lnTo>
                  <a:pt x="2687900" y="1582108"/>
                </a:lnTo>
                <a:lnTo>
                  <a:pt x="2703453" y="1567500"/>
                </a:lnTo>
                <a:lnTo>
                  <a:pt x="2719324" y="1553210"/>
                </a:lnTo>
                <a:lnTo>
                  <a:pt x="2745670" y="1525899"/>
                </a:lnTo>
                <a:lnTo>
                  <a:pt x="2771381" y="1498906"/>
                </a:lnTo>
                <a:lnTo>
                  <a:pt x="2784078" y="1484616"/>
                </a:lnTo>
                <a:lnTo>
                  <a:pt x="2796139" y="1470325"/>
                </a:lnTo>
                <a:lnTo>
                  <a:pt x="2808201" y="1456035"/>
                </a:lnTo>
                <a:lnTo>
                  <a:pt x="2813915" y="1448413"/>
                </a:lnTo>
                <a:lnTo>
                  <a:pt x="2819628" y="1440792"/>
                </a:lnTo>
                <a:lnTo>
                  <a:pt x="2830738" y="1426184"/>
                </a:lnTo>
                <a:lnTo>
                  <a:pt x="2841848" y="1411893"/>
                </a:lnTo>
                <a:lnTo>
                  <a:pt x="2852640" y="1396968"/>
                </a:lnTo>
                <a:lnTo>
                  <a:pt x="2862797" y="1381725"/>
                </a:lnTo>
                <a:lnTo>
                  <a:pt x="2866606" y="1375056"/>
                </a:lnTo>
                <a:lnTo>
                  <a:pt x="2869780" y="1368387"/>
                </a:lnTo>
                <a:lnTo>
                  <a:pt x="2872637" y="1361401"/>
                </a:lnTo>
                <a:lnTo>
                  <a:pt x="2874542" y="1354097"/>
                </a:lnTo>
                <a:lnTo>
                  <a:pt x="2876446" y="1346475"/>
                </a:lnTo>
                <a:lnTo>
                  <a:pt x="2877716" y="1339171"/>
                </a:lnTo>
                <a:lnTo>
                  <a:pt x="2879620" y="1324563"/>
                </a:lnTo>
                <a:close/>
                <a:moveTo>
                  <a:pt x="2561567" y="1222307"/>
                </a:moveTo>
                <a:lnTo>
                  <a:pt x="2555536" y="1225165"/>
                </a:lnTo>
                <a:lnTo>
                  <a:pt x="2552362" y="1226435"/>
                </a:lnTo>
                <a:lnTo>
                  <a:pt x="2549188" y="1227071"/>
                </a:lnTo>
                <a:lnTo>
                  <a:pt x="2546014" y="1227706"/>
                </a:lnTo>
                <a:lnTo>
                  <a:pt x="2542522" y="1228023"/>
                </a:lnTo>
                <a:lnTo>
                  <a:pt x="2539348" y="1228341"/>
                </a:lnTo>
                <a:lnTo>
                  <a:pt x="2535856" y="1228023"/>
                </a:lnTo>
                <a:lnTo>
                  <a:pt x="2532365" y="1242314"/>
                </a:lnTo>
                <a:lnTo>
                  <a:pt x="2528238" y="1256604"/>
                </a:lnTo>
                <a:lnTo>
                  <a:pt x="2523477" y="1269942"/>
                </a:lnTo>
                <a:lnTo>
                  <a:pt x="2520620" y="1276928"/>
                </a:lnTo>
                <a:lnTo>
                  <a:pt x="2517446" y="1283280"/>
                </a:lnTo>
                <a:lnTo>
                  <a:pt x="2514272" y="1289949"/>
                </a:lnTo>
                <a:lnTo>
                  <a:pt x="2511415" y="1296617"/>
                </a:lnTo>
                <a:lnTo>
                  <a:pt x="2507606" y="1302651"/>
                </a:lnTo>
                <a:lnTo>
                  <a:pt x="2503797" y="1309002"/>
                </a:lnTo>
                <a:lnTo>
                  <a:pt x="2499988" y="1315036"/>
                </a:lnTo>
                <a:lnTo>
                  <a:pt x="2495862" y="1321388"/>
                </a:lnTo>
                <a:lnTo>
                  <a:pt x="2491735" y="1327104"/>
                </a:lnTo>
                <a:lnTo>
                  <a:pt x="2486656" y="1332820"/>
                </a:lnTo>
                <a:lnTo>
                  <a:pt x="2468246" y="1357272"/>
                </a:lnTo>
                <a:lnTo>
                  <a:pt x="2458089" y="1369340"/>
                </a:lnTo>
                <a:lnTo>
                  <a:pt x="2453010" y="1375056"/>
                </a:lnTo>
                <a:lnTo>
                  <a:pt x="2447931" y="1380772"/>
                </a:lnTo>
                <a:lnTo>
                  <a:pt x="2442535" y="1386170"/>
                </a:lnTo>
                <a:lnTo>
                  <a:pt x="2437139" y="1391569"/>
                </a:lnTo>
                <a:lnTo>
                  <a:pt x="2431108" y="1396650"/>
                </a:lnTo>
                <a:lnTo>
                  <a:pt x="2425395" y="1401414"/>
                </a:lnTo>
                <a:lnTo>
                  <a:pt x="2419046" y="1405542"/>
                </a:lnTo>
                <a:lnTo>
                  <a:pt x="2412698" y="1409670"/>
                </a:lnTo>
                <a:lnTo>
                  <a:pt x="2405715" y="1413164"/>
                </a:lnTo>
                <a:lnTo>
                  <a:pt x="2398414" y="1416339"/>
                </a:lnTo>
                <a:lnTo>
                  <a:pt x="2389209" y="1420467"/>
                </a:lnTo>
                <a:lnTo>
                  <a:pt x="2379686" y="1424278"/>
                </a:lnTo>
                <a:lnTo>
                  <a:pt x="2370481" y="1428089"/>
                </a:lnTo>
                <a:lnTo>
                  <a:pt x="2360959" y="1431265"/>
                </a:lnTo>
                <a:lnTo>
                  <a:pt x="2351119" y="1433805"/>
                </a:lnTo>
                <a:lnTo>
                  <a:pt x="2341596" y="1436663"/>
                </a:lnTo>
                <a:lnTo>
                  <a:pt x="2331439" y="1438569"/>
                </a:lnTo>
                <a:lnTo>
                  <a:pt x="2321916" y="1440792"/>
                </a:lnTo>
                <a:lnTo>
                  <a:pt x="2327630" y="1448731"/>
                </a:lnTo>
                <a:lnTo>
                  <a:pt x="2333978" y="1456670"/>
                </a:lnTo>
                <a:lnTo>
                  <a:pt x="2346992" y="1472548"/>
                </a:lnTo>
                <a:lnTo>
                  <a:pt x="2353341" y="1465244"/>
                </a:lnTo>
                <a:lnTo>
                  <a:pt x="2360006" y="1458575"/>
                </a:lnTo>
                <a:lnTo>
                  <a:pt x="2374290" y="1445555"/>
                </a:lnTo>
                <a:lnTo>
                  <a:pt x="2381908" y="1440157"/>
                </a:lnTo>
                <a:lnTo>
                  <a:pt x="2389844" y="1434758"/>
                </a:lnTo>
                <a:lnTo>
                  <a:pt x="2397779" y="1430312"/>
                </a:lnTo>
                <a:lnTo>
                  <a:pt x="2406032" y="1425866"/>
                </a:lnTo>
                <a:lnTo>
                  <a:pt x="2414285" y="1421420"/>
                </a:lnTo>
                <a:lnTo>
                  <a:pt x="2422538" y="1416974"/>
                </a:lnTo>
                <a:lnTo>
                  <a:pt x="2430473" y="1412211"/>
                </a:lnTo>
                <a:lnTo>
                  <a:pt x="2438091" y="1406812"/>
                </a:lnTo>
                <a:lnTo>
                  <a:pt x="2442535" y="1402684"/>
                </a:lnTo>
                <a:lnTo>
                  <a:pt x="2446662" y="1398238"/>
                </a:lnTo>
                <a:lnTo>
                  <a:pt x="2454915" y="1389346"/>
                </a:lnTo>
                <a:lnTo>
                  <a:pt x="2463802" y="1380454"/>
                </a:lnTo>
                <a:lnTo>
                  <a:pt x="2467929" y="1376009"/>
                </a:lnTo>
                <a:lnTo>
                  <a:pt x="2472373" y="1371880"/>
                </a:lnTo>
                <a:lnTo>
                  <a:pt x="2485069" y="1359813"/>
                </a:lnTo>
                <a:lnTo>
                  <a:pt x="2497449" y="1347110"/>
                </a:lnTo>
                <a:lnTo>
                  <a:pt x="2509511" y="1334407"/>
                </a:lnTo>
                <a:lnTo>
                  <a:pt x="2521572" y="1321705"/>
                </a:lnTo>
                <a:lnTo>
                  <a:pt x="2545379" y="1295347"/>
                </a:lnTo>
                <a:lnTo>
                  <a:pt x="2557123" y="1282644"/>
                </a:lnTo>
                <a:lnTo>
                  <a:pt x="2569503" y="1270259"/>
                </a:lnTo>
                <a:lnTo>
                  <a:pt x="2568550" y="1257874"/>
                </a:lnTo>
                <a:lnTo>
                  <a:pt x="2564107" y="1260097"/>
                </a:lnTo>
                <a:lnTo>
                  <a:pt x="2559663" y="1262956"/>
                </a:lnTo>
                <a:lnTo>
                  <a:pt x="2554901" y="1265814"/>
                </a:lnTo>
                <a:lnTo>
                  <a:pt x="2550140" y="1268037"/>
                </a:lnTo>
                <a:lnTo>
                  <a:pt x="2547918" y="1269307"/>
                </a:lnTo>
                <a:lnTo>
                  <a:pt x="2545379" y="1269625"/>
                </a:lnTo>
                <a:lnTo>
                  <a:pt x="2543157" y="1269942"/>
                </a:lnTo>
                <a:lnTo>
                  <a:pt x="2540618" y="1269942"/>
                </a:lnTo>
                <a:lnTo>
                  <a:pt x="2538396" y="1269307"/>
                </a:lnTo>
                <a:lnTo>
                  <a:pt x="2536174" y="1267719"/>
                </a:lnTo>
                <a:lnTo>
                  <a:pt x="2533952" y="1266131"/>
                </a:lnTo>
                <a:lnTo>
                  <a:pt x="2532047" y="1263591"/>
                </a:lnTo>
                <a:lnTo>
                  <a:pt x="2535539" y="1259462"/>
                </a:lnTo>
                <a:lnTo>
                  <a:pt x="2539348" y="1255969"/>
                </a:lnTo>
                <a:lnTo>
                  <a:pt x="2543792" y="1252793"/>
                </a:lnTo>
                <a:lnTo>
                  <a:pt x="2548236" y="1249618"/>
                </a:lnTo>
                <a:lnTo>
                  <a:pt x="2557758" y="1244219"/>
                </a:lnTo>
                <a:lnTo>
                  <a:pt x="2567598" y="1239138"/>
                </a:lnTo>
                <a:lnTo>
                  <a:pt x="2561567" y="1222307"/>
                </a:lnTo>
                <a:close/>
                <a:moveTo>
                  <a:pt x="888772" y="1206111"/>
                </a:moveTo>
                <a:lnTo>
                  <a:pt x="887185" y="1209287"/>
                </a:lnTo>
                <a:lnTo>
                  <a:pt x="885915" y="1212145"/>
                </a:lnTo>
                <a:lnTo>
                  <a:pt x="884963" y="1215321"/>
                </a:lnTo>
                <a:lnTo>
                  <a:pt x="883693" y="1218814"/>
                </a:lnTo>
                <a:lnTo>
                  <a:pt x="882741" y="1225483"/>
                </a:lnTo>
                <a:lnTo>
                  <a:pt x="882106" y="1231834"/>
                </a:lnTo>
                <a:lnTo>
                  <a:pt x="881789" y="1238821"/>
                </a:lnTo>
                <a:lnTo>
                  <a:pt x="882106" y="1245489"/>
                </a:lnTo>
                <a:lnTo>
                  <a:pt x="882106" y="1258827"/>
                </a:lnTo>
                <a:lnTo>
                  <a:pt x="883058" y="1269942"/>
                </a:lnTo>
                <a:lnTo>
                  <a:pt x="883693" y="1281374"/>
                </a:lnTo>
                <a:lnTo>
                  <a:pt x="883693" y="1292489"/>
                </a:lnTo>
                <a:lnTo>
                  <a:pt x="883693" y="1303604"/>
                </a:lnTo>
                <a:lnTo>
                  <a:pt x="883693" y="1314719"/>
                </a:lnTo>
                <a:lnTo>
                  <a:pt x="884328" y="1326151"/>
                </a:lnTo>
                <a:lnTo>
                  <a:pt x="884645" y="1337266"/>
                </a:lnTo>
                <a:lnTo>
                  <a:pt x="885598" y="1348698"/>
                </a:lnTo>
                <a:lnTo>
                  <a:pt x="890994" y="1388076"/>
                </a:lnTo>
                <a:lnTo>
                  <a:pt x="897025" y="1427454"/>
                </a:lnTo>
                <a:lnTo>
                  <a:pt x="900199" y="1447143"/>
                </a:lnTo>
                <a:lnTo>
                  <a:pt x="903373" y="1466514"/>
                </a:lnTo>
                <a:lnTo>
                  <a:pt x="906865" y="1486203"/>
                </a:lnTo>
                <a:lnTo>
                  <a:pt x="910991" y="1505575"/>
                </a:lnTo>
                <a:lnTo>
                  <a:pt x="921149" y="1541142"/>
                </a:lnTo>
                <a:lnTo>
                  <a:pt x="926545" y="1558926"/>
                </a:lnTo>
                <a:lnTo>
                  <a:pt x="932258" y="1576074"/>
                </a:lnTo>
                <a:lnTo>
                  <a:pt x="938289" y="1593223"/>
                </a:lnTo>
                <a:lnTo>
                  <a:pt x="945272" y="1610689"/>
                </a:lnTo>
                <a:lnTo>
                  <a:pt x="949081" y="1618945"/>
                </a:lnTo>
                <a:lnTo>
                  <a:pt x="953208" y="1627202"/>
                </a:lnTo>
                <a:lnTo>
                  <a:pt x="957334" y="1635459"/>
                </a:lnTo>
                <a:lnTo>
                  <a:pt x="961778" y="1643398"/>
                </a:lnTo>
                <a:lnTo>
                  <a:pt x="967492" y="1654830"/>
                </a:lnTo>
                <a:lnTo>
                  <a:pt x="972888" y="1666580"/>
                </a:lnTo>
                <a:lnTo>
                  <a:pt x="978284" y="1678013"/>
                </a:lnTo>
                <a:lnTo>
                  <a:pt x="984632" y="1689762"/>
                </a:lnTo>
                <a:lnTo>
                  <a:pt x="996377" y="1696431"/>
                </a:lnTo>
                <a:lnTo>
                  <a:pt x="990663" y="1654195"/>
                </a:lnTo>
                <a:lnTo>
                  <a:pt x="984950" y="1611641"/>
                </a:lnTo>
                <a:lnTo>
                  <a:pt x="972253" y="1527169"/>
                </a:lnTo>
                <a:lnTo>
                  <a:pt x="971618" y="1508433"/>
                </a:lnTo>
                <a:lnTo>
                  <a:pt x="970348" y="1489379"/>
                </a:lnTo>
                <a:lnTo>
                  <a:pt x="969079" y="1470960"/>
                </a:lnTo>
                <a:lnTo>
                  <a:pt x="968127" y="1451906"/>
                </a:lnTo>
                <a:lnTo>
                  <a:pt x="967809" y="1442380"/>
                </a:lnTo>
                <a:lnTo>
                  <a:pt x="967809" y="1433170"/>
                </a:lnTo>
                <a:lnTo>
                  <a:pt x="967809" y="1423961"/>
                </a:lnTo>
                <a:lnTo>
                  <a:pt x="968127" y="1414434"/>
                </a:lnTo>
                <a:lnTo>
                  <a:pt x="969079" y="1405225"/>
                </a:lnTo>
                <a:lnTo>
                  <a:pt x="970031" y="1396015"/>
                </a:lnTo>
                <a:lnTo>
                  <a:pt x="971936" y="1386488"/>
                </a:lnTo>
                <a:lnTo>
                  <a:pt x="973840" y="1377279"/>
                </a:lnTo>
                <a:lnTo>
                  <a:pt x="970031" y="1367117"/>
                </a:lnTo>
                <a:lnTo>
                  <a:pt x="965905" y="1357272"/>
                </a:lnTo>
                <a:lnTo>
                  <a:pt x="961143" y="1347428"/>
                </a:lnTo>
                <a:lnTo>
                  <a:pt x="956382" y="1338218"/>
                </a:lnTo>
                <a:lnTo>
                  <a:pt x="945907" y="1319165"/>
                </a:lnTo>
                <a:lnTo>
                  <a:pt x="941146" y="1309638"/>
                </a:lnTo>
                <a:lnTo>
                  <a:pt x="936385" y="1299793"/>
                </a:lnTo>
                <a:lnTo>
                  <a:pt x="929719" y="1288678"/>
                </a:lnTo>
                <a:lnTo>
                  <a:pt x="923371" y="1276928"/>
                </a:lnTo>
                <a:lnTo>
                  <a:pt x="917657" y="1265179"/>
                </a:lnTo>
                <a:lnTo>
                  <a:pt x="912261" y="1253428"/>
                </a:lnTo>
                <a:lnTo>
                  <a:pt x="900834" y="1229611"/>
                </a:lnTo>
                <a:lnTo>
                  <a:pt x="894803" y="1217861"/>
                </a:lnTo>
                <a:lnTo>
                  <a:pt x="888772" y="1206111"/>
                </a:lnTo>
                <a:close/>
                <a:moveTo>
                  <a:pt x="2239705" y="1194044"/>
                </a:moveTo>
                <a:lnTo>
                  <a:pt x="2234626" y="1194361"/>
                </a:lnTo>
                <a:lnTo>
                  <a:pt x="2229865" y="1194679"/>
                </a:lnTo>
                <a:lnTo>
                  <a:pt x="2224469" y="1194997"/>
                </a:lnTo>
                <a:lnTo>
                  <a:pt x="2220342" y="1194679"/>
                </a:lnTo>
                <a:lnTo>
                  <a:pt x="2228595" y="1197220"/>
                </a:lnTo>
                <a:lnTo>
                  <a:pt x="2237483" y="1199125"/>
                </a:lnTo>
                <a:lnTo>
                  <a:pt x="2246053" y="1201030"/>
                </a:lnTo>
                <a:lnTo>
                  <a:pt x="2254624" y="1202618"/>
                </a:lnTo>
                <a:lnTo>
                  <a:pt x="2253354" y="1200078"/>
                </a:lnTo>
                <a:lnTo>
                  <a:pt x="2251767" y="1198172"/>
                </a:lnTo>
                <a:lnTo>
                  <a:pt x="2250497" y="1196585"/>
                </a:lnTo>
                <a:lnTo>
                  <a:pt x="2248275" y="1195632"/>
                </a:lnTo>
                <a:lnTo>
                  <a:pt x="2246688" y="1194997"/>
                </a:lnTo>
                <a:lnTo>
                  <a:pt x="2244149" y="1194361"/>
                </a:lnTo>
                <a:lnTo>
                  <a:pt x="2242244" y="1194361"/>
                </a:lnTo>
                <a:lnTo>
                  <a:pt x="2239705" y="1194044"/>
                </a:lnTo>
                <a:close/>
                <a:moveTo>
                  <a:pt x="2540618" y="1186422"/>
                </a:moveTo>
                <a:lnTo>
                  <a:pt x="2539665" y="1199760"/>
                </a:lnTo>
                <a:lnTo>
                  <a:pt x="2539030" y="1213415"/>
                </a:lnTo>
                <a:lnTo>
                  <a:pt x="2555536" y="1205794"/>
                </a:lnTo>
                <a:lnTo>
                  <a:pt x="2552679" y="1200078"/>
                </a:lnTo>
                <a:lnTo>
                  <a:pt x="2551092" y="1197537"/>
                </a:lnTo>
                <a:lnTo>
                  <a:pt x="2549505" y="1194679"/>
                </a:lnTo>
                <a:lnTo>
                  <a:pt x="2547601" y="1192139"/>
                </a:lnTo>
                <a:lnTo>
                  <a:pt x="2545379" y="1190233"/>
                </a:lnTo>
                <a:lnTo>
                  <a:pt x="2543157" y="1188010"/>
                </a:lnTo>
                <a:lnTo>
                  <a:pt x="2540618" y="1186422"/>
                </a:lnTo>
                <a:close/>
                <a:moveTo>
                  <a:pt x="1551224" y="1173402"/>
                </a:moveTo>
                <a:lnTo>
                  <a:pt x="1540115" y="1177848"/>
                </a:lnTo>
                <a:lnTo>
                  <a:pt x="1529322" y="1182611"/>
                </a:lnTo>
                <a:lnTo>
                  <a:pt x="1519165" y="1188010"/>
                </a:lnTo>
                <a:lnTo>
                  <a:pt x="1509008" y="1194044"/>
                </a:lnTo>
                <a:lnTo>
                  <a:pt x="1498850" y="1199760"/>
                </a:lnTo>
                <a:lnTo>
                  <a:pt x="1489010" y="1206429"/>
                </a:lnTo>
                <a:lnTo>
                  <a:pt x="1469648" y="1219449"/>
                </a:lnTo>
                <a:lnTo>
                  <a:pt x="1465521" y="1221990"/>
                </a:lnTo>
                <a:lnTo>
                  <a:pt x="1461712" y="1224848"/>
                </a:lnTo>
                <a:lnTo>
                  <a:pt x="1457903" y="1227706"/>
                </a:lnTo>
                <a:lnTo>
                  <a:pt x="1454412" y="1230881"/>
                </a:lnTo>
                <a:lnTo>
                  <a:pt x="1450920" y="1234057"/>
                </a:lnTo>
                <a:lnTo>
                  <a:pt x="1448063" y="1237868"/>
                </a:lnTo>
                <a:lnTo>
                  <a:pt x="1441715" y="1245172"/>
                </a:lnTo>
                <a:lnTo>
                  <a:pt x="1436319" y="1252793"/>
                </a:lnTo>
                <a:lnTo>
                  <a:pt x="1430605" y="1260733"/>
                </a:lnTo>
                <a:lnTo>
                  <a:pt x="1425527" y="1268671"/>
                </a:lnTo>
                <a:lnTo>
                  <a:pt x="1420130" y="1276611"/>
                </a:lnTo>
                <a:lnTo>
                  <a:pt x="1415052" y="1283915"/>
                </a:lnTo>
                <a:lnTo>
                  <a:pt x="1409973" y="1291536"/>
                </a:lnTo>
                <a:lnTo>
                  <a:pt x="1399498" y="1306462"/>
                </a:lnTo>
                <a:lnTo>
                  <a:pt x="1394737" y="1314083"/>
                </a:lnTo>
                <a:lnTo>
                  <a:pt x="1390293" y="1322022"/>
                </a:lnTo>
                <a:lnTo>
                  <a:pt x="1388706" y="1326151"/>
                </a:lnTo>
                <a:lnTo>
                  <a:pt x="1386484" y="1330279"/>
                </a:lnTo>
                <a:lnTo>
                  <a:pt x="1385214" y="1334407"/>
                </a:lnTo>
                <a:lnTo>
                  <a:pt x="1383627" y="1338854"/>
                </a:lnTo>
                <a:lnTo>
                  <a:pt x="1381723" y="1343935"/>
                </a:lnTo>
                <a:lnTo>
                  <a:pt x="1379183" y="1348698"/>
                </a:lnTo>
                <a:lnTo>
                  <a:pt x="1374105" y="1358225"/>
                </a:lnTo>
                <a:lnTo>
                  <a:pt x="1371248" y="1362988"/>
                </a:lnTo>
                <a:lnTo>
                  <a:pt x="1369026" y="1368070"/>
                </a:lnTo>
                <a:lnTo>
                  <a:pt x="1367122" y="1373151"/>
                </a:lnTo>
                <a:lnTo>
                  <a:pt x="1365534" y="1378231"/>
                </a:lnTo>
                <a:lnTo>
                  <a:pt x="1374422" y="1365529"/>
                </a:lnTo>
                <a:lnTo>
                  <a:pt x="1382675" y="1352509"/>
                </a:lnTo>
                <a:lnTo>
                  <a:pt x="1399181" y="1325833"/>
                </a:lnTo>
                <a:lnTo>
                  <a:pt x="1407116" y="1312813"/>
                </a:lnTo>
                <a:lnTo>
                  <a:pt x="1416004" y="1299476"/>
                </a:lnTo>
                <a:lnTo>
                  <a:pt x="1424892" y="1286773"/>
                </a:lnTo>
                <a:lnTo>
                  <a:pt x="1429653" y="1280739"/>
                </a:lnTo>
                <a:lnTo>
                  <a:pt x="1434414" y="1274705"/>
                </a:lnTo>
                <a:lnTo>
                  <a:pt x="1442032" y="1265814"/>
                </a:lnTo>
                <a:lnTo>
                  <a:pt x="1449968" y="1257239"/>
                </a:lnTo>
                <a:lnTo>
                  <a:pt x="1457903" y="1248983"/>
                </a:lnTo>
                <a:lnTo>
                  <a:pt x="1466156" y="1240726"/>
                </a:lnTo>
                <a:lnTo>
                  <a:pt x="1474409" y="1232787"/>
                </a:lnTo>
                <a:lnTo>
                  <a:pt x="1482979" y="1225165"/>
                </a:lnTo>
                <a:lnTo>
                  <a:pt x="1492184" y="1217544"/>
                </a:lnTo>
                <a:lnTo>
                  <a:pt x="1501390" y="1210557"/>
                </a:lnTo>
                <a:lnTo>
                  <a:pt x="1507738" y="1205794"/>
                </a:lnTo>
                <a:lnTo>
                  <a:pt x="1513769" y="1201348"/>
                </a:lnTo>
                <a:lnTo>
                  <a:pt x="1526148" y="1192139"/>
                </a:lnTo>
                <a:lnTo>
                  <a:pt x="1539162" y="1183247"/>
                </a:lnTo>
                <a:lnTo>
                  <a:pt x="1545193" y="1178483"/>
                </a:lnTo>
                <a:lnTo>
                  <a:pt x="1551224" y="1173402"/>
                </a:lnTo>
                <a:close/>
                <a:moveTo>
                  <a:pt x="1228725" y="1163638"/>
                </a:moveTo>
                <a:lnTo>
                  <a:pt x="1234738" y="1166173"/>
                </a:lnTo>
                <a:lnTo>
                  <a:pt x="1240751" y="1169024"/>
                </a:lnTo>
                <a:lnTo>
                  <a:pt x="1243283" y="1170292"/>
                </a:lnTo>
                <a:lnTo>
                  <a:pt x="1246131" y="1171876"/>
                </a:lnTo>
                <a:lnTo>
                  <a:pt x="1248662" y="1174094"/>
                </a:lnTo>
                <a:lnTo>
                  <a:pt x="1250878" y="1175995"/>
                </a:lnTo>
                <a:lnTo>
                  <a:pt x="1259106" y="1184549"/>
                </a:lnTo>
                <a:lnTo>
                  <a:pt x="1267334" y="1193104"/>
                </a:lnTo>
                <a:lnTo>
                  <a:pt x="1274929" y="1201975"/>
                </a:lnTo>
                <a:lnTo>
                  <a:pt x="1282208" y="1211163"/>
                </a:lnTo>
                <a:lnTo>
                  <a:pt x="1289170" y="1220985"/>
                </a:lnTo>
                <a:lnTo>
                  <a:pt x="1295183" y="1230807"/>
                </a:lnTo>
                <a:lnTo>
                  <a:pt x="1300879" y="1240946"/>
                </a:lnTo>
                <a:lnTo>
                  <a:pt x="1306259" y="1251401"/>
                </a:lnTo>
                <a:lnTo>
                  <a:pt x="1309107" y="1257421"/>
                </a:lnTo>
                <a:lnTo>
                  <a:pt x="1311955" y="1263124"/>
                </a:lnTo>
                <a:lnTo>
                  <a:pt x="1317968" y="1274530"/>
                </a:lnTo>
                <a:lnTo>
                  <a:pt x="1320500" y="1280550"/>
                </a:lnTo>
                <a:lnTo>
                  <a:pt x="1322715" y="1286253"/>
                </a:lnTo>
                <a:lnTo>
                  <a:pt x="1324297" y="1292590"/>
                </a:lnTo>
                <a:lnTo>
                  <a:pt x="1324930" y="1296075"/>
                </a:lnTo>
                <a:lnTo>
                  <a:pt x="1325247" y="1298926"/>
                </a:lnTo>
                <a:lnTo>
                  <a:pt x="1325563" y="1301144"/>
                </a:lnTo>
                <a:lnTo>
                  <a:pt x="1325563" y="1302728"/>
                </a:lnTo>
                <a:lnTo>
                  <a:pt x="1325247" y="1304629"/>
                </a:lnTo>
                <a:lnTo>
                  <a:pt x="1324614" y="1306213"/>
                </a:lnTo>
                <a:lnTo>
                  <a:pt x="1323348" y="1308114"/>
                </a:lnTo>
                <a:lnTo>
                  <a:pt x="1322399" y="1309382"/>
                </a:lnTo>
                <a:lnTo>
                  <a:pt x="1321133" y="1310332"/>
                </a:lnTo>
                <a:lnTo>
                  <a:pt x="1319867" y="1311600"/>
                </a:lnTo>
                <a:lnTo>
                  <a:pt x="1316386" y="1313184"/>
                </a:lnTo>
                <a:lnTo>
                  <a:pt x="1312905" y="1314134"/>
                </a:lnTo>
                <a:lnTo>
                  <a:pt x="1309107" y="1314451"/>
                </a:lnTo>
                <a:lnTo>
                  <a:pt x="1305310" y="1314134"/>
                </a:lnTo>
                <a:lnTo>
                  <a:pt x="1303411" y="1312550"/>
                </a:lnTo>
                <a:lnTo>
                  <a:pt x="1302461" y="1311283"/>
                </a:lnTo>
                <a:lnTo>
                  <a:pt x="1301512" y="1309065"/>
                </a:lnTo>
                <a:lnTo>
                  <a:pt x="1301196" y="1307481"/>
                </a:lnTo>
                <a:lnTo>
                  <a:pt x="1300879" y="1305580"/>
                </a:lnTo>
                <a:lnTo>
                  <a:pt x="1300879" y="1303679"/>
                </a:lnTo>
                <a:lnTo>
                  <a:pt x="1301196" y="1299877"/>
                </a:lnTo>
                <a:lnTo>
                  <a:pt x="1302461" y="1291639"/>
                </a:lnTo>
                <a:lnTo>
                  <a:pt x="1302778" y="1287837"/>
                </a:lnTo>
                <a:lnTo>
                  <a:pt x="1302461" y="1285619"/>
                </a:lnTo>
                <a:lnTo>
                  <a:pt x="1302145" y="1283718"/>
                </a:lnTo>
                <a:lnTo>
                  <a:pt x="1298664" y="1272946"/>
                </a:lnTo>
                <a:lnTo>
                  <a:pt x="1294866" y="1262173"/>
                </a:lnTo>
                <a:lnTo>
                  <a:pt x="1290119" y="1252035"/>
                </a:lnTo>
                <a:lnTo>
                  <a:pt x="1285056" y="1241896"/>
                </a:lnTo>
                <a:lnTo>
                  <a:pt x="1279043" y="1232391"/>
                </a:lnTo>
                <a:lnTo>
                  <a:pt x="1273030" y="1222886"/>
                </a:lnTo>
                <a:lnTo>
                  <a:pt x="1266068" y="1213698"/>
                </a:lnTo>
                <a:lnTo>
                  <a:pt x="1259106" y="1205143"/>
                </a:lnTo>
                <a:lnTo>
                  <a:pt x="1254992" y="1199757"/>
                </a:lnTo>
                <a:lnTo>
                  <a:pt x="1250878" y="1195005"/>
                </a:lnTo>
                <a:lnTo>
                  <a:pt x="1242333" y="1185500"/>
                </a:lnTo>
                <a:lnTo>
                  <a:pt x="1238219" y="1180747"/>
                </a:lnTo>
                <a:lnTo>
                  <a:pt x="1234422" y="1175361"/>
                </a:lnTo>
                <a:lnTo>
                  <a:pt x="1231257" y="1169658"/>
                </a:lnTo>
                <a:lnTo>
                  <a:pt x="1228725" y="1163638"/>
                </a:lnTo>
                <a:close/>
                <a:moveTo>
                  <a:pt x="2677108" y="1145457"/>
                </a:moveTo>
                <a:lnTo>
                  <a:pt x="2676155" y="1145774"/>
                </a:lnTo>
                <a:lnTo>
                  <a:pt x="2674568" y="1146727"/>
                </a:lnTo>
                <a:lnTo>
                  <a:pt x="2672664" y="1147997"/>
                </a:lnTo>
                <a:lnTo>
                  <a:pt x="2671711" y="1149902"/>
                </a:lnTo>
                <a:lnTo>
                  <a:pt x="2671077" y="1151808"/>
                </a:lnTo>
                <a:lnTo>
                  <a:pt x="2670759" y="1154348"/>
                </a:lnTo>
                <a:lnTo>
                  <a:pt x="2671077" y="1156254"/>
                </a:lnTo>
                <a:lnTo>
                  <a:pt x="2671711" y="1158159"/>
                </a:lnTo>
                <a:lnTo>
                  <a:pt x="2672981" y="1158794"/>
                </a:lnTo>
                <a:lnTo>
                  <a:pt x="2674251" y="1159112"/>
                </a:lnTo>
                <a:lnTo>
                  <a:pt x="2675520" y="1158794"/>
                </a:lnTo>
                <a:lnTo>
                  <a:pt x="2676790" y="1158476"/>
                </a:lnTo>
                <a:lnTo>
                  <a:pt x="2678060" y="1157841"/>
                </a:lnTo>
                <a:lnTo>
                  <a:pt x="2679329" y="1156571"/>
                </a:lnTo>
                <a:lnTo>
                  <a:pt x="2680917" y="1154348"/>
                </a:lnTo>
                <a:lnTo>
                  <a:pt x="2681551" y="1152760"/>
                </a:lnTo>
                <a:lnTo>
                  <a:pt x="2682186" y="1151490"/>
                </a:lnTo>
                <a:lnTo>
                  <a:pt x="2682504" y="1150537"/>
                </a:lnTo>
                <a:lnTo>
                  <a:pt x="2682504" y="1148950"/>
                </a:lnTo>
                <a:lnTo>
                  <a:pt x="2681551" y="1147997"/>
                </a:lnTo>
                <a:lnTo>
                  <a:pt x="2680917" y="1147044"/>
                </a:lnTo>
                <a:lnTo>
                  <a:pt x="2679964" y="1146092"/>
                </a:lnTo>
                <a:lnTo>
                  <a:pt x="2678695" y="1145457"/>
                </a:lnTo>
                <a:lnTo>
                  <a:pt x="2677108" y="1145457"/>
                </a:lnTo>
                <a:close/>
                <a:moveTo>
                  <a:pt x="2238000" y="1124192"/>
                </a:moveTo>
                <a:lnTo>
                  <a:pt x="2234223" y="1126738"/>
                </a:lnTo>
                <a:lnTo>
                  <a:pt x="2230131" y="1128966"/>
                </a:lnTo>
                <a:lnTo>
                  <a:pt x="2222263" y="1132467"/>
                </a:lnTo>
                <a:lnTo>
                  <a:pt x="2205897" y="1139151"/>
                </a:lnTo>
                <a:lnTo>
                  <a:pt x="2214080" y="1139469"/>
                </a:lnTo>
                <a:lnTo>
                  <a:pt x="2222263" y="1139469"/>
                </a:lnTo>
                <a:lnTo>
                  <a:pt x="2238944" y="1139469"/>
                </a:lnTo>
                <a:lnTo>
                  <a:pt x="2238000" y="1124192"/>
                </a:lnTo>
                <a:close/>
                <a:moveTo>
                  <a:pt x="2363815" y="1111477"/>
                </a:moveTo>
                <a:lnTo>
                  <a:pt x="2362863" y="1111795"/>
                </a:lnTo>
                <a:lnTo>
                  <a:pt x="2361911" y="1112112"/>
                </a:lnTo>
                <a:lnTo>
                  <a:pt x="2361276" y="1113065"/>
                </a:lnTo>
                <a:lnTo>
                  <a:pt x="2360959" y="1114335"/>
                </a:lnTo>
                <a:lnTo>
                  <a:pt x="2360641" y="1115288"/>
                </a:lnTo>
                <a:lnTo>
                  <a:pt x="2360006" y="1116558"/>
                </a:lnTo>
                <a:lnTo>
                  <a:pt x="2360641" y="1119734"/>
                </a:lnTo>
                <a:lnTo>
                  <a:pt x="2361594" y="1122592"/>
                </a:lnTo>
                <a:lnTo>
                  <a:pt x="2362228" y="1123544"/>
                </a:lnTo>
                <a:lnTo>
                  <a:pt x="2363181" y="1124497"/>
                </a:lnTo>
                <a:lnTo>
                  <a:pt x="2364450" y="1125767"/>
                </a:lnTo>
                <a:lnTo>
                  <a:pt x="2365403" y="1126085"/>
                </a:lnTo>
                <a:lnTo>
                  <a:pt x="2366355" y="1125767"/>
                </a:lnTo>
                <a:lnTo>
                  <a:pt x="2366990" y="1125132"/>
                </a:lnTo>
                <a:lnTo>
                  <a:pt x="2368577" y="1123862"/>
                </a:lnTo>
                <a:lnTo>
                  <a:pt x="2369212" y="1122274"/>
                </a:lnTo>
                <a:lnTo>
                  <a:pt x="2369529" y="1120051"/>
                </a:lnTo>
                <a:lnTo>
                  <a:pt x="2369529" y="1118146"/>
                </a:lnTo>
                <a:lnTo>
                  <a:pt x="2369212" y="1115923"/>
                </a:lnTo>
                <a:lnTo>
                  <a:pt x="2367942" y="1114018"/>
                </a:lnTo>
                <a:lnTo>
                  <a:pt x="2366990" y="1112430"/>
                </a:lnTo>
                <a:lnTo>
                  <a:pt x="2365403" y="1111795"/>
                </a:lnTo>
                <a:lnTo>
                  <a:pt x="2363815" y="1111477"/>
                </a:lnTo>
                <a:close/>
                <a:moveTo>
                  <a:pt x="3525839" y="1101726"/>
                </a:moveTo>
                <a:lnTo>
                  <a:pt x="3524897" y="1106160"/>
                </a:lnTo>
                <a:lnTo>
                  <a:pt x="3523640" y="1110277"/>
                </a:lnTo>
                <a:lnTo>
                  <a:pt x="3520500" y="1118828"/>
                </a:lnTo>
                <a:lnTo>
                  <a:pt x="3517045" y="1126745"/>
                </a:lnTo>
                <a:lnTo>
                  <a:pt x="3512648" y="1134663"/>
                </a:lnTo>
                <a:lnTo>
                  <a:pt x="3508251" y="1142264"/>
                </a:lnTo>
                <a:lnTo>
                  <a:pt x="3502911" y="1149864"/>
                </a:lnTo>
                <a:lnTo>
                  <a:pt x="3493175" y="1164116"/>
                </a:lnTo>
                <a:lnTo>
                  <a:pt x="3488464" y="1171083"/>
                </a:lnTo>
                <a:lnTo>
                  <a:pt x="3483439" y="1178367"/>
                </a:lnTo>
                <a:lnTo>
                  <a:pt x="3474959" y="1192936"/>
                </a:lnTo>
                <a:lnTo>
                  <a:pt x="3470562" y="1199586"/>
                </a:lnTo>
                <a:lnTo>
                  <a:pt x="3465851" y="1206870"/>
                </a:lnTo>
                <a:lnTo>
                  <a:pt x="3461139" y="1213838"/>
                </a:lnTo>
                <a:lnTo>
                  <a:pt x="3455800" y="1220488"/>
                </a:lnTo>
                <a:lnTo>
                  <a:pt x="3454230" y="1222389"/>
                </a:lnTo>
                <a:lnTo>
                  <a:pt x="3452659" y="1224289"/>
                </a:lnTo>
                <a:lnTo>
                  <a:pt x="3450461" y="1225556"/>
                </a:lnTo>
                <a:lnTo>
                  <a:pt x="3447948" y="1226189"/>
                </a:lnTo>
                <a:lnTo>
                  <a:pt x="3445750" y="1226822"/>
                </a:lnTo>
                <a:lnTo>
                  <a:pt x="3443237" y="1227139"/>
                </a:lnTo>
                <a:lnTo>
                  <a:pt x="3441039" y="1227139"/>
                </a:lnTo>
                <a:lnTo>
                  <a:pt x="3438526" y="1227139"/>
                </a:lnTo>
                <a:lnTo>
                  <a:pt x="3439154" y="1223972"/>
                </a:lnTo>
                <a:lnTo>
                  <a:pt x="3440096" y="1220488"/>
                </a:lnTo>
                <a:lnTo>
                  <a:pt x="3441667" y="1217321"/>
                </a:lnTo>
                <a:lnTo>
                  <a:pt x="3442923" y="1214471"/>
                </a:lnTo>
                <a:lnTo>
                  <a:pt x="3446064" y="1208771"/>
                </a:lnTo>
                <a:lnTo>
                  <a:pt x="3449833" y="1202753"/>
                </a:lnTo>
                <a:lnTo>
                  <a:pt x="3457685" y="1192302"/>
                </a:lnTo>
                <a:lnTo>
                  <a:pt x="3461454" y="1186285"/>
                </a:lnTo>
                <a:lnTo>
                  <a:pt x="3464908" y="1180901"/>
                </a:lnTo>
                <a:lnTo>
                  <a:pt x="3469305" y="1173934"/>
                </a:lnTo>
                <a:lnTo>
                  <a:pt x="3473702" y="1166966"/>
                </a:lnTo>
                <a:lnTo>
                  <a:pt x="3483125" y="1154298"/>
                </a:lnTo>
                <a:lnTo>
                  <a:pt x="3493175" y="1141314"/>
                </a:lnTo>
                <a:lnTo>
                  <a:pt x="3497572" y="1134346"/>
                </a:lnTo>
                <a:lnTo>
                  <a:pt x="3501655" y="1127379"/>
                </a:lnTo>
                <a:lnTo>
                  <a:pt x="3506366" y="1119461"/>
                </a:lnTo>
                <a:lnTo>
                  <a:pt x="3508879" y="1115661"/>
                </a:lnTo>
                <a:lnTo>
                  <a:pt x="3511077" y="1111861"/>
                </a:lnTo>
                <a:lnTo>
                  <a:pt x="3514218" y="1108377"/>
                </a:lnTo>
                <a:lnTo>
                  <a:pt x="3517673" y="1105526"/>
                </a:lnTo>
                <a:lnTo>
                  <a:pt x="3519557" y="1104260"/>
                </a:lnTo>
                <a:lnTo>
                  <a:pt x="3521442" y="1103310"/>
                </a:lnTo>
                <a:lnTo>
                  <a:pt x="3523640" y="1102359"/>
                </a:lnTo>
                <a:lnTo>
                  <a:pt x="3525839" y="1101726"/>
                </a:lnTo>
                <a:close/>
                <a:moveTo>
                  <a:pt x="458480" y="1101725"/>
                </a:moveTo>
                <a:lnTo>
                  <a:pt x="464835" y="1102359"/>
                </a:lnTo>
                <a:lnTo>
                  <a:pt x="471190" y="1102676"/>
                </a:lnTo>
                <a:lnTo>
                  <a:pt x="477227" y="1103628"/>
                </a:lnTo>
                <a:lnTo>
                  <a:pt x="483582" y="1104262"/>
                </a:lnTo>
                <a:lnTo>
                  <a:pt x="495974" y="1107116"/>
                </a:lnTo>
                <a:lnTo>
                  <a:pt x="508048" y="1110287"/>
                </a:lnTo>
                <a:lnTo>
                  <a:pt x="520123" y="1113458"/>
                </a:lnTo>
                <a:lnTo>
                  <a:pt x="543954" y="1120751"/>
                </a:lnTo>
                <a:lnTo>
                  <a:pt x="564607" y="1128044"/>
                </a:lnTo>
                <a:lnTo>
                  <a:pt x="584943" y="1135971"/>
                </a:lnTo>
                <a:lnTo>
                  <a:pt x="605278" y="1144216"/>
                </a:lnTo>
                <a:lnTo>
                  <a:pt x="625296" y="1152777"/>
                </a:lnTo>
                <a:lnTo>
                  <a:pt x="635146" y="1157851"/>
                </a:lnTo>
                <a:lnTo>
                  <a:pt x="644996" y="1162607"/>
                </a:lnTo>
                <a:lnTo>
                  <a:pt x="654846" y="1167363"/>
                </a:lnTo>
                <a:lnTo>
                  <a:pt x="664061" y="1172437"/>
                </a:lnTo>
                <a:lnTo>
                  <a:pt x="673911" y="1178145"/>
                </a:lnTo>
                <a:lnTo>
                  <a:pt x="683126" y="1183852"/>
                </a:lnTo>
                <a:lnTo>
                  <a:pt x="692022" y="1189877"/>
                </a:lnTo>
                <a:lnTo>
                  <a:pt x="700919" y="1195902"/>
                </a:lnTo>
                <a:lnTo>
                  <a:pt x="731423" y="1217781"/>
                </a:lnTo>
                <a:lnTo>
                  <a:pt x="746357" y="1228562"/>
                </a:lnTo>
                <a:lnTo>
                  <a:pt x="760655" y="1239978"/>
                </a:lnTo>
                <a:lnTo>
                  <a:pt x="775271" y="1251710"/>
                </a:lnTo>
                <a:lnTo>
                  <a:pt x="789570" y="1263760"/>
                </a:lnTo>
                <a:lnTo>
                  <a:pt x="803551" y="1275809"/>
                </a:lnTo>
                <a:lnTo>
                  <a:pt x="817214" y="1288810"/>
                </a:lnTo>
                <a:lnTo>
                  <a:pt x="827699" y="1299591"/>
                </a:lnTo>
                <a:lnTo>
                  <a:pt x="838503" y="1310690"/>
                </a:lnTo>
                <a:lnTo>
                  <a:pt x="843269" y="1316397"/>
                </a:lnTo>
                <a:lnTo>
                  <a:pt x="848035" y="1322105"/>
                </a:lnTo>
                <a:lnTo>
                  <a:pt x="852801" y="1328447"/>
                </a:lnTo>
                <a:lnTo>
                  <a:pt x="857250" y="1334789"/>
                </a:lnTo>
                <a:lnTo>
                  <a:pt x="857885" y="1336057"/>
                </a:lnTo>
                <a:lnTo>
                  <a:pt x="858520" y="1337326"/>
                </a:lnTo>
                <a:lnTo>
                  <a:pt x="858838" y="1338594"/>
                </a:lnTo>
                <a:lnTo>
                  <a:pt x="858838" y="1340179"/>
                </a:lnTo>
                <a:lnTo>
                  <a:pt x="858520" y="1343033"/>
                </a:lnTo>
                <a:lnTo>
                  <a:pt x="857567" y="1345570"/>
                </a:lnTo>
                <a:lnTo>
                  <a:pt x="856932" y="1346521"/>
                </a:lnTo>
                <a:lnTo>
                  <a:pt x="855661" y="1347473"/>
                </a:lnTo>
                <a:lnTo>
                  <a:pt x="854708" y="1348741"/>
                </a:lnTo>
                <a:lnTo>
                  <a:pt x="853754" y="1349058"/>
                </a:lnTo>
                <a:lnTo>
                  <a:pt x="852166" y="1349375"/>
                </a:lnTo>
                <a:lnTo>
                  <a:pt x="850895" y="1349375"/>
                </a:lnTo>
                <a:lnTo>
                  <a:pt x="849624" y="1349058"/>
                </a:lnTo>
                <a:lnTo>
                  <a:pt x="847717" y="1348424"/>
                </a:lnTo>
                <a:lnTo>
                  <a:pt x="843904" y="1344619"/>
                </a:lnTo>
                <a:lnTo>
                  <a:pt x="839774" y="1340814"/>
                </a:lnTo>
                <a:lnTo>
                  <a:pt x="836278" y="1336691"/>
                </a:lnTo>
                <a:lnTo>
                  <a:pt x="833101" y="1332569"/>
                </a:lnTo>
                <a:lnTo>
                  <a:pt x="825793" y="1324325"/>
                </a:lnTo>
                <a:lnTo>
                  <a:pt x="822298" y="1320202"/>
                </a:lnTo>
                <a:lnTo>
                  <a:pt x="818485" y="1315763"/>
                </a:lnTo>
                <a:lnTo>
                  <a:pt x="807046" y="1303397"/>
                </a:lnTo>
                <a:lnTo>
                  <a:pt x="794972" y="1291347"/>
                </a:lnTo>
                <a:lnTo>
                  <a:pt x="782580" y="1279615"/>
                </a:lnTo>
                <a:lnTo>
                  <a:pt x="769870" y="1268199"/>
                </a:lnTo>
                <a:lnTo>
                  <a:pt x="756525" y="1257418"/>
                </a:lnTo>
                <a:lnTo>
                  <a:pt x="743179" y="1246637"/>
                </a:lnTo>
                <a:lnTo>
                  <a:pt x="715853" y="1226026"/>
                </a:lnTo>
                <a:lnTo>
                  <a:pt x="703143" y="1216196"/>
                </a:lnTo>
                <a:lnTo>
                  <a:pt x="689798" y="1207000"/>
                </a:lnTo>
                <a:lnTo>
                  <a:pt x="676135" y="1198439"/>
                </a:lnTo>
                <a:lnTo>
                  <a:pt x="662472" y="1190194"/>
                </a:lnTo>
                <a:lnTo>
                  <a:pt x="648174" y="1182267"/>
                </a:lnTo>
                <a:lnTo>
                  <a:pt x="634193" y="1174657"/>
                </a:lnTo>
                <a:lnTo>
                  <a:pt x="619577" y="1167681"/>
                </a:lnTo>
                <a:lnTo>
                  <a:pt x="604643" y="1161022"/>
                </a:lnTo>
                <a:lnTo>
                  <a:pt x="572233" y="1147387"/>
                </a:lnTo>
                <a:lnTo>
                  <a:pt x="556028" y="1140728"/>
                </a:lnTo>
                <a:lnTo>
                  <a:pt x="539823" y="1134703"/>
                </a:lnTo>
                <a:lnTo>
                  <a:pt x="523300" y="1128678"/>
                </a:lnTo>
                <a:lnTo>
                  <a:pt x="506142" y="1123287"/>
                </a:lnTo>
                <a:lnTo>
                  <a:pt x="489301" y="1118531"/>
                </a:lnTo>
                <a:lnTo>
                  <a:pt x="481040" y="1116311"/>
                </a:lnTo>
                <a:lnTo>
                  <a:pt x="472461" y="1114726"/>
                </a:lnTo>
                <a:lnTo>
                  <a:pt x="465153" y="1112823"/>
                </a:lnTo>
                <a:lnTo>
                  <a:pt x="461340" y="1112189"/>
                </a:lnTo>
                <a:lnTo>
                  <a:pt x="457845" y="1111238"/>
                </a:lnTo>
                <a:lnTo>
                  <a:pt x="454350" y="1109652"/>
                </a:lnTo>
                <a:lnTo>
                  <a:pt x="451490" y="1108067"/>
                </a:lnTo>
                <a:lnTo>
                  <a:pt x="448630" y="1105530"/>
                </a:lnTo>
                <a:lnTo>
                  <a:pt x="447359" y="1104262"/>
                </a:lnTo>
                <a:lnTo>
                  <a:pt x="446088" y="1102676"/>
                </a:lnTo>
                <a:lnTo>
                  <a:pt x="452443" y="1102359"/>
                </a:lnTo>
                <a:lnTo>
                  <a:pt x="458480" y="1101725"/>
                </a:lnTo>
                <a:close/>
                <a:moveTo>
                  <a:pt x="290177" y="1092200"/>
                </a:moveTo>
                <a:lnTo>
                  <a:pt x="294300" y="1092200"/>
                </a:lnTo>
                <a:lnTo>
                  <a:pt x="298740" y="1092200"/>
                </a:lnTo>
                <a:lnTo>
                  <a:pt x="307303" y="1093471"/>
                </a:lnTo>
                <a:lnTo>
                  <a:pt x="316183" y="1095060"/>
                </a:lnTo>
                <a:lnTo>
                  <a:pt x="325063" y="1096967"/>
                </a:lnTo>
                <a:lnTo>
                  <a:pt x="333944" y="1098873"/>
                </a:lnTo>
                <a:lnTo>
                  <a:pt x="342507" y="1100462"/>
                </a:lnTo>
                <a:lnTo>
                  <a:pt x="365025" y="1105865"/>
                </a:lnTo>
                <a:lnTo>
                  <a:pt x="386908" y="1111585"/>
                </a:lnTo>
                <a:lnTo>
                  <a:pt x="409109" y="1117940"/>
                </a:lnTo>
                <a:lnTo>
                  <a:pt x="430675" y="1124932"/>
                </a:lnTo>
                <a:lnTo>
                  <a:pt x="452559" y="1132558"/>
                </a:lnTo>
                <a:lnTo>
                  <a:pt x="473808" y="1141138"/>
                </a:lnTo>
                <a:lnTo>
                  <a:pt x="495375" y="1150354"/>
                </a:lnTo>
                <a:lnTo>
                  <a:pt x="515990" y="1159887"/>
                </a:lnTo>
                <a:lnTo>
                  <a:pt x="536605" y="1170056"/>
                </a:lnTo>
                <a:lnTo>
                  <a:pt x="556903" y="1180861"/>
                </a:lnTo>
                <a:lnTo>
                  <a:pt x="576566" y="1192619"/>
                </a:lnTo>
                <a:lnTo>
                  <a:pt x="596230" y="1204695"/>
                </a:lnTo>
                <a:lnTo>
                  <a:pt x="615259" y="1217724"/>
                </a:lnTo>
                <a:lnTo>
                  <a:pt x="634288" y="1231070"/>
                </a:lnTo>
                <a:lnTo>
                  <a:pt x="652049" y="1245053"/>
                </a:lnTo>
                <a:lnTo>
                  <a:pt x="670126" y="1259671"/>
                </a:lnTo>
                <a:lnTo>
                  <a:pt x="691693" y="1279055"/>
                </a:lnTo>
                <a:lnTo>
                  <a:pt x="713576" y="1299076"/>
                </a:lnTo>
                <a:lnTo>
                  <a:pt x="734826" y="1318778"/>
                </a:lnTo>
                <a:lnTo>
                  <a:pt x="756075" y="1338798"/>
                </a:lnTo>
                <a:lnTo>
                  <a:pt x="798573" y="1379474"/>
                </a:lnTo>
                <a:lnTo>
                  <a:pt x="840438" y="1420468"/>
                </a:lnTo>
                <a:lnTo>
                  <a:pt x="842658" y="1423010"/>
                </a:lnTo>
                <a:lnTo>
                  <a:pt x="845195" y="1426188"/>
                </a:lnTo>
                <a:lnTo>
                  <a:pt x="848049" y="1429048"/>
                </a:lnTo>
                <a:lnTo>
                  <a:pt x="850269" y="1432226"/>
                </a:lnTo>
                <a:lnTo>
                  <a:pt x="852489" y="1435086"/>
                </a:lnTo>
                <a:lnTo>
                  <a:pt x="853124" y="1436993"/>
                </a:lnTo>
                <a:lnTo>
                  <a:pt x="853758" y="1438582"/>
                </a:lnTo>
                <a:lnTo>
                  <a:pt x="854075" y="1440488"/>
                </a:lnTo>
                <a:lnTo>
                  <a:pt x="854075" y="1442395"/>
                </a:lnTo>
                <a:lnTo>
                  <a:pt x="853758" y="1444302"/>
                </a:lnTo>
                <a:lnTo>
                  <a:pt x="853124" y="1446208"/>
                </a:lnTo>
                <a:lnTo>
                  <a:pt x="852807" y="1447797"/>
                </a:lnTo>
                <a:lnTo>
                  <a:pt x="851538" y="1448751"/>
                </a:lnTo>
                <a:lnTo>
                  <a:pt x="850904" y="1449704"/>
                </a:lnTo>
                <a:lnTo>
                  <a:pt x="849635" y="1450340"/>
                </a:lnTo>
                <a:lnTo>
                  <a:pt x="848684" y="1450657"/>
                </a:lnTo>
                <a:lnTo>
                  <a:pt x="847098" y="1450975"/>
                </a:lnTo>
                <a:lnTo>
                  <a:pt x="844878" y="1450975"/>
                </a:lnTo>
                <a:lnTo>
                  <a:pt x="842023" y="1450657"/>
                </a:lnTo>
                <a:lnTo>
                  <a:pt x="839486" y="1449386"/>
                </a:lnTo>
                <a:lnTo>
                  <a:pt x="837266" y="1448115"/>
                </a:lnTo>
                <a:lnTo>
                  <a:pt x="835363" y="1445891"/>
                </a:lnTo>
                <a:lnTo>
                  <a:pt x="823628" y="1431908"/>
                </a:lnTo>
                <a:lnTo>
                  <a:pt x="811577" y="1418244"/>
                </a:lnTo>
                <a:lnTo>
                  <a:pt x="799208" y="1405215"/>
                </a:lnTo>
                <a:lnTo>
                  <a:pt x="792865" y="1398859"/>
                </a:lnTo>
                <a:lnTo>
                  <a:pt x="786204" y="1392821"/>
                </a:lnTo>
                <a:lnTo>
                  <a:pt x="746560" y="1353416"/>
                </a:lnTo>
                <a:lnTo>
                  <a:pt x="726897" y="1334032"/>
                </a:lnTo>
                <a:lnTo>
                  <a:pt x="706599" y="1314647"/>
                </a:lnTo>
                <a:lnTo>
                  <a:pt x="686301" y="1295580"/>
                </a:lnTo>
                <a:lnTo>
                  <a:pt x="665052" y="1277149"/>
                </a:lnTo>
                <a:lnTo>
                  <a:pt x="654586" y="1267933"/>
                </a:lnTo>
                <a:lnTo>
                  <a:pt x="643803" y="1259353"/>
                </a:lnTo>
                <a:lnTo>
                  <a:pt x="632702" y="1250455"/>
                </a:lnTo>
                <a:lnTo>
                  <a:pt x="621602" y="1242193"/>
                </a:lnTo>
                <a:lnTo>
                  <a:pt x="605744" y="1229799"/>
                </a:lnTo>
                <a:lnTo>
                  <a:pt x="589569" y="1218041"/>
                </a:lnTo>
                <a:lnTo>
                  <a:pt x="573077" y="1206919"/>
                </a:lnTo>
                <a:lnTo>
                  <a:pt x="556268" y="1196432"/>
                </a:lnTo>
                <a:lnTo>
                  <a:pt x="539142" y="1186581"/>
                </a:lnTo>
                <a:lnTo>
                  <a:pt x="521381" y="1177365"/>
                </a:lnTo>
                <a:lnTo>
                  <a:pt x="503621" y="1168150"/>
                </a:lnTo>
                <a:lnTo>
                  <a:pt x="485226" y="1159887"/>
                </a:lnTo>
                <a:lnTo>
                  <a:pt x="466831" y="1152261"/>
                </a:lnTo>
                <a:lnTo>
                  <a:pt x="448119" y="1144952"/>
                </a:lnTo>
                <a:lnTo>
                  <a:pt x="429407" y="1138278"/>
                </a:lnTo>
                <a:lnTo>
                  <a:pt x="410378" y="1131605"/>
                </a:lnTo>
                <a:lnTo>
                  <a:pt x="391348" y="1125885"/>
                </a:lnTo>
                <a:lnTo>
                  <a:pt x="372319" y="1120165"/>
                </a:lnTo>
                <a:lnTo>
                  <a:pt x="352973" y="1115080"/>
                </a:lnTo>
                <a:lnTo>
                  <a:pt x="333627" y="1110314"/>
                </a:lnTo>
                <a:lnTo>
                  <a:pt x="326015" y="1108407"/>
                </a:lnTo>
                <a:lnTo>
                  <a:pt x="318403" y="1106818"/>
                </a:lnTo>
                <a:lnTo>
                  <a:pt x="302863" y="1104276"/>
                </a:lnTo>
                <a:lnTo>
                  <a:pt x="294934" y="1103005"/>
                </a:lnTo>
                <a:lnTo>
                  <a:pt x="287322" y="1100780"/>
                </a:lnTo>
                <a:lnTo>
                  <a:pt x="280028" y="1098556"/>
                </a:lnTo>
                <a:lnTo>
                  <a:pt x="273050" y="1095696"/>
                </a:lnTo>
                <a:lnTo>
                  <a:pt x="277173" y="1094425"/>
                </a:lnTo>
                <a:lnTo>
                  <a:pt x="281613" y="1093153"/>
                </a:lnTo>
                <a:lnTo>
                  <a:pt x="285736" y="1092518"/>
                </a:lnTo>
                <a:lnTo>
                  <a:pt x="290177" y="1092200"/>
                </a:lnTo>
                <a:close/>
                <a:moveTo>
                  <a:pt x="2357785" y="1083531"/>
                </a:moveTo>
                <a:lnTo>
                  <a:pt x="2341914" y="1085437"/>
                </a:lnTo>
                <a:lnTo>
                  <a:pt x="2355245" y="1104808"/>
                </a:lnTo>
                <a:lnTo>
                  <a:pt x="2357785" y="1083531"/>
                </a:lnTo>
                <a:close/>
                <a:moveTo>
                  <a:pt x="2363815" y="1056538"/>
                </a:moveTo>
                <a:lnTo>
                  <a:pt x="2357785" y="1077180"/>
                </a:lnTo>
                <a:lnTo>
                  <a:pt x="2370799" y="1075275"/>
                </a:lnTo>
                <a:lnTo>
                  <a:pt x="2373655" y="1079721"/>
                </a:lnTo>
                <a:lnTo>
                  <a:pt x="2376830" y="1083531"/>
                </a:lnTo>
                <a:lnTo>
                  <a:pt x="2378417" y="1085119"/>
                </a:lnTo>
                <a:lnTo>
                  <a:pt x="2380321" y="1087025"/>
                </a:lnTo>
                <a:lnTo>
                  <a:pt x="2382226" y="1088613"/>
                </a:lnTo>
                <a:lnTo>
                  <a:pt x="2384765" y="1089883"/>
                </a:lnTo>
                <a:lnTo>
                  <a:pt x="2382543" y="1085119"/>
                </a:lnTo>
                <a:lnTo>
                  <a:pt x="2380639" y="1080673"/>
                </a:lnTo>
                <a:lnTo>
                  <a:pt x="2378099" y="1076545"/>
                </a:lnTo>
                <a:lnTo>
                  <a:pt x="2375243" y="1072416"/>
                </a:lnTo>
                <a:lnTo>
                  <a:pt x="2369846" y="1064477"/>
                </a:lnTo>
                <a:lnTo>
                  <a:pt x="2363815" y="1056538"/>
                </a:lnTo>
                <a:close/>
                <a:moveTo>
                  <a:pt x="1917208" y="1045106"/>
                </a:moveTo>
                <a:lnTo>
                  <a:pt x="1915303" y="1050822"/>
                </a:lnTo>
                <a:lnTo>
                  <a:pt x="1913716" y="1055903"/>
                </a:lnTo>
                <a:lnTo>
                  <a:pt x="1912446" y="1061302"/>
                </a:lnTo>
                <a:lnTo>
                  <a:pt x="1911177" y="1067018"/>
                </a:lnTo>
                <a:lnTo>
                  <a:pt x="1910225" y="1072416"/>
                </a:lnTo>
                <a:lnTo>
                  <a:pt x="1909590" y="1078133"/>
                </a:lnTo>
                <a:lnTo>
                  <a:pt x="1909272" y="1083531"/>
                </a:lnTo>
                <a:lnTo>
                  <a:pt x="1909590" y="1088930"/>
                </a:lnTo>
                <a:lnTo>
                  <a:pt x="1911177" y="1083849"/>
                </a:lnTo>
                <a:lnTo>
                  <a:pt x="1913081" y="1078450"/>
                </a:lnTo>
                <a:lnTo>
                  <a:pt x="1914351" y="1073052"/>
                </a:lnTo>
                <a:lnTo>
                  <a:pt x="1915303" y="1067653"/>
                </a:lnTo>
                <a:lnTo>
                  <a:pt x="1916255" y="1062255"/>
                </a:lnTo>
                <a:lnTo>
                  <a:pt x="1916890" y="1056538"/>
                </a:lnTo>
                <a:lnTo>
                  <a:pt x="1917208" y="1045106"/>
                </a:lnTo>
                <a:close/>
                <a:moveTo>
                  <a:pt x="2164081" y="1039814"/>
                </a:moveTo>
                <a:lnTo>
                  <a:pt x="2166939" y="1039814"/>
                </a:lnTo>
                <a:lnTo>
                  <a:pt x="2169796" y="1039814"/>
                </a:lnTo>
                <a:lnTo>
                  <a:pt x="2169796" y="1042018"/>
                </a:lnTo>
                <a:lnTo>
                  <a:pt x="2170749" y="1044536"/>
                </a:lnTo>
                <a:lnTo>
                  <a:pt x="2171701" y="1049574"/>
                </a:lnTo>
                <a:lnTo>
                  <a:pt x="2171701" y="1052092"/>
                </a:lnTo>
                <a:lnTo>
                  <a:pt x="2171384" y="1054611"/>
                </a:lnTo>
                <a:lnTo>
                  <a:pt x="2170749" y="1055555"/>
                </a:lnTo>
                <a:lnTo>
                  <a:pt x="2169796" y="1056500"/>
                </a:lnTo>
                <a:lnTo>
                  <a:pt x="2168844" y="1057444"/>
                </a:lnTo>
                <a:lnTo>
                  <a:pt x="2167891" y="1058389"/>
                </a:lnTo>
                <a:lnTo>
                  <a:pt x="2164399" y="1060907"/>
                </a:lnTo>
                <a:lnTo>
                  <a:pt x="2161541" y="1064055"/>
                </a:lnTo>
                <a:lnTo>
                  <a:pt x="2158684" y="1067204"/>
                </a:lnTo>
                <a:lnTo>
                  <a:pt x="2155826" y="1070352"/>
                </a:lnTo>
                <a:lnTo>
                  <a:pt x="2151064" y="1076963"/>
                </a:lnTo>
                <a:lnTo>
                  <a:pt x="2146619" y="1084204"/>
                </a:lnTo>
                <a:lnTo>
                  <a:pt x="2142491" y="1091445"/>
                </a:lnTo>
                <a:lnTo>
                  <a:pt x="2138681" y="1099316"/>
                </a:lnTo>
                <a:lnTo>
                  <a:pt x="2131061" y="1114427"/>
                </a:lnTo>
                <a:lnTo>
                  <a:pt x="2120901" y="1106871"/>
                </a:lnTo>
                <a:lnTo>
                  <a:pt x="2123124" y="1099001"/>
                </a:lnTo>
                <a:lnTo>
                  <a:pt x="2125346" y="1091445"/>
                </a:lnTo>
                <a:lnTo>
                  <a:pt x="2128839" y="1083889"/>
                </a:lnTo>
                <a:lnTo>
                  <a:pt x="2132331" y="1076334"/>
                </a:lnTo>
                <a:lnTo>
                  <a:pt x="2136459" y="1069093"/>
                </a:lnTo>
                <a:lnTo>
                  <a:pt x="2140586" y="1062481"/>
                </a:lnTo>
                <a:lnTo>
                  <a:pt x="2149159" y="1048314"/>
                </a:lnTo>
                <a:lnTo>
                  <a:pt x="2151064" y="1045481"/>
                </a:lnTo>
                <a:lnTo>
                  <a:pt x="2152969" y="1043907"/>
                </a:lnTo>
                <a:lnTo>
                  <a:pt x="2155509" y="1042018"/>
                </a:lnTo>
                <a:lnTo>
                  <a:pt x="2158366" y="1041073"/>
                </a:lnTo>
                <a:lnTo>
                  <a:pt x="2160906" y="1040444"/>
                </a:lnTo>
                <a:lnTo>
                  <a:pt x="2164081" y="1039814"/>
                </a:lnTo>
                <a:close/>
                <a:moveTo>
                  <a:pt x="2197084" y="1025526"/>
                </a:moveTo>
                <a:lnTo>
                  <a:pt x="2198658" y="1025526"/>
                </a:lnTo>
                <a:lnTo>
                  <a:pt x="2199917" y="1025526"/>
                </a:lnTo>
                <a:lnTo>
                  <a:pt x="2206211" y="1028072"/>
                </a:lnTo>
                <a:lnTo>
                  <a:pt x="2211877" y="1030937"/>
                </a:lnTo>
                <a:lnTo>
                  <a:pt x="2218171" y="1034438"/>
                </a:lnTo>
                <a:lnTo>
                  <a:pt x="2223522" y="1037939"/>
                </a:lnTo>
                <a:lnTo>
                  <a:pt x="2235167" y="1044941"/>
                </a:lnTo>
                <a:lnTo>
                  <a:pt x="2246497" y="1051943"/>
                </a:lnTo>
                <a:lnTo>
                  <a:pt x="2254680" y="1056717"/>
                </a:lnTo>
                <a:lnTo>
                  <a:pt x="2262549" y="1062446"/>
                </a:lnTo>
                <a:lnTo>
                  <a:pt x="2270417" y="1067857"/>
                </a:lnTo>
                <a:lnTo>
                  <a:pt x="2277656" y="1074222"/>
                </a:lnTo>
                <a:lnTo>
                  <a:pt x="2284580" y="1080588"/>
                </a:lnTo>
                <a:lnTo>
                  <a:pt x="2287728" y="1084089"/>
                </a:lnTo>
                <a:lnTo>
                  <a:pt x="2290875" y="1087908"/>
                </a:lnTo>
                <a:lnTo>
                  <a:pt x="2293707" y="1091409"/>
                </a:lnTo>
                <a:lnTo>
                  <a:pt x="2296540" y="1095547"/>
                </a:lnTo>
                <a:lnTo>
                  <a:pt x="2298743" y="1099685"/>
                </a:lnTo>
                <a:lnTo>
                  <a:pt x="2300946" y="1103822"/>
                </a:lnTo>
                <a:lnTo>
                  <a:pt x="2302205" y="1106687"/>
                </a:lnTo>
                <a:lnTo>
                  <a:pt x="2302835" y="1109551"/>
                </a:lnTo>
                <a:lnTo>
                  <a:pt x="2303150" y="1111779"/>
                </a:lnTo>
                <a:lnTo>
                  <a:pt x="2303464" y="1114643"/>
                </a:lnTo>
                <a:lnTo>
                  <a:pt x="2303464" y="1117508"/>
                </a:lnTo>
                <a:lnTo>
                  <a:pt x="2303150" y="1120054"/>
                </a:lnTo>
                <a:lnTo>
                  <a:pt x="2302520" y="1122919"/>
                </a:lnTo>
                <a:lnTo>
                  <a:pt x="2301891" y="1125465"/>
                </a:lnTo>
                <a:lnTo>
                  <a:pt x="2300946" y="1127693"/>
                </a:lnTo>
                <a:lnTo>
                  <a:pt x="2299373" y="1130557"/>
                </a:lnTo>
                <a:lnTo>
                  <a:pt x="2298114" y="1132467"/>
                </a:lnTo>
                <a:lnTo>
                  <a:pt x="2296540" y="1135013"/>
                </a:lnTo>
                <a:lnTo>
                  <a:pt x="2294337" y="1136923"/>
                </a:lnTo>
                <a:lnTo>
                  <a:pt x="2292449" y="1138832"/>
                </a:lnTo>
                <a:lnTo>
                  <a:pt x="2290245" y="1140424"/>
                </a:lnTo>
                <a:lnTo>
                  <a:pt x="2287728" y="1142015"/>
                </a:lnTo>
                <a:lnTo>
                  <a:pt x="2282692" y="1145198"/>
                </a:lnTo>
                <a:lnTo>
                  <a:pt x="2277341" y="1147426"/>
                </a:lnTo>
                <a:lnTo>
                  <a:pt x="2271676" y="1149654"/>
                </a:lnTo>
                <a:lnTo>
                  <a:pt x="2266326" y="1151245"/>
                </a:lnTo>
                <a:lnTo>
                  <a:pt x="2260975" y="1152837"/>
                </a:lnTo>
                <a:lnTo>
                  <a:pt x="2254995" y="1153791"/>
                </a:lnTo>
                <a:lnTo>
                  <a:pt x="2249330" y="1154746"/>
                </a:lnTo>
                <a:lnTo>
                  <a:pt x="2243350" y="1155065"/>
                </a:lnTo>
                <a:lnTo>
                  <a:pt x="2231390" y="1155701"/>
                </a:lnTo>
                <a:lnTo>
                  <a:pt x="2219745" y="1155701"/>
                </a:lnTo>
                <a:lnTo>
                  <a:pt x="2207785" y="1155065"/>
                </a:lnTo>
                <a:lnTo>
                  <a:pt x="2196140" y="1154428"/>
                </a:lnTo>
                <a:lnTo>
                  <a:pt x="2191419" y="1154110"/>
                </a:lnTo>
                <a:lnTo>
                  <a:pt x="2186383" y="1153473"/>
                </a:lnTo>
                <a:lnTo>
                  <a:pt x="2181347" y="1151882"/>
                </a:lnTo>
                <a:lnTo>
                  <a:pt x="2176941" y="1150609"/>
                </a:lnTo>
                <a:lnTo>
                  <a:pt x="2172220" y="1149017"/>
                </a:lnTo>
                <a:lnTo>
                  <a:pt x="2167814" y="1146789"/>
                </a:lnTo>
                <a:lnTo>
                  <a:pt x="2163408" y="1144880"/>
                </a:lnTo>
                <a:lnTo>
                  <a:pt x="2159001" y="1142334"/>
                </a:lnTo>
                <a:lnTo>
                  <a:pt x="2163093" y="1140424"/>
                </a:lnTo>
                <a:lnTo>
                  <a:pt x="2166870" y="1139151"/>
                </a:lnTo>
                <a:lnTo>
                  <a:pt x="2170961" y="1138514"/>
                </a:lnTo>
                <a:lnTo>
                  <a:pt x="2175053" y="1137878"/>
                </a:lnTo>
                <a:lnTo>
                  <a:pt x="2183551" y="1137559"/>
                </a:lnTo>
                <a:lnTo>
                  <a:pt x="2191734" y="1137559"/>
                </a:lnTo>
                <a:lnTo>
                  <a:pt x="2188901" y="1128966"/>
                </a:lnTo>
                <a:lnTo>
                  <a:pt x="2186698" y="1119418"/>
                </a:lnTo>
                <a:lnTo>
                  <a:pt x="2185439" y="1114643"/>
                </a:lnTo>
                <a:lnTo>
                  <a:pt x="2184809" y="1110188"/>
                </a:lnTo>
                <a:lnTo>
                  <a:pt x="2184495" y="1105413"/>
                </a:lnTo>
                <a:lnTo>
                  <a:pt x="2184180" y="1100321"/>
                </a:lnTo>
                <a:lnTo>
                  <a:pt x="2184180" y="1095547"/>
                </a:lnTo>
                <a:lnTo>
                  <a:pt x="2184809" y="1091091"/>
                </a:lnTo>
                <a:lnTo>
                  <a:pt x="2185754" y="1086635"/>
                </a:lnTo>
                <a:lnTo>
                  <a:pt x="2187327" y="1082498"/>
                </a:lnTo>
                <a:lnTo>
                  <a:pt x="2189216" y="1078360"/>
                </a:lnTo>
                <a:lnTo>
                  <a:pt x="2191734" y="1074541"/>
                </a:lnTo>
                <a:lnTo>
                  <a:pt x="2195196" y="1071040"/>
                </a:lnTo>
                <a:lnTo>
                  <a:pt x="2198972" y="1067857"/>
                </a:lnTo>
                <a:lnTo>
                  <a:pt x="2200231" y="1066902"/>
                </a:lnTo>
                <a:lnTo>
                  <a:pt x="2201490" y="1065947"/>
                </a:lnTo>
                <a:lnTo>
                  <a:pt x="2203064" y="1065311"/>
                </a:lnTo>
                <a:lnTo>
                  <a:pt x="2204638" y="1064674"/>
                </a:lnTo>
                <a:lnTo>
                  <a:pt x="2206211" y="1064674"/>
                </a:lnTo>
                <a:lnTo>
                  <a:pt x="2207785" y="1064674"/>
                </a:lnTo>
                <a:lnTo>
                  <a:pt x="2210932" y="1065629"/>
                </a:lnTo>
                <a:lnTo>
                  <a:pt x="2214080" y="1066584"/>
                </a:lnTo>
                <a:lnTo>
                  <a:pt x="2216912" y="1067857"/>
                </a:lnTo>
                <a:lnTo>
                  <a:pt x="2220060" y="1068812"/>
                </a:lnTo>
                <a:lnTo>
                  <a:pt x="2223207" y="1070085"/>
                </a:lnTo>
                <a:lnTo>
                  <a:pt x="2222892" y="1072313"/>
                </a:lnTo>
                <a:lnTo>
                  <a:pt x="2222578" y="1074222"/>
                </a:lnTo>
                <a:lnTo>
                  <a:pt x="2221948" y="1075814"/>
                </a:lnTo>
                <a:lnTo>
                  <a:pt x="2220689" y="1077723"/>
                </a:lnTo>
                <a:lnTo>
                  <a:pt x="2218801" y="1080270"/>
                </a:lnTo>
                <a:lnTo>
                  <a:pt x="2215653" y="1082816"/>
                </a:lnTo>
                <a:lnTo>
                  <a:pt x="2212506" y="1084725"/>
                </a:lnTo>
                <a:lnTo>
                  <a:pt x="2209359" y="1086635"/>
                </a:lnTo>
                <a:lnTo>
                  <a:pt x="2206211" y="1088545"/>
                </a:lnTo>
                <a:lnTo>
                  <a:pt x="2202749" y="1090455"/>
                </a:lnTo>
                <a:lnTo>
                  <a:pt x="2202435" y="1096183"/>
                </a:lnTo>
                <a:lnTo>
                  <a:pt x="2202435" y="1101912"/>
                </a:lnTo>
                <a:lnTo>
                  <a:pt x="2202749" y="1113052"/>
                </a:lnTo>
                <a:lnTo>
                  <a:pt x="2213136" y="1110188"/>
                </a:lnTo>
                <a:lnTo>
                  <a:pt x="2223836" y="1106687"/>
                </a:lnTo>
                <a:lnTo>
                  <a:pt x="2224466" y="1101594"/>
                </a:lnTo>
                <a:lnTo>
                  <a:pt x="2224781" y="1096183"/>
                </a:lnTo>
                <a:lnTo>
                  <a:pt x="2225095" y="1090773"/>
                </a:lnTo>
                <a:lnTo>
                  <a:pt x="2225725" y="1085680"/>
                </a:lnTo>
                <a:lnTo>
                  <a:pt x="2226669" y="1080270"/>
                </a:lnTo>
                <a:lnTo>
                  <a:pt x="2227928" y="1075495"/>
                </a:lnTo>
                <a:lnTo>
                  <a:pt x="2228872" y="1073268"/>
                </a:lnTo>
                <a:lnTo>
                  <a:pt x="2230446" y="1070721"/>
                </a:lnTo>
                <a:lnTo>
                  <a:pt x="2231705" y="1068493"/>
                </a:lnTo>
                <a:lnTo>
                  <a:pt x="2233593" y="1066584"/>
                </a:lnTo>
                <a:lnTo>
                  <a:pt x="2210618" y="1052898"/>
                </a:lnTo>
                <a:lnTo>
                  <a:pt x="2199287" y="1046214"/>
                </a:lnTo>
                <a:lnTo>
                  <a:pt x="2187957" y="1038894"/>
                </a:lnTo>
                <a:lnTo>
                  <a:pt x="2190160" y="1034438"/>
                </a:lnTo>
                <a:lnTo>
                  <a:pt x="2191104" y="1031892"/>
                </a:lnTo>
                <a:lnTo>
                  <a:pt x="2192048" y="1029982"/>
                </a:lnTo>
                <a:lnTo>
                  <a:pt x="2193307" y="1027754"/>
                </a:lnTo>
                <a:lnTo>
                  <a:pt x="2195196" y="1026481"/>
                </a:lnTo>
                <a:lnTo>
                  <a:pt x="2196140" y="1025844"/>
                </a:lnTo>
                <a:lnTo>
                  <a:pt x="2197084" y="1025526"/>
                </a:lnTo>
                <a:close/>
                <a:moveTo>
                  <a:pt x="1695332" y="1024147"/>
                </a:moveTo>
                <a:lnTo>
                  <a:pt x="1692158" y="1031451"/>
                </a:lnTo>
                <a:lnTo>
                  <a:pt x="1688666" y="1038437"/>
                </a:lnTo>
                <a:lnTo>
                  <a:pt x="1684540" y="1045424"/>
                </a:lnTo>
                <a:lnTo>
                  <a:pt x="1680731" y="1052410"/>
                </a:lnTo>
                <a:lnTo>
                  <a:pt x="1688666" y="1047647"/>
                </a:lnTo>
                <a:lnTo>
                  <a:pt x="1696602" y="1042566"/>
                </a:lnTo>
                <a:lnTo>
                  <a:pt x="1711838" y="1032086"/>
                </a:lnTo>
                <a:lnTo>
                  <a:pt x="1695332" y="1024147"/>
                </a:lnTo>
                <a:close/>
                <a:moveTo>
                  <a:pt x="2342548" y="1006046"/>
                </a:moveTo>
                <a:lnTo>
                  <a:pt x="2353976" y="1018431"/>
                </a:lnTo>
                <a:lnTo>
                  <a:pt x="2365720" y="1030498"/>
                </a:lnTo>
                <a:lnTo>
                  <a:pt x="2376830" y="1042883"/>
                </a:lnTo>
                <a:lnTo>
                  <a:pt x="2382226" y="1049234"/>
                </a:lnTo>
                <a:lnTo>
                  <a:pt x="2387304" y="1055903"/>
                </a:lnTo>
                <a:lnTo>
                  <a:pt x="2392383" y="1062572"/>
                </a:lnTo>
                <a:lnTo>
                  <a:pt x="2397144" y="1069241"/>
                </a:lnTo>
                <a:lnTo>
                  <a:pt x="2401588" y="1076227"/>
                </a:lnTo>
                <a:lnTo>
                  <a:pt x="2405715" y="1083531"/>
                </a:lnTo>
                <a:lnTo>
                  <a:pt x="2409524" y="1091153"/>
                </a:lnTo>
                <a:lnTo>
                  <a:pt x="2413015" y="1098774"/>
                </a:lnTo>
                <a:lnTo>
                  <a:pt x="2416190" y="1106396"/>
                </a:lnTo>
                <a:lnTo>
                  <a:pt x="2418411" y="1114653"/>
                </a:lnTo>
                <a:lnTo>
                  <a:pt x="2414602" y="1120369"/>
                </a:lnTo>
                <a:lnTo>
                  <a:pt x="2410793" y="1126720"/>
                </a:lnTo>
                <a:lnTo>
                  <a:pt x="2407302" y="1132754"/>
                </a:lnTo>
                <a:lnTo>
                  <a:pt x="2404445" y="1139423"/>
                </a:lnTo>
                <a:lnTo>
                  <a:pt x="2406984" y="1138788"/>
                </a:lnTo>
                <a:lnTo>
                  <a:pt x="2409841" y="1138153"/>
                </a:lnTo>
                <a:lnTo>
                  <a:pt x="2412698" y="1137835"/>
                </a:lnTo>
                <a:lnTo>
                  <a:pt x="2415555" y="1136882"/>
                </a:lnTo>
                <a:lnTo>
                  <a:pt x="2418094" y="1135930"/>
                </a:lnTo>
                <a:lnTo>
                  <a:pt x="2420316" y="1134342"/>
                </a:lnTo>
                <a:lnTo>
                  <a:pt x="2421268" y="1133071"/>
                </a:lnTo>
                <a:lnTo>
                  <a:pt x="2421903" y="1132119"/>
                </a:lnTo>
                <a:lnTo>
                  <a:pt x="2422220" y="1130848"/>
                </a:lnTo>
                <a:lnTo>
                  <a:pt x="2422538" y="1128943"/>
                </a:lnTo>
                <a:lnTo>
                  <a:pt x="2423490" y="1126085"/>
                </a:lnTo>
                <a:lnTo>
                  <a:pt x="2424442" y="1122909"/>
                </a:lnTo>
                <a:lnTo>
                  <a:pt x="2424760" y="1119734"/>
                </a:lnTo>
                <a:lnTo>
                  <a:pt x="2425077" y="1116558"/>
                </a:lnTo>
                <a:lnTo>
                  <a:pt x="2425077" y="1110524"/>
                </a:lnTo>
                <a:lnTo>
                  <a:pt x="2424442" y="1104173"/>
                </a:lnTo>
                <a:lnTo>
                  <a:pt x="2422855" y="1098139"/>
                </a:lnTo>
                <a:lnTo>
                  <a:pt x="2420951" y="1091788"/>
                </a:lnTo>
                <a:lnTo>
                  <a:pt x="2418094" y="1086390"/>
                </a:lnTo>
                <a:lnTo>
                  <a:pt x="2414920" y="1080673"/>
                </a:lnTo>
                <a:lnTo>
                  <a:pt x="2411428" y="1074957"/>
                </a:lnTo>
                <a:lnTo>
                  <a:pt x="2408254" y="1069558"/>
                </a:lnTo>
                <a:lnTo>
                  <a:pt x="2400319" y="1059397"/>
                </a:lnTo>
                <a:lnTo>
                  <a:pt x="2391431" y="1049234"/>
                </a:lnTo>
                <a:lnTo>
                  <a:pt x="2382543" y="1039707"/>
                </a:lnTo>
                <a:lnTo>
                  <a:pt x="2373338" y="1030816"/>
                </a:lnTo>
                <a:lnTo>
                  <a:pt x="2363181" y="1021924"/>
                </a:lnTo>
                <a:lnTo>
                  <a:pt x="2353341" y="1013667"/>
                </a:lnTo>
                <a:lnTo>
                  <a:pt x="2342548" y="1006046"/>
                </a:lnTo>
                <a:close/>
                <a:moveTo>
                  <a:pt x="2583305" y="993776"/>
                </a:moveTo>
                <a:lnTo>
                  <a:pt x="2584231" y="993776"/>
                </a:lnTo>
                <a:lnTo>
                  <a:pt x="2586701" y="993776"/>
                </a:lnTo>
                <a:lnTo>
                  <a:pt x="2589170" y="994084"/>
                </a:lnTo>
                <a:lnTo>
                  <a:pt x="2593800" y="996238"/>
                </a:lnTo>
                <a:lnTo>
                  <a:pt x="2596270" y="997162"/>
                </a:lnTo>
                <a:lnTo>
                  <a:pt x="2598739" y="997470"/>
                </a:lnTo>
                <a:lnTo>
                  <a:pt x="2596578" y="1001471"/>
                </a:lnTo>
                <a:lnTo>
                  <a:pt x="2593800" y="1005164"/>
                </a:lnTo>
                <a:lnTo>
                  <a:pt x="2591331" y="1008550"/>
                </a:lnTo>
                <a:lnTo>
                  <a:pt x="2588553" y="1011935"/>
                </a:lnTo>
                <a:lnTo>
                  <a:pt x="2585466" y="1015013"/>
                </a:lnTo>
                <a:lnTo>
                  <a:pt x="2582070" y="1018091"/>
                </a:lnTo>
                <a:lnTo>
                  <a:pt x="2575588" y="1023631"/>
                </a:lnTo>
                <a:lnTo>
                  <a:pt x="2572810" y="1023939"/>
                </a:lnTo>
                <a:lnTo>
                  <a:pt x="2570032" y="1023324"/>
                </a:lnTo>
                <a:lnTo>
                  <a:pt x="2567871" y="1022092"/>
                </a:lnTo>
                <a:lnTo>
                  <a:pt x="2565401" y="1019938"/>
                </a:lnTo>
                <a:lnTo>
                  <a:pt x="2566019" y="1016244"/>
                </a:lnTo>
                <a:lnTo>
                  <a:pt x="2567562" y="1012859"/>
                </a:lnTo>
                <a:lnTo>
                  <a:pt x="2569105" y="1010089"/>
                </a:lnTo>
                <a:lnTo>
                  <a:pt x="2570649" y="1007011"/>
                </a:lnTo>
                <a:lnTo>
                  <a:pt x="2572810" y="1003933"/>
                </a:lnTo>
                <a:lnTo>
                  <a:pt x="2575279" y="1001163"/>
                </a:lnTo>
                <a:lnTo>
                  <a:pt x="2580218" y="996238"/>
                </a:lnTo>
                <a:lnTo>
                  <a:pt x="2581144" y="995315"/>
                </a:lnTo>
                <a:lnTo>
                  <a:pt x="2582070" y="994699"/>
                </a:lnTo>
                <a:lnTo>
                  <a:pt x="2583305" y="993776"/>
                </a:lnTo>
                <a:close/>
                <a:moveTo>
                  <a:pt x="1933079" y="992073"/>
                </a:moveTo>
                <a:lnTo>
                  <a:pt x="1928952" y="1004140"/>
                </a:lnTo>
                <a:lnTo>
                  <a:pt x="1924826" y="1016208"/>
                </a:lnTo>
                <a:lnTo>
                  <a:pt x="1917525" y="1040343"/>
                </a:lnTo>
                <a:lnTo>
                  <a:pt x="1925461" y="1037485"/>
                </a:lnTo>
                <a:lnTo>
                  <a:pt x="1933396" y="1035262"/>
                </a:lnTo>
                <a:lnTo>
                  <a:pt x="1932761" y="1024464"/>
                </a:lnTo>
                <a:lnTo>
                  <a:pt x="1932761" y="1013667"/>
                </a:lnTo>
                <a:lnTo>
                  <a:pt x="1933079" y="992073"/>
                </a:lnTo>
                <a:close/>
                <a:moveTo>
                  <a:pt x="3471864" y="982664"/>
                </a:moveTo>
                <a:lnTo>
                  <a:pt x="3469021" y="995303"/>
                </a:lnTo>
                <a:lnTo>
                  <a:pt x="3465546" y="1007309"/>
                </a:lnTo>
                <a:lnTo>
                  <a:pt x="3462072" y="1019315"/>
                </a:lnTo>
                <a:lnTo>
                  <a:pt x="3457965" y="1031322"/>
                </a:lnTo>
                <a:lnTo>
                  <a:pt x="3453859" y="1043328"/>
                </a:lnTo>
                <a:lnTo>
                  <a:pt x="3449120" y="1055019"/>
                </a:lnTo>
                <a:lnTo>
                  <a:pt x="3444382" y="1066709"/>
                </a:lnTo>
                <a:lnTo>
                  <a:pt x="3439012" y="1078400"/>
                </a:lnTo>
                <a:lnTo>
                  <a:pt x="3436485" y="1083139"/>
                </a:lnTo>
                <a:lnTo>
                  <a:pt x="3433642" y="1088194"/>
                </a:lnTo>
                <a:lnTo>
                  <a:pt x="3430483" y="1093250"/>
                </a:lnTo>
                <a:lnTo>
                  <a:pt x="3427325" y="1098621"/>
                </a:lnTo>
                <a:lnTo>
                  <a:pt x="3423850" y="1103361"/>
                </a:lnTo>
                <a:lnTo>
                  <a:pt x="3422270" y="1105572"/>
                </a:lnTo>
                <a:lnTo>
                  <a:pt x="3420375" y="1107468"/>
                </a:lnTo>
                <a:lnTo>
                  <a:pt x="3417848" y="1109048"/>
                </a:lnTo>
                <a:lnTo>
                  <a:pt x="3415321" y="1110627"/>
                </a:lnTo>
                <a:lnTo>
                  <a:pt x="3413110" y="1111891"/>
                </a:lnTo>
                <a:lnTo>
                  <a:pt x="3410267" y="1112839"/>
                </a:lnTo>
                <a:lnTo>
                  <a:pt x="3409951" y="1109680"/>
                </a:lnTo>
                <a:lnTo>
                  <a:pt x="3410267" y="1106204"/>
                </a:lnTo>
                <a:lnTo>
                  <a:pt x="3410899" y="1102729"/>
                </a:lnTo>
                <a:lnTo>
                  <a:pt x="3411530" y="1099253"/>
                </a:lnTo>
                <a:lnTo>
                  <a:pt x="3412794" y="1095777"/>
                </a:lnTo>
                <a:lnTo>
                  <a:pt x="3414057" y="1092618"/>
                </a:lnTo>
                <a:lnTo>
                  <a:pt x="3417216" y="1086615"/>
                </a:lnTo>
                <a:lnTo>
                  <a:pt x="3420691" y="1080295"/>
                </a:lnTo>
                <a:lnTo>
                  <a:pt x="3423850" y="1074292"/>
                </a:lnTo>
                <a:lnTo>
                  <a:pt x="3427325" y="1067973"/>
                </a:lnTo>
                <a:lnTo>
                  <a:pt x="3430483" y="1061654"/>
                </a:lnTo>
                <a:lnTo>
                  <a:pt x="3446909" y="1024687"/>
                </a:lnTo>
                <a:lnTo>
                  <a:pt x="3462703" y="987404"/>
                </a:lnTo>
                <a:lnTo>
                  <a:pt x="3471864" y="982664"/>
                </a:lnTo>
                <a:close/>
                <a:moveTo>
                  <a:pt x="2167016" y="960316"/>
                </a:moveTo>
                <a:lnTo>
                  <a:pt x="2158763" y="960634"/>
                </a:lnTo>
                <a:lnTo>
                  <a:pt x="2150510" y="961269"/>
                </a:lnTo>
                <a:lnTo>
                  <a:pt x="2142257" y="962222"/>
                </a:lnTo>
                <a:lnTo>
                  <a:pt x="2133370" y="963492"/>
                </a:lnTo>
                <a:lnTo>
                  <a:pt x="2137814" y="964762"/>
                </a:lnTo>
                <a:lnTo>
                  <a:pt x="2142575" y="966032"/>
                </a:lnTo>
                <a:lnTo>
                  <a:pt x="2151463" y="968255"/>
                </a:lnTo>
                <a:lnTo>
                  <a:pt x="2160350" y="969843"/>
                </a:lnTo>
                <a:lnTo>
                  <a:pt x="2169238" y="971431"/>
                </a:lnTo>
                <a:lnTo>
                  <a:pt x="2178761" y="972701"/>
                </a:lnTo>
                <a:lnTo>
                  <a:pt x="2187648" y="974289"/>
                </a:lnTo>
                <a:lnTo>
                  <a:pt x="2196219" y="976830"/>
                </a:lnTo>
                <a:lnTo>
                  <a:pt x="2200662" y="978100"/>
                </a:lnTo>
                <a:lnTo>
                  <a:pt x="2204789" y="980005"/>
                </a:lnTo>
                <a:lnTo>
                  <a:pt x="2208915" y="981276"/>
                </a:lnTo>
                <a:lnTo>
                  <a:pt x="2212724" y="983181"/>
                </a:lnTo>
                <a:lnTo>
                  <a:pt x="2220025" y="986674"/>
                </a:lnTo>
                <a:lnTo>
                  <a:pt x="2227326" y="990802"/>
                </a:lnTo>
                <a:lnTo>
                  <a:pt x="2234309" y="995248"/>
                </a:lnTo>
                <a:lnTo>
                  <a:pt x="2247640" y="1004458"/>
                </a:lnTo>
                <a:lnTo>
                  <a:pt x="2254624" y="1008904"/>
                </a:lnTo>
                <a:lnTo>
                  <a:pt x="2261924" y="1013032"/>
                </a:lnTo>
                <a:lnTo>
                  <a:pt x="2266051" y="1015572"/>
                </a:lnTo>
                <a:lnTo>
                  <a:pt x="2269860" y="1018431"/>
                </a:lnTo>
                <a:lnTo>
                  <a:pt x="2273351" y="1021289"/>
                </a:lnTo>
                <a:lnTo>
                  <a:pt x="2277160" y="1024464"/>
                </a:lnTo>
                <a:lnTo>
                  <a:pt x="2283509" y="1031451"/>
                </a:lnTo>
                <a:lnTo>
                  <a:pt x="2289857" y="1038755"/>
                </a:lnTo>
                <a:lnTo>
                  <a:pt x="2294936" y="1044153"/>
                </a:lnTo>
                <a:lnTo>
                  <a:pt x="2300332" y="1049234"/>
                </a:lnTo>
                <a:lnTo>
                  <a:pt x="2306045" y="1054315"/>
                </a:lnTo>
                <a:lnTo>
                  <a:pt x="2312076" y="1059079"/>
                </a:lnTo>
                <a:lnTo>
                  <a:pt x="2324138" y="1067972"/>
                </a:lnTo>
                <a:lnTo>
                  <a:pt x="2330487" y="1072416"/>
                </a:lnTo>
                <a:lnTo>
                  <a:pt x="2336200" y="1077180"/>
                </a:lnTo>
                <a:lnTo>
                  <a:pt x="2343183" y="1056856"/>
                </a:lnTo>
                <a:lnTo>
                  <a:pt x="2334613" y="1051775"/>
                </a:lnTo>
                <a:lnTo>
                  <a:pt x="2326360" y="1046376"/>
                </a:lnTo>
                <a:lnTo>
                  <a:pt x="2329534" y="1041613"/>
                </a:lnTo>
                <a:lnTo>
                  <a:pt x="2333343" y="1037485"/>
                </a:lnTo>
                <a:lnTo>
                  <a:pt x="2337152" y="1033674"/>
                </a:lnTo>
                <a:lnTo>
                  <a:pt x="2341279" y="1029863"/>
                </a:lnTo>
                <a:lnTo>
                  <a:pt x="2326678" y="1016208"/>
                </a:lnTo>
                <a:lnTo>
                  <a:pt x="2319377" y="1009221"/>
                </a:lnTo>
                <a:lnTo>
                  <a:pt x="2311759" y="1002870"/>
                </a:lnTo>
                <a:lnTo>
                  <a:pt x="2303823" y="996519"/>
                </a:lnTo>
                <a:lnTo>
                  <a:pt x="2295888" y="990802"/>
                </a:lnTo>
                <a:lnTo>
                  <a:pt x="2287318" y="985086"/>
                </a:lnTo>
                <a:lnTo>
                  <a:pt x="2278747" y="980323"/>
                </a:lnTo>
                <a:lnTo>
                  <a:pt x="2274303" y="977782"/>
                </a:lnTo>
                <a:lnTo>
                  <a:pt x="2269860" y="975559"/>
                </a:lnTo>
                <a:lnTo>
                  <a:pt x="2264781" y="973337"/>
                </a:lnTo>
                <a:lnTo>
                  <a:pt x="2260337" y="971749"/>
                </a:lnTo>
                <a:lnTo>
                  <a:pt x="2250815" y="968573"/>
                </a:lnTo>
                <a:lnTo>
                  <a:pt x="2240657" y="966032"/>
                </a:lnTo>
                <a:lnTo>
                  <a:pt x="2230817" y="964445"/>
                </a:lnTo>
                <a:lnTo>
                  <a:pt x="2220660" y="963174"/>
                </a:lnTo>
                <a:lnTo>
                  <a:pt x="2210820" y="961904"/>
                </a:lnTo>
                <a:lnTo>
                  <a:pt x="2200662" y="961269"/>
                </a:lnTo>
                <a:lnTo>
                  <a:pt x="2192092" y="960634"/>
                </a:lnTo>
                <a:lnTo>
                  <a:pt x="2183839" y="960316"/>
                </a:lnTo>
                <a:lnTo>
                  <a:pt x="2175586" y="960316"/>
                </a:lnTo>
                <a:lnTo>
                  <a:pt x="2167016" y="960316"/>
                </a:lnTo>
                <a:close/>
                <a:moveTo>
                  <a:pt x="2623146" y="917763"/>
                </a:moveTo>
                <a:lnTo>
                  <a:pt x="2614893" y="926019"/>
                </a:lnTo>
                <a:lnTo>
                  <a:pt x="2606958" y="935229"/>
                </a:lnTo>
                <a:lnTo>
                  <a:pt x="2591722" y="953012"/>
                </a:lnTo>
                <a:lnTo>
                  <a:pt x="2599023" y="964127"/>
                </a:lnTo>
                <a:lnTo>
                  <a:pt x="2606958" y="974924"/>
                </a:lnTo>
                <a:lnTo>
                  <a:pt x="2614893" y="985086"/>
                </a:lnTo>
                <a:lnTo>
                  <a:pt x="2623146" y="995248"/>
                </a:lnTo>
                <a:lnTo>
                  <a:pt x="2632986" y="1009539"/>
                </a:lnTo>
                <a:lnTo>
                  <a:pt x="2643144" y="1024147"/>
                </a:lnTo>
                <a:lnTo>
                  <a:pt x="2647905" y="1031133"/>
                </a:lnTo>
                <a:lnTo>
                  <a:pt x="2653301" y="1037802"/>
                </a:lnTo>
                <a:lnTo>
                  <a:pt x="2659015" y="1044471"/>
                </a:lnTo>
                <a:lnTo>
                  <a:pt x="2665046" y="1050822"/>
                </a:lnTo>
                <a:lnTo>
                  <a:pt x="2664728" y="1041613"/>
                </a:lnTo>
                <a:lnTo>
                  <a:pt x="2664093" y="1032721"/>
                </a:lnTo>
                <a:lnTo>
                  <a:pt x="2662506" y="1023829"/>
                </a:lnTo>
                <a:lnTo>
                  <a:pt x="2660284" y="1014937"/>
                </a:lnTo>
                <a:lnTo>
                  <a:pt x="2657110" y="1006046"/>
                </a:lnTo>
                <a:lnTo>
                  <a:pt x="2653619" y="997789"/>
                </a:lnTo>
                <a:lnTo>
                  <a:pt x="2649492" y="989532"/>
                </a:lnTo>
                <a:lnTo>
                  <a:pt x="2645048" y="981593"/>
                </a:lnTo>
                <a:lnTo>
                  <a:pt x="2639017" y="965715"/>
                </a:lnTo>
                <a:lnTo>
                  <a:pt x="2633304" y="949837"/>
                </a:lnTo>
                <a:lnTo>
                  <a:pt x="2628225" y="933641"/>
                </a:lnTo>
                <a:lnTo>
                  <a:pt x="2623146" y="917763"/>
                </a:lnTo>
                <a:close/>
                <a:moveTo>
                  <a:pt x="1969264" y="877432"/>
                </a:moveTo>
                <a:lnTo>
                  <a:pt x="1964503" y="889499"/>
                </a:lnTo>
                <a:lnTo>
                  <a:pt x="1960694" y="901567"/>
                </a:lnTo>
                <a:lnTo>
                  <a:pt x="1957520" y="913634"/>
                </a:lnTo>
                <a:lnTo>
                  <a:pt x="1954981" y="926019"/>
                </a:lnTo>
                <a:lnTo>
                  <a:pt x="1953711" y="938404"/>
                </a:lnTo>
                <a:lnTo>
                  <a:pt x="1952759" y="951425"/>
                </a:lnTo>
                <a:lnTo>
                  <a:pt x="1952759" y="964127"/>
                </a:lnTo>
                <a:lnTo>
                  <a:pt x="1953076" y="970161"/>
                </a:lnTo>
                <a:lnTo>
                  <a:pt x="1953711" y="976512"/>
                </a:lnTo>
                <a:lnTo>
                  <a:pt x="1953393" y="985721"/>
                </a:lnTo>
                <a:lnTo>
                  <a:pt x="1953076" y="994931"/>
                </a:lnTo>
                <a:lnTo>
                  <a:pt x="1953393" y="1004140"/>
                </a:lnTo>
                <a:lnTo>
                  <a:pt x="1953711" y="1013032"/>
                </a:lnTo>
                <a:lnTo>
                  <a:pt x="1954028" y="1022559"/>
                </a:lnTo>
                <a:lnTo>
                  <a:pt x="1954981" y="1031451"/>
                </a:lnTo>
                <a:lnTo>
                  <a:pt x="1956250" y="1040343"/>
                </a:lnTo>
                <a:lnTo>
                  <a:pt x="1957520" y="1049234"/>
                </a:lnTo>
                <a:lnTo>
                  <a:pt x="1958790" y="1058762"/>
                </a:lnTo>
                <a:lnTo>
                  <a:pt x="1960694" y="1067653"/>
                </a:lnTo>
                <a:lnTo>
                  <a:pt x="1962599" y="1076227"/>
                </a:lnTo>
                <a:lnTo>
                  <a:pt x="1964821" y="1085119"/>
                </a:lnTo>
                <a:lnTo>
                  <a:pt x="1967042" y="1094329"/>
                </a:lnTo>
                <a:lnTo>
                  <a:pt x="1969582" y="1102903"/>
                </a:lnTo>
                <a:lnTo>
                  <a:pt x="1975613" y="1120369"/>
                </a:lnTo>
                <a:lnTo>
                  <a:pt x="1977517" y="1125132"/>
                </a:lnTo>
                <a:lnTo>
                  <a:pt x="1980057" y="1130213"/>
                </a:lnTo>
                <a:lnTo>
                  <a:pt x="1982596" y="1134659"/>
                </a:lnTo>
                <a:lnTo>
                  <a:pt x="1985453" y="1139423"/>
                </a:lnTo>
                <a:lnTo>
                  <a:pt x="1991484" y="1148315"/>
                </a:lnTo>
                <a:lnTo>
                  <a:pt x="1997515" y="1156889"/>
                </a:lnTo>
                <a:lnTo>
                  <a:pt x="2004180" y="1165781"/>
                </a:lnTo>
                <a:lnTo>
                  <a:pt x="2010211" y="1174355"/>
                </a:lnTo>
                <a:lnTo>
                  <a:pt x="2015925" y="1183247"/>
                </a:lnTo>
                <a:lnTo>
                  <a:pt x="2018464" y="1187693"/>
                </a:lnTo>
                <a:lnTo>
                  <a:pt x="2021004" y="1192456"/>
                </a:lnTo>
                <a:lnTo>
                  <a:pt x="2023860" y="1197220"/>
                </a:lnTo>
                <a:lnTo>
                  <a:pt x="2026400" y="1201348"/>
                </a:lnTo>
                <a:lnTo>
                  <a:pt x="2032748" y="1209605"/>
                </a:lnTo>
                <a:lnTo>
                  <a:pt x="2039414" y="1217226"/>
                </a:lnTo>
                <a:lnTo>
                  <a:pt x="2046080" y="1224212"/>
                </a:lnTo>
                <a:lnTo>
                  <a:pt x="2060681" y="1239138"/>
                </a:lnTo>
                <a:lnTo>
                  <a:pt x="2067664" y="1246442"/>
                </a:lnTo>
                <a:lnTo>
                  <a:pt x="2074012" y="1254381"/>
                </a:lnTo>
                <a:lnTo>
                  <a:pt x="2078774" y="1259780"/>
                </a:lnTo>
                <a:lnTo>
                  <a:pt x="2083535" y="1265179"/>
                </a:lnTo>
                <a:lnTo>
                  <a:pt x="2093058" y="1275023"/>
                </a:lnTo>
                <a:lnTo>
                  <a:pt x="2103532" y="1284867"/>
                </a:lnTo>
                <a:lnTo>
                  <a:pt x="2113690" y="1294394"/>
                </a:lnTo>
                <a:lnTo>
                  <a:pt x="2134639" y="1313448"/>
                </a:lnTo>
                <a:lnTo>
                  <a:pt x="2144797" y="1322975"/>
                </a:lnTo>
                <a:lnTo>
                  <a:pt x="2154954" y="1333137"/>
                </a:lnTo>
                <a:lnTo>
                  <a:pt x="2162572" y="1340759"/>
                </a:lnTo>
                <a:lnTo>
                  <a:pt x="2170190" y="1348380"/>
                </a:lnTo>
                <a:lnTo>
                  <a:pt x="2178126" y="1356002"/>
                </a:lnTo>
                <a:lnTo>
                  <a:pt x="2185426" y="1363941"/>
                </a:lnTo>
                <a:lnTo>
                  <a:pt x="2190822" y="1369340"/>
                </a:lnTo>
                <a:lnTo>
                  <a:pt x="2195901" y="1374421"/>
                </a:lnTo>
                <a:lnTo>
                  <a:pt x="2206693" y="1384583"/>
                </a:lnTo>
                <a:lnTo>
                  <a:pt x="2218120" y="1394110"/>
                </a:lnTo>
                <a:lnTo>
                  <a:pt x="2229865" y="1403637"/>
                </a:lnTo>
                <a:lnTo>
                  <a:pt x="2253354" y="1421738"/>
                </a:lnTo>
                <a:lnTo>
                  <a:pt x="2264463" y="1431582"/>
                </a:lnTo>
                <a:lnTo>
                  <a:pt x="2275891" y="1441109"/>
                </a:lnTo>
                <a:lnTo>
                  <a:pt x="2283509" y="1449049"/>
                </a:lnTo>
                <a:lnTo>
                  <a:pt x="2291444" y="1456670"/>
                </a:lnTo>
                <a:lnTo>
                  <a:pt x="2307950" y="1471913"/>
                </a:lnTo>
                <a:lnTo>
                  <a:pt x="2340961" y="1501446"/>
                </a:lnTo>
                <a:lnTo>
                  <a:pt x="2337787" y="1496365"/>
                </a:lnTo>
                <a:lnTo>
                  <a:pt x="2334296" y="1491284"/>
                </a:lnTo>
                <a:lnTo>
                  <a:pt x="2330804" y="1486203"/>
                </a:lnTo>
                <a:lnTo>
                  <a:pt x="2326678" y="1481757"/>
                </a:lnTo>
                <a:lnTo>
                  <a:pt x="2318742" y="1472548"/>
                </a:lnTo>
                <a:lnTo>
                  <a:pt x="2314616" y="1468102"/>
                </a:lnTo>
                <a:lnTo>
                  <a:pt x="2310807" y="1463339"/>
                </a:lnTo>
                <a:lnTo>
                  <a:pt x="2299062" y="1447778"/>
                </a:lnTo>
                <a:lnTo>
                  <a:pt x="2287000" y="1432217"/>
                </a:lnTo>
                <a:lnTo>
                  <a:pt x="2274621" y="1417292"/>
                </a:lnTo>
                <a:lnTo>
                  <a:pt x="2261607" y="1402366"/>
                </a:lnTo>
                <a:lnTo>
                  <a:pt x="2248275" y="1388076"/>
                </a:lnTo>
                <a:lnTo>
                  <a:pt x="2235261" y="1373468"/>
                </a:lnTo>
                <a:lnTo>
                  <a:pt x="2208598" y="1344887"/>
                </a:lnTo>
                <a:lnTo>
                  <a:pt x="2190822" y="1326786"/>
                </a:lnTo>
                <a:lnTo>
                  <a:pt x="2173047" y="1308685"/>
                </a:lnTo>
                <a:lnTo>
                  <a:pt x="2138448" y="1271530"/>
                </a:lnTo>
                <a:lnTo>
                  <a:pt x="2069569" y="1197537"/>
                </a:lnTo>
                <a:lnTo>
                  <a:pt x="2059411" y="1183247"/>
                </a:lnTo>
                <a:lnTo>
                  <a:pt x="2049571" y="1168639"/>
                </a:lnTo>
                <a:lnTo>
                  <a:pt x="2040049" y="1154031"/>
                </a:lnTo>
                <a:lnTo>
                  <a:pt x="2030526" y="1139105"/>
                </a:lnTo>
                <a:lnTo>
                  <a:pt x="2021638" y="1124179"/>
                </a:lnTo>
                <a:lnTo>
                  <a:pt x="2013068" y="1108937"/>
                </a:lnTo>
                <a:lnTo>
                  <a:pt x="2004815" y="1093376"/>
                </a:lnTo>
                <a:lnTo>
                  <a:pt x="1996880" y="1078133"/>
                </a:lnTo>
                <a:lnTo>
                  <a:pt x="1994023" y="1067653"/>
                </a:lnTo>
                <a:lnTo>
                  <a:pt x="1990531" y="1057491"/>
                </a:lnTo>
                <a:lnTo>
                  <a:pt x="1987040" y="1047647"/>
                </a:lnTo>
                <a:lnTo>
                  <a:pt x="1983866" y="1037485"/>
                </a:lnTo>
                <a:lnTo>
                  <a:pt x="1980374" y="1026370"/>
                </a:lnTo>
                <a:lnTo>
                  <a:pt x="1977517" y="1014620"/>
                </a:lnTo>
                <a:lnTo>
                  <a:pt x="1974978" y="1002870"/>
                </a:lnTo>
                <a:lnTo>
                  <a:pt x="1972756" y="991120"/>
                </a:lnTo>
                <a:lnTo>
                  <a:pt x="1970851" y="979370"/>
                </a:lnTo>
                <a:lnTo>
                  <a:pt x="1969264" y="967620"/>
                </a:lnTo>
                <a:lnTo>
                  <a:pt x="1967677" y="955870"/>
                </a:lnTo>
                <a:lnTo>
                  <a:pt x="1966408" y="944121"/>
                </a:lnTo>
                <a:lnTo>
                  <a:pt x="1966090" y="942215"/>
                </a:lnTo>
                <a:lnTo>
                  <a:pt x="1966090" y="940627"/>
                </a:lnTo>
                <a:lnTo>
                  <a:pt x="1966090" y="939357"/>
                </a:lnTo>
                <a:lnTo>
                  <a:pt x="1966725" y="937769"/>
                </a:lnTo>
                <a:lnTo>
                  <a:pt x="1967995" y="935864"/>
                </a:lnTo>
                <a:lnTo>
                  <a:pt x="1969899" y="933641"/>
                </a:lnTo>
                <a:lnTo>
                  <a:pt x="1972439" y="932053"/>
                </a:lnTo>
                <a:lnTo>
                  <a:pt x="1974660" y="930148"/>
                </a:lnTo>
                <a:lnTo>
                  <a:pt x="1979739" y="927607"/>
                </a:lnTo>
                <a:lnTo>
                  <a:pt x="1977200" y="914587"/>
                </a:lnTo>
                <a:lnTo>
                  <a:pt x="1974660" y="902202"/>
                </a:lnTo>
                <a:lnTo>
                  <a:pt x="1972121" y="889817"/>
                </a:lnTo>
                <a:lnTo>
                  <a:pt x="1969264" y="877432"/>
                </a:lnTo>
                <a:close/>
                <a:moveTo>
                  <a:pt x="1877530" y="877114"/>
                </a:moveTo>
                <a:lnTo>
                  <a:pt x="1873087" y="883783"/>
                </a:lnTo>
                <a:lnTo>
                  <a:pt x="1868960" y="890452"/>
                </a:lnTo>
                <a:lnTo>
                  <a:pt x="1865151" y="897756"/>
                </a:lnTo>
                <a:lnTo>
                  <a:pt x="1861660" y="905060"/>
                </a:lnTo>
                <a:lnTo>
                  <a:pt x="1857850" y="912046"/>
                </a:lnTo>
                <a:lnTo>
                  <a:pt x="1854041" y="918715"/>
                </a:lnTo>
                <a:lnTo>
                  <a:pt x="1849915" y="925702"/>
                </a:lnTo>
                <a:lnTo>
                  <a:pt x="1845154" y="932371"/>
                </a:lnTo>
                <a:lnTo>
                  <a:pt x="1834996" y="945073"/>
                </a:lnTo>
                <a:lnTo>
                  <a:pt x="1824839" y="957776"/>
                </a:lnTo>
                <a:lnTo>
                  <a:pt x="1814047" y="969843"/>
                </a:lnTo>
                <a:lnTo>
                  <a:pt x="1802620" y="981911"/>
                </a:lnTo>
                <a:lnTo>
                  <a:pt x="1791193" y="993343"/>
                </a:lnTo>
                <a:lnTo>
                  <a:pt x="1779131" y="1004458"/>
                </a:lnTo>
                <a:lnTo>
                  <a:pt x="1766434" y="1014937"/>
                </a:lnTo>
                <a:lnTo>
                  <a:pt x="1759768" y="1019701"/>
                </a:lnTo>
                <a:lnTo>
                  <a:pt x="1753420" y="1024464"/>
                </a:lnTo>
                <a:lnTo>
                  <a:pt x="1732153" y="1039707"/>
                </a:lnTo>
                <a:lnTo>
                  <a:pt x="1721678" y="1047329"/>
                </a:lnTo>
                <a:lnTo>
                  <a:pt x="1711203" y="1054951"/>
                </a:lnTo>
                <a:lnTo>
                  <a:pt x="1700094" y="1062255"/>
                </a:lnTo>
                <a:lnTo>
                  <a:pt x="1688984" y="1068606"/>
                </a:lnTo>
                <a:lnTo>
                  <a:pt x="1677874" y="1074957"/>
                </a:lnTo>
                <a:lnTo>
                  <a:pt x="1666130" y="1080673"/>
                </a:lnTo>
                <a:lnTo>
                  <a:pt x="1657242" y="1084802"/>
                </a:lnTo>
                <a:lnTo>
                  <a:pt x="1648672" y="1088930"/>
                </a:lnTo>
                <a:lnTo>
                  <a:pt x="1640419" y="1093376"/>
                </a:lnTo>
                <a:lnTo>
                  <a:pt x="1632166" y="1098139"/>
                </a:lnTo>
                <a:lnTo>
                  <a:pt x="1616295" y="1107984"/>
                </a:lnTo>
                <a:lnTo>
                  <a:pt x="1600424" y="1118463"/>
                </a:lnTo>
                <a:lnTo>
                  <a:pt x="1568682" y="1139423"/>
                </a:lnTo>
                <a:lnTo>
                  <a:pt x="1552811" y="1149585"/>
                </a:lnTo>
                <a:lnTo>
                  <a:pt x="1544558" y="1154348"/>
                </a:lnTo>
                <a:lnTo>
                  <a:pt x="1536306" y="1159112"/>
                </a:lnTo>
                <a:lnTo>
                  <a:pt x="1540432" y="1158794"/>
                </a:lnTo>
                <a:lnTo>
                  <a:pt x="1544241" y="1158794"/>
                </a:lnTo>
                <a:lnTo>
                  <a:pt x="1548050" y="1158794"/>
                </a:lnTo>
                <a:lnTo>
                  <a:pt x="1551859" y="1159429"/>
                </a:lnTo>
                <a:lnTo>
                  <a:pt x="1555668" y="1160382"/>
                </a:lnTo>
                <a:lnTo>
                  <a:pt x="1559160" y="1162287"/>
                </a:lnTo>
                <a:lnTo>
                  <a:pt x="1562016" y="1164193"/>
                </a:lnTo>
                <a:lnTo>
                  <a:pt x="1564873" y="1167369"/>
                </a:lnTo>
                <a:lnTo>
                  <a:pt x="1572809" y="1163240"/>
                </a:lnTo>
                <a:lnTo>
                  <a:pt x="1581062" y="1159747"/>
                </a:lnTo>
                <a:lnTo>
                  <a:pt x="1585188" y="1158159"/>
                </a:lnTo>
                <a:lnTo>
                  <a:pt x="1589314" y="1156889"/>
                </a:lnTo>
                <a:lnTo>
                  <a:pt x="1593758" y="1155936"/>
                </a:lnTo>
                <a:lnTo>
                  <a:pt x="1597885" y="1155301"/>
                </a:lnTo>
                <a:lnTo>
                  <a:pt x="1598520" y="1163240"/>
                </a:lnTo>
                <a:lnTo>
                  <a:pt x="1598837" y="1171179"/>
                </a:lnTo>
                <a:lnTo>
                  <a:pt x="1588997" y="1175625"/>
                </a:lnTo>
                <a:lnTo>
                  <a:pt x="1579475" y="1180071"/>
                </a:lnTo>
                <a:lnTo>
                  <a:pt x="1569952" y="1185152"/>
                </a:lnTo>
                <a:lnTo>
                  <a:pt x="1560747" y="1190233"/>
                </a:lnTo>
                <a:lnTo>
                  <a:pt x="1551542" y="1195632"/>
                </a:lnTo>
                <a:lnTo>
                  <a:pt x="1542337" y="1201348"/>
                </a:lnTo>
                <a:lnTo>
                  <a:pt x="1533766" y="1207064"/>
                </a:lnTo>
                <a:lnTo>
                  <a:pt x="1525196" y="1213733"/>
                </a:lnTo>
                <a:lnTo>
                  <a:pt x="1514086" y="1221672"/>
                </a:lnTo>
                <a:lnTo>
                  <a:pt x="1503611" y="1229611"/>
                </a:lnTo>
                <a:lnTo>
                  <a:pt x="1493137" y="1238185"/>
                </a:lnTo>
                <a:lnTo>
                  <a:pt x="1482662" y="1246760"/>
                </a:lnTo>
                <a:lnTo>
                  <a:pt x="1472822" y="1255651"/>
                </a:lnTo>
                <a:lnTo>
                  <a:pt x="1462982" y="1265496"/>
                </a:lnTo>
                <a:lnTo>
                  <a:pt x="1453777" y="1275023"/>
                </a:lnTo>
                <a:lnTo>
                  <a:pt x="1445206" y="1285503"/>
                </a:lnTo>
                <a:lnTo>
                  <a:pt x="1440128" y="1291854"/>
                </a:lnTo>
                <a:lnTo>
                  <a:pt x="1435049" y="1298523"/>
                </a:lnTo>
                <a:lnTo>
                  <a:pt x="1425527" y="1312178"/>
                </a:lnTo>
                <a:lnTo>
                  <a:pt x="1416321" y="1325833"/>
                </a:lnTo>
                <a:lnTo>
                  <a:pt x="1407434" y="1340124"/>
                </a:lnTo>
                <a:lnTo>
                  <a:pt x="1389976" y="1368387"/>
                </a:lnTo>
                <a:lnTo>
                  <a:pt x="1381088" y="1382042"/>
                </a:lnTo>
                <a:lnTo>
                  <a:pt x="1371565" y="1396015"/>
                </a:lnTo>
                <a:lnTo>
                  <a:pt x="1370296" y="1397920"/>
                </a:lnTo>
                <a:lnTo>
                  <a:pt x="1368391" y="1399826"/>
                </a:lnTo>
                <a:lnTo>
                  <a:pt x="1365852" y="1401096"/>
                </a:lnTo>
                <a:lnTo>
                  <a:pt x="1363313" y="1402049"/>
                </a:lnTo>
                <a:lnTo>
                  <a:pt x="1358551" y="1403954"/>
                </a:lnTo>
                <a:lnTo>
                  <a:pt x="1353473" y="1405542"/>
                </a:lnTo>
                <a:lnTo>
                  <a:pt x="1349981" y="1416022"/>
                </a:lnTo>
                <a:lnTo>
                  <a:pt x="1365534" y="1413481"/>
                </a:lnTo>
                <a:lnTo>
                  <a:pt x="1381405" y="1410941"/>
                </a:lnTo>
                <a:lnTo>
                  <a:pt x="1396959" y="1409353"/>
                </a:lnTo>
                <a:lnTo>
                  <a:pt x="1412512" y="1407765"/>
                </a:lnTo>
                <a:lnTo>
                  <a:pt x="1419496" y="1393792"/>
                </a:lnTo>
                <a:lnTo>
                  <a:pt x="1426796" y="1380772"/>
                </a:lnTo>
                <a:lnTo>
                  <a:pt x="1434414" y="1367117"/>
                </a:lnTo>
                <a:lnTo>
                  <a:pt x="1442032" y="1354097"/>
                </a:lnTo>
                <a:lnTo>
                  <a:pt x="1457903" y="1328056"/>
                </a:lnTo>
                <a:lnTo>
                  <a:pt x="1473774" y="1302016"/>
                </a:lnTo>
                <a:lnTo>
                  <a:pt x="1470600" y="1304874"/>
                </a:lnTo>
                <a:lnTo>
                  <a:pt x="1467743" y="1307732"/>
                </a:lnTo>
                <a:lnTo>
                  <a:pt x="1461712" y="1314401"/>
                </a:lnTo>
                <a:lnTo>
                  <a:pt x="1456634" y="1321388"/>
                </a:lnTo>
                <a:lnTo>
                  <a:pt x="1451237" y="1328691"/>
                </a:lnTo>
                <a:lnTo>
                  <a:pt x="1441715" y="1342982"/>
                </a:lnTo>
                <a:lnTo>
                  <a:pt x="1436954" y="1350286"/>
                </a:lnTo>
                <a:lnTo>
                  <a:pt x="1431875" y="1357272"/>
                </a:lnTo>
                <a:lnTo>
                  <a:pt x="1427114" y="1363306"/>
                </a:lnTo>
                <a:lnTo>
                  <a:pt x="1422987" y="1369975"/>
                </a:lnTo>
                <a:lnTo>
                  <a:pt x="1418861" y="1376961"/>
                </a:lnTo>
                <a:lnTo>
                  <a:pt x="1415052" y="1383630"/>
                </a:lnTo>
                <a:lnTo>
                  <a:pt x="1410608" y="1389664"/>
                </a:lnTo>
                <a:lnTo>
                  <a:pt x="1408386" y="1392839"/>
                </a:lnTo>
                <a:lnTo>
                  <a:pt x="1405847" y="1395698"/>
                </a:lnTo>
                <a:lnTo>
                  <a:pt x="1402990" y="1398238"/>
                </a:lnTo>
                <a:lnTo>
                  <a:pt x="1400133" y="1400779"/>
                </a:lnTo>
                <a:lnTo>
                  <a:pt x="1396959" y="1402684"/>
                </a:lnTo>
                <a:lnTo>
                  <a:pt x="1393467" y="1404589"/>
                </a:lnTo>
                <a:lnTo>
                  <a:pt x="1394420" y="1400461"/>
                </a:lnTo>
                <a:lnTo>
                  <a:pt x="1395372" y="1396333"/>
                </a:lnTo>
                <a:lnTo>
                  <a:pt x="1396959" y="1392204"/>
                </a:lnTo>
                <a:lnTo>
                  <a:pt x="1398546" y="1388076"/>
                </a:lnTo>
                <a:lnTo>
                  <a:pt x="1402038" y="1380137"/>
                </a:lnTo>
                <a:lnTo>
                  <a:pt x="1406164" y="1372515"/>
                </a:lnTo>
                <a:lnTo>
                  <a:pt x="1410925" y="1364894"/>
                </a:lnTo>
                <a:lnTo>
                  <a:pt x="1416004" y="1357272"/>
                </a:lnTo>
                <a:lnTo>
                  <a:pt x="1425527" y="1342664"/>
                </a:lnTo>
                <a:lnTo>
                  <a:pt x="1429970" y="1336948"/>
                </a:lnTo>
                <a:lnTo>
                  <a:pt x="1434414" y="1330597"/>
                </a:lnTo>
                <a:lnTo>
                  <a:pt x="1442667" y="1317577"/>
                </a:lnTo>
                <a:lnTo>
                  <a:pt x="1446794" y="1310908"/>
                </a:lnTo>
                <a:lnTo>
                  <a:pt x="1451237" y="1304874"/>
                </a:lnTo>
                <a:lnTo>
                  <a:pt x="1455999" y="1298523"/>
                </a:lnTo>
                <a:lnTo>
                  <a:pt x="1461077" y="1292807"/>
                </a:lnTo>
                <a:lnTo>
                  <a:pt x="1475996" y="1275976"/>
                </a:lnTo>
                <a:lnTo>
                  <a:pt x="1490915" y="1259145"/>
                </a:lnTo>
                <a:lnTo>
                  <a:pt x="1506151" y="1242314"/>
                </a:lnTo>
                <a:lnTo>
                  <a:pt x="1513769" y="1234057"/>
                </a:lnTo>
                <a:lnTo>
                  <a:pt x="1521704" y="1226118"/>
                </a:lnTo>
                <a:lnTo>
                  <a:pt x="1532814" y="1226435"/>
                </a:lnTo>
                <a:lnTo>
                  <a:pt x="1538210" y="1240091"/>
                </a:lnTo>
                <a:lnTo>
                  <a:pt x="1545828" y="1234692"/>
                </a:lnTo>
                <a:lnTo>
                  <a:pt x="1553764" y="1229294"/>
                </a:lnTo>
                <a:lnTo>
                  <a:pt x="1557573" y="1226435"/>
                </a:lnTo>
                <a:lnTo>
                  <a:pt x="1561699" y="1223895"/>
                </a:lnTo>
                <a:lnTo>
                  <a:pt x="1565826" y="1221672"/>
                </a:lnTo>
                <a:lnTo>
                  <a:pt x="1570269" y="1219767"/>
                </a:lnTo>
                <a:lnTo>
                  <a:pt x="1572809" y="1220402"/>
                </a:lnTo>
                <a:lnTo>
                  <a:pt x="1575031" y="1221672"/>
                </a:lnTo>
                <a:lnTo>
                  <a:pt x="1576300" y="1222942"/>
                </a:lnTo>
                <a:lnTo>
                  <a:pt x="1577570" y="1224848"/>
                </a:lnTo>
                <a:lnTo>
                  <a:pt x="1578840" y="1226753"/>
                </a:lnTo>
                <a:lnTo>
                  <a:pt x="1579792" y="1228976"/>
                </a:lnTo>
                <a:lnTo>
                  <a:pt x="1581379" y="1233422"/>
                </a:lnTo>
                <a:lnTo>
                  <a:pt x="1574078" y="1237233"/>
                </a:lnTo>
                <a:lnTo>
                  <a:pt x="1567413" y="1241361"/>
                </a:lnTo>
                <a:lnTo>
                  <a:pt x="1560429" y="1245807"/>
                </a:lnTo>
                <a:lnTo>
                  <a:pt x="1553764" y="1250253"/>
                </a:lnTo>
                <a:lnTo>
                  <a:pt x="1540749" y="1259462"/>
                </a:lnTo>
                <a:lnTo>
                  <a:pt x="1527735" y="1269307"/>
                </a:lnTo>
                <a:lnTo>
                  <a:pt x="1522339" y="1273753"/>
                </a:lnTo>
                <a:lnTo>
                  <a:pt x="1517260" y="1278199"/>
                </a:lnTo>
                <a:lnTo>
                  <a:pt x="1512499" y="1282644"/>
                </a:lnTo>
                <a:lnTo>
                  <a:pt x="1507738" y="1287408"/>
                </a:lnTo>
                <a:lnTo>
                  <a:pt x="1498533" y="1297570"/>
                </a:lnTo>
                <a:lnTo>
                  <a:pt x="1489962" y="1308367"/>
                </a:lnTo>
                <a:lnTo>
                  <a:pt x="1482027" y="1318847"/>
                </a:lnTo>
                <a:lnTo>
                  <a:pt x="1474409" y="1329962"/>
                </a:lnTo>
                <a:lnTo>
                  <a:pt x="1466791" y="1341394"/>
                </a:lnTo>
                <a:lnTo>
                  <a:pt x="1459808" y="1352826"/>
                </a:lnTo>
                <a:lnTo>
                  <a:pt x="1451872" y="1366164"/>
                </a:lnTo>
                <a:lnTo>
                  <a:pt x="1443937" y="1379819"/>
                </a:lnTo>
                <a:lnTo>
                  <a:pt x="1440128" y="1386170"/>
                </a:lnTo>
                <a:lnTo>
                  <a:pt x="1436636" y="1393475"/>
                </a:lnTo>
                <a:lnTo>
                  <a:pt x="1433462" y="1400461"/>
                </a:lnTo>
                <a:lnTo>
                  <a:pt x="1430923" y="1407765"/>
                </a:lnTo>
                <a:lnTo>
                  <a:pt x="1440445" y="1402684"/>
                </a:lnTo>
                <a:lnTo>
                  <a:pt x="1445524" y="1394110"/>
                </a:lnTo>
                <a:lnTo>
                  <a:pt x="1450285" y="1385218"/>
                </a:lnTo>
                <a:lnTo>
                  <a:pt x="1460443" y="1367117"/>
                </a:lnTo>
                <a:lnTo>
                  <a:pt x="1465839" y="1358542"/>
                </a:lnTo>
                <a:lnTo>
                  <a:pt x="1471552" y="1349968"/>
                </a:lnTo>
                <a:lnTo>
                  <a:pt x="1477583" y="1342029"/>
                </a:lnTo>
                <a:lnTo>
                  <a:pt x="1480757" y="1337901"/>
                </a:lnTo>
                <a:lnTo>
                  <a:pt x="1484249" y="1334090"/>
                </a:lnTo>
                <a:lnTo>
                  <a:pt x="1490280" y="1338854"/>
                </a:lnTo>
                <a:lnTo>
                  <a:pt x="1496311" y="1343299"/>
                </a:lnTo>
                <a:lnTo>
                  <a:pt x="1505833" y="1329962"/>
                </a:lnTo>
                <a:lnTo>
                  <a:pt x="1511230" y="1323293"/>
                </a:lnTo>
                <a:lnTo>
                  <a:pt x="1515991" y="1316941"/>
                </a:lnTo>
                <a:lnTo>
                  <a:pt x="1521387" y="1310272"/>
                </a:lnTo>
                <a:lnTo>
                  <a:pt x="1527100" y="1304557"/>
                </a:lnTo>
                <a:lnTo>
                  <a:pt x="1533131" y="1298523"/>
                </a:lnTo>
                <a:lnTo>
                  <a:pt x="1539797" y="1293759"/>
                </a:lnTo>
                <a:lnTo>
                  <a:pt x="1541067" y="1292807"/>
                </a:lnTo>
                <a:lnTo>
                  <a:pt x="1542019" y="1291854"/>
                </a:lnTo>
                <a:lnTo>
                  <a:pt x="1543606" y="1291536"/>
                </a:lnTo>
                <a:lnTo>
                  <a:pt x="1544876" y="1291536"/>
                </a:lnTo>
                <a:lnTo>
                  <a:pt x="1547415" y="1291854"/>
                </a:lnTo>
                <a:lnTo>
                  <a:pt x="1549637" y="1293124"/>
                </a:lnTo>
                <a:lnTo>
                  <a:pt x="1551859" y="1294394"/>
                </a:lnTo>
                <a:lnTo>
                  <a:pt x="1554081" y="1296300"/>
                </a:lnTo>
                <a:lnTo>
                  <a:pt x="1557890" y="1299793"/>
                </a:lnTo>
                <a:lnTo>
                  <a:pt x="1553446" y="1304557"/>
                </a:lnTo>
                <a:lnTo>
                  <a:pt x="1549002" y="1309320"/>
                </a:lnTo>
                <a:lnTo>
                  <a:pt x="1539480" y="1317894"/>
                </a:lnTo>
                <a:lnTo>
                  <a:pt x="1534401" y="1322340"/>
                </a:lnTo>
                <a:lnTo>
                  <a:pt x="1529640" y="1326786"/>
                </a:lnTo>
                <a:lnTo>
                  <a:pt x="1525196" y="1331549"/>
                </a:lnTo>
                <a:lnTo>
                  <a:pt x="1521387" y="1336630"/>
                </a:lnTo>
                <a:lnTo>
                  <a:pt x="1515356" y="1344887"/>
                </a:lnTo>
                <a:lnTo>
                  <a:pt x="1509325" y="1352826"/>
                </a:lnTo>
                <a:lnTo>
                  <a:pt x="1503929" y="1361083"/>
                </a:lnTo>
                <a:lnTo>
                  <a:pt x="1498533" y="1369657"/>
                </a:lnTo>
                <a:lnTo>
                  <a:pt x="1493772" y="1378549"/>
                </a:lnTo>
                <a:lnTo>
                  <a:pt x="1489645" y="1387758"/>
                </a:lnTo>
                <a:lnTo>
                  <a:pt x="1487741" y="1392204"/>
                </a:lnTo>
                <a:lnTo>
                  <a:pt x="1486153" y="1396968"/>
                </a:lnTo>
                <a:lnTo>
                  <a:pt x="1484566" y="1401731"/>
                </a:lnTo>
                <a:lnTo>
                  <a:pt x="1483614" y="1406495"/>
                </a:lnTo>
                <a:lnTo>
                  <a:pt x="1486153" y="1405542"/>
                </a:lnTo>
                <a:lnTo>
                  <a:pt x="1489010" y="1404272"/>
                </a:lnTo>
                <a:lnTo>
                  <a:pt x="1491550" y="1402366"/>
                </a:lnTo>
                <a:lnTo>
                  <a:pt x="1493454" y="1400779"/>
                </a:lnTo>
                <a:lnTo>
                  <a:pt x="1495676" y="1398556"/>
                </a:lnTo>
                <a:lnTo>
                  <a:pt x="1497263" y="1396333"/>
                </a:lnTo>
                <a:lnTo>
                  <a:pt x="1500437" y="1390934"/>
                </a:lnTo>
                <a:lnTo>
                  <a:pt x="1503294" y="1385853"/>
                </a:lnTo>
                <a:lnTo>
                  <a:pt x="1505833" y="1380137"/>
                </a:lnTo>
                <a:lnTo>
                  <a:pt x="1508373" y="1374738"/>
                </a:lnTo>
                <a:lnTo>
                  <a:pt x="1511547" y="1369657"/>
                </a:lnTo>
                <a:lnTo>
                  <a:pt x="1528370" y="1372515"/>
                </a:lnTo>
                <a:lnTo>
                  <a:pt x="1533766" y="1362988"/>
                </a:lnTo>
                <a:lnTo>
                  <a:pt x="1536940" y="1358542"/>
                </a:lnTo>
                <a:lnTo>
                  <a:pt x="1540432" y="1354414"/>
                </a:lnTo>
                <a:lnTo>
                  <a:pt x="1544241" y="1350603"/>
                </a:lnTo>
                <a:lnTo>
                  <a:pt x="1548367" y="1347428"/>
                </a:lnTo>
                <a:lnTo>
                  <a:pt x="1550907" y="1346157"/>
                </a:lnTo>
                <a:lnTo>
                  <a:pt x="1553129" y="1344887"/>
                </a:lnTo>
                <a:lnTo>
                  <a:pt x="1555668" y="1343935"/>
                </a:lnTo>
                <a:lnTo>
                  <a:pt x="1557890" y="1342982"/>
                </a:lnTo>
                <a:lnTo>
                  <a:pt x="1560747" y="1349968"/>
                </a:lnTo>
                <a:lnTo>
                  <a:pt x="1563286" y="1356954"/>
                </a:lnTo>
                <a:lnTo>
                  <a:pt x="1557573" y="1362671"/>
                </a:lnTo>
                <a:lnTo>
                  <a:pt x="1552177" y="1369022"/>
                </a:lnTo>
                <a:lnTo>
                  <a:pt x="1547415" y="1375691"/>
                </a:lnTo>
                <a:lnTo>
                  <a:pt x="1542337" y="1381725"/>
                </a:lnTo>
                <a:lnTo>
                  <a:pt x="1537575" y="1388711"/>
                </a:lnTo>
                <a:lnTo>
                  <a:pt x="1533131" y="1395698"/>
                </a:lnTo>
                <a:lnTo>
                  <a:pt x="1529322" y="1402366"/>
                </a:lnTo>
                <a:lnTo>
                  <a:pt x="1525196" y="1409670"/>
                </a:lnTo>
                <a:lnTo>
                  <a:pt x="1552494" y="1411893"/>
                </a:lnTo>
                <a:lnTo>
                  <a:pt x="1566143" y="1413164"/>
                </a:lnTo>
                <a:lnTo>
                  <a:pt x="1579792" y="1414752"/>
                </a:lnTo>
                <a:lnTo>
                  <a:pt x="1593123" y="1416974"/>
                </a:lnTo>
                <a:lnTo>
                  <a:pt x="1606772" y="1418880"/>
                </a:lnTo>
                <a:lnTo>
                  <a:pt x="1619787" y="1422055"/>
                </a:lnTo>
                <a:lnTo>
                  <a:pt x="1633118" y="1425548"/>
                </a:lnTo>
                <a:lnTo>
                  <a:pt x="1657559" y="1430312"/>
                </a:lnTo>
                <a:lnTo>
                  <a:pt x="1670256" y="1432853"/>
                </a:lnTo>
                <a:lnTo>
                  <a:pt x="1682318" y="1435711"/>
                </a:lnTo>
                <a:lnTo>
                  <a:pt x="1694380" y="1438569"/>
                </a:lnTo>
                <a:lnTo>
                  <a:pt x="1706442" y="1442380"/>
                </a:lnTo>
                <a:lnTo>
                  <a:pt x="1718504" y="1446190"/>
                </a:lnTo>
                <a:lnTo>
                  <a:pt x="1730248" y="1450636"/>
                </a:lnTo>
                <a:lnTo>
                  <a:pt x="1739771" y="1453177"/>
                </a:lnTo>
                <a:lnTo>
                  <a:pt x="1749928" y="1455717"/>
                </a:lnTo>
                <a:lnTo>
                  <a:pt x="1769608" y="1461116"/>
                </a:lnTo>
                <a:lnTo>
                  <a:pt x="1788971" y="1467785"/>
                </a:lnTo>
                <a:lnTo>
                  <a:pt x="1808016" y="1474136"/>
                </a:lnTo>
                <a:lnTo>
                  <a:pt x="1846423" y="1488109"/>
                </a:lnTo>
                <a:lnTo>
                  <a:pt x="1865786" y="1494778"/>
                </a:lnTo>
                <a:lnTo>
                  <a:pt x="1885148" y="1500811"/>
                </a:lnTo>
                <a:lnTo>
                  <a:pt x="1902607" y="1508115"/>
                </a:lnTo>
                <a:lnTo>
                  <a:pt x="1920382" y="1514784"/>
                </a:lnTo>
                <a:lnTo>
                  <a:pt x="1955298" y="1528122"/>
                </a:lnTo>
                <a:lnTo>
                  <a:pt x="1973073" y="1534791"/>
                </a:lnTo>
                <a:lnTo>
                  <a:pt x="1990214" y="1541460"/>
                </a:lnTo>
                <a:lnTo>
                  <a:pt x="2007672" y="1548764"/>
                </a:lnTo>
                <a:lnTo>
                  <a:pt x="2024813" y="1556703"/>
                </a:lnTo>
                <a:lnTo>
                  <a:pt x="2034018" y="1560514"/>
                </a:lnTo>
                <a:lnTo>
                  <a:pt x="2043540" y="1564007"/>
                </a:lnTo>
                <a:lnTo>
                  <a:pt x="2053063" y="1567500"/>
                </a:lnTo>
                <a:lnTo>
                  <a:pt x="2062903" y="1570676"/>
                </a:lnTo>
                <a:lnTo>
                  <a:pt x="2081631" y="1576392"/>
                </a:lnTo>
                <a:lnTo>
                  <a:pt x="2091470" y="1579885"/>
                </a:lnTo>
                <a:lnTo>
                  <a:pt x="2100676" y="1583696"/>
                </a:lnTo>
                <a:lnTo>
                  <a:pt x="2113055" y="1588459"/>
                </a:lnTo>
                <a:lnTo>
                  <a:pt x="2125434" y="1592905"/>
                </a:lnTo>
                <a:lnTo>
                  <a:pt x="2138448" y="1597033"/>
                </a:lnTo>
                <a:lnTo>
                  <a:pt x="2151145" y="1600844"/>
                </a:lnTo>
                <a:lnTo>
                  <a:pt x="2176539" y="1608466"/>
                </a:lnTo>
                <a:lnTo>
                  <a:pt x="2189235" y="1612594"/>
                </a:lnTo>
                <a:lnTo>
                  <a:pt x="2202249" y="1617040"/>
                </a:lnTo>
                <a:lnTo>
                  <a:pt x="2207011" y="1618945"/>
                </a:lnTo>
                <a:lnTo>
                  <a:pt x="2212089" y="1620533"/>
                </a:lnTo>
                <a:lnTo>
                  <a:pt x="2217168" y="1622121"/>
                </a:lnTo>
                <a:lnTo>
                  <a:pt x="2222882" y="1623074"/>
                </a:lnTo>
                <a:lnTo>
                  <a:pt x="2227960" y="1623709"/>
                </a:lnTo>
                <a:lnTo>
                  <a:pt x="2233039" y="1624026"/>
                </a:lnTo>
                <a:lnTo>
                  <a:pt x="2238753" y="1624344"/>
                </a:lnTo>
                <a:lnTo>
                  <a:pt x="2244149" y="1624026"/>
                </a:lnTo>
                <a:lnTo>
                  <a:pt x="2247958" y="1627520"/>
                </a:lnTo>
                <a:lnTo>
                  <a:pt x="2252084" y="1631013"/>
                </a:lnTo>
                <a:lnTo>
                  <a:pt x="2254306" y="1632601"/>
                </a:lnTo>
                <a:lnTo>
                  <a:pt x="2256528" y="1633871"/>
                </a:lnTo>
                <a:lnTo>
                  <a:pt x="2259067" y="1634189"/>
                </a:lnTo>
                <a:lnTo>
                  <a:pt x="2261924" y="1634189"/>
                </a:lnTo>
                <a:lnTo>
                  <a:pt x="2282874" y="1634506"/>
                </a:lnTo>
                <a:lnTo>
                  <a:pt x="2303506" y="1634506"/>
                </a:lnTo>
                <a:lnTo>
                  <a:pt x="2324773" y="1634506"/>
                </a:lnTo>
                <a:lnTo>
                  <a:pt x="2345723" y="1633871"/>
                </a:lnTo>
                <a:lnTo>
                  <a:pt x="2366672" y="1632601"/>
                </a:lnTo>
                <a:lnTo>
                  <a:pt x="2387304" y="1631013"/>
                </a:lnTo>
                <a:lnTo>
                  <a:pt x="2408571" y="1628790"/>
                </a:lnTo>
                <a:lnTo>
                  <a:pt x="2429204" y="1626249"/>
                </a:lnTo>
                <a:lnTo>
                  <a:pt x="2438091" y="1624979"/>
                </a:lnTo>
                <a:lnTo>
                  <a:pt x="2446662" y="1623074"/>
                </a:lnTo>
                <a:lnTo>
                  <a:pt x="2455232" y="1620533"/>
                </a:lnTo>
                <a:lnTo>
                  <a:pt x="2464120" y="1618310"/>
                </a:lnTo>
                <a:lnTo>
                  <a:pt x="2480943" y="1611959"/>
                </a:lnTo>
                <a:lnTo>
                  <a:pt x="2497766" y="1605925"/>
                </a:lnTo>
                <a:lnTo>
                  <a:pt x="2501575" y="1604337"/>
                </a:lnTo>
                <a:lnTo>
                  <a:pt x="2505384" y="1602432"/>
                </a:lnTo>
                <a:lnTo>
                  <a:pt x="2508558" y="1600209"/>
                </a:lnTo>
                <a:lnTo>
                  <a:pt x="2512050" y="1597351"/>
                </a:lnTo>
                <a:lnTo>
                  <a:pt x="2517763" y="1592270"/>
                </a:lnTo>
                <a:lnTo>
                  <a:pt x="2524429" y="1587189"/>
                </a:lnTo>
                <a:lnTo>
                  <a:pt x="2526651" y="1587189"/>
                </a:lnTo>
                <a:lnTo>
                  <a:pt x="2529191" y="1587189"/>
                </a:lnTo>
                <a:lnTo>
                  <a:pt x="2533952" y="1587824"/>
                </a:lnTo>
                <a:lnTo>
                  <a:pt x="2539030" y="1588777"/>
                </a:lnTo>
                <a:lnTo>
                  <a:pt x="2543792" y="1589412"/>
                </a:lnTo>
                <a:lnTo>
                  <a:pt x="2553632" y="1585284"/>
                </a:lnTo>
                <a:lnTo>
                  <a:pt x="2563472" y="1580520"/>
                </a:lnTo>
                <a:lnTo>
                  <a:pt x="2573312" y="1575757"/>
                </a:lnTo>
                <a:lnTo>
                  <a:pt x="2582834" y="1570676"/>
                </a:lnTo>
                <a:lnTo>
                  <a:pt x="2592039" y="1564642"/>
                </a:lnTo>
                <a:lnTo>
                  <a:pt x="2601244" y="1559243"/>
                </a:lnTo>
                <a:lnTo>
                  <a:pt x="2619655" y="1547176"/>
                </a:lnTo>
                <a:lnTo>
                  <a:pt x="2637113" y="1534473"/>
                </a:lnTo>
                <a:lnTo>
                  <a:pt x="2655206" y="1521453"/>
                </a:lnTo>
                <a:lnTo>
                  <a:pt x="2672664" y="1508751"/>
                </a:lnTo>
                <a:lnTo>
                  <a:pt x="2690757" y="1496048"/>
                </a:lnTo>
                <a:lnTo>
                  <a:pt x="2692978" y="1494143"/>
                </a:lnTo>
                <a:lnTo>
                  <a:pt x="2695200" y="1492237"/>
                </a:lnTo>
                <a:lnTo>
                  <a:pt x="2696787" y="1489697"/>
                </a:lnTo>
                <a:lnTo>
                  <a:pt x="2698375" y="1487156"/>
                </a:lnTo>
                <a:lnTo>
                  <a:pt x="2701231" y="1481757"/>
                </a:lnTo>
                <a:lnTo>
                  <a:pt x="2703136" y="1479535"/>
                </a:lnTo>
                <a:lnTo>
                  <a:pt x="2705040" y="1477312"/>
                </a:lnTo>
                <a:lnTo>
                  <a:pt x="2712976" y="1471913"/>
                </a:lnTo>
                <a:lnTo>
                  <a:pt x="2721229" y="1466197"/>
                </a:lnTo>
                <a:lnTo>
                  <a:pt x="2738052" y="1455400"/>
                </a:lnTo>
                <a:lnTo>
                  <a:pt x="2745987" y="1449683"/>
                </a:lnTo>
                <a:lnTo>
                  <a:pt x="2753923" y="1443967"/>
                </a:lnTo>
                <a:lnTo>
                  <a:pt x="2761541" y="1437616"/>
                </a:lnTo>
                <a:lnTo>
                  <a:pt x="2768524" y="1430630"/>
                </a:lnTo>
                <a:lnTo>
                  <a:pt x="2772650" y="1426184"/>
                </a:lnTo>
                <a:lnTo>
                  <a:pt x="2776142" y="1421420"/>
                </a:lnTo>
                <a:lnTo>
                  <a:pt x="2779316" y="1416339"/>
                </a:lnTo>
                <a:lnTo>
                  <a:pt x="2782490" y="1410941"/>
                </a:lnTo>
                <a:lnTo>
                  <a:pt x="2787569" y="1400143"/>
                </a:lnTo>
                <a:lnTo>
                  <a:pt x="2790108" y="1394745"/>
                </a:lnTo>
                <a:lnTo>
                  <a:pt x="2793283" y="1389346"/>
                </a:lnTo>
                <a:lnTo>
                  <a:pt x="2808201" y="1362036"/>
                </a:lnTo>
                <a:lnTo>
                  <a:pt x="2815502" y="1348063"/>
                </a:lnTo>
                <a:lnTo>
                  <a:pt x="2822485" y="1334090"/>
                </a:lnTo>
                <a:lnTo>
                  <a:pt x="2818676" y="1335043"/>
                </a:lnTo>
                <a:lnTo>
                  <a:pt x="2814550" y="1336313"/>
                </a:lnTo>
                <a:lnTo>
                  <a:pt x="2810423" y="1337266"/>
                </a:lnTo>
                <a:lnTo>
                  <a:pt x="2806297" y="1338536"/>
                </a:lnTo>
                <a:lnTo>
                  <a:pt x="2802170" y="1340441"/>
                </a:lnTo>
                <a:lnTo>
                  <a:pt x="2798679" y="1342029"/>
                </a:lnTo>
                <a:lnTo>
                  <a:pt x="2797092" y="1343299"/>
                </a:lnTo>
                <a:lnTo>
                  <a:pt x="2795505" y="1344887"/>
                </a:lnTo>
                <a:lnTo>
                  <a:pt x="2794235" y="1346475"/>
                </a:lnTo>
                <a:lnTo>
                  <a:pt x="2793283" y="1348698"/>
                </a:lnTo>
                <a:lnTo>
                  <a:pt x="2787887" y="1356637"/>
                </a:lnTo>
                <a:lnTo>
                  <a:pt x="2783125" y="1364576"/>
                </a:lnTo>
                <a:lnTo>
                  <a:pt x="2773920" y="1380772"/>
                </a:lnTo>
                <a:lnTo>
                  <a:pt x="2764715" y="1397285"/>
                </a:lnTo>
                <a:lnTo>
                  <a:pt x="2755192" y="1413164"/>
                </a:lnTo>
                <a:lnTo>
                  <a:pt x="2743765" y="1411893"/>
                </a:lnTo>
                <a:lnTo>
                  <a:pt x="2745035" y="1406495"/>
                </a:lnTo>
                <a:lnTo>
                  <a:pt x="2746940" y="1401414"/>
                </a:lnTo>
                <a:lnTo>
                  <a:pt x="2748527" y="1396650"/>
                </a:lnTo>
                <a:lnTo>
                  <a:pt x="2750749" y="1391569"/>
                </a:lnTo>
                <a:lnTo>
                  <a:pt x="2755192" y="1381725"/>
                </a:lnTo>
                <a:lnTo>
                  <a:pt x="2759954" y="1372198"/>
                </a:lnTo>
                <a:lnTo>
                  <a:pt x="2764715" y="1362353"/>
                </a:lnTo>
                <a:lnTo>
                  <a:pt x="2769476" y="1352509"/>
                </a:lnTo>
                <a:lnTo>
                  <a:pt x="2771381" y="1347428"/>
                </a:lnTo>
                <a:lnTo>
                  <a:pt x="2773603" y="1342347"/>
                </a:lnTo>
                <a:lnTo>
                  <a:pt x="2774872" y="1337266"/>
                </a:lnTo>
                <a:lnTo>
                  <a:pt x="2776459" y="1332185"/>
                </a:lnTo>
                <a:lnTo>
                  <a:pt x="2769794" y="1336948"/>
                </a:lnTo>
                <a:lnTo>
                  <a:pt x="2763445" y="1341712"/>
                </a:lnTo>
                <a:lnTo>
                  <a:pt x="2757414" y="1346793"/>
                </a:lnTo>
                <a:lnTo>
                  <a:pt x="2751701" y="1352826"/>
                </a:lnTo>
                <a:lnTo>
                  <a:pt x="2746622" y="1358542"/>
                </a:lnTo>
                <a:lnTo>
                  <a:pt x="2741861" y="1365211"/>
                </a:lnTo>
                <a:lnTo>
                  <a:pt x="2737100" y="1371880"/>
                </a:lnTo>
                <a:lnTo>
                  <a:pt x="2733608" y="1378867"/>
                </a:lnTo>
                <a:lnTo>
                  <a:pt x="2732021" y="1381407"/>
                </a:lnTo>
                <a:lnTo>
                  <a:pt x="2730434" y="1383630"/>
                </a:lnTo>
                <a:lnTo>
                  <a:pt x="2728212" y="1385218"/>
                </a:lnTo>
                <a:lnTo>
                  <a:pt x="2726307" y="1386488"/>
                </a:lnTo>
                <a:lnTo>
                  <a:pt x="2723768" y="1387758"/>
                </a:lnTo>
                <a:lnTo>
                  <a:pt x="2720911" y="1388711"/>
                </a:lnTo>
                <a:lnTo>
                  <a:pt x="2715833" y="1389981"/>
                </a:lnTo>
                <a:lnTo>
                  <a:pt x="2715833" y="1386488"/>
                </a:lnTo>
                <a:lnTo>
                  <a:pt x="2716150" y="1383948"/>
                </a:lnTo>
                <a:lnTo>
                  <a:pt x="2716467" y="1380772"/>
                </a:lnTo>
                <a:lnTo>
                  <a:pt x="2717102" y="1377596"/>
                </a:lnTo>
                <a:lnTo>
                  <a:pt x="2719324" y="1372198"/>
                </a:lnTo>
                <a:lnTo>
                  <a:pt x="2721864" y="1366482"/>
                </a:lnTo>
                <a:lnTo>
                  <a:pt x="2724403" y="1361083"/>
                </a:lnTo>
                <a:lnTo>
                  <a:pt x="2727260" y="1356002"/>
                </a:lnTo>
                <a:lnTo>
                  <a:pt x="2730434" y="1350286"/>
                </a:lnTo>
                <a:lnTo>
                  <a:pt x="2732973" y="1345205"/>
                </a:lnTo>
                <a:lnTo>
                  <a:pt x="2724720" y="1346475"/>
                </a:lnTo>
                <a:lnTo>
                  <a:pt x="2720594" y="1347110"/>
                </a:lnTo>
                <a:lnTo>
                  <a:pt x="2716785" y="1348380"/>
                </a:lnTo>
                <a:lnTo>
                  <a:pt x="2712658" y="1349651"/>
                </a:lnTo>
                <a:lnTo>
                  <a:pt x="2708849" y="1351238"/>
                </a:lnTo>
                <a:lnTo>
                  <a:pt x="2705358" y="1353462"/>
                </a:lnTo>
                <a:lnTo>
                  <a:pt x="2702501" y="1356320"/>
                </a:lnTo>
                <a:lnTo>
                  <a:pt x="2698692" y="1360448"/>
                </a:lnTo>
                <a:lnTo>
                  <a:pt x="2694883" y="1364894"/>
                </a:lnTo>
                <a:lnTo>
                  <a:pt x="2691709" y="1369657"/>
                </a:lnTo>
                <a:lnTo>
                  <a:pt x="2688217" y="1374421"/>
                </a:lnTo>
                <a:lnTo>
                  <a:pt x="2682504" y="1384583"/>
                </a:lnTo>
                <a:lnTo>
                  <a:pt x="2676790" y="1394427"/>
                </a:lnTo>
                <a:lnTo>
                  <a:pt x="2670442" y="1392522"/>
                </a:lnTo>
                <a:lnTo>
                  <a:pt x="2663459" y="1390617"/>
                </a:lnTo>
                <a:lnTo>
                  <a:pt x="2670759" y="1374421"/>
                </a:lnTo>
                <a:lnTo>
                  <a:pt x="2677425" y="1358225"/>
                </a:lnTo>
                <a:lnTo>
                  <a:pt x="2663776" y="1360765"/>
                </a:lnTo>
                <a:lnTo>
                  <a:pt x="2656793" y="1362353"/>
                </a:lnTo>
                <a:lnTo>
                  <a:pt x="2650444" y="1364894"/>
                </a:lnTo>
                <a:lnTo>
                  <a:pt x="2647270" y="1368387"/>
                </a:lnTo>
                <a:lnTo>
                  <a:pt x="2644096" y="1372198"/>
                </a:lnTo>
                <a:lnTo>
                  <a:pt x="2640922" y="1376009"/>
                </a:lnTo>
                <a:lnTo>
                  <a:pt x="2637748" y="1379819"/>
                </a:lnTo>
                <a:lnTo>
                  <a:pt x="2634573" y="1382677"/>
                </a:lnTo>
                <a:lnTo>
                  <a:pt x="2630447" y="1385536"/>
                </a:lnTo>
                <a:lnTo>
                  <a:pt x="2628225" y="1386488"/>
                </a:lnTo>
                <a:lnTo>
                  <a:pt x="2626003" y="1387758"/>
                </a:lnTo>
                <a:lnTo>
                  <a:pt x="2623781" y="1388394"/>
                </a:lnTo>
                <a:lnTo>
                  <a:pt x="2621242" y="1388711"/>
                </a:lnTo>
                <a:lnTo>
                  <a:pt x="2619972" y="1370927"/>
                </a:lnTo>
                <a:lnTo>
                  <a:pt x="2617433" y="1370927"/>
                </a:lnTo>
                <a:lnTo>
                  <a:pt x="2615211" y="1371245"/>
                </a:lnTo>
                <a:lnTo>
                  <a:pt x="2612672" y="1372198"/>
                </a:lnTo>
                <a:lnTo>
                  <a:pt x="2610767" y="1373151"/>
                </a:lnTo>
                <a:lnTo>
                  <a:pt x="2608863" y="1374421"/>
                </a:lnTo>
                <a:lnTo>
                  <a:pt x="2607275" y="1375691"/>
                </a:lnTo>
                <a:lnTo>
                  <a:pt x="2603784" y="1378549"/>
                </a:lnTo>
                <a:lnTo>
                  <a:pt x="2597753" y="1385853"/>
                </a:lnTo>
                <a:lnTo>
                  <a:pt x="2594896" y="1389029"/>
                </a:lnTo>
                <a:lnTo>
                  <a:pt x="2591405" y="1392204"/>
                </a:lnTo>
                <a:lnTo>
                  <a:pt x="2589500" y="1392839"/>
                </a:lnTo>
                <a:lnTo>
                  <a:pt x="2588230" y="1393157"/>
                </a:lnTo>
                <a:lnTo>
                  <a:pt x="2586961" y="1393157"/>
                </a:lnTo>
                <a:lnTo>
                  <a:pt x="2585374" y="1392839"/>
                </a:lnTo>
                <a:lnTo>
                  <a:pt x="2584739" y="1392204"/>
                </a:lnTo>
                <a:lnTo>
                  <a:pt x="2583786" y="1391569"/>
                </a:lnTo>
                <a:lnTo>
                  <a:pt x="2583152" y="1390299"/>
                </a:lnTo>
                <a:lnTo>
                  <a:pt x="2582834" y="1389029"/>
                </a:lnTo>
                <a:lnTo>
                  <a:pt x="2581882" y="1386170"/>
                </a:lnTo>
                <a:lnTo>
                  <a:pt x="2581882" y="1382995"/>
                </a:lnTo>
                <a:lnTo>
                  <a:pt x="2581882" y="1380137"/>
                </a:lnTo>
                <a:lnTo>
                  <a:pt x="2582834" y="1377596"/>
                </a:lnTo>
                <a:lnTo>
                  <a:pt x="2566328" y="1382042"/>
                </a:lnTo>
                <a:lnTo>
                  <a:pt x="2550458" y="1386806"/>
                </a:lnTo>
                <a:lnTo>
                  <a:pt x="2534587" y="1392522"/>
                </a:lnTo>
                <a:lnTo>
                  <a:pt x="2519351" y="1397920"/>
                </a:lnTo>
                <a:lnTo>
                  <a:pt x="2488244" y="1409988"/>
                </a:lnTo>
                <a:lnTo>
                  <a:pt x="2456819" y="1421738"/>
                </a:lnTo>
                <a:lnTo>
                  <a:pt x="2444122" y="1427772"/>
                </a:lnTo>
                <a:lnTo>
                  <a:pt x="2431108" y="1434441"/>
                </a:lnTo>
                <a:lnTo>
                  <a:pt x="2406032" y="1448413"/>
                </a:lnTo>
                <a:lnTo>
                  <a:pt x="2392701" y="1455717"/>
                </a:lnTo>
                <a:lnTo>
                  <a:pt x="2378734" y="1462386"/>
                </a:lnTo>
                <a:lnTo>
                  <a:pt x="2372386" y="1465879"/>
                </a:lnTo>
                <a:lnTo>
                  <a:pt x="2365403" y="1469690"/>
                </a:lnTo>
                <a:lnTo>
                  <a:pt x="2358737" y="1473818"/>
                </a:lnTo>
                <a:lnTo>
                  <a:pt x="2352706" y="1477947"/>
                </a:lnTo>
                <a:lnTo>
                  <a:pt x="2374925" y="1510656"/>
                </a:lnTo>
                <a:lnTo>
                  <a:pt x="2386035" y="1527169"/>
                </a:lnTo>
                <a:lnTo>
                  <a:pt x="2391113" y="1535743"/>
                </a:lnTo>
                <a:lnTo>
                  <a:pt x="2396510" y="1544000"/>
                </a:lnTo>
                <a:lnTo>
                  <a:pt x="2401588" y="1552575"/>
                </a:lnTo>
                <a:lnTo>
                  <a:pt x="2406032" y="1561149"/>
                </a:lnTo>
                <a:lnTo>
                  <a:pt x="2410159" y="1570358"/>
                </a:lnTo>
                <a:lnTo>
                  <a:pt x="2414285" y="1579250"/>
                </a:lnTo>
                <a:lnTo>
                  <a:pt x="2417777" y="1588142"/>
                </a:lnTo>
                <a:lnTo>
                  <a:pt x="2420951" y="1597351"/>
                </a:lnTo>
                <a:lnTo>
                  <a:pt x="2423490" y="1607196"/>
                </a:lnTo>
                <a:lnTo>
                  <a:pt x="2425712" y="1616723"/>
                </a:lnTo>
                <a:lnTo>
                  <a:pt x="2421268" y="1615452"/>
                </a:lnTo>
                <a:lnTo>
                  <a:pt x="2416824" y="1613229"/>
                </a:lnTo>
                <a:lnTo>
                  <a:pt x="2412698" y="1611324"/>
                </a:lnTo>
                <a:lnTo>
                  <a:pt x="2408571" y="1608783"/>
                </a:lnTo>
                <a:lnTo>
                  <a:pt x="2404762" y="1606560"/>
                </a:lnTo>
                <a:lnTo>
                  <a:pt x="2400953" y="1603385"/>
                </a:lnTo>
                <a:lnTo>
                  <a:pt x="2397144" y="1600527"/>
                </a:lnTo>
                <a:lnTo>
                  <a:pt x="2393653" y="1597033"/>
                </a:lnTo>
                <a:lnTo>
                  <a:pt x="2371116" y="1569405"/>
                </a:lnTo>
                <a:lnTo>
                  <a:pt x="2360006" y="1555750"/>
                </a:lnTo>
                <a:lnTo>
                  <a:pt x="2348897" y="1542412"/>
                </a:lnTo>
                <a:lnTo>
                  <a:pt x="2337152" y="1528757"/>
                </a:lnTo>
                <a:lnTo>
                  <a:pt x="2325090" y="1515737"/>
                </a:lnTo>
                <a:lnTo>
                  <a:pt x="2318742" y="1509386"/>
                </a:lnTo>
                <a:lnTo>
                  <a:pt x="2312076" y="1503352"/>
                </a:lnTo>
                <a:lnTo>
                  <a:pt x="2305728" y="1497318"/>
                </a:lnTo>
                <a:lnTo>
                  <a:pt x="2298745" y="1491602"/>
                </a:lnTo>
                <a:lnTo>
                  <a:pt x="2287952" y="1481757"/>
                </a:lnTo>
                <a:lnTo>
                  <a:pt x="2277478" y="1471913"/>
                </a:lnTo>
                <a:lnTo>
                  <a:pt x="2256211" y="1452224"/>
                </a:lnTo>
                <a:lnTo>
                  <a:pt x="2245736" y="1442380"/>
                </a:lnTo>
                <a:lnTo>
                  <a:pt x="2234626" y="1433170"/>
                </a:lnTo>
                <a:lnTo>
                  <a:pt x="2223199" y="1424278"/>
                </a:lnTo>
                <a:lnTo>
                  <a:pt x="2211455" y="1416022"/>
                </a:lnTo>
                <a:lnTo>
                  <a:pt x="2204154" y="1410306"/>
                </a:lnTo>
                <a:lnTo>
                  <a:pt x="2197171" y="1404907"/>
                </a:lnTo>
                <a:lnTo>
                  <a:pt x="2190822" y="1398873"/>
                </a:lnTo>
                <a:lnTo>
                  <a:pt x="2184474" y="1392839"/>
                </a:lnTo>
                <a:lnTo>
                  <a:pt x="2171777" y="1380454"/>
                </a:lnTo>
                <a:lnTo>
                  <a:pt x="2165429" y="1374421"/>
                </a:lnTo>
                <a:lnTo>
                  <a:pt x="2159081" y="1368387"/>
                </a:lnTo>
                <a:lnTo>
                  <a:pt x="2160985" y="1378549"/>
                </a:lnTo>
                <a:lnTo>
                  <a:pt x="2163524" y="1388711"/>
                </a:lnTo>
                <a:lnTo>
                  <a:pt x="2164477" y="1393792"/>
                </a:lnTo>
                <a:lnTo>
                  <a:pt x="2165429" y="1398873"/>
                </a:lnTo>
                <a:lnTo>
                  <a:pt x="2166064" y="1404272"/>
                </a:lnTo>
                <a:lnTo>
                  <a:pt x="2166381" y="1409353"/>
                </a:lnTo>
                <a:lnTo>
                  <a:pt x="2159398" y="1412528"/>
                </a:lnTo>
                <a:lnTo>
                  <a:pt x="2157176" y="1410306"/>
                </a:lnTo>
                <a:lnTo>
                  <a:pt x="2155272" y="1408083"/>
                </a:lnTo>
                <a:lnTo>
                  <a:pt x="2151780" y="1402684"/>
                </a:lnTo>
                <a:lnTo>
                  <a:pt x="2148923" y="1397285"/>
                </a:lnTo>
                <a:lnTo>
                  <a:pt x="2146701" y="1391569"/>
                </a:lnTo>
                <a:lnTo>
                  <a:pt x="2144797" y="1385536"/>
                </a:lnTo>
                <a:lnTo>
                  <a:pt x="2143210" y="1379184"/>
                </a:lnTo>
                <a:lnTo>
                  <a:pt x="2139718" y="1367117"/>
                </a:lnTo>
                <a:lnTo>
                  <a:pt x="2139083" y="1363941"/>
                </a:lnTo>
                <a:lnTo>
                  <a:pt x="2138448" y="1360130"/>
                </a:lnTo>
                <a:lnTo>
                  <a:pt x="2137496" y="1352826"/>
                </a:lnTo>
                <a:lnTo>
                  <a:pt x="2136861" y="1349016"/>
                </a:lnTo>
                <a:lnTo>
                  <a:pt x="2135909" y="1345840"/>
                </a:lnTo>
                <a:lnTo>
                  <a:pt x="2135274" y="1344252"/>
                </a:lnTo>
                <a:lnTo>
                  <a:pt x="2134322" y="1342664"/>
                </a:lnTo>
                <a:lnTo>
                  <a:pt x="2132735" y="1341076"/>
                </a:lnTo>
                <a:lnTo>
                  <a:pt x="2131465" y="1340124"/>
                </a:lnTo>
                <a:lnTo>
                  <a:pt x="2125117" y="1333773"/>
                </a:lnTo>
                <a:lnTo>
                  <a:pt x="2118768" y="1327421"/>
                </a:lnTo>
                <a:lnTo>
                  <a:pt x="2111785" y="1322022"/>
                </a:lnTo>
                <a:lnTo>
                  <a:pt x="2104802" y="1316624"/>
                </a:lnTo>
                <a:lnTo>
                  <a:pt x="2104802" y="1321388"/>
                </a:lnTo>
                <a:lnTo>
                  <a:pt x="2105119" y="1326151"/>
                </a:lnTo>
                <a:lnTo>
                  <a:pt x="2106707" y="1335360"/>
                </a:lnTo>
                <a:lnTo>
                  <a:pt x="2108294" y="1345205"/>
                </a:lnTo>
                <a:lnTo>
                  <a:pt x="2110516" y="1354732"/>
                </a:lnTo>
                <a:lnTo>
                  <a:pt x="2111785" y="1364259"/>
                </a:lnTo>
                <a:lnTo>
                  <a:pt x="2112420" y="1369022"/>
                </a:lnTo>
                <a:lnTo>
                  <a:pt x="2112420" y="1373786"/>
                </a:lnTo>
                <a:lnTo>
                  <a:pt x="2112737" y="1378231"/>
                </a:lnTo>
                <a:lnTo>
                  <a:pt x="2112420" y="1382995"/>
                </a:lnTo>
                <a:lnTo>
                  <a:pt x="2111785" y="1388076"/>
                </a:lnTo>
                <a:lnTo>
                  <a:pt x="2110516" y="1392839"/>
                </a:lnTo>
                <a:lnTo>
                  <a:pt x="2108611" y="1391569"/>
                </a:lnTo>
                <a:lnTo>
                  <a:pt x="2107024" y="1390299"/>
                </a:lnTo>
                <a:lnTo>
                  <a:pt x="2104167" y="1387758"/>
                </a:lnTo>
                <a:lnTo>
                  <a:pt x="2101628" y="1384583"/>
                </a:lnTo>
                <a:lnTo>
                  <a:pt x="2099723" y="1380772"/>
                </a:lnTo>
                <a:lnTo>
                  <a:pt x="2098136" y="1377279"/>
                </a:lnTo>
                <a:lnTo>
                  <a:pt x="2096867" y="1373151"/>
                </a:lnTo>
                <a:lnTo>
                  <a:pt x="2094645" y="1365529"/>
                </a:lnTo>
                <a:lnTo>
                  <a:pt x="2090836" y="1347428"/>
                </a:lnTo>
                <a:lnTo>
                  <a:pt x="2087027" y="1329327"/>
                </a:lnTo>
                <a:lnTo>
                  <a:pt x="2080043" y="1293442"/>
                </a:lnTo>
                <a:lnTo>
                  <a:pt x="2078139" y="1290584"/>
                </a:lnTo>
                <a:lnTo>
                  <a:pt x="2075917" y="1287725"/>
                </a:lnTo>
                <a:lnTo>
                  <a:pt x="2073378" y="1285503"/>
                </a:lnTo>
                <a:lnTo>
                  <a:pt x="2071156" y="1283280"/>
                </a:lnTo>
                <a:lnTo>
                  <a:pt x="2065442" y="1279151"/>
                </a:lnTo>
                <a:lnTo>
                  <a:pt x="2060046" y="1275023"/>
                </a:lnTo>
                <a:lnTo>
                  <a:pt x="2060998" y="1284550"/>
                </a:lnTo>
                <a:lnTo>
                  <a:pt x="2062268" y="1293442"/>
                </a:lnTo>
                <a:lnTo>
                  <a:pt x="2064173" y="1302333"/>
                </a:lnTo>
                <a:lnTo>
                  <a:pt x="2065760" y="1311225"/>
                </a:lnTo>
                <a:lnTo>
                  <a:pt x="2068299" y="1320117"/>
                </a:lnTo>
                <a:lnTo>
                  <a:pt x="2070838" y="1329009"/>
                </a:lnTo>
                <a:lnTo>
                  <a:pt x="2073695" y="1337583"/>
                </a:lnTo>
                <a:lnTo>
                  <a:pt x="2076869" y="1346157"/>
                </a:lnTo>
                <a:lnTo>
                  <a:pt x="2080678" y="1357272"/>
                </a:lnTo>
                <a:lnTo>
                  <a:pt x="2082265" y="1362671"/>
                </a:lnTo>
                <a:lnTo>
                  <a:pt x="2084170" y="1368704"/>
                </a:lnTo>
                <a:lnTo>
                  <a:pt x="2085122" y="1374421"/>
                </a:lnTo>
                <a:lnTo>
                  <a:pt x="2086074" y="1380454"/>
                </a:lnTo>
                <a:lnTo>
                  <a:pt x="2086709" y="1386170"/>
                </a:lnTo>
                <a:lnTo>
                  <a:pt x="2086709" y="1392204"/>
                </a:lnTo>
                <a:lnTo>
                  <a:pt x="2083852" y="1389981"/>
                </a:lnTo>
                <a:lnTo>
                  <a:pt x="2081313" y="1387758"/>
                </a:lnTo>
                <a:lnTo>
                  <a:pt x="2079409" y="1385218"/>
                </a:lnTo>
                <a:lnTo>
                  <a:pt x="2077187" y="1382360"/>
                </a:lnTo>
                <a:lnTo>
                  <a:pt x="2073378" y="1376961"/>
                </a:lnTo>
                <a:lnTo>
                  <a:pt x="2070203" y="1370927"/>
                </a:lnTo>
                <a:lnTo>
                  <a:pt x="2067664" y="1365211"/>
                </a:lnTo>
                <a:lnTo>
                  <a:pt x="2064807" y="1358860"/>
                </a:lnTo>
                <a:lnTo>
                  <a:pt x="2060046" y="1346475"/>
                </a:lnTo>
                <a:lnTo>
                  <a:pt x="2055920" y="1335995"/>
                </a:lnTo>
                <a:lnTo>
                  <a:pt x="2052111" y="1325516"/>
                </a:lnTo>
                <a:lnTo>
                  <a:pt x="2048619" y="1314719"/>
                </a:lnTo>
                <a:lnTo>
                  <a:pt x="2045762" y="1304239"/>
                </a:lnTo>
                <a:lnTo>
                  <a:pt x="2043540" y="1293124"/>
                </a:lnTo>
                <a:lnTo>
                  <a:pt x="2041318" y="1282009"/>
                </a:lnTo>
                <a:lnTo>
                  <a:pt x="2040049" y="1270895"/>
                </a:lnTo>
                <a:lnTo>
                  <a:pt x="2038462" y="1259462"/>
                </a:lnTo>
                <a:lnTo>
                  <a:pt x="2039096" y="1256604"/>
                </a:lnTo>
                <a:lnTo>
                  <a:pt x="2038462" y="1253428"/>
                </a:lnTo>
                <a:lnTo>
                  <a:pt x="2037509" y="1250253"/>
                </a:lnTo>
                <a:lnTo>
                  <a:pt x="2036557" y="1247395"/>
                </a:lnTo>
                <a:lnTo>
                  <a:pt x="2035287" y="1245172"/>
                </a:lnTo>
                <a:lnTo>
                  <a:pt x="2033700" y="1242314"/>
                </a:lnTo>
                <a:lnTo>
                  <a:pt x="2029891" y="1237550"/>
                </a:lnTo>
                <a:lnTo>
                  <a:pt x="2025447" y="1233104"/>
                </a:lnTo>
                <a:lnTo>
                  <a:pt x="2021004" y="1228976"/>
                </a:lnTo>
                <a:lnTo>
                  <a:pt x="2016242" y="1224212"/>
                </a:lnTo>
                <a:lnTo>
                  <a:pt x="2012116" y="1220084"/>
                </a:lnTo>
                <a:lnTo>
                  <a:pt x="2010211" y="1228976"/>
                </a:lnTo>
                <a:lnTo>
                  <a:pt x="2008942" y="1237550"/>
                </a:lnTo>
                <a:lnTo>
                  <a:pt x="2006402" y="1255334"/>
                </a:lnTo>
                <a:lnTo>
                  <a:pt x="2004498" y="1273118"/>
                </a:lnTo>
                <a:lnTo>
                  <a:pt x="2002911" y="1290901"/>
                </a:lnTo>
                <a:lnTo>
                  <a:pt x="1990531" y="1297570"/>
                </a:lnTo>
                <a:lnTo>
                  <a:pt x="1988309" y="1316624"/>
                </a:lnTo>
                <a:lnTo>
                  <a:pt x="1987040" y="1325833"/>
                </a:lnTo>
                <a:lnTo>
                  <a:pt x="1985453" y="1335043"/>
                </a:lnTo>
                <a:lnTo>
                  <a:pt x="1983866" y="1344570"/>
                </a:lnTo>
                <a:lnTo>
                  <a:pt x="1981644" y="1353779"/>
                </a:lnTo>
                <a:lnTo>
                  <a:pt x="1979104" y="1362671"/>
                </a:lnTo>
                <a:lnTo>
                  <a:pt x="1976248" y="1371880"/>
                </a:lnTo>
                <a:lnTo>
                  <a:pt x="1963868" y="1367117"/>
                </a:lnTo>
                <a:lnTo>
                  <a:pt x="1965455" y="1359813"/>
                </a:lnTo>
                <a:lnTo>
                  <a:pt x="1966725" y="1352509"/>
                </a:lnTo>
                <a:lnTo>
                  <a:pt x="1969582" y="1337266"/>
                </a:lnTo>
                <a:lnTo>
                  <a:pt x="1971804" y="1321705"/>
                </a:lnTo>
                <a:lnTo>
                  <a:pt x="1973391" y="1306462"/>
                </a:lnTo>
                <a:lnTo>
                  <a:pt x="1975930" y="1291219"/>
                </a:lnTo>
                <a:lnTo>
                  <a:pt x="1977200" y="1283597"/>
                </a:lnTo>
                <a:lnTo>
                  <a:pt x="1978470" y="1275976"/>
                </a:lnTo>
                <a:lnTo>
                  <a:pt x="1980691" y="1268989"/>
                </a:lnTo>
                <a:lnTo>
                  <a:pt x="1982596" y="1261368"/>
                </a:lnTo>
                <a:lnTo>
                  <a:pt x="1985135" y="1254064"/>
                </a:lnTo>
                <a:lnTo>
                  <a:pt x="1988309" y="1246760"/>
                </a:lnTo>
                <a:lnTo>
                  <a:pt x="1990214" y="1240726"/>
                </a:lnTo>
                <a:lnTo>
                  <a:pt x="1992119" y="1234375"/>
                </a:lnTo>
                <a:lnTo>
                  <a:pt x="1993388" y="1227706"/>
                </a:lnTo>
                <a:lnTo>
                  <a:pt x="1994023" y="1221354"/>
                </a:lnTo>
                <a:lnTo>
                  <a:pt x="1994340" y="1214686"/>
                </a:lnTo>
                <a:lnTo>
                  <a:pt x="1994658" y="1207699"/>
                </a:lnTo>
                <a:lnTo>
                  <a:pt x="1994658" y="1194679"/>
                </a:lnTo>
                <a:lnTo>
                  <a:pt x="1991484" y="1188010"/>
                </a:lnTo>
                <a:lnTo>
                  <a:pt x="1987040" y="1181976"/>
                </a:lnTo>
                <a:lnTo>
                  <a:pt x="1982913" y="1175625"/>
                </a:lnTo>
                <a:lnTo>
                  <a:pt x="1978470" y="1169909"/>
                </a:lnTo>
                <a:lnTo>
                  <a:pt x="1976565" y="1179436"/>
                </a:lnTo>
                <a:lnTo>
                  <a:pt x="1974660" y="1189280"/>
                </a:lnTo>
                <a:lnTo>
                  <a:pt x="1972439" y="1208969"/>
                </a:lnTo>
                <a:lnTo>
                  <a:pt x="1970534" y="1215003"/>
                </a:lnTo>
                <a:lnTo>
                  <a:pt x="1969264" y="1221354"/>
                </a:lnTo>
                <a:lnTo>
                  <a:pt x="1966725" y="1233740"/>
                </a:lnTo>
                <a:lnTo>
                  <a:pt x="1965138" y="1246125"/>
                </a:lnTo>
                <a:lnTo>
                  <a:pt x="1963868" y="1258827"/>
                </a:lnTo>
                <a:lnTo>
                  <a:pt x="1962281" y="1271212"/>
                </a:lnTo>
                <a:lnTo>
                  <a:pt x="1961012" y="1283915"/>
                </a:lnTo>
                <a:lnTo>
                  <a:pt x="1958790" y="1296617"/>
                </a:lnTo>
                <a:lnTo>
                  <a:pt x="1956568" y="1309002"/>
                </a:lnTo>
                <a:lnTo>
                  <a:pt x="1945141" y="1303286"/>
                </a:lnTo>
                <a:lnTo>
                  <a:pt x="1945141" y="1293759"/>
                </a:lnTo>
                <a:lnTo>
                  <a:pt x="1945458" y="1283915"/>
                </a:lnTo>
                <a:lnTo>
                  <a:pt x="1946728" y="1264861"/>
                </a:lnTo>
                <a:lnTo>
                  <a:pt x="1948632" y="1245489"/>
                </a:lnTo>
                <a:lnTo>
                  <a:pt x="1950854" y="1226118"/>
                </a:lnTo>
                <a:lnTo>
                  <a:pt x="1953711" y="1206747"/>
                </a:lnTo>
                <a:lnTo>
                  <a:pt x="1956885" y="1187375"/>
                </a:lnTo>
                <a:lnTo>
                  <a:pt x="1962916" y="1148950"/>
                </a:lnTo>
                <a:lnTo>
                  <a:pt x="1958155" y="1137835"/>
                </a:lnTo>
                <a:lnTo>
                  <a:pt x="1953711" y="1126402"/>
                </a:lnTo>
                <a:lnTo>
                  <a:pt x="1949902" y="1114970"/>
                </a:lnTo>
                <a:lnTo>
                  <a:pt x="1946410" y="1103220"/>
                </a:lnTo>
                <a:lnTo>
                  <a:pt x="1942919" y="1091471"/>
                </a:lnTo>
                <a:lnTo>
                  <a:pt x="1940379" y="1079403"/>
                </a:lnTo>
                <a:lnTo>
                  <a:pt x="1937840" y="1067335"/>
                </a:lnTo>
                <a:lnTo>
                  <a:pt x="1935935" y="1055268"/>
                </a:lnTo>
                <a:lnTo>
                  <a:pt x="1933396" y="1061620"/>
                </a:lnTo>
                <a:lnTo>
                  <a:pt x="1931174" y="1068288"/>
                </a:lnTo>
                <a:lnTo>
                  <a:pt x="1929587" y="1074957"/>
                </a:lnTo>
                <a:lnTo>
                  <a:pt x="1928317" y="1081308"/>
                </a:lnTo>
                <a:lnTo>
                  <a:pt x="1925461" y="1094964"/>
                </a:lnTo>
                <a:lnTo>
                  <a:pt x="1922604" y="1107984"/>
                </a:lnTo>
                <a:lnTo>
                  <a:pt x="1920382" y="1118781"/>
                </a:lnTo>
                <a:lnTo>
                  <a:pt x="1917525" y="1129578"/>
                </a:lnTo>
                <a:lnTo>
                  <a:pt x="1914986" y="1140058"/>
                </a:lnTo>
                <a:lnTo>
                  <a:pt x="1914034" y="1145774"/>
                </a:lnTo>
                <a:lnTo>
                  <a:pt x="1913399" y="1151173"/>
                </a:lnTo>
                <a:lnTo>
                  <a:pt x="1915303" y="1147679"/>
                </a:lnTo>
                <a:lnTo>
                  <a:pt x="1917208" y="1144186"/>
                </a:lnTo>
                <a:lnTo>
                  <a:pt x="1920065" y="1136565"/>
                </a:lnTo>
                <a:lnTo>
                  <a:pt x="1922921" y="1129578"/>
                </a:lnTo>
                <a:lnTo>
                  <a:pt x="1924826" y="1126085"/>
                </a:lnTo>
                <a:lnTo>
                  <a:pt x="1926413" y="1122592"/>
                </a:lnTo>
                <a:lnTo>
                  <a:pt x="1940379" y="1121957"/>
                </a:lnTo>
                <a:lnTo>
                  <a:pt x="1938475" y="1130848"/>
                </a:lnTo>
                <a:lnTo>
                  <a:pt x="1936253" y="1139740"/>
                </a:lnTo>
                <a:lnTo>
                  <a:pt x="1930857" y="1157524"/>
                </a:lnTo>
                <a:lnTo>
                  <a:pt x="1926095" y="1174990"/>
                </a:lnTo>
                <a:lnTo>
                  <a:pt x="1924191" y="1183882"/>
                </a:lnTo>
                <a:lnTo>
                  <a:pt x="1921969" y="1193409"/>
                </a:lnTo>
                <a:lnTo>
                  <a:pt x="1921017" y="1197537"/>
                </a:lnTo>
                <a:lnTo>
                  <a:pt x="1920065" y="1201983"/>
                </a:lnTo>
                <a:lnTo>
                  <a:pt x="1919112" y="1206429"/>
                </a:lnTo>
                <a:lnTo>
                  <a:pt x="1917843" y="1210875"/>
                </a:lnTo>
                <a:lnTo>
                  <a:pt x="1916255" y="1215003"/>
                </a:lnTo>
                <a:lnTo>
                  <a:pt x="1914986" y="1216909"/>
                </a:lnTo>
                <a:lnTo>
                  <a:pt x="1913716" y="1218496"/>
                </a:lnTo>
                <a:lnTo>
                  <a:pt x="1912129" y="1219767"/>
                </a:lnTo>
                <a:lnTo>
                  <a:pt x="1910225" y="1221354"/>
                </a:lnTo>
                <a:lnTo>
                  <a:pt x="1908320" y="1222307"/>
                </a:lnTo>
                <a:lnTo>
                  <a:pt x="1905781" y="1222942"/>
                </a:lnTo>
                <a:lnTo>
                  <a:pt x="1905146" y="1218496"/>
                </a:lnTo>
                <a:lnTo>
                  <a:pt x="1904828" y="1214050"/>
                </a:lnTo>
                <a:lnTo>
                  <a:pt x="1904828" y="1209605"/>
                </a:lnTo>
                <a:lnTo>
                  <a:pt x="1905146" y="1204524"/>
                </a:lnTo>
                <a:lnTo>
                  <a:pt x="1905781" y="1195632"/>
                </a:lnTo>
                <a:lnTo>
                  <a:pt x="1907050" y="1186740"/>
                </a:lnTo>
                <a:lnTo>
                  <a:pt x="1908955" y="1177848"/>
                </a:lnTo>
                <a:lnTo>
                  <a:pt x="1910859" y="1168639"/>
                </a:lnTo>
                <a:lnTo>
                  <a:pt x="1913081" y="1159747"/>
                </a:lnTo>
                <a:lnTo>
                  <a:pt x="1914668" y="1150855"/>
                </a:lnTo>
                <a:lnTo>
                  <a:pt x="1912446" y="1154348"/>
                </a:lnTo>
                <a:lnTo>
                  <a:pt x="1909272" y="1157841"/>
                </a:lnTo>
                <a:lnTo>
                  <a:pt x="1906416" y="1161335"/>
                </a:lnTo>
                <a:lnTo>
                  <a:pt x="1903559" y="1164510"/>
                </a:lnTo>
                <a:lnTo>
                  <a:pt x="1901337" y="1168321"/>
                </a:lnTo>
                <a:lnTo>
                  <a:pt x="1899115" y="1172132"/>
                </a:lnTo>
                <a:lnTo>
                  <a:pt x="1898480" y="1174355"/>
                </a:lnTo>
                <a:lnTo>
                  <a:pt x="1898163" y="1176260"/>
                </a:lnTo>
                <a:lnTo>
                  <a:pt x="1897845" y="1178801"/>
                </a:lnTo>
                <a:lnTo>
                  <a:pt x="1897845" y="1181341"/>
                </a:lnTo>
                <a:lnTo>
                  <a:pt x="1896576" y="1193409"/>
                </a:lnTo>
                <a:lnTo>
                  <a:pt x="1894988" y="1205794"/>
                </a:lnTo>
                <a:lnTo>
                  <a:pt x="1892449" y="1230246"/>
                </a:lnTo>
                <a:lnTo>
                  <a:pt x="1891179" y="1242631"/>
                </a:lnTo>
                <a:lnTo>
                  <a:pt x="1890227" y="1254699"/>
                </a:lnTo>
                <a:lnTo>
                  <a:pt x="1889910" y="1267084"/>
                </a:lnTo>
                <a:lnTo>
                  <a:pt x="1890227" y="1279469"/>
                </a:lnTo>
                <a:lnTo>
                  <a:pt x="1890545" y="1285503"/>
                </a:lnTo>
                <a:lnTo>
                  <a:pt x="1890545" y="1291536"/>
                </a:lnTo>
                <a:lnTo>
                  <a:pt x="1890227" y="1303604"/>
                </a:lnTo>
                <a:lnTo>
                  <a:pt x="1890227" y="1315671"/>
                </a:lnTo>
                <a:lnTo>
                  <a:pt x="1890545" y="1321705"/>
                </a:lnTo>
                <a:lnTo>
                  <a:pt x="1890862" y="1327421"/>
                </a:lnTo>
                <a:lnTo>
                  <a:pt x="1895306" y="1348698"/>
                </a:lnTo>
                <a:lnTo>
                  <a:pt x="1900067" y="1369657"/>
                </a:lnTo>
                <a:lnTo>
                  <a:pt x="1903559" y="1390617"/>
                </a:lnTo>
                <a:lnTo>
                  <a:pt x="1907050" y="1412211"/>
                </a:lnTo>
                <a:lnTo>
                  <a:pt x="1909907" y="1433488"/>
                </a:lnTo>
                <a:lnTo>
                  <a:pt x="1910859" y="1444285"/>
                </a:lnTo>
                <a:lnTo>
                  <a:pt x="1911494" y="1455082"/>
                </a:lnTo>
                <a:lnTo>
                  <a:pt x="1912446" y="1465562"/>
                </a:lnTo>
                <a:lnTo>
                  <a:pt x="1912764" y="1476359"/>
                </a:lnTo>
                <a:lnTo>
                  <a:pt x="1913081" y="1487156"/>
                </a:lnTo>
                <a:lnTo>
                  <a:pt x="1912764" y="1497636"/>
                </a:lnTo>
                <a:lnTo>
                  <a:pt x="1903559" y="1493507"/>
                </a:lnTo>
                <a:lnTo>
                  <a:pt x="1901654" y="1488426"/>
                </a:lnTo>
                <a:lnTo>
                  <a:pt x="1900067" y="1483663"/>
                </a:lnTo>
                <a:lnTo>
                  <a:pt x="1898480" y="1478264"/>
                </a:lnTo>
                <a:lnTo>
                  <a:pt x="1897528" y="1473183"/>
                </a:lnTo>
                <a:lnTo>
                  <a:pt x="1895306" y="1462386"/>
                </a:lnTo>
                <a:lnTo>
                  <a:pt x="1894036" y="1452224"/>
                </a:lnTo>
                <a:lnTo>
                  <a:pt x="1893084" y="1441427"/>
                </a:lnTo>
                <a:lnTo>
                  <a:pt x="1891179" y="1430630"/>
                </a:lnTo>
                <a:lnTo>
                  <a:pt x="1890227" y="1425548"/>
                </a:lnTo>
                <a:lnTo>
                  <a:pt x="1888958" y="1420467"/>
                </a:lnTo>
                <a:lnTo>
                  <a:pt x="1887370" y="1415386"/>
                </a:lnTo>
                <a:lnTo>
                  <a:pt x="1885466" y="1410306"/>
                </a:lnTo>
                <a:lnTo>
                  <a:pt x="1872452" y="1376961"/>
                </a:lnTo>
                <a:lnTo>
                  <a:pt x="1865786" y="1360130"/>
                </a:lnTo>
                <a:lnTo>
                  <a:pt x="1859438" y="1342982"/>
                </a:lnTo>
                <a:lnTo>
                  <a:pt x="1853724" y="1325833"/>
                </a:lnTo>
                <a:lnTo>
                  <a:pt x="1847693" y="1309002"/>
                </a:lnTo>
                <a:lnTo>
                  <a:pt x="1842614" y="1291536"/>
                </a:lnTo>
                <a:lnTo>
                  <a:pt x="1837853" y="1274070"/>
                </a:lnTo>
                <a:lnTo>
                  <a:pt x="1834679" y="1259462"/>
                </a:lnTo>
                <a:lnTo>
                  <a:pt x="1831187" y="1245489"/>
                </a:lnTo>
                <a:lnTo>
                  <a:pt x="1823887" y="1216909"/>
                </a:lnTo>
                <a:lnTo>
                  <a:pt x="1820078" y="1202301"/>
                </a:lnTo>
                <a:lnTo>
                  <a:pt x="1817221" y="1187693"/>
                </a:lnTo>
                <a:lnTo>
                  <a:pt x="1814682" y="1173402"/>
                </a:lnTo>
                <a:lnTo>
                  <a:pt x="1813729" y="1165781"/>
                </a:lnTo>
                <a:lnTo>
                  <a:pt x="1813094" y="1158476"/>
                </a:lnTo>
                <a:lnTo>
                  <a:pt x="1811190" y="1149902"/>
                </a:lnTo>
                <a:lnTo>
                  <a:pt x="1809920" y="1141646"/>
                </a:lnTo>
                <a:lnTo>
                  <a:pt x="1808968" y="1132754"/>
                </a:lnTo>
                <a:lnTo>
                  <a:pt x="1808016" y="1124179"/>
                </a:lnTo>
                <a:lnTo>
                  <a:pt x="1807698" y="1115606"/>
                </a:lnTo>
                <a:lnTo>
                  <a:pt x="1807698" y="1107031"/>
                </a:lnTo>
                <a:lnTo>
                  <a:pt x="1808016" y="1098457"/>
                </a:lnTo>
                <a:lnTo>
                  <a:pt x="1808333" y="1089883"/>
                </a:lnTo>
                <a:lnTo>
                  <a:pt x="1809285" y="1080991"/>
                </a:lnTo>
                <a:lnTo>
                  <a:pt x="1810238" y="1072734"/>
                </a:lnTo>
                <a:lnTo>
                  <a:pt x="1811507" y="1064160"/>
                </a:lnTo>
                <a:lnTo>
                  <a:pt x="1813094" y="1055586"/>
                </a:lnTo>
                <a:lnTo>
                  <a:pt x="1814682" y="1047329"/>
                </a:lnTo>
                <a:lnTo>
                  <a:pt x="1816904" y="1038755"/>
                </a:lnTo>
                <a:lnTo>
                  <a:pt x="1818808" y="1030498"/>
                </a:lnTo>
                <a:lnTo>
                  <a:pt x="1821347" y="1021924"/>
                </a:lnTo>
                <a:lnTo>
                  <a:pt x="1822934" y="1012397"/>
                </a:lnTo>
                <a:lnTo>
                  <a:pt x="1825474" y="1003188"/>
                </a:lnTo>
                <a:lnTo>
                  <a:pt x="1828648" y="993661"/>
                </a:lnTo>
                <a:lnTo>
                  <a:pt x="1831505" y="984451"/>
                </a:lnTo>
                <a:lnTo>
                  <a:pt x="1835314" y="975559"/>
                </a:lnTo>
                <a:lnTo>
                  <a:pt x="1839123" y="966350"/>
                </a:lnTo>
                <a:lnTo>
                  <a:pt x="1847376" y="948884"/>
                </a:lnTo>
                <a:lnTo>
                  <a:pt x="1855629" y="931418"/>
                </a:lnTo>
                <a:lnTo>
                  <a:pt x="1863881" y="913634"/>
                </a:lnTo>
                <a:lnTo>
                  <a:pt x="1867690" y="904742"/>
                </a:lnTo>
                <a:lnTo>
                  <a:pt x="1871182" y="895851"/>
                </a:lnTo>
                <a:lnTo>
                  <a:pt x="1874674" y="886324"/>
                </a:lnTo>
                <a:lnTo>
                  <a:pt x="1877530" y="877114"/>
                </a:lnTo>
                <a:close/>
                <a:moveTo>
                  <a:pt x="3128794" y="832338"/>
                </a:moveTo>
                <a:lnTo>
                  <a:pt x="3132286" y="844088"/>
                </a:lnTo>
                <a:lnTo>
                  <a:pt x="3135460" y="855838"/>
                </a:lnTo>
                <a:lnTo>
                  <a:pt x="3138634" y="867587"/>
                </a:lnTo>
                <a:lnTo>
                  <a:pt x="3140856" y="879655"/>
                </a:lnTo>
                <a:lnTo>
                  <a:pt x="3143395" y="891722"/>
                </a:lnTo>
                <a:lnTo>
                  <a:pt x="3144982" y="903790"/>
                </a:lnTo>
                <a:lnTo>
                  <a:pt x="3146252" y="915857"/>
                </a:lnTo>
                <a:lnTo>
                  <a:pt x="3146887" y="927925"/>
                </a:lnTo>
                <a:lnTo>
                  <a:pt x="3147204" y="935229"/>
                </a:lnTo>
                <a:lnTo>
                  <a:pt x="3148156" y="942215"/>
                </a:lnTo>
                <a:lnTo>
                  <a:pt x="3149426" y="949202"/>
                </a:lnTo>
                <a:lnTo>
                  <a:pt x="3151330" y="956505"/>
                </a:lnTo>
                <a:lnTo>
                  <a:pt x="3152600" y="963492"/>
                </a:lnTo>
                <a:lnTo>
                  <a:pt x="3154187" y="970796"/>
                </a:lnTo>
                <a:lnTo>
                  <a:pt x="3154822" y="977465"/>
                </a:lnTo>
                <a:lnTo>
                  <a:pt x="3154822" y="981276"/>
                </a:lnTo>
                <a:lnTo>
                  <a:pt x="3154822" y="984769"/>
                </a:lnTo>
                <a:lnTo>
                  <a:pt x="3153552" y="992708"/>
                </a:lnTo>
                <a:lnTo>
                  <a:pt x="3152283" y="1000647"/>
                </a:lnTo>
                <a:lnTo>
                  <a:pt x="3149744" y="1008269"/>
                </a:lnTo>
                <a:lnTo>
                  <a:pt x="3147522" y="1015572"/>
                </a:lnTo>
                <a:lnTo>
                  <a:pt x="3141490" y="1030498"/>
                </a:lnTo>
                <a:lnTo>
                  <a:pt x="3138951" y="1037802"/>
                </a:lnTo>
                <a:lnTo>
                  <a:pt x="3136412" y="1045106"/>
                </a:lnTo>
                <a:lnTo>
                  <a:pt x="3133555" y="1053363"/>
                </a:lnTo>
                <a:lnTo>
                  <a:pt x="3130381" y="1061302"/>
                </a:lnTo>
                <a:lnTo>
                  <a:pt x="3126889" y="1068923"/>
                </a:lnTo>
                <a:lnTo>
                  <a:pt x="3123080" y="1076545"/>
                </a:lnTo>
                <a:lnTo>
                  <a:pt x="3115462" y="1092105"/>
                </a:lnTo>
                <a:lnTo>
                  <a:pt x="3111653" y="1099727"/>
                </a:lnTo>
                <a:lnTo>
                  <a:pt x="3108162" y="1107349"/>
                </a:lnTo>
                <a:lnTo>
                  <a:pt x="3095148" y="1134024"/>
                </a:lnTo>
                <a:lnTo>
                  <a:pt x="3081816" y="1160382"/>
                </a:lnTo>
                <a:lnTo>
                  <a:pt x="3075150" y="1173720"/>
                </a:lnTo>
                <a:lnTo>
                  <a:pt x="3068167" y="1186740"/>
                </a:lnTo>
                <a:lnTo>
                  <a:pt x="3060866" y="1199443"/>
                </a:lnTo>
                <a:lnTo>
                  <a:pt x="3053566" y="1212145"/>
                </a:lnTo>
                <a:lnTo>
                  <a:pt x="3040869" y="1225800"/>
                </a:lnTo>
                <a:lnTo>
                  <a:pt x="3027538" y="1238821"/>
                </a:lnTo>
                <a:lnTo>
                  <a:pt x="3020872" y="1245172"/>
                </a:lnTo>
                <a:lnTo>
                  <a:pt x="3013571" y="1250888"/>
                </a:lnTo>
                <a:lnTo>
                  <a:pt x="3006588" y="1256922"/>
                </a:lnTo>
                <a:lnTo>
                  <a:pt x="2999604" y="1262638"/>
                </a:lnTo>
                <a:lnTo>
                  <a:pt x="2991986" y="1268037"/>
                </a:lnTo>
                <a:lnTo>
                  <a:pt x="2984368" y="1273435"/>
                </a:lnTo>
                <a:lnTo>
                  <a:pt x="2976750" y="1278516"/>
                </a:lnTo>
                <a:lnTo>
                  <a:pt x="2968815" y="1283280"/>
                </a:lnTo>
                <a:lnTo>
                  <a:pt x="2960880" y="1287725"/>
                </a:lnTo>
                <a:lnTo>
                  <a:pt x="2952626" y="1291854"/>
                </a:lnTo>
                <a:lnTo>
                  <a:pt x="2944374" y="1296300"/>
                </a:lnTo>
                <a:lnTo>
                  <a:pt x="2936121" y="1299793"/>
                </a:lnTo>
                <a:lnTo>
                  <a:pt x="2934216" y="1300428"/>
                </a:lnTo>
                <a:lnTo>
                  <a:pt x="2932947" y="1301063"/>
                </a:lnTo>
                <a:lnTo>
                  <a:pt x="2931360" y="1302016"/>
                </a:lnTo>
                <a:lnTo>
                  <a:pt x="2930407" y="1302651"/>
                </a:lnTo>
                <a:lnTo>
                  <a:pt x="2928820" y="1305191"/>
                </a:lnTo>
                <a:lnTo>
                  <a:pt x="2927233" y="1307732"/>
                </a:lnTo>
                <a:lnTo>
                  <a:pt x="2926281" y="1310590"/>
                </a:lnTo>
                <a:lnTo>
                  <a:pt x="2925329" y="1313766"/>
                </a:lnTo>
                <a:lnTo>
                  <a:pt x="2923107" y="1319165"/>
                </a:lnTo>
                <a:lnTo>
                  <a:pt x="2921520" y="1325198"/>
                </a:lnTo>
                <a:lnTo>
                  <a:pt x="2919298" y="1330915"/>
                </a:lnTo>
                <a:lnTo>
                  <a:pt x="2914536" y="1342029"/>
                </a:lnTo>
                <a:lnTo>
                  <a:pt x="2909140" y="1353144"/>
                </a:lnTo>
                <a:lnTo>
                  <a:pt x="2903427" y="1363941"/>
                </a:lnTo>
                <a:lnTo>
                  <a:pt x="2891365" y="1385218"/>
                </a:lnTo>
                <a:lnTo>
                  <a:pt x="2885334" y="1396015"/>
                </a:lnTo>
                <a:lnTo>
                  <a:pt x="2879620" y="1406495"/>
                </a:lnTo>
                <a:lnTo>
                  <a:pt x="2870733" y="1419833"/>
                </a:lnTo>
                <a:lnTo>
                  <a:pt x="2861845" y="1432535"/>
                </a:lnTo>
                <a:lnTo>
                  <a:pt x="2852005" y="1445238"/>
                </a:lnTo>
                <a:lnTo>
                  <a:pt x="2842165" y="1457623"/>
                </a:lnTo>
                <a:lnTo>
                  <a:pt x="2822485" y="1482075"/>
                </a:lnTo>
                <a:lnTo>
                  <a:pt x="2812963" y="1495095"/>
                </a:lnTo>
                <a:lnTo>
                  <a:pt x="2803440" y="1507798"/>
                </a:lnTo>
                <a:lnTo>
                  <a:pt x="2815185" y="1504305"/>
                </a:lnTo>
                <a:lnTo>
                  <a:pt x="2826612" y="1500811"/>
                </a:lnTo>
                <a:lnTo>
                  <a:pt x="2849783" y="1493507"/>
                </a:lnTo>
                <a:lnTo>
                  <a:pt x="2872954" y="1486203"/>
                </a:lnTo>
                <a:lnTo>
                  <a:pt x="2884699" y="1483345"/>
                </a:lnTo>
                <a:lnTo>
                  <a:pt x="2896444" y="1480487"/>
                </a:lnTo>
                <a:lnTo>
                  <a:pt x="2908823" y="1477629"/>
                </a:lnTo>
                <a:lnTo>
                  <a:pt x="2921520" y="1475089"/>
                </a:lnTo>
                <a:lnTo>
                  <a:pt x="2946596" y="1469055"/>
                </a:lnTo>
                <a:lnTo>
                  <a:pt x="2958975" y="1466514"/>
                </a:lnTo>
                <a:lnTo>
                  <a:pt x="2971989" y="1464609"/>
                </a:lnTo>
                <a:lnTo>
                  <a:pt x="2984686" y="1463339"/>
                </a:lnTo>
                <a:lnTo>
                  <a:pt x="2991034" y="1462386"/>
                </a:lnTo>
                <a:lnTo>
                  <a:pt x="2997382" y="1462386"/>
                </a:lnTo>
                <a:lnTo>
                  <a:pt x="2995796" y="1464291"/>
                </a:lnTo>
                <a:lnTo>
                  <a:pt x="2993574" y="1465879"/>
                </a:lnTo>
                <a:lnTo>
                  <a:pt x="2989447" y="1468420"/>
                </a:lnTo>
                <a:lnTo>
                  <a:pt x="2985321" y="1470325"/>
                </a:lnTo>
                <a:lnTo>
                  <a:pt x="2980560" y="1472231"/>
                </a:lnTo>
                <a:lnTo>
                  <a:pt x="2975798" y="1473183"/>
                </a:lnTo>
                <a:lnTo>
                  <a:pt x="2970720" y="1474136"/>
                </a:lnTo>
                <a:lnTo>
                  <a:pt x="2961197" y="1476359"/>
                </a:lnTo>
                <a:lnTo>
                  <a:pt x="2939295" y="1481757"/>
                </a:lnTo>
                <a:lnTo>
                  <a:pt x="2917710" y="1487791"/>
                </a:lnTo>
                <a:lnTo>
                  <a:pt x="2895809" y="1493825"/>
                </a:lnTo>
                <a:lnTo>
                  <a:pt x="2874224" y="1500176"/>
                </a:lnTo>
                <a:lnTo>
                  <a:pt x="2848831" y="1508433"/>
                </a:lnTo>
                <a:lnTo>
                  <a:pt x="2835816" y="1512561"/>
                </a:lnTo>
                <a:lnTo>
                  <a:pt x="2823437" y="1517007"/>
                </a:lnTo>
                <a:lnTo>
                  <a:pt x="2810741" y="1521453"/>
                </a:lnTo>
                <a:lnTo>
                  <a:pt x="2798679" y="1526852"/>
                </a:lnTo>
                <a:lnTo>
                  <a:pt x="2786299" y="1532568"/>
                </a:lnTo>
                <a:lnTo>
                  <a:pt x="2774555" y="1538919"/>
                </a:lnTo>
                <a:lnTo>
                  <a:pt x="2770111" y="1541460"/>
                </a:lnTo>
                <a:lnTo>
                  <a:pt x="2765667" y="1544635"/>
                </a:lnTo>
                <a:lnTo>
                  <a:pt x="2761541" y="1547811"/>
                </a:lnTo>
                <a:lnTo>
                  <a:pt x="2757732" y="1551622"/>
                </a:lnTo>
                <a:lnTo>
                  <a:pt x="2750431" y="1559243"/>
                </a:lnTo>
                <a:lnTo>
                  <a:pt x="2743131" y="1567182"/>
                </a:lnTo>
                <a:lnTo>
                  <a:pt x="2735830" y="1575122"/>
                </a:lnTo>
                <a:lnTo>
                  <a:pt x="2732021" y="1578932"/>
                </a:lnTo>
                <a:lnTo>
                  <a:pt x="2728212" y="1582426"/>
                </a:lnTo>
                <a:lnTo>
                  <a:pt x="2724085" y="1585601"/>
                </a:lnTo>
                <a:lnTo>
                  <a:pt x="2719642" y="1588459"/>
                </a:lnTo>
                <a:lnTo>
                  <a:pt x="2715198" y="1591000"/>
                </a:lnTo>
                <a:lnTo>
                  <a:pt x="2710119" y="1592905"/>
                </a:lnTo>
                <a:lnTo>
                  <a:pt x="2704723" y="1597351"/>
                </a:lnTo>
                <a:lnTo>
                  <a:pt x="2699644" y="1602115"/>
                </a:lnTo>
                <a:lnTo>
                  <a:pt x="2689487" y="1611641"/>
                </a:lnTo>
                <a:lnTo>
                  <a:pt x="2679964" y="1621804"/>
                </a:lnTo>
                <a:lnTo>
                  <a:pt x="2670442" y="1631648"/>
                </a:lnTo>
                <a:lnTo>
                  <a:pt x="2682504" y="1626249"/>
                </a:lnTo>
                <a:lnTo>
                  <a:pt x="2694566" y="1620216"/>
                </a:lnTo>
                <a:lnTo>
                  <a:pt x="2718689" y="1607831"/>
                </a:lnTo>
                <a:lnTo>
                  <a:pt x="2730751" y="1601479"/>
                </a:lnTo>
                <a:lnTo>
                  <a:pt x="2742813" y="1595763"/>
                </a:lnTo>
                <a:lnTo>
                  <a:pt x="2754875" y="1590365"/>
                </a:lnTo>
                <a:lnTo>
                  <a:pt x="2767254" y="1584648"/>
                </a:lnTo>
                <a:lnTo>
                  <a:pt x="2797409" y="1572581"/>
                </a:lnTo>
                <a:lnTo>
                  <a:pt x="2812328" y="1566547"/>
                </a:lnTo>
                <a:lnTo>
                  <a:pt x="2827564" y="1560831"/>
                </a:lnTo>
                <a:lnTo>
                  <a:pt x="2842800" y="1555750"/>
                </a:lnTo>
                <a:lnTo>
                  <a:pt x="2850735" y="1553210"/>
                </a:lnTo>
                <a:lnTo>
                  <a:pt x="2858353" y="1551304"/>
                </a:lnTo>
                <a:lnTo>
                  <a:pt x="2866289" y="1549081"/>
                </a:lnTo>
                <a:lnTo>
                  <a:pt x="2874224" y="1547811"/>
                </a:lnTo>
                <a:lnTo>
                  <a:pt x="2882160" y="1545906"/>
                </a:lnTo>
                <a:lnTo>
                  <a:pt x="2890412" y="1544953"/>
                </a:lnTo>
                <a:lnTo>
                  <a:pt x="2882160" y="1534473"/>
                </a:lnTo>
                <a:lnTo>
                  <a:pt x="2886921" y="1532886"/>
                </a:lnTo>
                <a:lnTo>
                  <a:pt x="2891682" y="1531933"/>
                </a:lnTo>
                <a:lnTo>
                  <a:pt x="2896761" y="1531298"/>
                </a:lnTo>
                <a:lnTo>
                  <a:pt x="2901522" y="1530662"/>
                </a:lnTo>
                <a:lnTo>
                  <a:pt x="2911045" y="1530027"/>
                </a:lnTo>
                <a:lnTo>
                  <a:pt x="2921202" y="1530027"/>
                </a:lnTo>
                <a:lnTo>
                  <a:pt x="2930725" y="1530980"/>
                </a:lnTo>
                <a:lnTo>
                  <a:pt x="2940882" y="1531933"/>
                </a:lnTo>
                <a:lnTo>
                  <a:pt x="2960245" y="1533838"/>
                </a:lnTo>
                <a:lnTo>
                  <a:pt x="3006588" y="1540189"/>
                </a:lnTo>
                <a:lnTo>
                  <a:pt x="3030077" y="1543365"/>
                </a:lnTo>
                <a:lnTo>
                  <a:pt x="3053248" y="1546858"/>
                </a:lnTo>
                <a:lnTo>
                  <a:pt x="3064040" y="1548129"/>
                </a:lnTo>
                <a:lnTo>
                  <a:pt x="3074833" y="1549716"/>
                </a:lnTo>
                <a:lnTo>
                  <a:pt x="3079912" y="1551304"/>
                </a:lnTo>
                <a:lnTo>
                  <a:pt x="3084990" y="1552575"/>
                </a:lnTo>
                <a:lnTo>
                  <a:pt x="3089752" y="1554480"/>
                </a:lnTo>
                <a:lnTo>
                  <a:pt x="3095148" y="1556703"/>
                </a:lnTo>
                <a:lnTo>
                  <a:pt x="3084990" y="1556703"/>
                </a:lnTo>
                <a:lnTo>
                  <a:pt x="3075150" y="1556385"/>
                </a:lnTo>
                <a:lnTo>
                  <a:pt x="3055153" y="1555432"/>
                </a:lnTo>
                <a:lnTo>
                  <a:pt x="3035473" y="1553845"/>
                </a:lnTo>
                <a:lnTo>
                  <a:pt x="3015476" y="1551939"/>
                </a:lnTo>
                <a:lnTo>
                  <a:pt x="2975798" y="1547494"/>
                </a:lnTo>
                <a:lnTo>
                  <a:pt x="2956118" y="1545270"/>
                </a:lnTo>
                <a:lnTo>
                  <a:pt x="2936121" y="1543683"/>
                </a:lnTo>
                <a:lnTo>
                  <a:pt x="2915171" y="1548446"/>
                </a:lnTo>
                <a:lnTo>
                  <a:pt x="2894856" y="1553845"/>
                </a:lnTo>
                <a:lnTo>
                  <a:pt x="2874542" y="1559878"/>
                </a:lnTo>
                <a:lnTo>
                  <a:pt x="2854227" y="1566230"/>
                </a:lnTo>
                <a:lnTo>
                  <a:pt x="2834230" y="1572899"/>
                </a:lnTo>
                <a:lnTo>
                  <a:pt x="2814550" y="1580203"/>
                </a:lnTo>
                <a:lnTo>
                  <a:pt x="2794870" y="1588142"/>
                </a:lnTo>
                <a:lnTo>
                  <a:pt x="2775190" y="1596398"/>
                </a:lnTo>
                <a:lnTo>
                  <a:pt x="2755827" y="1604973"/>
                </a:lnTo>
                <a:lnTo>
                  <a:pt x="2736465" y="1614182"/>
                </a:lnTo>
                <a:lnTo>
                  <a:pt x="2717737" y="1623709"/>
                </a:lnTo>
                <a:lnTo>
                  <a:pt x="2699009" y="1633236"/>
                </a:lnTo>
                <a:lnTo>
                  <a:pt x="2680282" y="1643716"/>
                </a:lnTo>
                <a:lnTo>
                  <a:pt x="2661554" y="1654195"/>
                </a:lnTo>
                <a:lnTo>
                  <a:pt x="2643779" y="1664992"/>
                </a:lnTo>
                <a:lnTo>
                  <a:pt x="2625368" y="1676107"/>
                </a:lnTo>
                <a:lnTo>
                  <a:pt x="2617115" y="1681506"/>
                </a:lnTo>
                <a:lnTo>
                  <a:pt x="2608863" y="1686904"/>
                </a:lnTo>
                <a:lnTo>
                  <a:pt x="2601244" y="1693256"/>
                </a:lnTo>
                <a:lnTo>
                  <a:pt x="2593626" y="1699607"/>
                </a:lnTo>
                <a:lnTo>
                  <a:pt x="2586643" y="1706593"/>
                </a:lnTo>
                <a:lnTo>
                  <a:pt x="2579660" y="1713897"/>
                </a:lnTo>
                <a:lnTo>
                  <a:pt x="2566328" y="1728505"/>
                </a:lnTo>
                <a:lnTo>
                  <a:pt x="2582834" y="1722789"/>
                </a:lnTo>
                <a:lnTo>
                  <a:pt x="2599023" y="1717073"/>
                </a:lnTo>
                <a:lnTo>
                  <a:pt x="2631082" y="1704688"/>
                </a:lnTo>
                <a:lnTo>
                  <a:pt x="2663141" y="1692303"/>
                </a:lnTo>
                <a:lnTo>
                  <a:pt x="2679329" y="1686587"/>
                </a:lnTo>
                <a:lnTo>
                  <a:pt x="2695518" y="1680553"/>
                </a:lnTo>
                <a:lnTo>
                  <a:pt x="2721229" y="1671661"/>
                </a:lnTo>
                <a:lnTo>
                  <a:pt x="2747574" y="1663087"/>
                </a:lnTo>
                <a:lnTo>
                  <a:pt x="2773920" y="1655148"/>
                </a:lnTo>
                <a:lnTo>
                  <a:pt x="2799948" y="1647526"/>
                </a:lnTo>
                <a:lnTo>
                  <a:pt x="2826612" y="1640540"/>
                </a:lnTo>
                <a:lnTo>
                  <a:pt x="2853275" y="1634189"/>
                </a:lnTo>
                <a:lnTo>
                  <a:pt x="2879620" y="1627837"/>
                </a:lnTo>
                <a:lnTo>
                  <a:pt x="2906601" y="1622121"/>
                </a:lnTo>
                <a:lnTo>
                  <a:pt x="2912632" y="1620533"/>
                </a:lnTo>
                <a:lnTo>
                  <a:pt x="2918663" y="1619581"/>
                </a:lnTo>
                <a:lnTo>
                  <a:pt x="2925011" y="1618628"/>
                </a:lnTo>
                <a:lnTo>
                  <a:pt x="2931042" y="1617993"/>
                </a:lnTo>
                <a:lnTo>
                  <a:pt x="2943422" y="1617040"/>
                </a:lnTo>
                <a:lnTo>
                  <a:pt x="2956118" y="1616723"/>
                </a:lnTo>
                <a:lnTo>
                  <a:pt x="2968815" y="1617040"/>
                </a:lnTo>
                <a:lnTo>
                  <a:pt x="2981194" y="1617993"/>
                </a:lnTo>
                <a:lnTo>
                  <a:pt x="3005953" y="1619263"/>
                </a:lnTo>
                <a:lnTo>
                  <a:pt x="3018015" y="1619581"/>
                </a:lnTo>
                <a:lnTo>
                  <a:pt x="3029759" y="1620533"/>
                </a:lnTo>
                <a:lnTo>
                  <a:pt x="3035473" y="1620851"/>
                </a:lnTo>
                <a:lnTo>
                  <a:pt x="3041186" y="1622121"/>
                </a:lnTo>
                <a:lnTo>
                  <a:pt x="3047217" y="1623391"/>
                </a:lnTo>
                <a:lnTo>
                  <a:pt x="3052614" y="1624979"/>
                </a:lnTo>
                <a:lnTo>
                  <a:pt x="3038647" y="1626885"/>
                </a:lnTo>
                <a:lnTo>
                  <a:pt x="3024680" y="1628155"/>
                </a:lnTo>
                <a:lnTo>
                  <a:pt x="3010714" y="1628472"/>
                </a:lnTo>
                <a:lnTo>
                  <a:pt x="2996748" y="1628790"/>
                </a:lnTo>
                <a:lnTo>
                  <a:pt x="2968815" y="1628472"/>
                </a:lnTo>
                <a:lnTo>
                  <a:pt x="2954848" y="1628472"/>
                </a:lnTo>
                <a:lnTo>
                  <a:pt x="2941200" y="1628472"/>
                </a:lnTo>
                <a:lnTo>
                  <a:pt x="2924059" y="1631966"/>
                </a:lnTo>
                <a:lnTo>
                  <a:pt x="2906918" y="1635459"/>
                </a:lnTo>
                <a:lnTo>
                  <a:pt x="2872954" y="1643080"/>
                </a:lnTo>
                <a:lnTo>
                  <a:pt x="2839308" y="1651337"/>
                </a:lnTo>
                <a:lnTo>
                  <a:pt x="2805662" y="1660229"/>
                </a:lnTo>
                <a:lnTo>
                  <a:pt x="2772333" y="1670391"/>
                </a:lnTo>
                <a:lnTo>
                  <a:pt x="2739322" y="1680871"/>
                </a:lnTo>
                <a:lnTo>
                  <a:pt x="2706310" y="1692303"/>
                </a:lnTo>
                <a:lnTo>
                  <a:pt x="2673616" y="1704370"/>
                </a:lnTo>
                <a:lnTo>
                  <a:pt x="2639652" y="1718343"/>
                </a:lnTo>
                <a:lnTo>
                  <a:pt x="2605688" y="1731681"/>
                </a:lnTo>
                <a:lnTo>
                  <a:pt x="2588548" y="1738667"/>
                </a:lnTo>
                <a:lnTo>
                  <a:pt x="2571725" y="1745971"/>
                </a:lnTo>
                <a:lnTo>
                  <a:pt x="2554901" y="1753275"/>
                </a:lnTo>
                <a:lnTo>
                  <a:pt x="2538078" y="1760897"/>
                </a:lnTo>
                <a:lnTo>
                  <a:pt x="2549823" y="1758039"/>
                </a:lnTo>
                <a:lnTo>
                  <a:pt x="2561250" y="1755181"/>
                </a:lnTo>
                <a:lnTo>
                  <a:pt x="2584421" y="1749147"/>
                </a:lnTo>
                <a:lnTo>
                  <a:pt x="2607593" y="1743113"/>
                </a:lnTo>
                <a:lnTo>
                  <a:pt x="2619020" y="1740255"/>
                </a:lnTo>
                <a:lnTo>
                  <a:pt x="2630764" y="1738350"/>
                </a:lnTo>
                <a:lnTo>
                  <a:pt x="2670124" y="1730728"/>
                </a:lnTo>
                <a:lnTo>
                  <a:pt x="2709802" y="1723107"/>
                </a:lnTo>
                <a:lnTo>
                  <a:pt x="2748844" y="1715485"/>
                </a:lnTo>
                <a:lnTo>
                  <a:pt x="2768841" y="1711674"/>
                </a:lnTo>
                <a:lnTo>
                  <a:pt x="2788521" y="1708499"/>
                </a:lnTo>
                <a:lnTo>
                  <a:pt x="2808519" y="1705958"/>
                </a:lnTo>
                <a:lnTo>
                  <a:pt x="2828834" y="1703418"/>
                </a:lnTo>
                <a:lnTo>
                  <a:pt x="2848196" y="1701830"/>
                </a:lnTo>
                <a:lnTo>
                  <a:pt x="2868511" y="1700242"/>
                </a:lnTo>
                <a:lnTo>
                  <a:pt x="2888508" y="1699924"/>
                </a:lnTo>
                <a:lnTo>
                  <a:pt x="2908506" y="1699924"/>
                </a:lnTo>
                <a:lnTo>
                  <a:pt x="2918346" y="1700560"/>
                </a:lnTo>
                <a:lnTo>
                  <a:pt x="2928503" y="1701512"/>
                </a:lnTo>
                <a:lnTo>
                  <a:pt x="2938660" y="1702147"/>
                </a:lnTo>
                <a:lnTo>
                  <a:pt x="2948818" y="1703100"/>
                </a:lnTo>
                <a:lnTo>
                  <a:pt x="2959927" y="1703418"/>
                </a:lnTo>
                <a:lnTo>
                  <a:pt x="2971037" y="1703735"/>
                </a:lnTo>
                <a:lnTo>
                  <a:pt x="2982146" y="1704688"/>
                </a:lnTo>
                <a:lnTo>
                  <a:pt x="2993256" y="1706276"/>
                </a:lnTo>
                <a:lnTo>
                  <a:pt x="3004366" y="1707864"/>
                </a:lnTo>
                <a:lnTo>
                  <a:pt x="3015476" y="1710087"/>
                </a:lnTo>
                <a:lnTo>
                  <a:pt x="3026268" y="1711992"/>
                </a:lnTo>
                <a:lnTo>
                  <a:pt x="3037060" y="1714850"/>
                </a:lnTo>
                <a:lnTo>
                  <a:pt x="3045948" y="1716438"/>
                </a:lnTo>
                <a:lnTo>
                  <a:pt x="3054518" y="1718343"/>
                </a:lnTo>
                <a:lnTo>
                  <a:pt x="3072611" y="1721519"/>
                </a:lnTo>
                <a:lnTo>
                  <a:pt x="3081181" y="1723107"/>
                </a:lnTo>
                <a:lnTo>
                  <a:pt x="3089752" y="1725647"/>
                </a:lnTo>
                <a:lnTo>
                  <a:pt x="3093878" y="1726917"/>
                </a:lnTo>
                <a:lnTo>
                  <a:pt x="3098004" y="1728188"/>
                </a:lnTo>
                <a:lnTo>
                  <a:pt x="3102131" y="1730411"/>
                </a:lnTo>
                <a:lnTo>
                  <a:pt x="3106574" y="1732316"/>
                </a:lnTo>
                <a:lnTo>
                  <a:pt x="3093878" y="1732316"/>
                </a:lnTo>
                <a:lnTo>
                  <a:pt x="3081816" y="1731681"/>
                </a:lnTo>
                <a:lnTo>
                  <a:pt x="3069754" y="1731046"/>
                </a:lnTo>
                <a:lnTo>
                  <a:pt x="3057692" y="1729776"/>
                </a:lnTo>
                <a:lnTo>
                  <a:pt x="3045630" y="1727870"/>
                </a:lnTo>
                <a:lnTo>
                  <a:pt x="3033886" y="1726282"/>
                </a:lnTo>
                <a:lnTo>
                  <a:pt x="3021824" y="1724059"/>
                </a:lnTo>
                <a:lnTo>
                  <a:pt x="3010079" y="1721836"/>
                </a:lnTo>
                <a:lnTo>
                  <a:pt x="3005318" y="1721201"/>
                </a:lnTo>
                <a:lnTo>
                  <a:pt x="3000874" y="1720249"/>
                </a:lnTo>
                <a:lnTo>
                  <a:pt x="2996430" y="1720249"/>
                </a:lnTo>
                <a:lnTo>
                  <a:pt x="2991669" y="1720249"/>
                </a:lnTo>
                <a:lnTo>
                  <a:pt x="2982464" y="1720566"/>
                </a:lnTo>
                <a:lnTo>
                  <a:pt x="2977703" y="1721201"/>
                </a:lnTo>
                <a:lnTo>
                  <a:pt x="2973259" y="1720566"/>
                </a:lnTo>
                <a:lnTo>
                  <a:pt x="2936121" y="1718661"/>
                </a:lnTo>
                <a:lnTo>
                  <a:pt x="2917393" y="1717708"/>
                </a:lnTo>
                <a:lnTo>
                  <a:pt x="2898666" y="1717073"/>
                </a:lnTo>
                <a:lnTo>
                  <a:pt x="2879938" y="1717073"/>
                </a:lnTo>
                <a:lnTo>
                  <a:pt x="2861528" y="1717391"/>
                </a:lnTo>
                <a:lnTo>
                  <a:pt x="2852005" y="1717708"/>
                </a:lnTo>
                <a:lnTo>
                  <a:pt x="2842800" y="1718343"/>
                </a:lnTo>
                <a:lnTo>
                  <a:pt x="2833912" y="1719296"/>
                </a:lnTo>
                <a:lnTo>
                  <a:pt x="2824390" y="1720249"/>
                </a:lnTo>
                <a:lnTo>
                  <a:pt x="2799631" y="1724059"/>
                </a:lnTo>
                <a:lnTo>
                  <a:pt x="2775190" y="1728188"/>
                </a:lnTo>
                <a:lnTo>
                  <a:pt x="2750749" y="1732951"/>
                </a:lnTo>
                <a:lnTo>
                  <a:pt x="2726307" y="1737397"/>
                </a:lnTo>
                <a:lnTo>
                  <a:pt x="2677108" y="1747242"/>
                </a:lnTo>
                <a:lnTo>
                  <a:pt x="2628225" y="1757086"/>
                </a:lnTo>
                <a:lnTo>
                  <a:pt x="2611719" y="1759944"/>
                </a:lnTo>
                <a:lnTo>
                  <a:pt x="2595531" y="1763755"/>
                </a:lnTo>
                <a:lnTo>
                  <a:pt x="2579343" y="1767883"/>
                </a:lnTo>
                <a:lnTo>
                  <a:pt x="2563472" y="1772647"/>
                </a:lnTo>
                <a:lnTo>
                  <a:pt x="2547283" y="1777093"/>
                </a:lnTo>
                <a:lnTo>
                  <a:pt x="2531412" y="1781856"/>
                </a:lnTo>
                <a:lnTo>
                  <a:pt x="2515542" y="1786937"/>
                </a:lnTo>
                <a:lnTo>
                  <a:pt x="2499988" y="1792653"/>
                </a:lnTo>
                <a:lnTo>
                  <a:pt x="2483800" y="1798052"/>
                </a:lnTo>
                <a:lnTo>
                  <a:pt x="2467611" y="1804403"/>
                </a:lnTo>
                <a:lnTo>
                  <a:pt x="2459676" y="1807579"/>
                </a:lnTo>
                <a:lnTo>
                  <a:pt x="2451740" y="1811390"/>
                </a:lnTo>
                <a:lnTo>
                  <a:pt x="2444122" y="1815201"/>
                </a:lnTo>
                <a:lnTo>
                  <a:pt x="2436822" y="1819646"/>
                </a:lnTo>
                <a:lnTo>
                  <a:pt x="2470786" y="1811390"/>
                </a:lnTo>
                <a:lnTo>
                  <a:pt x="2505384" y="1803768"/>
                </a:lnTo>
                <a:lnTo>
                  <a:pt x="2540300" y="1796782"/>
                </a:lnTo>
                <a:lnTo>
                  <a:pt x="2557441" y="1793606"/>
                </a:lnTo>
                <a:lnTo>
                  <a:pt x="2575216" y="1790748"/>
                </a:lnTo>
                <a:lnTo>
                  <a:pt x="2592357" y="1787890"/>
                </a:lnTo>
                <a:lnTo>
                  <a:pt x="2609815" y="1785667"/>
                </a:lnTo>
                <a:lnTo>
                  <a:pt x="2627590" y="1783444"/>
                </a:lnTo>
                <a:lnTo>
                  <a:pt x="2645048" y="1781856"/>
                </a:lnTo>
                <a:lnTo>
                  <a:pt x="2662824" y="1780586"/>
                </a:lnTo>
                <a:lnTo>
                  <a:pt x="2680282" y="1779316"/>
                </a:lnTo>
                <a:lnTo>
                  <a:pt x="2698057" y="1778998"/>
                </a:lnTo>
                <a:lnTo>
                  <a:pt x="2715515" y="1778998"/>
                </a:lnTo>
                <a:lnTo>
                  <a:pt x="2726942" y="1778681"/>
                </a:lnTo>
                <a:lnTo>
                  <a:pt x="2738052" y="1778998"/>
                </a:lnTo>
                <a:lnTo>
                  <a:pt x="2749479" y="1779316"/>
                </a:lnTo>
                <a:lnTo>
                  <a:pt x="2760271" y="1779951"/>
                </a:lnTo>
                <a:lnTo>
                  <a:pt x="2771381" y="1781221"/>
                </a:lnTo>
                <a:lnTo>
                  <a:pt x="2782490" y="1782174"/>
                </a:lnTo>
                <a:lnTo>
                  <a:pt x="2805027" y="1785032"/>
                </a:lnTo>
                <a:lnTo>
                  <a:pt x="2826929" y="1788525"/>
                </a:lnTo>
                <a:lnTo>
                  <a:pt x="2848831" y="1792018"/>
                </a:lnTo>
                <a:lnTo>
                  <a:pt x="2870733" y="1797099"/>
                </a:lnTo>
                <a:lnTo>
                  <a:pt x="2892634" y="1802180"/>
                </a:lnTo>
                <a:lnTo>
                  <a:pt x="2914854" y="1810437"/>
                </a:lnTo>
                <a:lnTo>
                  <a:pt x="2937390" y="1818694"/>
                </a:lnTo>
                <a:lnTo>
                  <a:pt x="2959927" y="1826950"/>
                </a:lnTo>
                <a:lnTo>
                  <a:pt x="2982146" y="1834890"/>
                </a:lnTo>
                <a:lnTo>
                  <a:pt x="2989764" y="1837748"/>
                </a:lnTo>
                <a:lnTo>
                  <a:pt x="2997700" y="1840923"/>
                </a:lnTo>
                <a:lnTo>
                  <a:pt x="3005318" y="1844416"/>
                </a:lnTo>
                <a:lnTo>
                  <a:pt x="3012301" y="1848545"/>
                </a:lnTo>
                <a:lnTo>
                  <a:pt x="3003731" y="1847592"/>
                </a:lnTo>
                <a:lnTo>
                  <a:pt x="2994843" y="1846639"/>
                </a:lnTo>
                <a:lnTo>
                  <a:pt x="2986590" y="1844734"/>
                </a:lnTo>
                <a:lnTo>
                  <a:pt x="2978020" y="1842511"/>
                </a:lnTo>
                <a:lnTo>
                  <a:pt x="2961514" y="1837430"/>
                </a:lnTo>
                <a:lnTo>
                  <a:pt x="2952944" y="1834890"/>
                </a:lnTo>
                <a:lnTo>
                  <a:pt x="2944691" y="1832667"/>
                </a:lnTo>
                <a:lnTo>
                  <a:pt x="2937708" y="1830444"/>
                </a:lnTo>
                <a:lnTo>
                  <a:pt x="2930407" y="1828538"/>
                </a:lnTo>
                <a:lnTo>
                  <a:pt x="2916758" y="1823457"/>
                </a:lnTo>
                <a:lnTo>
                  <a:pt x="2902792" y="1818694"/>
                </a:lnTo>
                <a:lnTo>
                  <a:pt x="2888826" y="1814248"/>
                </a:lnTo>
                <a:lnTo>
                  <a:pt x="2870098" y="1809802"/>
                </a:lnTo>
                <a:lnTo>
                  <a:pt x="2851370" y="1805674"/>
                </a:lnTo>
                <a:lnTo>
                  <a:pt x="2832325" y="1802180"/>
                </a:lnTo>
                <a:lnTo>
                  <a:pt x="2813597" y="1799322"/>
                </a:lnTo>
                <a:lnTo>
                  <a:pt x="2794552" y="1797099"/>
                </a:lnTo>
                <a:lnTo>
                  <a:pt x="2775507" y="1794876"/>
                </a:lnTo>
                <a:lnTo>
                  <a:pt x="2756145" y="1793924"/>
                </a:lnTo>
                <a:lnTo>
                  <a:pt x="2737100" y="1792971"/>
                </a:lnTo>
                <a:lnTo>
                  <a:pt x="2718054" y="1792653"/>
                </a:lnTo>
                <a:lnTo>
                  <a:pt x="2699009" y="1792971"/>
                </a:lnTo>
                <a:lnTo>
                  <a:pt x="2679647" y="1793606"/>
                </a:lnTo>
                <a:lnTo>
                  <a:pt x="2660284" y="1794559"/>
                </a:lnTo>
                <a:lnTo>
                  <a:pt x="2641239" y="1795829"/>
                </a:lnTo>
                <a:lnTo>
                  <a:pt x="2622512" y="1798052"/>
                </a:lnTo>
                <a:lnTo>
                  <a:pt x="2603149" y="1800593"/>
                </a:lnTo>
                <a:lnTo>
                  <a:pt x="2584104" y="1803133"/>
                </a:lnTo>
                <a:lnTo>
                  <a:pt x="2556171" y="1808532"/>
                </a:lnTo>
                <a:lnTo>
                  <a:pt x="2528556" y="1813930"/>
                </a:lnTo>
                <a:lnTo>
                  <a:pt x="2500623" y="1820282"/>
                </a:lnTo>
                <a:lnTo>
                  <a:pt x="2473007" y="1826950"/>
                </a:lnTo>
                <a:lnTo>
                  <a:pt x="2445709" y="1834572"/>
                </a:lnTo>
                <a:lnTo>
                  <a:pt x="2432060" y="1838700"/>
                </a:lnTo>
                <a:lnTo>
                  <a:pt x="2418411" y="1843146"/>
                </a:lnTo>
                <a:lnTo>
                  <a:pt x="2405080" y="1847592"/>
                </a:lnTo>
                <a:lnTo>
                  <a:pt x="2391431" y="1852356"/>
                </a:lnTo>
                <a:lnTo>
                  <a:pt x="2378099" y="1857437"/>
                </a:lnTo>
                <a:lnTo>
                  <a:pt x="2365085" y="1862518"/>
                </a:lnTo>
                <a:lnTo>
                  <a:pt x="2361276" y="1877761"/>
                </a:lnTo>
                <a:lnTo>
                  <a:pt x="2350801" y="1883159"/>
                </a:lnTo>
                <a:lnTo>
                  <a:pt x="2340644" y="1873315"/>
                </a:lnTo>
                <a:lnTo>
                  <a:pt x="2333661" y="1878078"/>
                </a:lnTo>
                <a:lnTo>
                  <a:pt x="2326360" y="1882842"/>
                </a:lnTo>
                <a:lnTo>
                  <a:pt x="2311759" y="1892369"/>
                </a:lnTo>
                <a:lnTo>
                  <a:pt x="2297792" y="1901578"/>
                </a:lnTo>
                <a:lnTo>
                  <a:pt x="2290809" y="1906342"/>
                </a:lnTo>
                <a:lnTo>
                  <a:pt x="2283826" y="1911740"/>
                </a:lnTo>
                <a:lnTo>
                  <a:pt x="2273986" y="1920950"/>
                </a:lnTo>
                <a:lnTo>
                  <a:pt x="2264146" y="1930477"/>
                </a:lnTo>
                <a:lnTo>
                  <a:pt x="2254941" y="1940956"/>
                </a:lnTo>
                <a:lnTo>
                  <a:pt x="2245736" y="1950801"/>
                </a:lnTo>
                <a:lnTo>
                  <a:pt x="2227643" y="1972078"/>
                </a:lnTo>
                <a:lnTo>
                  <a:pt x="2218755" y="1982240"/>
                </a:lnTo>
                <a:lnTo>
                  <a:pt x="2209233" y="1992402"/>
                </a:lnTo>
                <a:lnTo>
                  <a:pt x="2200662" y="2002246"/>
                </a:lnTo>
                <a:lnTo>
                  <a:pt x="2192092" y="2011773"/>
                </a:lnTo>
                <a:lnTo>
                  <a:pt x="2182887" y="2020983"/>
                </a:lnTo>
                <a:lnTo>
                  <a:pt x="2173999" y="2030192"/>
                </a:lnTo>
                <a:lnTo>
                  <a:pt x="2164159" y="2039401"/>
                </a:lnTo>
                <a:lnTo>
                  <a:pt x="2154954" y="2048293"/>
                </a:lnTo>
                <a:lnTo>
                  <a:pt x="2135274" y="2065124"/>
                </a:lnTo>
                <a:lnTo>
                  <a:pt x="2104167" y="2096880"/>
                </a:lnTo>
                <a:lnTo>
                  <a:pt x="2088614" y="2112441"/>
                </a:lnTo>
                <a:lnTo>
                  <a:pt x="2073060" y="2128319"/>
                </a:lnTo>
                <a:lnTo>
                  <a:pt x="2057824" y="2144198"/>
                </a:lnTo>
                <a:lnTo>
                  <a:pt x="2043223" y="2160711"/>
                </a:lnTo>
                <a:lnTo>
                  <a:pt x="2028939" y="2177542"/>
                </a:lnTo>
                <a:lnTo>
                  <a:pt x="2014655" y="2194691"/>
                </a:lnTo>
                <a:lnTo>
                  <a:pt x="2001324" y="2210886"/>
                </a:lnTo>
                <a:lnTo>
                  <a:pt x="1987992" y="2227082"/>
                </a:lnTo>
                <a:lnTo>
                  <a:pt x="1974660" y="2243596"/>
                </a:lnTo>
                <a:lnTo>
                  <a:pt x="1968630" y="2251852"/>
                </a:lnTo>
                <a:lnTo>
                  <a:pt x="1962281" y="2260426"/>
                </a:lnTo>
                <a:lnTo>
                  <a:pt x="1957837" y="2266778"/>
                </a:lnTo>
                <a:lnTo>
                  <a:pt x="1953393" y="2273129"/>
                </a:lnTo>
                <a:lnTo>
                  <a:pt x="1944823" y="2286149"/>
                </a:lnTo>
                <a:lnTo>
                  <a:pt x="1940697" y="2292183"/>
                </a:lnTo>
                <a:lnTo>
                  <a:pt x="1936253" y="2298534"/>
                </a:lnTo>
                <a:lnTo>
                  <a:pt x="1931174" y="2304886"/>
                </a:lnTo>
                <a:lnTo>
                  <a:pt x="1926095" y="2310602"/>
                </a:lnTo>
                <a:lnTo>
                  <a:pt x="1919112" y="2317906"/>
                </a:lnTo>
                <a:lnTo>
                  <a:pt x="1913081" y="2325527"/>
                </a:lnTo>
                <a:lnTo>
                  <a:pt x="1906733" y="2333466"/>
                </a:lnTo>
                <a:lnTo>
                  <a:pt x="1901019" y="2341405"/>
                </a:lnTo>
                <a:lnTo>
                  <a:pt x="1894671" y="2349345"/>
                </a:lnTo>
                <a:lnTo>
                  <a:pt x="1888640" y="2357284"/>
                </a:lnTo>
                <a:lnTo>
                  <a:pt x="1881974" y="2364905"/>
                </a:lnTo>
                <a:lnTo>
                  <a:pt x="1874991" y="2372209"/>
                </a:lnTo>
                <a:lnTo>
                  <a:pt x="1874356" y="2369351"/>
                </a:lnTo>
                <a:lnTo>
                  <a:pt x="1873721" y="2366811"/>
                </a:lnTo>
                <a:lnTo>
                  <a:pt x="1873404" y="2364588"/>
                </a:lnTo>
                <a:lnTo>
                  <a:pt x="1873404" y="2362047"/>
                </a:lnTo>
                <a:lnTo>
                  <a:pt x="1873721" y="2359507"/>
                </a:lnTo>
                <a:lnTo>
                  <a:pt x="1874039" y="2357284"/>
                </a:lnTo>
                <a:lnTo>
                  <a:pt x="1875309" y="2352520"/>
                </a:lnTo>
                <a:lnTo>
                  <a:pt x="1877530" y="2347757"/>
                </a:lnTo>
                <a:lnTo>
                  <a:pt x="1880387" y="2343311"/>
                </a:lnTo>
                <a:lnTo>
                  <a:pt x="1885466" y="2334737"/>
                </a:lnTo>
                <a:lnTo>
                  <a:pt x="1878800" y="2338230"/>
                </a:lnTo>
                <a:lnTo>
                  <a:pt x="1872452" y="2341088"/>
                </a:lnTo>
                <a:lnTo>
                  <a:pt x="1868960" y="2342041"/>
                </a:lnTo>
                <a:lnTo>
                  <a:pt x="1865151" y="2342993"/>
                </a:lnTo>
                <a:lnTo>
                  <a:pt x="1861660" y="2343628"/>
                </a:lnTo>
                <a:lnTo>
                  <a:pt x="1857850" y="2344264"/>
                </a:lnTo>
                <a:lnTo>
                  <a:pt x="1861025" y="2338547"/>
                </a:lnTo>
                <a:lnTo>
                  <a:pt x="1864516" y="2333466"/>
                </a:lnTo>
                <a:lnTo>
                  <a:pt x="1868325" y="2329020"/>
                </a:lnTo>
                <a:lnTo>
                  <a:pt x="1872452" y="2323939"/>
                </a:lnTo>
                <a:lnTo>
                  <a:pt x="1880705" y="2315048"/>
                </a:lnTo>
                <a:lnTo>
                  <a:pt x="1884514" y="2310284"/>
                </a:lnTo>
                <a:lnTo>
                  <a:pt x="1887688" y="2305203"/>
                </a:lnTo>
                <a:lnTo>
                  <a:pt x="1905146" y="2277575"/>
                </a:lnTo>
                <a:lnTo>
                  <a:pt x="1913716" y="2263285"/>
                </a:lnTo>
                <a:lnTo>
                  <a:pt x="1921652" y="2249312"/>
                </a:lnTo>
                <a:lnTo>
                  <a:pt x="1929270" y="2235021"/>
                </a:lnTo>
                <a:lnTo>
                  <a:pt x="1936570" y="2220096"/>
                </a:lnTo>
                <a:lnTo>
                  <a:pt x="1939427" y="2212792"/>
                </a:lnTo>
                <a:lnTo>
                  <a:pt x="1942601" y="2205488"/>
                </a:lnTo>
                <a:lnTo>
                  <a:pt x="1945458" y="2197866"/>
                </a:lnTo>
                <a:lnTo>
                  <a:pt x="1948315" y="2189927"/>
                </a:lnTo>
                <a:lnTo>
                  <a:pt x="1953076" y="2174684"/>
                </a:lnTo>
                <a:lnTo>
                  <a:pt x="1957837" y="2159123"/>
                </a:lnTo>
                <a:lnTo>
                  <a:pt x="1961964" y="2143563"/>
                </a:lnTo>
                <a:lnTo>
                  <a:pt x="1966090" y="2128002"/>
                </a:lnTo>
                <a:lnTo>
                  <a:pt x="1969899" y="2112441"/>
                </a:lnTo>
                <a:lnTo>
                  <a:pt x="1973391" y="2096563"/>
                </a:lnTo>
                <a:lnTo>
                  <a:pt x="1976565" y="2081002"/>
                </a:lnTo>
                <a:lnTo>
                  <a:pt x="1979739" y="2065124"/>
                </a:lnTo>
                <a:lnTo>
                  <a:pt x="1985135" y="2033368"/>
                </a:lnTo>
                <a:lnTo>
                  <a:pt x="1989897" y="2001611"/>
                </a:lnTo>
                <a:lnTo>
                  <a:pt x="1994023" y="1969537"/>
                </a:lnTo>
                <a:lnTo>
                  <a:pt x="1997832" y="1937781"/>
                </a:lnTo>
                <a:lnTo>
                  <a:pt x="1998467" y="1933970"/>
                </a:lnTo>
                <a:lnTo>
                  <a:pt x="1998784" y="1930159"/>
                </a:lnTo>
                <a:lnTo>
                  <a:pt x="1998784" y="1926031"/>
                </a:lnTo>
                <a:lnTo>
                  <a:pt x="1999737" y="1922220"/>
                </a:lnTo>
                <a:lnTo>
                  <a:pt x="2000689" y="1918727"/>
                </a:lnTo>
                <a:lnTo>
                  <a:pt x="2001324" y="1917139"/>
                </a:lnTo>
                <a:lnTo>
                  <a:pt x="2001958" y="1915869"/>
                </a:lnTo>
                <a:lnTo>
                  <a:pt x="2002911" y="1914281"/>
                </a:lnTo>
                <a:lnTo>
                  <a:pt x="2004498" y="1913010"/>
                </a:lnTo>
                <a:lnTo>
                  <a:pt x="2006085" y="1912058"/>
                </a:lnTo>
                <a:lnTo>
                  <a:pt x="2008307" y="1911105"/>
                </a:lnTo>
                <a:lnTo>
                  <a:pt x="2008942" y="1918092"/>
                </a:lnTo>
                <a:lnTo>
                  <a:pt x="2009577" y="1925078"/>
                </a:lnTo>
                <a:lnTo>
                  <a:pt x="2009577" y="1931747"/>
                </a:lnTo>
                <a:lnTo>
                  <a:pt x="2009577" y="1938416"/>
                </a:lnTo>
                <a:lnTo>
                  <a:pt x="2008942" y="1952389"/>
                </a:lnTo>
                <a:lnTo>
                  <a:pt x="2007989" y="1965726"/>
                </a:lnTo>
                <a:lnTo>
                  <a:pt x="2005768" y="1979699"/>
                </a:lnTo>
                <a:lnTo>
                  <a:pt x="2004180" y="1993037"/>
                </a:lnTo>
                <a:lnTo>
                  <a:pt x="2001958" y="2006375"/>
                </a:lnTo>
                <a:lnTo>
                  <a:pt x="2000689" y="2020347"/>
                </a:lnTo>
                <a:lnTo>
                  <a:pt x="1995610" y="2050516"/>
                </a:lnTo>
                <a:lnTo>
                  <a:pt x="1990214" y="2080367"/>
                </a:lnTo>
                <a:lnTo>
                  <a:pt x="1987040" y="2095293"/>
                </a:lnTo>
                <a:lnTo>
                  <a:pt x="1984183" y="2110536"/>
                </a:lnTo>
                <a:lnTo>
                  <a:pt x="1981009" y="2125144"/>
                </a:lnTo>
                <a:lnTo>
                  <a:pt x="1977200" y="2140069"/>
                </a:lnTo>
                <a:lnTo>
                  <a:pt x="1973391" y="2154995"/>
                </a:lnTo>
                <a:lnTo>
                  <a:pt x="1969264" y="2169603"/>
                </a:lnTo>
                <a:lnTo>
                  <a:pt x="1964503" y="2184211"/>
                </a:lnTo>
                <a:lnTo>
                  <a:pt x="1959742" y="2198501"/>
                </a:lnTo>
                <a:lnTo>
                  <a:pt x="1954028" y="2212474"/>
                </a:lnTo>
                <a:lnTo>
                  <a:pt x="1948315" y="2226765"/>
                </a:lnTo>
                <a:lnTo>
                  <a:pt x="1941649" y="2240420"/>
                </a:lnTo>
                <a:lnTo>
                  <a:pt x="1934666" y="2254393"/>
                </a:lnTo>
                <a:lnTo>
                  <a:pt x="1931492" y="2260109"/>
                </a:lnTo>
                <a:lnTo>
                  <a:pt x="1928317" y="2266143"/>
                </a:lnTo>
                <a:lnTo>
                  <a:pt x="1921652" y="2277893"/>
                </a:lnTo>
                <a:lnTo>
                  <a:pt x="1914668" y="2289642"/>
                </a:lnTo>
                <a:lnTo>
                  <a:pt x="1912129" y="2295359"/>
                </a:lnTo>
                <a:lnTo>
                  <a:pt x="1909272" y="2301710"/>
                </a:lnTo>
                <a:lnTo>
                  <a:pt x="1912129" y="2299487"/>
                </a:lnTo>
                <a:lnTo>
                  <a:pt x="1914351" y="2297582"/>
                </a:lnTo>
                <a:lnTo>
                  <a:pt x="1918795" y="2292818"/>
                </a:lnTo>
                <a:lnTo>
                  <a:pt x="1922921" y="2287737"/>
                </a:lnTo>
                <a:lnTo>
                  <a:pt x="1926730" y="2282338"/>
                </a:lnTo>
                <a:lnTo>
                  <a:pt x="1934031" y="2271224"/>
                </a:lnTo>
                <a:lnTo>
                  <a:pt x="1937523" y="2265825"/>
                </a:lnTo>
                <a:lnTo>
                  <a:pt x="1941332" y="2260109"/>
                </a:lnTo>
                <a:lnTo>
                  <a:pt x="1949267" y="2249629"/>
                </a:lnTo>
                <a:lnTo>
                  <a:pt x="1956885" y="2238832"/>
                </a:lnTo>
                <a:lnTo>
                  <a:pt x="1964503" y="2228035"/>
                </a:lnTo>
                <a:lnTo>
                  <a:pt x="1972756" y="2217873"/>
                </a:lnTo>
                <a:lnTo>
                  <a:pt x="1983548" y="2204853"/>
                </a:lnTo>
                <a:lnTo>
                  <a:pt x="1993706" y="2192150"/>
                </a:lnTo>
                <a:lnTo>
                  <a:pt x="2014655" y="2166427"/>
                </a:lnTo>
                <a:lnTo>
                  <a:pt x="2025447" y="2153090"/>
                </a:lnTo>
                <a:lnTo>
                  <a:pt x="2036557" y="2140705"/>
                </a:lnTo>
                <a:lnTo>
                  <a:pt x="2047667" y="2128319"/>
                </a:lnTo>
                <a:lnTo>
                  <a:pt x="2059411" y="2116252"/>
                </a:lnTo>
                <a:lnTo>
                  <a:pt x="2069569" y="2106408"/>
                </a:lnTo>
                <a:lnTo>
                  <a:pt x="2079726" y="2095610"/>
                </a:lnTo>
                <a:lnTo>
                  <a:pt x="2099406" y="2074651"/>
                </a:lnTo>
                <a:lnTo>
                  <a:pt x="2109246" y="2064171"/>
                </a:lnTo>
                <a:lnTo>
                  <a:pt x="2119403" y="2053692"/>
                </a:lnTo>
                <a:lnTo>
                  <a:pt x="2129561" y="2043530"/>
                </a:lnTo>
                <a:lnTo>
                  <a:pt x="2140670" y="2033685"/>
                </a:lnTo>
                <a:lnTo>
                  <a:pt x="2148288" y="2027016"/>
                </a:lnTo>
                <a:lnTo>
                  <a:pt x="2155906" y="2019712"/>
                </a:lnTo>
                <a:lnTo>
                  <a:pt x="2163524" y="2012091"/>
                </a:lnTo>
                <a:lnTo>
                  <a:pt x="2170508" y="2004469"/>
                </a:lnTo>
                <a:lnTo>
                  <a:pt x="2184474" y="1988908"/>
                </a:lnTo>
                <a:lnTo>
                  <a:pt x="2198758" y="1973665"/>
                </a:lnTo>
                <a:lnTo>
                  <a:pt x="2207328" y="1964456"/>
                </a:lnTo>
                <a:lnTo>
                  <a:pt x="2215898" y="1954611"/>
                </a:lnTo>
                <a:lnTo>
                  <a:pt x="2232404" y="1935875"/>
                </a:lnTo>
                <a:lnTo>
                  <a:pt x="2240657" y="1926031"/>
                </a:lnTo>
                <a:lnTo>
                  <a:pt x="2249545" y="1916821"/>
                </a:lnTo>
                <a:lnTo>
                  <a:pt x="2258433" y="1907929"/>
                </a:lnTo>
                <a:lnTo>
                  <a:pt x="2267320" y="1899038"/>
                </a:lnTo>
                <a:lnTo>
                  <a:pt x="2271129" y="1896180"/>
                </a:lnTo>
                <a:lnTo>
                  <a:pt x="2274938" y="1893321"/>
                </a:lnTo>
                <a:lnTo>
                  <a:pt x="2282874" y="1888240"/>
                </a:lnTo>
                <a:lnTo>
                  <a:pt x="2291127" y="1883795"/>
                </a:lnTo>
                <a:lnTo>
                  <a:pt x="2299697" y="1879031"/>
                </a:lnTo>
                <a:lnTo>
                  <a:pt x="2307632" y="1874268"/>
                </a:lnTo>
                <a:lnTo>
                  <a:pt x="2311759" y="1872045"/>
                </a:lnTo>
                <a:lnTo>
                  <a:pt x="2315568" y="1869187"/>
                </a:lnTo>
                <a:lnTo>
                  <a:pt x="2319059" y="1866011"/>
                </a:lnTo>
                <a:lnTo>
                  <a:pt x="2322551" y="1862835"/>
                </a:lnTo>
                <a:lnTo>
                  <a:pt x="2326043" y="1859342"/>
                </a:lnTo>
                <a:lnTo>
                  <a:pt x="2328899" y="1855214"/>
                </a:lnTo>
                <a:lnTo>
                  <a:pt x="2320329" y="1842511"/>
                </a:lnTo>
                <a:lnTo>
                  <a:pt x="2311759" y="1829491"/>
                </a:lnTo>
                <a:lnTo>
                  <a:pt x="2306998" y="1823140"/>
                </a:lnTo>
                <a:lnTo>
                  <a:pt x="2302236" y="1817106"/>
                </a:lnTo>
                <a:lnTo>
                  <a:pt x="2297158" y="1811390"/>
                </a:lnTo>
                <a:lnTo>
                  <a:pt x="2290809" y="1806309"/>
                </a:lnTo>
                <a:lnTo>
                  <a:pt x="2280017" y="1797099"/>
                </a:lnTo>
                <a:lnTo>
                  <a:pt x="2269542" y="1787572"/>
                </a:lnTo>
                <a:lnTo>
                  <a:pt x="2248275" y="1768836"/>
                </a:lnTo>
                <a:lnTo>
                  <a:pt x="2237800" y="1759309"/>
                </a:lnTo>
                <a:lnTo>
                  <a:pt x="2226691" y="1750735"/>
                </a:lnTo>
                <a:lnTo>
                  <a:pt x="2220660" y="1746607"/>
                </a:lnTo>
                <a:lnTo>
                  <a:pt x="2214946" y="1742796"/>
                </a:lnTo>
                <a:lnTo>
                  <a:pt x="2208598" y="1738985"/>
                </a:lnTo>
                <a:lnTo>
                  <a:pt x="2202567" y="1735492"/>
                </a:lnTo>
                <a:lnTo>
                  <a:pt x="2193362" y="1729776"/>
                </a:lnTo>
                <a:lnTo>
                  <a:pt x="2184474" y="1724377"/>
                </a:lnTo>
                <a:lnTo>
                  <a:pt x="2175269" y="1719296"/>
                </a:lnTo>
                <a:lnTo>
                  <a:pt x="2166064" y="1714532"/>
                </a:lnTo>
                <a:lnTo>
                  <a:pt x="2147336" y="1704688"/>
                </a:lnTo>
                <a:lnTo>
                  <a:pt x="2138448" y="1699607"/>
                </a:lnTo>
                <a:lnTo>
                  <a:pt x="2128926" y="1694208"/>
                </a:lnTo>
                <a:lnTo>
                  <a:pt x="2121943" y="1690398"/>
                </a:lnTo>
                <a:lnTo>
                  <a:pt x="2114959" y="1686587"/>
                </a:lnTo>
                <a:lnTo>
                  <a:pt x="2100358" y="1679918"/>
                </a:lnTo>
                <a:lnTo>
                  <a:pt x="2085757" y="1673567"/>
                </a:lnTo>
                <a:lnTo>
                  <a:pt x="2078774" y="1670073"/>
                </a:lnTo>
                <a:lnTo>
                  <a:pt x="2071473" y="1666263"/>
                </a:lnTo>
                <a:lnTo>
                  <a:pt x="2054333" y="1656418"/>
                </a:lnTo>
                <a:lnTo>
                  <a:pt x="2037192" y="1647526"/>
                </a:lnTo>
                <a:lnTo>
                  <a:pt x="2019734" y="1638634"/>
                </a:lnTo>
                <a:lnTo>
                  <a:pt x="2001958" y="1630378"/>
                </a:lnTo>
                <a:lnTo>
                  <a:pt x="1984500" y="1621804"/>
                </a:lnTo>
                <a:lnTo>
                  <a:pt x="1966725" y="1613864"/>
                </a:lnTo>
                <a:lnTo>
                  <a:pt x="1930857" y="1597986"/>
                </a:lnTo>
                <a:lnTo>
                  <a:pt x="1921334" y="1592905"/>
                </a:lnTo>
                <a:lnTo>
                  <a:pt x="1911177" y="1588142"/>
                </a:lnTo>
                <a:lnTo>
                  <a:pt x="1891179" y="1579250"/>
                </a:lnTo>
                <a:lnTo>
                  <a:pt x="1870865" y="1570993"/>
                </a:lnTo>
                <a:lnTo>
                  <a:pt x="1850550" y="1562736"/>
                </a:lnTo>
                <a:lnTo>
                  <a:pt x="1809603" y="1547176"/>
                </a:lnTo>
                <a:lnTo>
                  <a:pt x="1788971" y="1539554"/>
                </a:lnTo>
                <a:lnTo>
                  <a:pt x="1768338" y="1531298"/>
                </a:lnTo>
                <a:lnTo>
                  <a:pt x="1757864" y="1527169"/>
                </a:lnTo>
                <a:lnTo>
                  <a:pt x="1747071" y="1523359"/>
                </a:lnTo>
                <a:lnTo>
                  <a:pt x="1735962" y="1519865"/>
                </a:lnTo>
                <a:lnTo>
                  <a:pt x="1725487" y="1516690"/>
                </a:lnTo>
                <a:lnTo>
                  <a:pt x="1703268" y="1510656"/>
                </a:lnTo>
                <a:lnTo>
                  <a:pt x="1681048" y="1504305"/>
                </a:lnTo>
                <a:lnTo>
                  <a:pt x="1671526" y="1500811"/>
                </a:lnTo>
                <a:lnTo>
                  <a:pt x="1662003" y="1497953"/>
                </a:lnTo>
                <a:lnTo>
                  <a:pt x="1651846" y="1495730"/>
                </a:lnTo>
                <a:lnTo>
                  <a:pt x="1641689" y="1493825"/>
                </a:lnTo>
                <a:lnTo>
                  <a:pt x="1621374" y="1490332"/>
                </a:lnTo>
                <a:lnTo>
                  <a:pt x="1611534" y="1488426"/>
                </a:lnTo>
                <a:lnTo>
                  <a:pt x="1601376" y="1486203"/>
                </a:lnTo>
                <a:lnTo>
                  <a:pt x="1590584" y="1484933"/>
                </a:lnTo>
                <a:lnTo>
                  <a:pt x="1579475" y="1483028"/>
                </a:lnTo>
                <a:lnTo>
                  <a:pt x="1557573" y="1477947"/>
                </a:lnTo>
                <a:lnTo>
                  <a:pt x="1547098" y="1475724"/>
                </a:lnTo>
                <a:lnTo>
                  <a:pt x="1535988" y="1473183"/>
                </a:lnTo>
                <a:lnTo>
                  <a:pt x="1524879" y="1471596"/>
                </a:lnTo>
                <a:lnTo>
                  <a:pt x="1513769" y="1470008"/>
                </a:lnTo>
                <a:lnTo>
                  <a:pt x="1505833" y="1490014"/>
                </a:lnTo>
                <a:lnTo>
                  <a:pt x="1491867" y="1489062"/>
                </a:lnTo>
                <a:lnTo>
                  <a:pt x="1494089" y="1476994"/>
                </a:lnTo>
                <a:lnTo>
                  <a:pt x="1494724" y="1470960"/>
                </a:lnTo>
                <a:lnTo>
                  <a:pt x="1495676" y="1464609"/>
                </a:lnTo>
                <a:lnTo>
                  <a:pt x="1492819" y="1466514"/>
                </a:lnTo>
                <a:lnTo>
                  <a:pt x="1490280" y="1468420"/>
                </a:lnTo>
                <a:lnTo>
                  <a:pt x="1488375" y="1470960"/>
                </a:lnTo>
                <a:lnTo>
                  <a:pt x="1486153" y="1473183"/>
                </a:lnTo>
                <a:lnTo>
                  <a:pt x="1482662" y="1478264"/>
                </a:lnTo>
                <a:lnTo>
                  <a:pt x="1479488" y="1483663"/>
                </a:lnTo>
                <a:lnTo>
                  <a:pt x="1469330" y="1483028"/>
                </a:lnTo>
                <a:lnTo>
                  <a:pt x="1467743" y="1464609"/>
                </a:lnTo>
                <a:lnTo>
                  <a:pt x="1455046" y="1463657"/>
                </a:lnTo>
                <a:lnTo>
                  <a:pt x="1453777" y="1467149"/>
                </a:lnTo>
                <a:lnTo>
                  <a:pt x="1452507" y="1470960"/>
                </a:lnTo>
                <a:lnTo>
                  <a:pt x="1451237" y="1474454"/>
                </a:lnTo>
                <a:lnTo>
                  <a:pt x="1449968" y="1478264"/>
                </a:lnTo>
                <a:lnTo>
                  <a:pt x="1448381" y="1481757"/>
                </a:lnTo>
                <a:lnTo>
                  <a:pt x="1447111" y="1483663"/>
                </a:lnTo>
                <a:lnTo>
                  <a:pt x="1446159" y="1484933"/>
                </a:lnTo>
                <a:lnTo>
                  <a:pt x="1444889" y="1485886"/>
                </a:lnTo>
                <a:lnTo>
                  <a:pt x="1442985" y="1487474"/>
                </a:lnTo>
                <a:lnTo>
                  <a:pt x="1441397" y="1488109"/>
                </a:lnTo>
                <a:lnTo>
                  <a:pt x="1439810" y="1488744"/>
                </a:lnTo>
                <a:lnTo>
                  <a:pt x="1438223" y="1487156"/>
                </a:lnTo>
                <a:lnTo>
                  <a:pt x="1437588" y="1485251"/>
                </a:lnTo>
                <a:lnTo>
                  <a:pt x="1436954" y="1483345"/>
                </a:lnTo>
                <a:lnTo>
                  <a:pt x="1436636" y="1481440"/>
                </a:lnTo>
                <a:lnTo>
                  <a:pt x="1436319" y="1477629"/>
                </a:lnTo>
                <a:lnTo>
                  <a:pt x="1436636" y="1473501"/>
                </a:lnTo>
                <a:lnTo>
                  <a:pt x="1438223" y="1465562"/>
                </a:lnTo>
                <a:lnTo>
                  <a:pt x="1438541" y="1461433"/>
                </a:lnTo>
                <a:lnTo>
                  <a:pt x="1438858" y="1457623"/>
                </a:lnTo>
                <a:lnTo>
                  <a:pt x="1435367" y="1460798"/>
                </a:lnTo>
                <a:lnTo>
                  <a:pt x="1432510" y="1464291"/>
                </a:lnTo>
                <a:lnTo>
                  <a:pt x="1429970" y="1468102"/>
                </a:lnTo>
                <a:lnTo>
                  <a:pt x="1428066" y="1471913"/>
                </a:lnTo>
                <a:lnTo>
                  <a:pt x="1426479" y="1476359"/>
                </a:lnTo>
                <a:lnTo>
                  <a:pt x="1425209" y="1480487"/>
                </a:lnTo>
                <a:lnTo>
                  <a:pt x="1424574" y="1484933"/>
                </a:lnTo>
                <a:lnTo>
                  <a:pt x="1423939" y="1489379"/>
                </a:lnTo>
                <a:lnTo>
                  <a:pt x="1417591" y="1486203"/>
                </a:lnTo>
                <a:lnTo>
                  <a:pt x="1414734" y="1484616"/>
                </a:lnTo>
                <a:lnTo>
                  <a:pt x="1412195" y="1482393"/>
                </a:lnTo>
                <a:lnTo>
                  <a:pt x="1411560" y="1479217"/>
                </a:lnTo>
                <a:lnTo>
                  <a:pt x="1411560" y="1475724"/>
                </a:lnTo>
                <a:lnTo>
                  <a:pt x="1412195" y="1472231"/>
                </a:lnTo>
                <a:lnTo>
                  <a:pt x="1413147" y="1468737"/>
                </a:lnTo>
                <a:lnTo>
                  <a:pt x="1414734" y="1461751"/>
                </a:lnTo>
                <a:lnTo>
                  <a:pt x="1416956" y="1455400"/>
                </a:lnTo>
                <a:lnTo>
                  <a:pt x="1403307" y="1456035"/>
                </a:lnTo>
                <a:lnTo>
                  <a:pt x="1400450" y="1461116"/>
                </a:lnTo>
                <a:lnTo>
                  <a:pt x="1397594" y="1467149"/>
                </a:lnTo>
                <a:lnTo>
                  <a:pt x="1392515" y="1478264"/>
                </a:lnTo>
                <a:lnTo>
                  <a:pt x="1387119" y="1489697"/>
                </a:lnTo>
                <a:lnTo>
                  <a:pt x="1384580" y="1495413"/>
                </a:lnTo>
                <a:lnTo>
                  <a:pt x="1381405" y="1500494"/>
                </a:lnTo>
                <a:lnTo>
                  <a:pt x="1371565" y="1502717"/>
                </a:lnTo>
                <a:lnTo>
                  <a:pt x="1371565" y="1499224"/>
                </a:lnTo>
                <a:lnTo>
                  <a:pt x="1372518" y="1495730"/>
                </a:lnTo>
                <a:lnTo>
                  <a:pt x="1373787" y="1489062"/>
                </a:lnTo>
                <a:lnTo>
                  <a:pt x="1375374" y="1482393"/>
                </a:lnTo>
                <a:lnTo>
                  <a:pt x="1377914" y="1476041"/>
                </a:lnTo>
                <a:lnTo>
                  <a:pt x="1383310" y="1463657"/>
                </a:lnTo>
                <a:lnTo>
                  <a:pt x="1385849" y="1456988"/>
                </a:lnTo>
                <a:lnTo>
                  <a:pt x="1388389" y="1450636"/>
                </a:lnTo>
                <a:lnTo>
                  <a:pt x="1376962" y="1454130"/>
                </a:lnTo>
                <a:lnTo>
                  <a:pt x="1370296" y="1471278"/>
                </a:lnTo>
                <a:lnTo>
                  <a:pt x="1367122" y="1480170"/>
                </a:lnTo>
                <a:lnTo>
                  <a:pt x="1364900" y="1488744"/>
                </a:lnTo>
                <a:lnTo>
                  <a:pt x="1366487" y="1496365"/>
                </a:lnTo>
                <a:lnTo>
                  <a:pt x="1368709" y="1503987"/>
                </a:lnTo>
                <a:lnTo>
                  <a:pt x="1373152" y="1518595"/>
                </a:lnTo>
                <a:lnTo>
                  <a:pt x="1375374" y="1525581"/>
                </a:lnTo>
                <a:lnTo>
                  <a:pt x="1377914" y="1533203"/>
                </a:lnTo>
                <a:lnTo>
                  <a:pt x="1379501" y="1540825"/>
                </a:lnTo>
                <a:lnTo>
                  <a:pt x="1381088" y="1548446"/>
                </a:lnTo>
                <a:lnTo>
                  <a:pt x="1383310" y="1558926"/>
                </a:lnTo>
                <a:lnTo>
                  <a:pt x="1385532" y="1569088"/>
                </a:lnTo>
                <a:lnTo>
                  <a:pt x="1389658" y="1590365"/>
                </a:lnTo>
                <a:lnTo>
                  <a:pt x="1393785" y="1611006"/>
                </a:lnTo>
                <a:lnTo>
                  <a:pt x="1396324" y="1621168"/>
                </a:lnTo>
                <a:lnTo>
                  <a:pt x="1398863" y="1631648"/>
                </a:lnTo>
                <a:lnTo>
                  <a:pt x="1405847" y="1652925"/>
                </a:lnTo>
                <a:lnTo>
                  <a:pt x="1412830" y="1674202"/>
                </a:lnTo>
                <a:lnTo>
                  <a:pt x="1416321" y="1684681"/>
                </a:lnTo>
                <a:lnTo>
                  <a:pt x="1419496" y="1695479"/>
                </a:lnTo>
                <a:lnTo>
                  <a:pt x="1423939" y="1705958"/>
                </a:lnTo>
                <a:lnTo>
                  <a:pt x="1428383" y="1716120"/>
                </a:lnTo>
                <a:lnTo>
                  <a:pt x="1439176" y="1740255"/>
                </a:lnTo>
                <a:lnTo>
                  <a:pt x="1444889" y="1752323"/>
                </a:lnTo>
                <a:lnTo>
                  <a:pt x="1449650" y="1765025"/>
                </a:lnTo>
                <a:lnTo>
                  <a:pt x="1452825" y="1772012"/>
                </a:lnTo>
                <a:lnTo>
                  <a:pt x="1456316" y="1779316"/>
                </a:lnTo>
                <a:lnTo>
                  <a:pt x="1463934" y="1793924"/>
                </a:lnTo>
                <a:lnTo>
                  <a:pt x="1467743" y="1800910"/>
                </a:lnTo>
                <a:lnTo>
                  <a:pt x="1471552" y="1807897"/>
                </a:lnTo>
                <a:lnTo>
                  <a:pt x="1474726" y="1815201"/>
                </a:lnTo>
                <a:lnTo>
                  <a:pt x="1477583" y="1822822"/>
                </a:lnTo>
                <a:lnTo>
                  <a:pt x="1479805" y="1828221"/>
                </a:lnTo>
                <a:lnTo>
                  <a:pt x="1481710" y="1832984"/>
                </a:lnTo>
                <a:lnTo>
                  <a:pt x="1486471" y="1842829"/>
                </a:lnTo>
                <a:lnTo>
                  <a:pt x="1491867" y="1852356"/>
                </a:lnTo>
                <a:lnTo>
                  <a:pt x="1497263" y="1861565"/>
                </a:lnTo>
                <a:lnTo>
                  <a:pt x="1509008" y="1879984"/>
                </a:lnTo>
                <a:lnTo>
                  <a:pt x="1514404" y="1889193"/>
                </a:lnTo>
                <a:lnTo>
                  <a:pt x="1519800" y="1898720"/>
                </a:lnTo>
                <a:lnTo>
                  <a:pt x="1522657" y="1905071"/>
                </a:lnTo>
                <a:lnTo>
                  <a:pt x="1526466" y="1910788"/>
                </a:lnTo>
                <a:lnTo>
                  <a:pt x="1530275" y="1916821"/>
                </a:lnTo>
                <a:lnTo>
                  <a:pt x="1534401" y="1922537"/>
                </a:lnTo>
                <a:lnTo>
                  <a:pt x="1542337" y="1933970"/>
                </a:lnTo>
                <a:lnTo>
                  <a:pt x="1550907" y="1945720"/>
                </a:lnTo>
                <a:lnTo>
                  <a:pt x="1560429" y="1961598"/>
                </a:lnTo>
                <a:lnTo>
                  <a:pt x="1570904" y="1977476"/>
                </a:lnTo>
                <a:lnTo>
                  <a:pt x="1581379" y="1992719"/>
                </a:lnTo>
                <a:lnTo>
                  <a:pt x="1592171" y="2008280"/>
                </a:lnTo>
                <a:lnTo>
                  <a:pt x="1613756" y="2039084"/>
                </a:lnTo>
                <a:lnTo>
                  <a:pt x="1624548" y="2054644"/>
                </a:lnTo>
                <a:lnTo>
                  <a:pt x="1634705" y="2070523"/>
                </a:lnTo>
                <a:lnTo>
                  <a:pt x="1639467" y="2077827"/>
                </a:lnTo>
                <a:lnTo>
                  <a:pt x="1644545" y="2085448"/>
                </a:lnTo>
                <a:lnTo>
                  <a:pt x="1650259" y="2093070"/>
                </a:lnTo>
                <a:lnTo>
                  <a:pt x="1655655" y="2100374"/>
                </a:lnTo>
                <a:lnTo>
                  <a:pt x="1667399" y="2114664"/>
                </a:lnTo>
                <a:lnTo>
                  <a:pt x="1672796" y="2122286"/>
                </a:lnTo>
                <a:lnTo>
                  <a:pt x="1678192" y="2129907"/>
                </a:lnTo>
                <a:lnTo>
                  <a:pt x="1686762" y="2141975"/>
                </a:lnTo>
                <a:lnTo>
                  <a:pt x="1695650" y="2154042"/>
                </a:lnTo>
                <a:lnTo>
                  <a:pt x="1704855" y="2166110"/>
                </a:lnTo>
                <a:lnTo>
                  <a:pt x="1714695" y="2177860"/>
                </a:lnTo>
                <a:lnTo>
                  <a:pt x="1733740" y="2201359"/>
                </a:lnTo>
                <a:lnTo>
                  <a:pt x="1742628" y="2212792"/>
                </a:lnTo>
                <a:lnTo>
                  <a:pt x="1751198" y="2225494"/>
                </a:lnTo>
                <a:lnTo>
                  <a:pt x="1731201" y="2188657"/>
                </a:lnTo>
                <a:lnTo>
                  <a:pt x="1710886" y="2151819"/>
                </a:lnTo>
                <a:lnTo>
                  <a:pt x="1701046" y="2133083"/>
                </a:lnTo>
                <a:lnTo>
                  <a:pt x="1691523" y="2114664"/>
                </a:lnTo>
                <a:lnTo>
                  <a:pt x="1682636" y="2095610"/>
                </a:lnTo>
                <a:lnTo>
                  <a:pt x="1673430" y="2076556"/>
                </a:lnTo>
                <a:lnTo>
                  <a:pt x="1655338" y="2034955"/>
                </a:lnTo>
                <a:lnTo>
                  <a:pt x="1636927" y="1992719"/>
                </a:lnTo>
                <a:lnTo>
                  <a:pt x="1601376" y="1908882"/>
                </a:lnTo>
                <a:lnTo>
                  <a:pt x="1566143" y="1824727"/>
                </a:lnTo>
                <a:lnTo>
                  <a:pt x="1531862" y="1739938"/>
                </a:lnTo>
                <a:lnTo>
                  <a:pt x="1529322" y="1731363"/>
                </a:lnTo>
                <a:lnTo>
                  <a:pt x="1527735" y="1722789"/>
                </a:lnTo>
                <a:lnTo>
                  <a:pt x="1531544" y="1725647"/>
                </a:lnTo>
                <a:lnTo>
                  <a:pt x="1534401" y="1728188"/>
                </a:lnTo>
                <a:lnTo>
                  <a:pt x="1537258" y="1731681"/>
                </a:lnTo>
                <a:lnTo>
                  <a:pt x="1538528" y="1733904"/>
                </a:lnTo>
                <a:lnTo>
                  <a:pt x="1539480" y="1735809"/>
                </a:lnTo>
                <a:lnTo>
                  <a:pt x="1562016" y="1785985"/>
                </a:lnTo>
                <a:lnTo>
                  <a:pt x="1584553" y="1836477"/>
                </a:lnTo>
                <a:lnTo>
                  <a:pt x="1606455" y="1886970"/>
                </a:lnTo>
                <a:lnTo>
                  <a:pt x="1628040" y="1937781"/>
                </a:lnTo>
                <a:lnTo>
                  <a:pt x="1644863" y="1976523"/>
                </a:lnTo>
                <a:lnTo>
                  <a:pt x="1662003" y="2015266"/>
                </a:lnTo>
                <a:lnTo>
                  <a:pt x="1679144" y="2053692"/>
                </a:lnTo>
                <a:lnTo>
                  <a:pt x="1688032" y="2073063"/>
                </a:lnTo>
                <a:lnTo>
                  <a:pt x="1696919" y="2092117"/>
                </a:lnTo>
                <a:lnTo>
                  <a:pt x="1706442" y="2111489"/>
                </a:lnTo>
                <a:lnTo>
                  <a:pt x="1715647" y="2130225"/>
                </a:lnTo>
                <a:lnTo>
                  <a:pt x="1725804" y="2148644"/>
                </a:lnTo>
                <a:lnTo>
                  <a:pt x="1735962" y="2167380"/>
                </a:lnTo>
                <a:lnTo>
                  <a:pt x="1746754" y="2185799"/>
                </a:lnTo>
                <a:lnTo>
                  <a:pt x="1757864" y="2203582"/>
                </a:lnTo>
                <a:lnTo>
                  <a:pt x="1769608" y="2221366"/>
                </a:lnTo>
                <a:lnTo>
                  <a:pt x="1781670" y="2238514"/>
                </a:lnTo>
                <a:lnTo>
                  <a:pt x="1783575" y="2241373"/>
                </a:lnTo>
                <a:lnTo>
                  <a:pt x="1785479" y="2244231"/>
                </a:lnTo>
                <a:lnTo>
                  <a:pt x="1787066" y="2247406"/>
                </a:lnTo>
                <a:lnTo>
                  <a:pt x="1788336" y="2250582"/>
                </a:lnTo>
                <a:lnTo>
                  <a:pt x="1790558" y="2257251"/>
                </a:lnTo>
                <a:lnTo>
                  <a:pt x="1792145" y="2263602"/>
                </a:lnTo>
                <a:lnTo>
                  <a:pt x="1778813" y="2266778"/>
                </a:lnTo>
                <a:lnTo>
                  <a:pt x="1789288" y="2279798"/>
                </a:lnTo>
                <a:lnTo>
                  <a:pt x="1798811" y="2293453"/>
                </a:lnTo>
                <a:lnTo>
                  <a:pt x="1803572" y="2300122"/>
                </a:lnTo>
                <a:lnTo>
                  <a:pt x="1808016" y="2307426"/>
                </a:lnTo>
                <a:lnTo>
                  <a:pt x="1812777" y="2314412"/>
                </a:lnTo>
                <a:lnTo>
                  <a:pt x="1816904" y="2321716"/>
                </a:lnTo>
                <a:lnTo>
                  <a:pt x="1820078" y="2327750"/>
                </a:lnTo>
                <a:lnTo>
                  <a:pt x="1823887" y="2333784"/>
                </a:lnTo>
                <a:lnTo>
                  <a:pt x="1828013" y="2339183"/>
                </a:lnTo>
                <a:lnTo>
                  <a:pt x="1832140" y="2345216"/>
                </a:lnTo>
                <a:lnTo>
                  <a:pt x="1841027" y="2356331"/>
                </a:lnTo>
                <a:lnTo>
                  <a:pt x="1849280" y="2367128"/>
                </a:lnTo>
                <a:lnTo>
                  <a:pt x="1850550" y="2369351"/>
                </a:lnTo>
                <a:lnTo>
                  <a:pt x="1851502" y="2371574"/>
                </a:lnTo>
                <a:lnTo>
                  <a:pt x="1851820" y="2374115"/>
                </a:lnTo>
                <a:lnTo>
                  <a:pt x="1852454" y="2376655"/>
                </a:lnTo>
                <a:lnTo>
                  <a:pt x="1851820" y="2381736"/>
                </a:lnTo>
                <a:lnTo>
                  <a:pt x="1851185" y="2386817"/>
                </a:lnTo>
                <a:lnTo>
                  <a:pt x="1850550" y="2391898"/>
                </a:lnTo>
                <a:lnTo>
                  <a:pt x="1850867" y="2394121"/>
                </a:lnTo>
                <a:lnTo>
                  <a:pt x="1851185" y="2396662"/>
                </a:lnTo>
                <a:lnTo>
                  <a:pt x="1851820" y="2398567"/>
                </a:lnTo>
                <a:lnTo>
                  <a:pt x="1853407" y="2400790"/>
                </a:lnTo>
                <a:lnTo>
                  <a:pt x="1854994" y="2402695"/>
                </a:lnTo>
                <a:lnTo>
                  <a:pt x="1857533" y="2404283"/>
                </a:lnTo>
                <a:lnTo>
                  <a:pt x="1881339" y="2401425"/>
                </a:lnTo>
                <a:lnTo>
                  <a:pt x="1905146" y="2398250"/>
                </a:lnTo>
                <a:lnTo>
                  <a:pt x="1928635" y="2394439"/>
                </a:lnTo>
                <a:lnTo>
                  <a:pt x="1952441" y="2390628"/>
                </a:lnTo>
                <a:lnTo>
                  <a:pt x="1975930" y="2385865"/>
                </a:lnTo>
                <a:lnTo>
                  <a:pt x="1999419" y="2380783"/>
                </a:lnTo>
                <a:lnTo>
                  <a:pt x="2022273" y="2374750"/>
                </a:lnTo>
                <a:lnTo>
                  <a:pt x="2045445" y="2368716"/>
                </a:lnTo>
                <a:lnTo>
                  <a:pt x="2060046" y="2363635"/>
                </a:lnTo>
                <a:lnTo>
                  <a:pt x="2074012" y="2358554"/>
                </a:lnTo>
                <a:lnTo>
                  <a:pt x="2088614" y="2353790"/>
                </a:lnTo>
                <a:lnTo>
                  <a:pt x="2095914" y="2351250"/>
                </a:lnTo>
                <a:lnTo>
                  <a:pt x="2103215" y="2349345"/>
                </a:lnTo>
                <a:lnTo>
                  <a:pt x="2111150" y="2346804"/>
                </a:lnTo>
                <a:lnTo>
                  <a:pt x="2119086" y="2343628"/>
                </a:lnTo>
                <a:lnTo>
                  <a:pt x="2126704" y="2340770"/>
                </a:lnTo>
                <a:lnTo>
                  <a:pt x="2134322" y="2337277"/>
                </a:lnTo>
                <a:lnTo>
                  <a:pt x="2149558" y="2330608"/>
                </a:lnTo>
                <a:lnTo>
                  <a:pt x="2157493" y="2327433"/>
                </a:lnTo>
                <a:lnTo>
                  <a:pt x="2165429" y="2324892"/>
                </a:lnTo>
                <a:lnTo>
                  <a:pt x="2193362" y="2316953"/>
                </a:lnTo>
                <a:lnTo>
                  <a:pt x="2221612" y="2308061"/>
                </a:lnTo>
                <a:lnTo>
                  <a:pt x="2235261" y="2303615"/>
                </a:lnTo>
                <a:lnTo>
                  <a:pt x="2248593" y="2298852"/>
                </a:lnTo>
                <a:lnTo>
                  <a:pt x="2262559" y="2293771"/>
                </a:lnTo>
                <a:lnTo>
                  <a:pt x="2275891" y="2288055"/>
                </a:lnTo>
                <a:lnTo>
                  <a:pt x="2291761" y="2282974"/>
                </a:lnTo>
                <a:lnTo>
                  <a:pt x="2307315" y="2277893"/>
                </a:lnTo>
                <a:lnTo>
                  <a:pt x="2338422" y="2266460"/>
                </a:lnTo>
                <a:lnTo>
                  <a:pt x="2353976" y="2261062"/>
                </a:lnTo>
                <a:lnTo>
                  <a:pt x="2369846" y="2255345"/>
                </a:lnTo>
                <a:lnTo>
                  <a:pt x="2385717" y="2250582"/>
                </a:lnTo>
                <a:lnTo>
                  <a:pt x="2401588" y="2246454"/>
                </a:lnTo>
                <a:lnTo>
                  <a:pt x="2412698" y="2243278"/>
                </a:lnTo>
                <a:lnTo>
                  <a:pt x="2423173" y="2239785"/>
                </a:lnTo>
                <a:lnTo>
                  <a:pt x="2433648" y="2235974"/>
                </a:lnTo>
                <a:lnTo>
                  <a:pt x="2444440" y="2232163"/>
                </a:lnTo>
                <a:lnTo>
                  <a:pt x="2465072" y="2223906"/>
                </a:lnTo>
                <a:lnTo>
                  <a:pt x="2486022" y="2215332"/>
                </a:lnTo>
                <a:lnTo>
                  <a:pt x="2506654" y="2206758"/>
                </a:lnTo>
                <a:lnTo>
                  <a:pt x="2527921" y="2198819"/>
                </a:lnTo>
                <a:lnTo>
                  <a:pt x="2538396" y="2195008"/>
                </a:lnTo>
                <a:lnTo>
                  <a:pt x="2549188" y="2191515"/>
                </a:lnTo>
                <a:lnTo>
                  <a:pt x="2559980" y="2188339"/>
                </a:lnTo>
                <a:lnTo>
                  <a:pt x="2571090" y="2185799"/>
                </a:lnTo>
                <a:lnTo>
                  <a:pt x="2578073" y="2183576"/>
                </a:lnTo>
                <a:lnTo>
                  <a:pt x="2585691" y="2180718"/>
                </a:lnTo>
                <a:lnTo>
                  <a:pt x="2592674" y="2177860"/>
                </a:lnTo>
                <a:lnTo>
                  <a:pt x="2599975" y="2174684"/>
                </a:lnTo>
                <a:lnTo>
                  <a:pt x="2608228" y="2170873"/>
                </a:lnTo>
                <a:lnTo>
                  <a:pt x="2616798" y="2167380"/>
                </a:lnTo>
                <a:lnTo>
                  <a:pt x="2625686" y="2164522"/>
                </a:lnTo>
                <a:lnTo>
                  <a:pt x="2634891" y="2162299"/>
                </a:lnTo>
                <a:lnTo>
                  <a:pt x="2643779" y="2160076"/>
                </a:lnTo>
                <a:lnTo>
                  <a:pt x="2652666" y="2158171"/>
                </a:lnTo>
                <a:lnTo>
                  <a:pt x="2671077" y="2154360"/>
                </a:lnTo>
                <a:lnTo>
                  <a:pt x="2704088" y="2147691"/>
                </a:lnTo>
                <a:lnTo>
                  <a:pt x="2720594" y="2144833"/>
                </a:lnTo>
                <a:lnTo>
                  <a:pt x="2729164" y="2143563"/>
                </a:lnTo>
                <a:lnTo>
                  <a:pt x="2737734" y="2142927"/>
                </a:lnTo>
                <a:lnTo>
                  <a:pt x="2737100" y="2136259"/>
                </a:lnTo>
                <a:lnTo>
                  <a:pt x="2737734" y="2129272"/>
                </a:lnTo>
                <a:lnTo>
                  <a:pt x="2738052" y="2122921"/>
                </a:lnTo>
                <a:lnTo>
                  <a:pt x="2738369" y="2116252"/>
                </a:lnTo>
                <a:lnTo>
                  <a:pt x="2740274" y="2103232"/>
                </a:lnTo>
                <a:lnTo>
                  <a:pt x="2742813" y="2090529"/>
                </a:lnTo>
                <a:lnTo>
                  <a:pt x="2745987" y="2077191"/>
                </a:lnTo>
                <a:lnTo>
                  <a:pt x="2749796" y="2064489"/>
                </a:lnTo>
                <a:lnTo>
                  <a:pt x="2753605" y="2051786"/>
                </a:lnTo>
                <a:lnTo>
                  <a:pt x="2757732" y="2039401"/>
                </a:lnTo>
                <a:lnTo>
                  <a:pt x="2746305" y="2039401"/>
                </a:lnTo>
                <a:lnTo>
                  <a:pt x="2735195" y="2039401"/>
                </a:lnTo>
                <a:lnTo>
                  <a:pt x="2723768" y="2039719"/>
                </a:lnTo>
                <a:lnTo>
                  <a:pt x="2712341" y="2040672"/>
                </a:lnTo>
                <a:lnTo>
                  <a:pt x="2708849" y="2051151"/>
                </a:lnTo>
                <a:lnTo>
                  <a:pt x="2706310" y="2061631"/>
                </a:lnTo>
                <a:lnTo>
                  <a:pt x="2704088" y="2072110"/>
                </a:lnTo>
                <a:lnTo>
                  <a:pt x="2701866" y="2083225"/>
                </a:lnTo>
                <a:lnTo>
                  <a:pt x="2698057" y="2104502"/>
                </a:lnTo>
                <a:lnTo>
                  <a:pt x="2695835" y="2115299"/>
                </a:lnTo>
                <a:lnTo>
                  <a:pt x="2693296" y="2126097"/>
                </a:lnTo>
                <a:lnTo>
                  <a:pt x="2682186" y="2125461"/>
                </a:lnTo>
                <a:lnTo>
                  <a:pt x="2682821" y="2114982"/>
                </a:lnTo>
                <a:lnTo>
                  <a:pt x="2683456" y="2104185"/>
                </a:lnTo>
                <a:lnTo>
                  <a:pt x="2684726" y="2093387"/>
                </a:lnTo>
                <a:lnTo>
                  <a:pt x="2686313" y="2082908"/>
                </a:lnTo>
                <a:lnTo>
                  <a:pt x="2690122" y="2061313"/>
                </a:lnTo>
                <a:lnTo>
                  <a:pt x="2694248" y="2040354"/>
                </a:lnTo>
                <a:lnTo>
                  <a:pt x="2678695" y="2040354"/>
                </a:lnTo>
                <a:lnTo>
                  <a:pt x="2671077" y="2040672"/>
                </a:lnTo>
                <a:lnTo>
                  <a:pt x="2663141" y="2041307"/>
                </a:lnTo>
                <a:lnTo>
                  <a:pt x="2658697" y="2044800"/>
                </a:lnTo>
                <a:lnTo>
                  <a:pt x="2654253" y="2048928"/>
                </a:lnTo>
                <a:lnTo>
                  <a:pt x="2650444" y="2053057"/>
                </a:lnTo>
                <a:lnTo>
                  <a:pt x="2646953" y="2057502"/>
                </a:lnTo>
                <a:lnTo>
                  <a:pt x="2643779" y="2062583"/>
                </a:lnTo>
                <a:lnTo>
                  <a:pt x="2640604" y="2067347"/>
                </a:lnTo>
                <a:lnTo>
                  <a:pt x="2638382" y="2072428"/>
                </a:lnTo>
                <a:lnTo>
                  <a:pt x="2636161" y="2077509"/>
                </a:lnTo>
                <a:lnTo>
                  <a:pt x="2633939" y="2083225"/>
                </a:lnTo>
                <a:lnTo>
                  <a:pt x="2632352" y="2088624"/>
                </a:lnTo>
                <a:lnTo>
                  <a:pt x="2631082" y="2094340"/>
                </a:lnTo>
                <a:lnTo>
                  <a:pt x="2629495" y="2100056"/>
                </a:lnTo>
                <a:lnTo>
                  <a:pt x="2627590" y="2111489"/>
                </a:lnTo>
                <a:lnTo>
                  <a:pt x="2626003" y="2122921"/>
                </a:lnTo>
                <a:lnTo>
                  <a:pt x="2624733" y="2123556"/>
                </a:lnTo>
                <a:lnTo>
                  <a:pt x="2623464" y="2124191"/>
                </a:lnTo>
                <a:lnTo>
                  <a:pt x="2622512" y="2124191"/>
                </a:lnTo>
                <a:lnTo>
                  <a:pt x="2621242" y="2123874"/>
                </a:lnTo>
                <a:lnTo>
                  <a:pt x="2620607" y="2123556"/>
                </a:lnTo>
                <a:lnTo>
                  <a:pt x="2619972" y="2122603"/>
                </a:lnTo>
                <a:lnTo>
                  <a:pt x="2618703" y="2120380"/>
                </a:lnTo>
                <a:lnTo>
                  <a:pt x="2617750" y="2117522"/>
                </a:lnTo>
                <a:lnTo>
                  <a:pt x="2617115" y="2114982"/>
                </a:lnTo>
                <a:lnTo>
                  <a:pt x="2616481" y="2110218"/>
                </a:lnTo>
                <a:lnTo>
                  <a:pt x="2616481" y="2105455"/>
                </a:lnTo>
                <a:lnTo>
                  <a:pt x="2616481" y="2101009"/>
                </a:lnTo>
                <a:lnTo>
                  <a:pt x="2616798" y="2096563"/>
                </a:lnTo>
                <a:lnTo>
                  <a:pt x="2617433" y="2092117"/>
                </a:lnTo>
                <a:lnTo>
                  <a:pt x="2618385" y="2087671"/>
                </a:lnTo>
                <a:lnTo>
                  <a:pt x="2619337" y="2083225"/>
                </a:lnTo>
                <a:lnTo>
                  <a:pt x="2620290" y="2079097"/>
                </a:lnTo>
                <a:lnTo>
                  <a:pt x="2621559" y="2074969"/>
                </a:lnTo>
                <a:lnTo>
                  <a:pt x="2625051" y="2066712"/>
                </a:lnTo>
                <a:lnTo>
                  <a:pt x="2628860" y="2058455"/>
                </a:lnTo>
                <a:lnTo>
                  <a:pt x="2633621" y="2050834"/>
                </a:lnTo>
                <a:lnTo>
                  <a:pt x="2639335" y="2043847"/>
                </a:lnTo>
                <a:lnTo>
                  <a:pt x="2633939" y="2045435"/>
                </a:lnTo>
                <a:lnTo>
                  <a:pt x="2629177" y="2046705"/>
                </a:lnTo>
                <a:lnTo>
                  <a:pt x="2624099" y="2047023"/>
                </a:lnTo>
                <a:lnTo>
                  <a:pt x="2619020" y="2047340"/>
                </a:lnTo>
                <a:lnTo>
                  <a:pt x="2608228" y="2047658"/>
                </a:lnTo>
                <a:lnTo>
                  <a:pt x="2603149" y="2047976"/>
                </a:lnTo>
                <a:lnTo>
                  <a:pt x="2597753" y="2048928"/>
                </a:lnTo>
                <a:lnTo>
                  <a:pt x="2595214" y="2051151"/>
                </a:lnTo>
                <a:lnTo>
                  <a:pt x="2592357" y="2053374"/>
                </a:lnTo>
                <a:lnTo>
                  <a:pt x="2589817" y="2055915"/>
                </a:lnTo>
                <a:lnTo>
                  <a:pt x="2587913" y="2059090"/>
                </a:lnTo>
                <a:lnTo>
                  <a:pt x="2585691" y="2061631"/>
                </a:lnTo>
                <a:lnTo>
                  <a:pt x="2584421" y="2064806"/>
                </a:lnTo>
                <a:lnTo>
                  <a:pt x="2581247" y="2071475"/>
                </a:lnTo>
                <a:lnTo>
                  <a:pt x="2579343" y="2078462"/>
                </a:lnTo>
                <a:lnTo>
                  <a:pt x="2576803" y="2085131"/>
                </a:lnTo>
                <a:lnTo>
                  <a:pt x="2574899" y="2092117"/>
                </a:lnTo>
                <a:lnTo>
                  <a:pt x="2572359" y="2098786"/>
                </a:lnTo>
                <a:lnTo>
                  <a:pt x="2563472" y="2098468"/>
                </a:lnTo>
                <a:lnTo>
                  <a:pt x="2562837" y="2095610"/>
                </a:lnTo>
                <a:lnTo>
                  <a:pt x="2562202" y="2093070"/>
                </a:lnTo>
                <a:lnTo>
                  <a:pt x="2561885" y="2088306"/>
                </a:lnTo>
                <a:lnTo>
                  <a:pt x="2562202" y="2083225"/>
                </a:lnTo>
                <a:lnTo>
                  <a:pt x="2563472" y="2078462"/>
                </a:lnTo>
                <a:lnTo>
                  <a:pt x="2565694" y="2068300"/>
                </a:lnTo>
                <a:lnTo>
                  <a:pt x="2567281" y="2063536"/>
                </a:lnTo>
                <a:lnTo>
                  <a:pt x="2568233" y="2058773"/>
                </a:lnTo>
                <a:lnTo>
                  <a:pt x="2545379" y="2065442"/>
                </a:lnTo>
                <a:lnTo>
                  <a:pt x="2522525" y="2073063"/>
                </a:lnTo>
                <a:lnTo>
                  <a:pt x="2500305" y="2080685"/>
                </a:lnTo>
                <a:lnTo>
                  <a:pt x="2477451" y="2087989"/>
                </a:lnTo>
                <a:lnTo>
                  <a:pt x="2459676" y="2094340"/>
                </a:lnTo>
                <a:lnTo>
                  <a:pt x="2441266" y="2100056"/>
                </a:lnTo>
                <a:lnTo>
                  <a:pt x="2432378" y="2103232"/>
                </a:lnTo>
                <a:lnTo>
                  <a:pt x="2423490" y="2107043"/>
                </a:lnTo>
                <a:lnTo>
                  <a:pt x="2414920" y="2111489"/>
                </a:lnTo>
                <a:lnTo>
                  <a:pt x="2410793" y="2114029"/>
                </a:lnTo>
                <a:lnTo>
                  <a:pt x="2406667" y="2116252"/>
                </a:lnTo>
                <a:lnTo>
                  <a:pt x="2397462" y="2118793"/>
                </a:lnTo>
                <a:lnTo>
                  <a:pt x="2388257" y="2121015"/>
                </a:lnTo>
                <a:lnTo>
                  <a:pt x="2378734" y="2124509"/>
                </a:lnTo>
                <a:lnTo>
                  <a:pt x="2369846" y="2128002"/>
                </a:lnTo>
                <a:lnTo>
                  <a:pt x="2351436" y="2135306"/>
                </a:lnTo>
                <a:lnTo>
                  <a:pt x="2333661" y="2142927"/>
                </a:lnTo>
                <a:lnTo>
                  <a:pt x="2316203" y="2150231"/>
                </a:lnTo>
                <a:lnTo>
                  <a:pt x="2299062" y="2158171"/>
                </a:lnTo>
                <a:lnTo>
                  <a:pt x="2282239" y="2166427"/>
                </a:lnTo>
                <a:lnTo>
                  <a:pt x="2265733" y="2175637"/>
                </a:lnTo>
                <a:lnTo>
                  <a:pt x="2261289" y="2178177"/>
                </a:lnTo>
                <a:lnTo>
                  <a:pt x="2257480" y="2181670"/>
                </a:lnTo>
                <a:lnTo>
                  <a:pt x="2253671" y="2184846"/>
                </a:lnTo>
                <a:lnTo>
                  <a:pt x="2250180" y="2188339"/>
                </a:lnTo>
                <a:lnTo>
                  <a:pt x="2246371" y="2191832"/>
                </a:lnTo>
                <a:lnTo>
                  <a:pt x="2242562" y="2195326"/>
                </a:lnTo>
                <a:lnTo>
                  <a:pt x="2238435" y="2198501"/>
                </a:lnTo>
                <a:lnTo>
                  <a:pt x="2233991" y="2200724"/>
                </a:lnTo>
                <a:lnTo>
                  <a:pt x="2208598" y="2212474"/>
                </a:lnTo>
                <a:lnTo>
                  <a:pt x="2183204" y="2224224"/>
                </a:lnTo>
                <a:lnTo>
                  <a:pt x="2174951" y="2228352"/>
                </a:lnTo>
                <a:lnTo>
                  <a:pt x="2166381" y="2233116"/>
                </a:lnTo>
                <a:lnTo>
                  <a:pt x="2149558" y="2242325"/>
                </a:lnTo>
                <a:lnTo>
                  <a:pt x="2133370" y="2252170"/>
                </a:lnTo>
                <a:lnTo>
                  <a:pt x="2116864" y="2262332"/>
                </a:lnTo>
                <a:lnTo>
                  <a:pt x="2100676" y="2272176"/>
                </a:lnTo>
                <a:lnTo>
                  <a:pt x="2084170" y="2281703"/>
                </a:lnTo>
                <a:lnTo>
                  <a:pt x="2075600" y="2285832"/>
                </a:lnTo>
                <a:lnTo>
                  <a:pt x="2067029" y="2289960"/>
                </a:lnTo>
                <a:lnTo>
                  <a:pt x="2058142" y="2294088"/>
                </a:lnTo>
                <a:lnTo>
                  <a:pt x="2049254" y="2297582"/>
                </a:lnTo>
                <a:lnTo>
                  <a:pt x="2036557" y="2303933"/>
                </a:lnTo>
                <a:lnTo>
                  <a:pt x="2023543" y="2310919"/>
                </a:lnTo>
                <a:lnTo>
                  <a:pt x="2010529" y="2318223"/>
                </a:lnTo>
                <a:lnTo>
                  <a:pt x="1997832" y="2324892"/>
                </a:lnTo>
                <a:lnTo>
                  <a:pt x="1984818" y="2331561"/>
                </a:lnTo>
                <a:lnTo>
                  <a:pt x="1971804" y="2339183"/>
                </a:lnTo>
                <a:lnTo>
                  <a:pt x="1958790" y="2346804"/>
                </a:lnTo>
                <a:lnTo>
                  <a:pt x="1946410" y="2354743"/>
                </a:lnTo>
                <a:lnTo>
                  <a:pt x="1921652" y="2370939"/>
                </a:lnTo>
                <a:lnTo>
                  <a:pt x="1909272" y="2379196"/>
                </a:lnTo>
                <a:lnTo>
                  <a:pt x="1896576" y="2387135"/>
                </a:lnTo>
                <a:lnTo>
                  <a:pt x="1894354" y="2388723"/>
                </a:lnTo>
                <a:lnTo>
                  <a:pt x="1892132" y="2389675"/>
                </a:lnTo>
                <a:lnTo>
                  <a:pt x="1889275" y="2390310"/>
                </a:lnTo>
                <a:lnTo>
                  <a:pt x="1886736" y="2390628"/>
                </a:lnTo>
                <a:lnTo>
                  <a:pt x="1881339" y="2391263"/>
                </a:lnTo>
                <a:lnTo>
                  <a:pt x="1876261" y="2391263"/>
                </a:lnTo>
                <a:lnTo>
                  <a:pt x="1874039" y="2380466"/>
                </a:lnTo>
                <a:lnTo>
                  <a:pt x="1886736" y="2373480"/>
                </a:lnTo>
                <a:lnTo>
                  <a:pt x="1899115" y="2366176"/>
                </a:lnTo>
                <a:lnTo>
                  <a:pt x="1911177" y="2358236"/>
                </a:lnTo>
                <a:lnTo>
                  <a:pt x="1922921" y="2350297"/>
                </a:lnTo>
                <a:lnTo>
                  <a:pt x="1946728" y="2334101"/>
                </a:lnTo>
                <a:lnTo>
                  <a:pt x="1958790" y="2326162"/>
                </a:lnTo>
                <a:lnTo>
                  <a:pt x="1970851" y="2318541"/>
                </a:lnTo>
                <a:lnTo>
                  <a:pt x="2000689" y="2299169"/>
                </a:lnTo>
                <a:lnTo>
                  <a:pt x="2030209" y="2279480"/>
                </a:lnTo>
                <a:lnTo>
                  <a:pt x="2060046" y="2260109"/>
                </a:lnTo>
                <a:lnTo>
                  <a:pt x="2089566" y="2241055"/>
                </a:lnTo>
                <a:lnTo>
                  <a:pt x="2168286" y="2198819"/>
                </a:lnTo>
                <a:lnTo>
                  <a:pt x="2246688" y="2156265"/>
                </a:lnTo>
                <a:lnTo>
                  <a:pt x="2287318" y="2133083"/>
                </a:lnTo>
                <a:lnTo>
                  <a:pt x="2307632" y="2121968"/>
                </a:lnTo>
                <a:lnTo>
                  <a:pt x="2328265" y="2110853"/>
                </a:lnTo>
                <a:lnTo>
                  <a:pt x="2349214" y="2099739"/>
                </a:lnTo>
                <a:lnTo>
                  <a:pt x="2369846" y="2088941"/>
                </a:lnTo>
                <a:lnTo>
                  <a:pt x="2390796" y="2078779"/>
                </a:lnTo>
                <a:lnTo>
                  <a:pt x="2412063" y="2068617"/>
                </a:lnTo>
                <a:lnTo>
                  <a:pt x="2445709" y="2056550"/>
                </a:lnTo>
                <a:lnTo>
                  <a:pt x="2479038" y="2044800"/>
                </a:lnTo>
                <a:lnTo>
                  <a:pt x="2513320" y="2033685"/>
                </a:lnTo>
                <a:lnTo>
                  <a:pt x="2547601" y="2023523"/>
                </a:lnTo>
                <a:lnTo>
                  <a:pt x="2563472" y="2019712"/>
                </a:lnTo>
                <a:lnTo>
                  <a:pt x="2579343" y="2015901"/>
                </a:lnTo>
                <a:lnTo>
                  <a:pt x="2610767" y="2007962"/>
                </a:lnTo>
                <a:lnTo>
                  <a:pt x="2626638" y="2004152"/>
                </a:lnTo>
                <a:lnTo>
                  <a:pt x="2642509" y="2000976"/>
                </a:lnTo>
                <a:lnTo>
                  <a:pt x="2650762" y="1999706"/>
                </a:lnTo>
                <a:lnTo>
                  <a:pt x="2658697" y="1998435"/>
                </a:lnTo>
                <a:lnTo>
                  <a:pt x="2666950" y="1997483"/>
                </a:lnTo>
                <a:lnTo>
                  <a:pt x="2674886" y="1996848"/>
                </a:lnTo>
                <a:lnTo>
                  <a:pt x="2682504" y="1996530"/>
                </a:lnTo>
                <a:lnTo>
                  <a:pt x="2690122" y="1995577"/>
                </a:lnTo>
                <a:lnTo>
                  <a:pt x="2704723" y="1993354"/>
                </a:lnTo>
                <a:lnTo>
                  <a:pt x="2712341" y="1992719"/>
                </a:lnTo>
                <a:lnTo>
                  <a:pt x="2719959" y="1992084"/>
                </a:lnTo>
                <a:lnTo>
                  <a:pt x="2727577" y="1992084"/>
                </a:lnTo>
                <a:lnTo>
                  <a:pt x="2735195" y="1992402"/>
                </a:lnTo>
                <a:lnTo>
                  <a:pt x="2747257" y="1993672"/>
                </a:lnTo>
                <a:lnTo>
                  <a:pt x="2759636" y="1994307"/>
                </a:lnTo>
                <a:lnTo>
                  <a:pt x="2772016" y="1994942"/>
                </a:lnTo>
                <a:lnTo>
                  <a:pt x="2784078" y="1994307"/>
                </a:lnTo>
                <a:lnTo>
                  <a:pt x="2796457" y="1993672"/>
                </a:lnTo>
                <a:lnTo>
                  <a:pt x="2809154" y="1992719"/>
                </a:lnTo>
                <a:lnTo>
                  <a:pt x="2833595" y="1991131"/>
                </a:lnTo>
                <a:lnTo>
                  <a:pt x="2865019" y="1987956"/>
                </a:lnTo>
                <a:lnTo>
                  <a:pt x="2880890" y="1986050"/>
                </a:lnTo>
                <a:lnTo>
                  <a:pt x="2896761" y="1984463"/>
                </a:lnTo>
                <a:lnTo>
                  <a:pt x="2912632" y="1982240"/>
                </a:lnTo>
                <a:lnTo>
                  <a:pt x="2928186" y="1979699"/>
                </a:lnTo>
                <a:lnTo>
                  <a:pt x="2944056" y="1976523"/>
                </a:lnTo>
                <a:lnTo>
                  <a:pt x="2958975" y="1972395"/>
                </a:lnTo>
                <a:lnTo>
                  <a:pt x="2972624" y="1968902"/>
                </a:lnTo>
                <a:lnTo>
                  <a:pt x="2985956" y="1965409"/>
                </a:lnTo>
                <a:lnTo>
                  <a:pt x="3012936" y="1959375"/>
                </a:lnTo>
                <a:lnTo>
                  <a:pt x="3026268" y="1955882"/>
                </a:lnTo>
                <a:lnTo>
                  <a:pt x="3039917" y="1951753"/>
                </a:lnTo>
                <a:lnTo>
                  <a:pt x="3046265" y="1949213"/>
                </a:lnTo>
                <a:lnTo>
                  <a:pt x="3052614" y="1946672"/>
                </a:lnTo>
                <a:lnTo>
                  <a:pt x="3059279" y="1943814"/>
                </a:lnTo>
                <a:lnTo>
                  <a:pt x="3065310" y="1940639"/>
                </a:lnTo>
                <a:lnTo>
                  <a:pt x="3078007" y="1934922"/>
                </a:lnTo>
                <a:lnTo>
                  <a:pt x="3090704" y="1929206"/>
                </a:lnTo>
                <a:lnTo>
                  <a:pt x="3103083" y="1922855"/>
                </a:lnTo>
                <a:lnTo>
                  <a:pt x="3114828" y="1916186"/>
                </a:lnTo>
                <a:lnTo>
                  <a:pt x="3126889" y="1908565"/>
                </a:lnTo>
                <a:lnTo>
                  <a:pt x="3138316" y="1900943"/>
                </a:lnTo>
                <a:lnTo>
                  <a:pt x="3149109" y="1892686"/>
                </a:lnTo>
                <a:lnTo>
                  <a:pt x="3159901" y="1883795"/>
                </a:lnTo>
                <a:lnTo>
                  <a:pt x="3164662" y="1880301"/>
                </a:lnTo>
                <a:lnTo>
                  <a:pt x="3169424" y="1876808"/>
                </a:lnTo>
                <a:lnTo>
                  <a:pt x="3173550" y="1872997"/>
                </a:lnTo>
                <a:lnTo>
                  <a:pt x="3178311" y="1869187"/>
                </a:lnTo>
                <a:lnTo>
                  <a:pt x="3182438" y="1865058"/>
                </a:lnTo>
                <a:lnTo>
                  <a:pt x="3186246" y="1860612"/>
                </a:lnTo>
                <a:lnTo>
                  <a:pt x="3193230" y="1851403"/>
                </a:lnTo>
                <a:lnTo>
                  <a:pt x="3200530" y="1841876"/>
                </a:lnTo>
                <a:lnTo>
                  <a:pt x="3207196" y="1832667"/>
                </a:lnTo>
                <a:lnTo>
                  <a:pt x="3220210" y="1812978"/>
                </a:lnTo>
                <a:lnTo>
                  <a:pt x="3226876" y="1803133"/>
                </a:lnTo>
                <a:lnTo>
                  <a:pt x="3233542" y="1793606"/>
                </a:lnTo>
                <a:lnTo>
                  <a:pt x="3247191" y="1774552"/>
                </a:lnTo>
                <a:lnTo>
                  <a:pt x="3260840" y="1755498"/>
                </a:lnTo>
                <a:lnTo>
                  <a:pt x="3267823" y="1745971"/>
                </a:lnTo>
                <a:lnTo>
                  <a:pt x="3274489" y="1736127"/>
                </a:lnTo>
                <a:lnTo>
                  <a:pt x="3283377" y="1721201"/>
                </a:lnTo>
                <a:lnTo>
                  <a:pt x="3292582" y="1706276"/>
                </a:lnTo>
                <a:lnTo>
                  <a:pt x="3310992" y="1676425"/>
                </a:lnTo>
                <a:lnTo>
                  <a:pt x="3319880" y="1661499"/>
                </a:lnTo>
                <a:lnTo>
                  <a:pt x="3328450" y="1646256"/>
                </a:lnTo>
                <a:lnTo>
                  <a:pt x="3337020" y="1630695"/>
                </a:lnTo>
                <a:lnTo>
                  <a:pt x="3344321" y="1614817"/>
                </a:lnTo>
                <a:lnTo>
                  <a:pt x="3345908" y="1609101"/>
                </a:lnTo>
                <a:lnTo>
                  <a:pt x="3347812" y="1603702"/>
                </a:lnTo>
                <a:lnTo>
                  <a:pt x="3351939" y="1593223"/>
                </a:lnTo>
                <a:lnTo>
                  <a:pt x="3356700" y="1583061"/>
                </a:lnTo>
                <a:lnTo>
                  <a:pt x="3361779" y="1572899"/>
                </a:lnTo>
                <a:lnTo>
                  <a:pt x="3371936" y="1552575"/>
                </a:lnTo>
                <a:lnTo>
                  <a:pt x="3377015" y="1542730"/>
                </a:lnTo>
                <a:lnTo>
                  <a:pt x="3381459" y="1531933"/>
                </a:lnTo>
                <a:lnTo>
                  <a:pt x="3387490" y="1516054"/>
                </a:lnTo>
                <a:lnTo>
                  <a:pt x="3393204" y="1499541"/>
                </a:lnTo>
                <a:lnTo>
                  <a:pt x="3397965" y="1483028"/>
                </a:lnTo>
                <a:lnTo>
                  <a:pt x="3402408" y="1466197"/>
                </a:lnTo>
                <a:lnTo>
                  <a:pt x="3406218" y="1449366"/>
                </a:lnTo>
                <a:lnTo>
                  <a:pt x="3409709" y="1432217"/>
                </a:lnTo>
                <a:lnTo>
                  <a:pt x="3412884" y="1415386"/>
                </a:lnTo>
                <a:lnTo>
                  <a:pt x="3415740" y="1398238"/>
                </a:lnTo>
                <a:lnTo>
                  <a:pt x="3415740" y="1373468"/>
                </a:lnTo>
                <a:lnTo>
                  <a:pt x="3415423" y="1348698"/>
                </a:lnTo>
                <a:lnTo>
                  <a:pt x="3414788" y="1336313"/>
                </a:lnTo>
                <a:lnTo>
                  <a:pt x="3414153" y="1323610"/>
                </a:lnTo>
                <a:lnTo>
                  <a:pt x="3413201" y="1311225"/>
                </a:lnTo>
                <a:lnTo>
                  <a:pt x="3411614" y="1298840"/>
                </a:lnTo>
                <a:lnTo>
                  <a:pt x="3410344" y="1286773"/>
                </a:lnTo>
                <a:lnTo>
                  <a:pt x="3408757" y="1274388"/>
                </a:lnTo>
                <a:lnTo>
                  <a:pt x="3406852" y="1262003"/>
                </a:lnTo>
                <a:lnTo>
                  <a:pt x="3404630" y="1249936"/>
                </a:lnTo>
                <a:lnTo>
                  <a:pt x="3402408" y="1237868"/>
                </a:lnTo>
                <a:lnTo>
                  <a:pt x="3399552" y="1225483"/>
                </a:lnTo>
                <a:lnTo>
                  <a:pt x="3397012" y="1213415"/>
                </a:lnTo>
                <a:lnTo>
                  <a:pt x="3393838" y="1201348"/>
                </a:lnTo>
                <a:lnTo>
                  <a:pt x="3384950" y="1174990"/>
                </a:lnTo>
                <a:lnTo>
                  <a:pt x="3375746" y="1148632"/>
                </a:lnTo>
                <a:lnTo>
                  <a:pt x="3366223" y="1122909"/>
                </a:lnTo>
                <a:lnTo>
                  <a:pt x="3355748" y="1096869"/>
                </a:lnTo>
                <a:lnTo>
                  <a:pt x="3353209" y="1091153"/>
                </a:lnTo>
                <a:lnTo>
                  <a:pt x="3350034" y="1085437"/>
                </a:lnTo>
                <a:lnTo>
                  <a:pt x="3346860" y="1080356"/>
                </a:lnTo>
                <a:lnTo>
                  <a:pt x="3343369" y="1075275"/>
                </a:lnTo>
                <a:lnTo>
                  <a:pt x="3336068" y="1064796"/>
                </a:lnTo>
                <a:lnTo>
                  <a:pt x="3329085" y="1054633"/>
                </a:lnTo>
                <a:lnTo>
                  <a:pt x="3321784" y="1043836"/>
                </a:lnTo>
                <a:lnTo>
                  <a:pt x="3314801" y="1033039"/>
                </a:lnTo>
                <a:lnTo>
                  <a:pt x="3300517" y="1011762"/>
                </a:lnTo>
                <a:lnTo>
                  <a:pt x="3293217" y="1001282"/>
                </a:lnTo>
                <a:lnTo>
                  <a:pt x="3285598" y="991438"/>
                </a:lnTo>
                <a:lnTo>
                  <a:pt x="3277346" y="981276"/>
                </a:lnTo>
                <a:lnTo>
                  <a:pt x="3268458" y="972066"/>
                </a:lnTo>
                <a:lnTo>
                  <a:pt x="3261792" y="964445"/>
                </a:lnTo>
                <a:lnTo>
                  <a:pt x="3255126" y="956823"/>
                </a:lnTo>
                <a:lnTo>
                  <a:pt x="3248461" y="948884"/>
                </a:lnTo>
                <a:lnTo>
                  <a:pt x="3241795" y="941580"/>
                </a:lnTo>
                <a:lnTo>
                  <a:pt x="3227194" y="928560"/>
                </a:lnTo>
                <a:lnTo>
                  <a:pt x="3212592" y="915222"/>
                </a:lnTo>
                <a:lnTo>
                  <a:pt x="3184342" y="887594"/>
                </a:lnTo>
                <a:lnTo>
                  <a:pt x="3156727" y="859966"/>
                </a:lnTo>
                <a:lnTo>
                  <a:pt x="3128794" y="832338"/>
                </a:lnTo>
                <a:close/>
                <a:moveTo>
                  <a:pt x="1990531" y="831067"/>
                </a:moveTo>
                <a:lnTo>
                  <a:pt x="1988627" y="834561"/>
                </a:lnTo>
                <a:lnTo>
                  <a:pt x="1986088" y="838054"/>
                </a:lnTo>
                <a:lnTo>
                  <a:pt x="1985135" y="840277"/>
                </a:lnTo>
                <a:lnTo>
                  <a:pt x="1984500" y="841865"/>
                </a:lnTo>
                <a:lnTo>
                  <a:pt x="1983866" y="844088"/>
                </a:lnTo>
                <a:lnTo>
                  <a:pt x="1983866" y="845993"/>
                </a:lnTo>
                <a:lnTo>
                  <a:pt x="1985453" y="863142"/>
                </a:lnTo>
                <a:lnTo>
                  <a:pt x="1987675" y="880290"/>
                </a:lnTo>
                <a:lnTo>
                  <a:pt x="1990214" y="897121"/>
                </a:lnTo>
                <a:lnTo>
                  <a:pt x="1993071" y="913952"/>
                </a:lnTo>
                <a:lnTo>
                  <a:pt x="1996245" y="931100"/>
                </a:lnTo>
                <a:lnTo>
                  <a:pt x="1999737" y="947614"/>
                </a:lnTo>
                <a:lnTo>
                  <a:pt x="2006720" y="980958"/>
                </a:lnTo>
                <a:lnTo>
                  <a:pt x="2008624" y="976830"/>
                </a:lnTo>
                <a:lnTo>
                  <a:pt x="2009577" y="972384"/>
                </a:lnTo>
                <a:lnTo>
                  <a:pt x="2010529" y="967938"/>
                </a:lnTo>
                <a:lnTo>
                  <a:pt x="2010846" y="963492"/>
                </a:lnTo>
                <a:lnTo>
                  <a:pt x="2011481" y="959364"/>
                </a:lnTo>
                <a:lnTo>
                  <a:pt x="2011481" y="954918"/>
                </a:lnTo>
                <a:lnTo>
                  <a:pt x="2011481" y="950154"/>
                </a:lnTo>
                <a:lnTo>
                  <a:pt x="2010529" y="945708"/>
                </a:lnTo>
                <a:lnTo>
                  <a:pt x="2009577" y="936816"/>
                </a:lnTo>
                <a:lnTo>
                  <a:pt x="2007989" y="927925"/>
                </a:lnTo>
                <a:lnTo>
                  <a:pt x="2004180" y="910141"/>
                </a:lnTo>
                <a:lnTo>
                  <a:pt x="2000054" y="890452"/>
                </a:lnTo>
                <a:lnTo>
                  <a:pt x="1996562" y="870763"/>
                </a:lnTo>
                <a:lnTo>
                  <a:pt x="1993388" y="850756"/>
                </a:lnTo>
                <a:lnTo>
                  <a:pt x="1990531" y="831067"/>
                </a:lnTo>
                <a:close/>
                <a:moveTo>
                  <a:pt x="3190056" y="812649"/>
                </a:moveTo>
                <a:lnTo>
                  <a:pt x="3200213" y="821858"/>
                </a:lnTo>
                <a:lnTo>
                  <a:pt x="3210688" y="832020"/>
                </a:lnTo>
                <a:lnTo>
                  <a:pt x="3220528" y="841547"/>
                </a:lnTo>
                <a:lnTo>
                  <a:pt x="3230685" y="852027"/>
                </a:lnTo>
                <a:lnTo>
                  <a:pt x="3250365" y="872351"/>
                </a:lnTo>
                <a:lnTo>
                  <a:pt x="3269410" y="893310"/>
                </a:lnTo>
                <a:lnTo>
                  <a:pt x="3274489" y="899661"/>
                </a:lnTo>
                <a:lnTo>
                  <a:pt x="3279250" y="906013"/>
                </a:lnTo>
                <a:lnTo>
                  <a:pt x="3288138" y="919668"/>
                </a:lnTo>
                <a:lnTo>
                  <a:pt x="3292264" y="926337"/>
                </a:lnTo>
                <a:lnTo>
                  <a:pt x="3297026" y="933006"/>
                </a:lnTo>
                <a:lnTo>
                  <a:pt x="3301787" y="939675"/>
                </a:lnTo>
                <a:lnTo>
                  <a:pt x="3307183" y="945391"/>
                </a:lnTo>
                <a:lnTo>
                  <a:pt x="3314166" y="953648"/>
                </a:lnTo>
                <a:lnTo>
                  <a:pt x="3320832" y="961587"/>
                </a:lnTo>
                <a:lnTo>
                  <a:pt x="3327180" y="970161"/>
                </a:lnTo>
                <a:lnTo>
                  <a:pt x="3333529" y="978735"/>
                </a:lnTo>
                <a:lnTo>
                  <a:pt x="3339560" y="987309"/>
                </a:lnTo>
                <a:lnTo>
                  <a:pt x="3345591" y="995884"/>
                </a:lnTo>
                <a:lnTo>
                  <a:pt x="3357335" y="1013667"/>
                </a:lnTo>
                <a:lnTo>
                  <a:pt x="3367810" y="1031768"/>
                </a:lnTo>
                <a:lnTo>
                  <a:pt x="3378602" y="1050505"/>
                </a:lnTo>
                <a:lnTo>
                  <a:pt x="3388760" y="1068923"/>
                </a:lnTo>
                <a:lnTo>
                  <a:pt x="3398282" y="1087660"/>
                </a:lnTo>
                <a:lnTo>
                  <a:pt x="3404948" y="1105126"/>
                </a:lnTo>
                <a:lnTo>
                  <a:pt x="3411296" y="1123227"/>
                </a:lnTo>
                <a:lnTo>
                  <a:pt x="3414788" y="1131801"/>
                </a:lnTo>
                <a:lnTo>
                  <a:pt x="3418597" y="1140376"/>
                </a:lnTo>
                <a:lnTo>
                  <a:pt x="3422406" y="1148950"/>
                </a:lnTo>
                <a:lnTo>
                  <a:pt x="3426850" y="1157524"/>
                </a:lnTo>
                <a:lnTo>
                  <a:pt x="3430659" y="1151808"/>
                </a:lnTo>
                <a:lnTo>
                  <a:pt x="3434785" y="1146409"/>
                </a:lnTo>
                <a:lnTo>
                  <a:pt x="3438912" y="1141011"/>
                </a:lnTo>
                <a:lnTo>
                  <a:pt x="3443038" y="1135930"/>
                </a:lnTo>
                <a:lnTo>
                  <a:pt x="3447482" y="1130848"/>
                </a:lnTo>
                <a:lnTo>
                  <a:pt x="3452561" y="1126085"/>
                </a:lnTo>
                <a:lnTo>
                  <a:pt x="3462083" y="1116558"/>
                </a:lnTo>
                <a:lnTo>
                  <a:pt x="3472241" y="1107666"/>
                </a:lnTo>
                <a:lnTo>
                  <a:pt x="3482398" y="1099092"/>
                </a:lnTo>
                <a:lnTo>
                  <a:pt x="3503665" y="1082579"/>
                </a:lnTo>
                <a:lnTo>
                  <a:pt x="3512870" y="1078450"/>
                </a:lnTo>
                <a:lnTo>
                  <a:pt x="3511600" y="1082579"/>
                </a:lnTo>
                <a:lnTo>
                  <a:pt x="3510014" y="1086072"/>
                </a:lnTo>
                <a:lnTo>
                  <a:pt x="3508426" y="1089883"/>
                </a:lnTo>
                <a:lnTo>
                  <a:pt x="3506204" y="1093058"/>
                </a:lnTo>
                <a:lnTo>
                  <a:pt x="3503982" y="1096234"/>
                </a:lnTo>
                <a:lnTo>
                  <a:pt x="3501443" y="1099409"/>
                </a:lnTo>
                <a:lnTo>
                  <a:pt x="3496047" y="1105761"/>
                </a:lnTo>
                <a:lnTo>
                  <a:pt x="3489699" y="1111160"/>
                </a:lnTo>
                <a:lnTo>
                  <a:pt x="3483668" y="1116241"/>
                </a:lnTo>
                <a:lnTo>
                  <a:pt x="3477319" y="1121957"/>
                </a:lnTo>
                <a:lnTo>
                  <a:pt x="3471288" y="1127038"/>
                </a:lnTo>
                <a:lnTo>
                  <a:pt x="3465575" y="1131801"/>
                </a:lnTo>
                <a:lnTo>
                  <a:pt x="3460496" y="1136882"/>
                </a:lnTo>
                <a:lnTo>
                  <a:pt x="3455100" y="1142598"/>
                </a:lnTo>
                <a:lnTo>
                  <a:pt x="3450656" y="1148315"/>
                </a:lnTo>
                <a:lnTo>
                  <a:pt x="3442086" y="1160382"/>
                </a:lnTo>
                <a:lnTo>
                  <a:pt x="3437642" y="1166733"/>
                </a:lnTo>
                <a:lnTo>
                  <a:pt x="3433198" y="1172449"/>
                </a:lnTo>
                <a:lnTo>
                  <a:pt x="3434468" y="1180706"/>
                </a:lnTo>
                <a:lnTo>
                  <a:pt x="3435420" y="1189280"/>
                </a:lnTo>
                <a:lnTo>
                  <a:pt x="3436372" y="1197537"/>
                </a:lnTo>
                <a:lnTo>
                  <a:pt x="3436372" y="1205794"/>
                </a:lnTo>
                <a:lnTo>
                  <a:pt x="3436372" y="1216909"/>
                </a:lnTo>
                <a:lnTo>
                  <a:pt x="3437007" y="1227706"/>
                </a:lnTo>
                <a:lnTo>
                  <a:pt x="3437642" y="1238821"/>
                </a:lnTo>
                <a:lnTo>
                  <a:pt x="3438594" y="1249936"/>
                </a:lnTo>
                <a:lnTo>
                  <a:pt x="3440499" y="1261050"/>
                </a:lnTo>
                <a:lnTo>
                  <a:pt x="3442086" y="1271847"/>
                </a:lnTo>
                <a:lnTo>
                  <a:pt x="3443990" y="1282644"/>
                </a:lnTo>
                <a:lnTo>
                  <a:pt x="3446212" y="1293759"/>
                </a:lnTo>
                <a:lnTo>
                  <a:pt x="3451291" y="1286138"/>
                </a:lnTo>
                <a:lnTo>
                  <a:pt x="3456687" y="1278516"/>
                </a:lnTo>
                <a:lnTo>
                  <a:pt x="3466527" y="1262956"/>
                </a:lnTo>
                <a:lnTo>
                  <a:pt x="3476367" y="1247712"/>
                </a:lnTo>
                <a:lnTo>
                  <a:pt x="3481446" y="1240091"/>
                </a:lnTo>
                <a:lnTo>
                  <a:pt x="3486842" y="1232787"/>
                </a:lnTo>
                <a:lnTo>
                  <a:pt x="3492873" y="1223577"/>
                </a:lnTo>
                <a:lnTo>
                  <a:pt x="3497952" y="1214368"/>
                </a:lnTo>
                <a:lnTo>
                  <a:pt x="3508426" y="1195314"/>
                </a:lnTo>
                <a:lnTo>
                  <a:pt x="3513505" y="1185787"/>
                </a:lnTo>
                <a:lnTo>
                  <a:pt x="3518901" y="1176260"/>
                </a:lnTo>
                <a:lnTo>
                  <a:pt x="3524932" y="1167369"/>
                </a:lnTo>
                <a:lnTo>
                  <a:pt x="3531598" y="1158794"/>
                </a:lnTo>
                <a:lnTo>
                  <a:pt x="3532233" y="1161652"/>
                </a:lnTo>
                <a:lnTo>
                  <a:pt x="3532550" y="1164193"/>
                </a:lnTo>
                <a:lnTo>
                  <a:pt x="3532550" y="1167051"/>
                </a:lnTo>
                <a:lnTo>
                  <a:pt x="3532550" y="1169909"/>
                </a:lnTo>
                <a:lnTo>
                  <a:pt x="3531915" y="1172132"/>
                </a:lnTo>
                <a:lnTo>
                  <a:pt x="3531598" y="1174990"/>
                </a:lnTo>
                <a:lnTo>
                  <a:pt x="3529376" y="1180071"/>
                </a:lnTo>
                <a:lnTo>
                  <a:pt x="3527472" y="1185470"/>
                </a:lnTo>
                <a:lnTo>
                  <a:pt x="3524615" y="1190233"/>
                </a:lnTo>
                <a:lnTo>
                  <a:pt x="3522075" y="1195314"/>
                </a:lnTo>
                <a:lnTo>
                  <a:pt x="3520171" y="1200078"/>
                </a:lnTo>
                <a:lnTo>
                  <a:pt x="3512870" y="1214368"/>
                </a:lnTo>
                <a:lnTo>
                  <a:pt x="3505252" y="1228023"/>
                </a:lnTo>
                <a:lnTo>
                  <a:pt x="3489699" y="1255334"/>
                </a:lnTo>
                <a:lnTo>
                  <a:pt x="3473510" y="1282327"/>
                </a:lnTo>
                <a:lnTo>
                  <a:pt x="3457004" y="1309002"/>
                </a:lnTo>
                <a:lnTo>
                  <a:pt x="3454465" y="1312178"/>
                </a:lnTo>
                <a:lnTo>
                  <a:pt x="3452561" y="1315036"/>
                </a:lnTo>
                <a:lnTo>
                  <a:pt x="3450974" y="1318529"/>
                </a:lnTo>
                <a:lnTo>
                  <a:pt x="3449704" y="1321705"/>
                </a:lnTo>
                <a:lnTo>
                  <a:pt x="3448752" y="1325198"/>
                </a:lnTo>
                <a:lnTo>
                  <a:pt x="3448117" y="1329009"/>
                </a:lnTo>
                <a:lnTo>
                  <a:pt x="3447164" y="1336313"/>
                </a:lnTo>
                <a:lnTo>
                  <a:pt x="3446847" y="1343299"/>
                </a:lnTo>
                <a:lnTo>
                  <a:pt x="3446847" y="1350921"/>
                </a:lnTo>
                <a:lnTo>
                  <a:pt x="3446847" y="1358542"/>
                </a:lnTo>
                <a:lnTo>
                  <a:pt x="3446212" y="1365846"/>
                </a:lnTo>
                <a:lnTo>
                  <a:pt x="3452878" y="1356954"/>
                </a:lnTo>
                <a:lnTo>
                  <a:pt x="3458592" y="1348063"/>
                </a:lnTo>
                <a:lnTo>
                  <a:pt x="3470019" y="1329327"/>
                </a:lnTo>
                <a:lnTo>
                  <a:pt x="3476050" y="1320435"/>
                </a:lnTo>
                <a:lnTo>
                  <a:pt x="3481763" y="1311225"/>
                </a:lnTo>
                <a:lnTo>
                  <a:pt x="3488429" y="1302651"/>
                </a:lnTo>
                <a:lnTo>
                  <a:pt x="3495095" y="1294394"/>
                </a:lnTo>
                <a:lnTo>
                  <a:pt x="3499539" y="1289631"/>
                </a:lnTo>
                <a:lnTo>
                  <a:pt x="3503030" y="1284867"/>
                </a:lnTo>
                <a:lnTo>
                  <a:pt x="3506839" y="1279786"/>
                </a:lnTo>
                <a:lnTo>
                  <a:pt x="3510966" y="1275023"/>
                </a:lnTo>
                <a:lnTo>
                  <a:pt x="3514775" y="1270259"/>
                </a:lnTo>
                <a:lnTo>
                  <a:pt x="3519536" y="1266131"/>
                </a:lnTo>
                <a:lnTo>
                  <a:pt x="3522075" y="1264544"/>
                </a:lnTo>
                <a:lnTo>
                  <a:pt x="3524615" y="1262638"/>
                </a:lnTo>
                <a:lnTo>
                  <a:pt x="3527472" y="1261368"/>
                </a:lnTo>
                <a:lnTo>
                  <a:pt x="3530011" y="1260097"/>
                </a:lnTo>
                <a:lnTo>
                  <a:pt x="3527789" y="1265496"/>
                </a:lnTo>
                <a:lnTo>
                  <a:pt x="3525250" y="1270259"/>
                </a:lnTo>
                <a:lnTo>
                  <a:pt x="3519536" y="1280422"/>
                </a:lnTo>
                <a:lnTo>
                  <a:pt x="3513188" y="1289631"/>
                </a:lnTo>
                <a:lnTo>
                  <a:pt x="3506522" y="1299158"/>
                </a:lnTo>
                <a:lnTo>
                  <a:pt x="3493190" y="1317894"/>
                </a:lnTo>
                <a:lnTo>
                  <a:pt x="3486842" y="1327104"/>
                </a:lnTo>
                <a:lnTo>
                  <a:pt x="3481128" y="1337266"/>
                </a:lnTo>
                <a:lnTo>
                  <a:pt x="3471288" y="1353779"/>
                </a:lnTo>
                <a:lnTo>
                  <a:pt x="3461448" y="1370292"/>
                </a:lnTo>
                <a:lnTo>
                  <a:pt x="3451291" y="1387123"/>
                </a:lnTo>
                <a:lnTo>
                  <a:pt x="3441768" y="1403954"/>
                </a:lnTo>
                <a:lnTo>
                  <a:pt x="3439546" y="1410941"/>
                </a:lnTo>
                <a:lnTo>
                  <a:pt x="3438594" y="1418245"/>
                </a:lnTo>
                <a:lnTo>
                  <a:pt x="3438277" y="1425548"/>
                </a:lnTo>
                <a:lnTo>
                  <a:pt x="3438277" y="1432853"/>
                </a:lnTo>
                <a:lnTo>
                  <a:pt x="3438594" y="1440157"/>
                </a:lnTo>
                <a:lnTo>
                  <a:pt x="3439229" y="1447461"/>
                </a:lnTo>
                <a:lnTo>
                  <a:pt x="3440499" y="1461751"/>
                </a:lnTo>
                <a:lnTo>
                  <a:pt x="3444943" y="1456035"/>
                </a:lnTo>
                <a:lnTo>
                  <a:pt x="3448752" y="1449683"/>
                </a:lnTo>
                <a:lnTo>
                  <a:pt x="3452561" y="1443967"/>
                </a:lnTo>
                <a:lnTo>
                  <a:pt x="3456052" y="1437299"/>
                </a:lnTo>
                <a:lnTo>
                  <a:pt x="3458909" y="1431265"/>
                </a:lnTo>
                <a:lnTo>
                  <a:pt x="3462083" y="1424596"/>
                </a:lnTo>
                <a:lnTo>
                  <a:pt x="3468114" y="1410941"/>
                </a:lnTo>
                <a:lnTo>
                  <a:pt x="3473193" y="1397603"/>
                </a:lnTo>
                <a:lnTo>
                  <a:pt x="3477954" y="1384265"/>
                </a:lnTo>
                <a:lnTo>
                  <a:pt x="3483033" y="1370292"/>
                </a:lnTo>
                <a:lnTo>
                  <a:pt x="3488429" y="1356954"/>
                </a:lnTo>
                <a:lnTo>
                  <a:pt x="3492238" y="1347428"/>
                </a:lnTo>
                <a:lnTo>
                  <a:pt x="3494460" y="1342664"/>
                </a:lnTo>
                <a:lnTo>
                  <a:pt x="3496999" y="1338218"/>
                </a:lnTo>
                <a:lnTo>
                  <a:pt x="3499856" y="1334090"/>
                </a:lnTo>
                <a:lnTo>
                  <a:pt x="3503030" y="1330279"/>
                </a:lnTo>
                <a:lnTo>
                  <a:pt x="3506522" y="1326468"/>
                </a:lnTo>
                <a:lnTo>
                  <a:pt x="3510966" y="1323293"/>
                </a:lnTo>
                <a:lnTo>
                  <a:pt x="3510966" y="1329009"/>
                </a:lnTo>
                <a:lnTo>
                  <a:pt x="3510331" y="1334090"/>
                </a:lnTo>
                <a:lnTo>
                  <a:pt x="3509061" y="1339171"/>
                </a:lnTo>
                <a:lnTo>
                  <a:pt x="3507474" y="1344570"/>
                </a:lnTo>
                <a:lnTo>
                  <a:pt x="3503665" y="1354414"/>
                </a:lnTo>
                <a:lnTo>
                  <a:pt x="3501443" y="1359178"/>
                </a:lnTo>
                <a:lnTo>
                  <a:pt x="3499856" y="1364576"/>
                </a:lnTo>
                <a:lnTo>
                  <a:pt x="3486842" y="1399826"/>
                </a:lnTo>
                <a:lnTo>
                  <a:pt x="3480494" y="1417292"/>
                </a:lnTo>
                <a:lnTo>
                  <a:pt x="3476684" y="1425866"/>
                </a:lnTo>
                <a:lnTo>
                  <a:pt x="3472876" y="1434441"/>
                </a:lnTo>
                <a:lnTo>
                  <a:pt x="3468749" y="1442697"/>
                </a:lnTo>
                <a:lnTo>
                  <a:pt x="3464622" y="1451589"/>
                </a:lnTo>
                <a:lnTo>
                  <a:pt x="3459861" y="1459528"/>
                </a:lnTo>
                <a:lnTo>
                  <a:pt x="3454783" y="1467467"/>
                </a:lnTo>
                <a:lnTo>
                  <a:pt x="3449386" y="1475089"/>
                </a:lnTo>
                <a:lnTo>
                  <a:pt x="3443990" y="1482075"/>
                </a:lnTo>
                <a:lnTo>
                  <a:pt x="3437642" y="1489379"/>
                </a:lnTo>
                <a:lnTo>
                  <a:pt x="3430659" y="1496048"/>
                </a:lnTo>
                <a:lnTo>
                  <a:pt x="3427167" y="1502717"/>
                </a:lnTo>
                <a:lnTo>
                  <a:pt x="3423676" y="1508751"/>
                </a:lnTo>
                <a:lnTo>
                  <a:pt x="3417327" y="1522088"/>
                </a:lnTo>
                <a:lnTo>
                  <a:pt x="3411296" y="1535743"/>
                </a:lnTo>
                <a:lnTo>
                  <a:pt x="3405900" y="1549081"/>
                </a:lnTo>
                <a:lnTo>
                  <a:pt x="3394790" y="1576392"/>
                </a:lnTo>
                <a:lnTo>
                  <a:pt x="3389077" y="1590047"/>
                </a:lnTo>
                <a:lnTo>
                  <a:pt x="3382729" y="1603385"/>
                </a:lnTo>
                <a:lnTo>
                  <a:pt x="3377015" y="1615452"/>
                </a:lnTo>
                <a:lnTo>
                  <a:pt x="3371302" y="1627520"/>
                </a:lnTo>
                <a:lnTo>
                  <a:pt x="3361144" y="1652290"/>
                </a:lnTo>
                <a:lnTo>
                  <a:pt x="3366223" y="1656418"/>
                </a:lnTo>
                <a:lnTo>
                  <a:pt x="3371619" y="1660229"/>
                </a:lnTo>
                <a:lnTo>
                  <a:pt x="3382729" y="1667533"/>
                </a:lnTo>
                <a:lnTo>
                  <a:pt x="3388442" y="1671344"/>
                </a:lnTo>
                <a:lnTo>
                  <a:pt x="3393521" y="1675154"/>
                </a:lnTo>
                <a:lnTo>
                  <a:pt x="3398282" y="1679600"/>
                </a:lnTo>
                <a:lnTo>
                  <a:pt x="3402726" y="1684364"/>
                </a:lnTo>
                <a:lnTo>
                  <a:pt x="3406535" y="1689762"/>
                </a:lnTo>
                <a:lnTo>
                  <a:pt x="3410344" y="1695161"/>
                </a:lnTo>
                <a:lnTo>
                  <a:pt x="3414153" y="1700560"/>
                </a:lnTo>
                <a:lnTo>
                  <a:pt x="3417327" y="1706276"/>
                </a:lnTo>
                <a:lnTo>
                  <a:pt x="3420502" y="1711992"/>
                </a:lnTo>
                <a:lnTo>
                  <a:pt x="3423358" y="1718026"/>
                </a:lnTo>
                <a:lnTo>
                  <a:pt x="3428754" y="1729776"/>
                </a:lnTo>
                <a:lnTo>
                  <a:pt x="3433833" y="1742161"/>
                </a:lnTo>
                <a:lnTo>
                  <a:pt x="3438594" y="1754228"/>
                </a:lnTo>
                <a:lnTo>
                  <a:pt x="3443990" y="1766296"/>
                </a:lnTo>
                <a:lnTo>
                  <a:pt x="3449069" y="1778045"/>
                </a:lnTo>
                <a:lnTo>
                  <a:pt x="3474462" y="1744384"/>
                </a:lnTo>
                <a:lnTo>
                  <a:pt x="3486842" y="1727235"/>
                </a:lnTo>
                <a:lnTo>
                  <a:pt x="3498586" y="1709769"/>
                </a:lnTo>
                <a:lnTo>
                  <a:pt x="3504617" y="1701195"/>
                </a:lnTo>
                <a:lnTo>
                  <a:pt x="3510014" y="1691668"/>
                </a:lnTo>
                <a:lnTo>
                  <a:pt x="3515410" y="1682776"/>
                </a:lnTo>
                <a:lnTo>
                  <a:pt x="3520488" y="1673567"/>
                </a:lnTo>
                <a:lnTo>
                  <a:pt x="3524932" y="1664040"/>
                </a:lnTo>
                <a:lnTo>
                  <a:pt x="3529376" y="1654513"/>
                </a:lnTo>
                <a:lnTo>
                  <a:pt x="3533502" y="1644668"/>
                </a:lnTo>
                <a:lnTo>
                  <a:pt x="3537312" y="1634824"/>
                </a:lnTo>
                <a:lnTo>
                  <a:pt x="3541755" y="1622439"/>
                </a:lnTo>
                <a:lnTo>
                  <a:pt x="3547152" y="1610054"/>
                </a:lnTo>
                <a:lnTo>
                  <a:pt x="3558261" y="1585284"/>
                </a:lnTo>
                <a:lnTo>
                  <a:pt x="3563657" y="1572899"/>
                </a:lnTo>
                <a:lnTo>
                  <a:pt x="3568418" y="1560514"/>
                </a:lnTo>
                <a:lnTo>
                  <a:pt x="3570958" y="1554480"/>
                </a:lnTo>
                <a:lnTo>
                  <a:pt x="3572862" y="1547811"/>
                </a:lnTo>
                <a:lnTo>
                  <a:pt x="3574450" y="1541142"/>
                </a:lnTo>
                <a:lnTo>
                  <a:pt x="3576354" y="1534791"/>
                </a:lnTo>
                <a:lnTo>
                  <a:pt x="3579846" y="1523041"/>
                </a:lnTo>
                <a:lnTo>
                  <a:pt x="3583020" y="1510973"/>
                </a:lnTo>
                <a:lnTo>
                  <a:pt x="3585876" y="1498906"/>
                </a:lnTo>
                <a:lnTo>
                  <a:pt x="3588733" y="1487156"/>
                </a:lnTo>
                <a:lnTo>
                  <a:pt x="3593812" y="1462386"/>
                </a:lnTo>
                <a:lnTo>
                  <a:pt x="3598891" y="1438251"/>
                </a:lnTo>
                <a:lnTo>
                  <a:pt x="3601112" y="1428089"/>
                </a:lnTo>
                <a:lnTo>
                  <a:pt x="3604287" y="1417927"/>
                </a:lnTo>
                <a:lnTo>
                  <a:pt x="3607778" y="1408083"/>
                </a:lnTo>
                <a:lnTo>
                  <a:pt x="3611270" y="1397920"/>
                </a:lnTo>
                <a:lnTo>
                  <a:pt x="3614762" y="1388076"/>
                </a:lnTo>
                <a:lnTo>
                  <a:pt x="3617936" y="1377596"/>
                </a:lnTo>
                <a:lnTo>
                  <a:pt x="3620792" y="1367752"/>
                </a:lnTo>
                <a:lnTo>
                  <a:pt x="3621745" y="1362353"/>
                </a:lnTo>
                <a:lnTo>
                  <a:pt x="3623014" y="1357272"/>
                </a:lnTo>
                <a:lnTo>
                  <a:pt x="3623649" y="1352826"/>
                </a:lnTo>
                <a:lnTo>
                  <a:pt x="3624919" y="1348698"/>
                </a:lnTo>
                <a:lnTo>
                  <a:pt x="3627776" y="1340124"/>
                </a:lnTo>
                <a:lnTo>
                  <a:pt x="3634442" y="1323293"/>
                </a:lnTo>
                <a:lnTo>
                  <a:pt x="3636664" y="1317894"/>
                </a:lnTo>
                <a:lnTo>
                  <a:pt x="3639520" y="1312813"/>
                </a:lnTo>
                <a:lnTo>
                  <a:pt x="3643012" y="1307415"/>
                </a:lnTo>
                <a:lnTo>
                  <a:pt x="3646504" y="1302651"/>
                </a:lnTo>
                <a:lnTo>
                  <a:pt x="3649678" y="1297888"/>
                </a:lnTo>
                <a:lnTo>
                  <a:pt x="3652852" y="1292807"/>
                </a:lnTo>
                <a:lnTo>
                  <a:pt x="3656026" y="1287408"/>
                </a:lnTo>
                <a:lnTo>
                  <a:pt x="3658565" y="1282009"/>
                </a:lnTo>
                <a:lnTo>
                  <a:pt x="3668723" y="1256922"/>
                </a:lnTo>
                <a:lnTo>
                  <a:pt x="3674119" y="1243902"/>
                </a:lnTo>
                <a:lnTo>
                  <a:pt x="3676976" y="1237868"/>
                </a:lnTo>
                <a:lnTo>
                  <a:pt x="3680150" y="1231834"/>
                </a:lnTo>
                <a:lnTo>
                  <a:pt x="3672214" y="1223895"/>
                </a:lnTo>
                <a:lnTo>
                  <a:pt x="3664914" y="1215638"/>
                </a:lnTo>
                <a:lnTo>
                  <a:pt x="3657613" y="1207381"/>
                </a:lnTo>
                <a:lnTo>
                  <a:pt x="3651265" y="1198490"/>
                </a:lnTo>
                <a:lnTo>
                  <a:pt x="3645551" y="1190868"/>
                </a:lnTo>
                <a:lnTo>
                  <a:pt x="3639520" y="1183247"/>
                </a:lnTo>
                <a:lnTo>
                  <a:pt x="3627458" y="1168639"/>
                </a:lnTo>
                <a:lnTo>
                  <a:pt x="3621427" y="1161335"/>
                </a:lnTo>
                <a:lnTo>
                  <a:pt x="3616031" y="1153395"/>
                </a:lnTo>
                <a:lnTo>
                  <a:pt x="3611270" y="1145457"/>
                </a:lnTo>
                <a:lnTo>
                  <a:pt x="3608730" y="1141011"/>
                </a:lnTo>
                <a:lnTo>
                  <a:pt x="3606826" y="1136565"/>
                </a:lnTo>
                <a:lnTo>
                  <a:pt x="3603334" y="1129578"/>
                </a:lnTo>
                <a:lnTo>
                  <a:pt x="3599526" y="1122274"/>
                </a:lnTo>
                <a:lnTo>
                  <a:pt x="3595082" y="1114970"/>
                </a:lnTo>
                <a:lnTo>
                  <a:pt x="3590320" y="1108301"/>
                </a:lnTo>
                <a:lnTo>
                  <a:pt x="3581432" y="1094646"/>
                </a:lnTo>
                <a:lnTo>
                  <a:pt x="3576989" y="1087660"/>
                </a:lnTo>
                <a:lnTo>
                  <a:pt x="3572545" y="1080673"/>
                </a:lnTo>
                <a:lnTo>
                  <a:pt x="3562388" y="1064477"/>
                </a:lnTo>
                <a:lnTo>
                  <a:pt x="3551913" y="1048599"/>
                </a:lnTo>
                <a:lnTo>
                  <a:pt x="3546199" y="1040978"/>
                </a:lnTo>
                <a:lnTo>
                  <a:pt x="3540486" y="1033356"/>
                </a:lnTo>
                <a:lnTo>
                  <a:pt x="3534455" y="1025735"/>
                </a:lnTo>
                <a:lnTo>
                  <a:pt x="3528741" y="1018748"/>
                </a:lnTo>
                <a:lnTo>
                  <a:pt x="3517949" y="1003505"/>
                </a:lnTo>
                <a:lnTo>
                  <a:pt x="3506839" y="988262"/>
                </a:lnTo>
                <a:lnTo>
                  <a:pt x="3496047" y="973654"/>
                </a:lnTo>
                <a:lnTo>
                  <a:pt x="3483985" y="959364"/>
                </a:lnTo>
                <a:lnTo>
                  <a:pt x="3471923" y="945391"/>
                </a:lnTo>
                <a:lnTo>
                  <a:pt x="3465258" y="939039"/>
                </a:lnTo>
                <a:lnTo>
                  <a:pt x="3458592" y="932371"/>
                </a:lnTo>
                <a:lnTo>
                  <a:pt x="3451926" y="925702"/>
                </a:lnTo>
                <a:lnTo>
                  <a:pt x="3444943" y="919668"/>
                </a:lnTo>
                <a:lnTo>
                  <a:pt x="3437960" y="913634"/>
                </a:lnTo>
                <a:lnTo>
                  <a:pt x="3430659" y="907918"/>
                </a:lnTo>
                <a:lnTo>
                  <a:pt x="3417327" y="898391"/>
                </a:lnTo>
                <a:lnTo>
                  <a:pt x="3404313" y="889182"/>
                </a:lnTo>
                <a:lnTo>
                  <a:pt x="3390347" y="880290"/>
                </a:lnTo>
                <a:lnTo>
                  <a:pt x="3376698" y="872033"/>
                </a:lnTo>
                <a:lnTo>
                  <a:pt x="3369397" y="867905"/>
                </a:lnTo>
                <a:lnTo>
                  <a:pt x="3362096" y="864094"/>
                </a:lnTo>
                <a:lnTo>
                  <a:pt x="3354796" y="860601"/>
                </a:lnTo>
                <a:lnTo>
                  <a:pt x="3347495" y="857108"/>
                </a:lnTo>
                <a:lnTo>
                  <a:pt x="3339877" y="853932"/>
                </a:lnTo>
                <a:lnTo>
                  <a:pt x="3332259" y="851074"/>
                </a:lnTo>
                <a:lnTo>
                  <a:pt x="3324958" y="848851"/>
                </a:lnTo>
                <a:lnTo>
                  <a:pt x="3317023" y="846310"/>
                </a:lnTo>
                <a:lnTo>
                  <a:pt x="3301152" y="841865"/>
                </a:lnTo>
                <a:lnTo>
                  <a:pt x="3285281" y="837419"/>
                </a:lnTo>
                <a:lnTo>
                  <a:pt x="3253857" y="827892"/>
                </a:lnTo>
                <a:lnTo>
                  <a:pt x="3237986" y="822811"/>
                </a:lnTo>
                <a:lnTo>
                  <a:pt x="3222115" y="818682"/>
                </a:lnTo>
                <a:lnTo>
                  <a:pt x="3206244" y="815189"/>
                </a:lnTo>
                <a:lnTo>
                  <a:pt x="3197991" y="813919"/>
                </a:lnTo>
                <a:lnTo>
                  <a:pt x="3190056" y="812649"/>
                </a:lnTo>
                <a:close/>
                <a:moveTo>
                  <a:pt x="2012751" y="797088"/>
                </a:moveTo>
                <a:lnTo>
                  <a:pt x="2009259" y="803122"/>
                </a:lnTo>
                <a:lnTo>
                  <a:pt x="2006402" y="809155"/>
                </a:lnTo>
                <a:lnTo>
                  <a:pt x="2008624" y="824399"/>
                </a:lnTo>
                <a:lnTo>
                  <a:pt x="2010529" y="839324"/>
                </a:lnTo>
                <a:lnTo>
                  <a:pt x="2013386" y="869810"/>
                </a:lnTo>
                <a:lnTo>
                  <a:pt x="2015290" y="885053"/>
                </a:lnTo>
                <a:lnTo>
                  <a:pt x="2017195" y="900297"/>
                </a:lnTo>
                <a:lnTo>
                  <a:pt x="2020051" y="915222"/>
                </a:lnTo>
                <a:lnTo>
                  <a:pt x="2021638" y="922526"/>
                </a:lnTo>
                <a:lnTo>
                  <a:pt x="2023543" y="930148"/>
                </a:lnTo>
                <a:lnTo>
                  <a:pt x="2025447" y="927925"/>
                </a:lnTo>
                <a:lnTo>
                  <a:pt x="2026717" y="925702"/>
                </a:lnTo>
                <a:lnTo>
                  <a:pt x="2027987" y="923479"/>
                </a:lnTo>
                <a:lnTo>
                  <a:pt x="2028939" y="921256"/>
                </a:lnTo>
                <a:lnTo>
                  <a:pt x="2029256" y="918715"/>
                </a:lnTo>
                <a:lnTo>
                  <a:pt x="2029574" y="916175"/>
                </a:lnTo>
                <a:lnTo>
                  <a:pt x="2029574" y="911411"/>
                </a:lnTo>
                <a:lnTo>
                  <a:pt x="2028622" y="906013"/>
                </a:lnTo>
                <a:lnTo>
                  <a:pt x="2027669" y="900932"/>
                </a:lnTo>
                <a:lnTo>
                  <a:pt x="2026400" y="895851"/>
                </a:lnTo>
                <a:lnTo>
                  <a:pt x="2025765" y="890770"/>
                </a:lnTo>
                <a:lnTo>
                  <a:pt x="2023543" y="879020"/>
                </a:lnTo>
                <a:lnTo>
                  <a:pt x="2021638" y="867587"/>
                </a:lnTo>
                <a:lnTo>
                  <a:pt x="2020369" y="855838"/>
                </a:lnTo>
                <a:lnTo>
                  <a:pt x="2019417" y="844088"/>
                </a:lnTo>
                <a:lnTo>
                  <a:pt x="2017829" y="832338"/>
                </a:lnTo>
                <a:lnTo>
                  <a:pt x="2016560" y="820588"/>
                </a:lnTo>
                <a:lnTo>
                  <a:pt x="2014655" y="808838"/>
                </a:lnTo>
                <a:lnTo>
                  <a:pt x="2012751" y="797088"/>
                </a:lnTo>
                <a:close/>
                <a:moveTo>
                  <a:pt x="2039414" y="769142"/>
                </a:moveTo>
                <a:lnTo>
                  <a:pt x="2036875" y="772318"/>
                </a:lnTo>
                <a:lnTo>
                  <a:pt x="2035287" y="775176"/>
                </a:lnTo>
                <a:lnTo>
                  <a:pt x="2034335" y="777081"/>
                </a:lnTo>
                <a:lnTo>
                  <a:pt x="2033700" y="778669"/>
                </a:lnTo>
                <a:lnTo>
                  <a:pt x="2033700" y="780575"/>
                </a:lnTo>
                <a:lnTo>
                  <a:pt x="2034018" y="782162"/>
                </a:lnTo>
                <a:lnTo>
                  <a:pt x="2034335" y="810426"/>
                </a:lnTo>
                <a:lnTo>
                  <a:pt x="2035287" y="824716"/>
                </a:lnTo>
                <a:lnTo>
                  <a:pt x="2035922" y="838689"/>
                </a:lnTo>
                <a:lnTo>
                  <a:pt x="2036875" y="852979"/>
                </a:lnTo>
                <a:lnTo>
                  <a:pt x="2038462" y="866952"/>
                </a:lnTo>
                <a:lnTo>
                  <a:pt x="2040366" y="880925"/>
                </a:lnTo>
                <a:lnTo>
                  <a:pt x="2042588" y="894898"/>
                </a:lnTo>
                <a:lnTo>
                  <a:pt x="2045445" y="890770"/>
                </a:lnTo>
                <a:lnTo>
                  <a:pt x="2048302" y="886641"/>
                </a:lnTo>
                <a:lnTo>
                  <a:pt x="2050524" y="882513"/>
                </a:lnTo>
                <a:lnTo>
                  <a:pt x="2053380" y="878067"/>
                </a:lnTo>
                <a:lnTo>
                  <a:pt x="2055285" y="873939"/>
                </a:lnTo>
                <a:lnTo>
                  <a:pt x="2055920" y="871716"/>
                </a:lnTo>
                <a:lnTo>
                  <a:pt x="2056554" y="869175"/>
                </a:lnTo>
                <a:lnTo>
                  <a:pt x="2056554" y="866952"/>
                </a:lnTo>
                <a:lnTo>
                  <a:pt x="2056554" y="864729"/>
                </a:lnTo>
                <a:lnTo>
                  <a:pt x="2056237" y="862189"/>
                </a:lnTo>
                <a:lnTo>
                  <a:pt x="2055602" y="859648"/>
                </a:lnTo>
                <a:lnTo>
                  <a:pt x="2053063" y="848534"/>
                </a:lnTo>
                <a:lnTo>
                  <a:pt x="2050524" y="837101"/>
                </a:lnTo>
                <a:lnTo>
                  <a:pt x="2046397" y="814554"/>
                </a:lnTo>
                <a:lnTo>
                  <a:pt x="2042588" y="791689"/>
                </a:lnTo>
                <a:lnTo>
                  <a:pt x="2039414" y="769142"/>
                </a:lnTo>
                <a:close/>
                <a:moveTo>
                  <a:pt x="963683" y="758663"/>
                </a:moveTo>
                <a:lnTo>
                  <a:pt x="960826" y="764696"/>
                </a:lnTo>
                <a:lnTo>
                  <a:pt x="957969" y="770413"/>
                </a:lnTo>
                <a:lnTo>
                  <a:pt x="953525" y="782480"/>
                </a:lnTo>
                <a:lnTo>
                  <a:pt x="949399" y="794547"/>
                </a:lnTo>
                <a:lnTo>
                  <a:pt x="945590" y="806615"/>
                </a:lnTo>
                <a:lnTo>
                  <a:pt x="938924" y="831385"/>
                </a:lnTo>
                <a:lnTo>
                  <a:pt x="935750" y="844405"/>
                </a:lnTo>
                <a:lnTo>
                  <a:pt x="932258" y="856473"/>
                </a:lnTo>
                <a:lnTo>
                  <a:pt x="921466" y="905695"/>
                </a:lnTo>
                <a:lnTo>
                  <a:pt x="911309" y="955553"/>
                </a:lnTo>
                <a:lnTo>
                  <a:pt x="901469" y="1004775"/>
                </a:lnTo>
                <a:lnTo>
                  <a:pt x="892264" y="1054633"/>
                </a:lnTo>
                <a:lnTo>
                  <a:pt x="890359" y="1067653"/>
                </a:lnTo>
                <a:lnTo>
                  <a:pt x="889089" y="1080356"/>
                </a:lnTo>
                <a:lnTo>
                  <a:pt x="886867" y="1106714"/>
                </a:lnTo>
                <a:lnTo>
                  <a:pt x="885915" y="1119416"/>
                </a:lnTo>
                <a:lnTo>
                  <a:pt x="884645" y="1132436"/>
                </a:lnTo>
                <a:lnTo>
                  <a:pt x="882741" y="1145457"/>
                </a:lnTo>
                <a:lnTo>
                  <a:pt x="880836" y="1158476"/>
                </a:lnTo>
                <a:lnTo>
                  <a:pt x="885915" y="1153395"/>
                </a:lnTo>
                <a:lnTo>
                  <a:pt x="890994" y="1147997"/>
                </a:lnTo>
                <a:lnTo>
                  <a:pt x="901151" y="1137835"/>
                </a:lnTo>
                <a:lnTo>
                  <a:pt x="905595" y="1133071"/>
                </a:lnTo>
                <a:lnTo>
                  <a:pt x="910356" y="1129578"/>
                </a:lnTo>
                <a:lnTo>
                  <a:pt x="920514" y="1122274"/>
                </a:lnTo>
                <a:lnTo>
                  <a:pt x="925275" y="1118463"/>
                </a:lnTo>
                <a:lnTo>
                  <a:pt x="930354" y="1114653"/>
                </a:lnTo>
                <a:lnTo>
                  <a:pt x="934798" y="1110842"/>
                </a:lnTo>
                <a:lnTo>
                  <a:pt x="939241" y="1106396"/>
                </a:lnTo>
                <a:lnTo>
                  <a:pt x="949081" y="1095281"/>
                </a:lnTo>
                <a:lnTo>
                  <a:pt x="958604" y="1083531"/>
                </a:lnTo>
                <a:lnTo>
                  <a:pt x="967809" y="1071781"/>
                </a:lnTo>
                <a:lnTo>
                  <a:pt x="976379" y="1059714"/>
                </a:lnTo>
                <a:lnTo>
                  <a:pt x="984315" y="1047647"/>
                </a:lnTo>
                <a:lnTo>
                  <a:pt x="991933" y="1034627"/>
                </a:lnTo>
                <a:lnTo>
                  <a:pt x="995425" y="1027958"/>
                </a:lnTo>
                <a:lnTo>
                  <a:pt x="998599" y="1021289"/>
                </a:lnTo>
                <a:lnTo>
                  <a:pt x="1001455" y="1014937"/>
                </a:lnTo>
                <a:lnTo>
                  <a:pt x="1004630" y="1007951"/>
                </a:lnTo>
                <a:lnTo>
                  <a:pt x="1023040" y="980958"/>
                </a:lnTo>
                <a:lnTo>
                  <a:pt x="1041133" y="953648"/>
                </a:lnTo>
                <a:lnTo>
                  <a:pt x="1059226" y="926337"/>
                </a:lnTo>
                <a:lnTo>
                  <a:pt x="1076684" y="899344"/>
                </a:lnTo>
                <a:lnTo>
                  <a:pt x="1068748" y="888864"/>
                </a:lnTo>
                <a:lnTo>
                  <a:pt x="1061130" y="878067"/>
                </a:lnTo>
                <a:lnTo>
                  <a:pt x="1053830" y="867587"/>
                </a:lnTo>
                <a:lnTo>
                  <a:pt x="1047164" y="856473"/>
                </a:lnTo>
                <a:lnTo>
                  <a:pt x="1040181" y="845358"/>
                </a:lnTo>
                <a:lnTo>
                  <a:pt x="1032880" y="834561"/>
                </a:lnTo>
                <a:lnTo>
                  <a:pt x="1025262" y="824081"/>
                </a:lnTo>
                <a:lnTo>
                  <a:pt x="1017326" y="813601"/>
                </a:lnTo>
                <a:lnTo>
                  <a:pt x="1011613" y="806297"/>
                </a:lnTo>
                <a:lnTo>
                  <a:pt x="1005265" y="798676"/>
                </a:lnTo>
                <a:lnTo>
                  <a:pt x="998599" y="791689"/>
                </a:lnTo>
                <a:lnTo>
                  <a:pt x="992250" y="784703"/>
                </a:lnTo>
                <a:lnTo>
                  <a:pt x="985267" y="778034"/>
                </a:lnTo>
                <a:lnTo>
                  <a:pt x="978284" y="771048"/>
                </a:lnTo>
                <a:lnTo>
                  <a:pt x="970983" y="765014"/>
                </a:lnTo>
                <a:lnTo>
                  <a:pt x="963683" y="758663"/>
                </a:lnTo>
                <a:close/>
                <a:moveTo>
                  <a:pt x="2082900" y="740562"/>
                </a:moveTo>
                <a:lnTo>
                  <a:pt x="2076552" y="744055"/>
                </a:lnTo>
                <a:lnTo>
                  <a:pt x="2070203" y="747548"/>
                </a:lnTo>
                <a:lnTo>
                  <a:pt x="2067347" y="749771"/>
                </a:lnTo>
                <a:lnTo>
                  <a:pt x="2064173" y="751676"/>
                </a:lnTo>
                <a:lnTo>
                  <a:pt x="2061316" y="754217"/>
                </a:lnTo>
                <a:lnTo>
                  <a:pt x="2059094" y="757075"/>
                </a:lnTo>
                <a:lnTo>
                  <a:pt x="2058459" y="769142"/>
                </a:lnTo>
                <a:lnTo>
                  <a:pt x="2059411" y="780892"/>
                </a:lnTo>
                <a:lnTo>
                  <a:pt x="2060046" y="792642"/>
                </a:lnTo>
                <a:lnTo>
                  <a:pt x="2061316" y="804710"/>
                </a:lnTo>
                <a:lnTo>
                  <a:pt x="2063220" y="816459"/>
                </a:lnTo>
                <a:lnTo>
                  <a:pt x="2065125" y="828209"/>
                </a:lnTo>
                <a:lnTo>
                  <a:pt x="2069569" y="851074"/>
                </a:lnTo>
                <a:lnTo>
                  <a:pt x="2076552" y="841865"/>
                </a:lnTo>
                <a:lnTo>
                  <a:pt x="2083218" y="832338"/>
                </a:lnTo>
                <a:lnTo>
                  <a:pt x="2089566" y="822493"/>
                </a:lnTo>
                <a:lnTo>
                  <a:pt x="2095914" y="812966"/>
                </a:lnTo>
                <a:lnTo>
                  <a:pt x="2094645" y="803439"/>
                </a:lnTo>
                <a:lnTo>
                  <a:pt x="2092740" y="794547"/>
                </a:lnTo>
                <a:lnTo>
                  <a:pt x="2089249" y="776764"/>
                </a:lnTo>
                <a:lnTo>
                  <a:pt x="2085757" y="758345"/>
                </a:lnTo>
                <a:lnTo>
                  <a:pt x="2084170" y="749453"/>
                </a:lnTo>
                <a:lnTo>
                  <a:pt x="2082900" y="740562"/>
                </a:lnTo>
                <a:close/>
                <a:moveTo>
                  <a:pt x="2120038" y="718332"/>
                </a:moveTo>
                <a:lnTo>
                  <a:pt x="2103215" y="727859"/>
                </a:lnTo>
                <a:lnTo>
                  <a:pt x="2102897" y="736751"/>
                </a:lnTo>
                <a:lnTo>
                  <a:pt x="2102897" y="745325"/>
                </a:lnTo>
                <a:lnTo>
                  <a:pt x="2103215" y="753899"/>
                </a:lnTo>
                <a:lnTo>
                  <a:pt x="2103850" y="762473"/>
                </a:lnTo>
                <a:lnTo>
                  <a:pt x="2104802" y="771048"/>
                </a:lnTo>
                <a:lnTo>
                  <a:pt x="2106072" y="779622"/>
                </a:lnTo>
                <a:lnTo>
                  <a:pt x="2109246" y="796770"/>
                </a:lnTo>
                <a:lnTo>
                  <a:pt x="2117181" y="788831"/>
                </a:lnTo>
                <a:lnTo>
                  <a:pt x="2121308" y="784703"/>
                </a:lnTo>
                <a:lnTo>
                  <a:pt x="2124799" y="780257"/>
                </a:lnTo>
                <a:lnTo>
                  <a:pt x="2124482" y="772318"/>
                </a:lnTo>
                <a:lnTo>
                  <a:pt x="2124165" y="764696"/>
                </a:lnTo>
                <a:lnTo>
                  <a:pt x="2122895" y="749453"/>
                </a:lnTo>
                <a:lnTo>
                  <a:pt x="2121308" y="733893"/>
                </a:lnTo>
                <a:lnTo>
                  <a:pt x="2120038" y="718332"/>
                </a:lnTo>
                <a:close/>
                <a:moveTo>
                  <a:pt x="2232722" y="715474"/>
                </a:moveTo>
                <a:lnTo>
                  <a:pt x="2230500" y="715791"/>
                </a:lnTo>
                <a:lnTo>
                  <a:pt x="2227960" y="716744"/>
                </a:lnTo>
                <a:lnTo>
                  <a:pt x="2226056" y="717379"/>
                </a:lnTo>
                <a:lnTo>
                  <a:pt x="2223834" y="718332"/>
                </a:lnTo>
                <a:lnTo>
                  <a:pt x="2219707" y="720872"/>
                </a:lnTo>
                <a:lnTo>
                  <a:pt x="2215898" y="723731"/>
                </a:lnTo>
                <a:lnTo>
                  <a:pt x="2208598" y="730082"/>
                </a:lnTo>
                <a:lnTo>
                  <a:pt x="2204789" y="733257"/>
                </a:lnTo>
                <a:lnTo>
                  <a:pt x="2200980" y="735798"/>
                </a:lnTo>
                <a:lnTo>
                  <a:pt x="2193044" y="741197"/>
                </a:lnTo>
                <a:lnTo>
                  <a:pt x="2185426" y="746595"/>
                </a:lnTo>
                <a:lnTo>
                  <a:pt x="2178443" y="752947"/>
                </a:lnTo>
                <a:lnTo>
                  <a:pt x="2171460" y="759298"/>
                </a:lnTo>
                <a:lnTo>
                  <a:pt x="2164794" y="765967"/>
                </a:lnTo>
                <a:lnTo>
                  <a:pt x="2158446" y="772953"/>
                </a:lnTo>
                <a:lnTo>
                  <a:pt x="2145749" y="786926"/>
                </a:lnTo>
                <a:lnTo>
                  <a:pt x="2144797" y="789784"/>
                </a:lnTo>
                <a:lnTo>
                  <a:pt x="2144479" y="792642"/>
                </a:lnTo>
                <a:lnTo>
                  <a:pt x="2143527" y="798041"/>
                </a:lnTo>
                <a:lnTo>
                  <a:pt x="2142892" y="804074"/>
                </a:lnTo>
                <a:lnTo>
                  <a:pt x="2142257" y="809473"/>
                </a:lnTo>
                <a:lnTo>
                  <a:pt x="2127021" y="805345"/>
                </a:lnTo>
                <a:lnTo>
                  <a:pt x="2115912" y="818047"/>
                </a:lnTo>
                <a:lnTo>
                  <a:pt x="2105437" y="831385"/>
                </a:lnTo>
                <a:lnTo>
                  <a:pt x="2100676" y="838054"/>
                </a:lnTo>
                <a:lnTo>
                  <a:pt x="2095914" y="845040"/>
                </a:lnTo>
                <a:lnTo>
                  <a:pt x="2091470" y="852027"/>
                </a:lnTo>
                <a:lnTo>
                  <a:pt x="2087027" y="859013"/>
                </a:lnTo>
                <a:lnTo>
                  <a:pt x="2082265" y="866317"/>
                </a:lnTo>
                <a:lnTo>
                  <a:pt x="2077822" y="873621"/>
                </a:lnTo>
                <a:lnTo>
                  <a:pt x="2068616" y="887912"/>
                </a:lnTo>
                <a:lnTo>
                  <a:pt x="2064173" y="894898"/>
                </a:lnTo>
                <a:lnTo>
                  <a:pt x="2059729" y="902202"/>
                </a:lnTo>
                <a:lnTo>
                  <a:pt x="2055602" y="909824"/>
                </a:lnTo>
                <a:lnTo>
                  <a:pt x="2051793" y="917445"/>
                </a:lnTo>
                <a:lnTo>
                  <a:pt x="2050206" y="920938"/>
                </a:lnTo>
                <a:lnTo>
                  <a:pt x="2049571" y="924432"/>
                </a:lnTo>
                <a:lnTo>
                  <a:pt x="2049254" y="927925"/>
                </a:lnTo>
                <a:lnTo>
                  <a:pt x="2049254" y="931735"/>
                </a:lnTo>
                <a:lnTo>
                  <a:pt x="2049571" y="939039"/>
                </a:lnTo>
                <a:lnTo>
                  <a:pt x="2049571" y="942215"/>
                </a:lnTo>
                <a:lnTo>
                  <a:pt x="2049571" y="945708"/>
                </a:lnTo>
                <a:lnTo>
                  <a:pt x="2037509" y="945708"/>
                </a:lnTo>
                <a:lnTo>
                  <a:pt x="2031796" y="959999"/>
                </a:lnTo>
                <a:lnTo>
                  <a:pt x="2037192" y="955553"/>
                </a:lnTo>
                <a:lnTo>
                  <a:pt x="2042588" y="951742"/>
                </a:lnTo>
                <a:lnTo>
                  <a:pt x="2048302" y="948249"/>
                </a:lnTo>
                <a:lnTo>
                  <a:pt x="2054015" y="944756"/>
                </a:lnTo>
                <a:lnTo>
                  <a:pt x="2060046" y="941898"/>
                </a:lnTo>
                <a:lnTo>
                  <a:pt x="2066077" y="939357"/>
                </a:lnTo>
                <a:lnTo>
                  <a:pt x="2078774" y="933958"/>
                </a:lnTo>
                <a:lnTo>
                  <a:pt x="2091470" y="929195"/>
                </a:lnTo>
                <a:lnTo>
                  <a:pt x="2103850" y="924432"/>
                </a:lnTo>
                <a:lnTo>
                  <a:pt x="2109881" y="921573"/>
                </a:lnTo>
                <a:lnTo>
                  <a:pt x="2116229" y="918715"/>
                </a:lnTo>
                <a:lnTo>
                  <a:pt x="2121943" y="915857"/>
                </a:lnTo>
                <a:lnTo>
                  <a:pt x="2127974" y="912364"/>
                </a:lnTo>
                <a:lnTo>
                  <a:pt x="2133370" y="910459"/>
                </a:lnTo>
                <a:lnTo>
                  <a:pt x="2139401" y="909506"/>
                </a:lnTo>
                <a:lnTo>
                  <a:pt x="2145114" y="908871"/>
                </a:lnTo>
                <a:lnTo>
                  <a:pt x="2151145" y="908871"/>
                </a:lnTo>
                <a:lnTo>
                  <a:pt x="2162890" y="909506"/>
                </a:lnTo>
                <a:lnTo>
                  <a:pt x="2168603" y="909506"/>
                </a:lnTo>
                <a:lnTo>
                  <a:pt x="2174634" y="909824"/>
                </a:lnTo>
                <a:lnTo>
                  <a:pt x="2169555" y="899979"/>
                </a:lnTo>
                <a:lnTo>
                  <a:pt x="2165429" y="889499"/>
                </a:lnTo>
                <a:lnTo>
                  <a:pt x="2170190" y="891405"/>
                </a:lnTo>
                <a:lnTo>
                  <a:pt x="2174634" y="893310"/>
                </a:lnTo>
                <a:lnTo>
                  <a:pt x="2178761" y="895851"/>
                </a:lnTo>
                <a:lnTo>
                  <a:pt x="2182570" y="898391"/>
                </a:lnTo>
                <a:lnTo>
                  <a:pt x="2190505" y="903790"/>
                </a:lnTo>
                <a:lnTo>
                  <a:pt x="2198440" y="909188"/>
                </a:lnTo>
                <a:lnTo>
                  <a:pt x="2204154" y="911411"/>
                </a:lnTo>
                <a:lnTo>
                  <a:pt x="2210185" y="912999"/>
                </a:lnTo>
                <a:lnTo>
                  <a:pt x="2216216" y="914269"/>
                </a:lnTo>
                <a:lnTo>
                  <a:pt x="2222247" y="915222"/>
                </a:lnTo>
                <a:lnTo>
                  <a:pt x="2234626" y="916492"/>
                </a:lnTo>
                <a:lnTo>
                  <a:pt x="2240657" y="916810"/>
                </a:lnTo>
                <a:lnTo>
                  <a:pt x="2247005" y="917763"/>
                </a:lnTo>
                <a:lnTo>
                  <a:pt x="2257480" y="919668"/>
                </a:lnTo>
                <a:lnTo>
                  <a:pt x="2267320" y="921573"/>
                </a:lnTo>
                <a:lnTo>
                  <a:pt x="2277478" y="924432"/>
                </a:lnTo>
                <a:lnTo>
                  <a:pt x="2287318" y="927607"/>
                </a:lnTo>
                <a:lnTo>
                  <a:pt x="2306680" y="934276"/>
                </a:lnTo>
                <a:lnTo>
                  <a:pt x="2316838" y="937769"/>
                </a:lnTo>
                <a:lnTo>
                  <a:pt x="2326360" y="941262"/>
                </a:lnTo>
                <a:lnTo>
                  <a:pt x="2329534" y="942215"/>
                </a:lnTo>
                <a:lnTo>
                  <a:pt x="2332708" y="943803"/>
                </a:lnTo>
                <a:lnTo>
                  <a:pt x="2338422" y="946979"/>
                </a:lnTo>
                <a:lnTo>
                  <a:pt x="2343818" y="950154"/>
                </a:lnTo>
                <a:lnTo>
                  <a:pt x="2349214" y="954283"/>
                </a:lnTo>
                <a:lnTo>
                  <a:pt x="2353976" y="959046"/>
                </a:lnTo>
                <a:lnTo>
                  <a:pt x="2358737" y="963492"/>
                </a:lnTo>
                <a:lnTo>
                  <a:pt x="2367625" y="972701"/>
                </a:lnTo>
                <a:lnTo>
                  <a:pt x="2377147" y="981593"/>
                </a:lnTo>
                <a:lnTo>
                  <a:pt x="2386670" y="991120"/>
                </a:lnTo>
                <a:lnTo>
                  <a:pt x="2391113" y="995884"/>
                </a:lnTo>
                <a:lnTo>
                  <a:pt x="2395240" y="1000647"/>
                </a:lnTo>
                <a:lnTo>
                  <a:pt x="2399366" y="1005728"/>
                </a:lnTo>
                <a:lnTo>
                  <a:pt x="2402858" y="1011762"/>
                </a:lnTo>
                <a:lnTo>
                  <a:pt x="2411428" y="1022559"/>
                </a:lnTo>
                <a:lnTo>
                  <a:pt x="2420316" y="1033674"/>
                </a:lnTo>
                <a:lnTo>
                  <a:pt x="2424125" y="1039707"/>
                </a:lnTo>
                <a:lnTo>
                  <a:pt x="2427934" y="1045424"/>
                </a:lnTo>
                <a:lnTo>
                  <a:pt x="2431108" y="1051457"/>
                </a:lnTo>
                <a:lnTo>
                  <a:pt x="2434600" y="1057491"/>
                </a:lnTo>
                <a:lnTo>
                  <a:pt x="2437457" y="1064160"/>
                </a:lnTo>
                <a:lnTo>
                  <a:pt x="2440313" y="1070511"/>
                </a:lnTo>
                <a:lnTo>
                  <a:pt x="2442535" y="1076862"/>
                </a:lnTo>
                <a:lnTo>
                  <a:pt x="2444757" y="1083849"/>
                </a:lnTo>
                <a:lnTo>
                  <a:pt x="2446344" y="1090518"/>
                </a:lnTo>
                <a:lnTo>
                  <a:pt x="2447297" y="1097186"/>
                </a:lnTo>
                <a:lnTo>
                  <a:pt x="2448566" y="1104173"/>
                </a:lnTo>
                <a:lnTo>
                  <a:pt x="2448884" y="1111477"/>
                </a:lnTo>
                <a:lnTo>
                  <a:pt x="2448566" y="1117193"/>
                </a:lnTo>
                <a:lnTo>
                  <a:pt x="2447297" y="1123544"/>
                </a:lnTo>
                <a:lnTo>
                  <a:pt x="2446027" y="1129578"/>
                </a:lnTo>
                <a:lnTo>
                  <a:pt x="2444440" y="1135295"/>
                </a:lnTo>
                <a:lnTo>
                  <a:pt x="2442218" y="1140693"/>
                </a:lnTo>
                <a:lnTo>
                  <a:pt x="2439996" y="1146409"/>
                </a:lnTo>
                <a:lnTo>
                  <a:pt x="2437139" y="1151808"/>
                </a:lnTo>
                <a:lnTo>
                  <a:pt x="2434282" y="1156889"/>
                </a:lnTo>
                <a:lnTo>
                  <a:pt x="2437774" y="1165781"/>
                </a:lnTo>
                <a:lnTo>
                  <a:pt x="2441266" y="1174673"/>
                </a:lnTo>
                <a:lnTo>
                  <a:pt x="2443805" y="1183882"/>
                </a:lnTo>
                <a:lnTo>
                  <a:pt x="2445709" y="1193409"/>
                </a:lnTo>
                <a:lnTo>
                  <a:pt x="2431426" y="1191503"/>
                </a:lnTo>
                <a:lnTo>
                  <a:pt x="2433330" y="1198490"/>
                </a:lnTo>
                <a:lnTo>
                  <a:pt x="2434600" y="1205476"/>
                </a:lnTo>
                <a:lnTo>
                  <a:pt x="2435235" y="1212463"/>
                </a:lnTo>
                <a:lnTo>
                  <a:pt x="2435235" y="1215956"/>
                </a:lnTo>
                <a:lnTo>
                  <a:pt x="2435235" y="1219449"/>
                </a:lnTo>
                <a:lnTo>
                  <a:pt x="2426030" y="1218814"/>
                </a:lnTo>
                <a:lnTo>
                  <a:pt x="2423173" y="1214686"/>
                </a:lnTo>
                <a:lnTo>
                  <a:pt x="2420951" y="1210240"/>
                </a:lnTo>
                <a:lnTo>
                  <a:pt x="2416190" y="1201348"/>
                </a:lnTo>
                <a:lnTo>
                  <a:pt x="2411428" y="1192139"/>
                </a:lnTo>
                <a:lnTo>
                  <a:pt x="2408889" y="1188010"/>
                </a:lnTo>
                <a:lnTo>
                  <a:pt x="2406032" y="1183564"/>
                </a:lnTo>
                <a:lnTo>
                  <a:pt x="2388574" y="1190551"/>
                </a:lnTo>
                <a:lnTo>
                  <a:pt x="2391748" y="1202936"/>
                </a:lnTo>
                <a:lnTo>
                  <a:pt x="2393335" y="1209287"/>
                </a:lnTo>
                <a:lnTo>
                  <a:pt x="2394605" y="1215321"/>
                </a:lnTo>
                <a:lnTo>
                  <a:pt x="2394922" y="1221037"/>
                </a:lnTo>
                <a:lnTo>
                  <a:pt x="2395557" y="1226435"/>
                </a:lnTo>
                <a:lnTo>
                  <a:pt x="2397779" y="1237233"/>
                </a:lnTo>
                <a:lnTo>
                  <a:pt x="2400319" y="1247712"/>
                </a:lnTo>
                <a:lnTo>
                  <a:pt x="2402858" y="1258192"/>
                </a:lnTo>
                <a:lnTo>
                  <a:pt x="2405397" y="1268989"/>
                </a:lnTo>
                <a:lnTo>
                  <a:pt x="2407302" y="1279469"/>
                </a:lnTo>
                <a:lnTo>
                  <a:pt x="2409206" y="1290266"/>
                </a:lnTo>
                <a:lnTo>
                  <a:pt x="2409524" y="1295665"/>
                </a:lnTo>
                <a:lnTo>
                  <a:pt x="2409841" y="1301381"/>
                </a:lnTo>
                <a:lnTo>
                  <a:pt x="2398732" y="1297253"/>
                </a:lnTo>
                <a:lnTo>
                  <a:pt x="2396192" y="1290901"/>
                </a:lnTo>
                <a:lnTo>
                  <a:pt x="2393653" y="1284867"/>
                </a:lnTo>
                <a:lnTo>
                  <a:pt x="2391113" y="1278516"/>
                </a:lnTo>
                <a:lnTo>
                  <a:pt x="2389209" y="1271847"/>
                </a:lnTo>
                <a:lnTo>
                  <a:pt x="2385717" y="1259145"/>
                </a:lnTo>
                <a:lnTo>
                  <a:pt x="2382226" y="1246125"/>
                </a:lnTo>
                <a:lnTo>
                  <a:pt x="2379052" y="1233104"/>
                </a:lnTo>
                <a:lnTo>
                  <a:pt x="2375560" y="1220084"/>
                </a:lnTo>
                <a:lnTo>
                  <a:pt x="2373655" y="1213733"/>
                </a:lnTo>
                <a:lnTo>
                  <a:pt x="2371434" y="1207381"/>
                </a:lnTo>
                <a:lnTo>
                  <a:pt x="2369212" y="1201348"/>
                </a:lnTo>
                <a:lnTo>
                  <a:pt x="2366355" y="1194997"/>
                </a:lnTo>
                <a:lnTo>
                  <a:pt x="2364768" y="1194361"/>
                </a:lnTo>
                <a:lnTo>
                  <a:pt x="2362863" y="1194044"/>
                </a:lnTo>
                <a:lnTo>
                  <a:pt x="2361911" y="1194044"/>
                </a:lnTo>
                <a:lnTo>
                  <a:pt x="2360959" y="1194361"/>
                </a:lnTo>
                <a:lnTo>
                  <a:pt x="2360006" y="1194997"/>
                </a:lnTo>
                <a:lnTo>
                  <a:pt x="2359689" y="1195632"/>
                </a:lnTo>
                <a:lnTo>
                  <a:pt x="2359372" y="1196585"/>
                </a:lnTo>
                <a:lnTo>
                  <a:pt x="2359054" y="1197855"/>
                </a:lnTo>
                <a:lnTo>
                  <a:pt x="2359372" y="1200078"/>
                </a:lnTo>
                <a:lnTo>
                  <a:pt x="2359689" y="1202936"/>
                </a:lnTo>
                <a:lnTo>
                  <a:pt x="2361594" y="1207699"/>
                </a:lnTo>
                <a:lnTo>
                  <a:pt x="2364450" y="1215003"/>
                </a:lnTo>
                <a:lnTo>
                  <a:pt x="2366672" y="1222307"/>
                </a:lnTo>
                <a:lnTo>
                  <a:pt x="2368577" y="1229611"/>
                </a:lnTo>
                <a:lnTo>
                  <a:pt x="2370164" y="1237233"/>
                </a:lnTo>
                <a:lnTo>
                  <a:pt x="2373021" y="1251841"/>
                </a:lnTo>
                <a:lnTo>
                  <a:pt x="2375560" y="1267084"/>
                </a:lnTo>
                <a:lnTo>
                  <a:pt x="2378099" y="1280422"/>
                </a:lnTo>
                <a:lnTo>
                  <a:pt x="2380321" y="1293442"/>
                </a:lnTo>
                <a:lnTo>
                  <a:pt x="2380956" y="1300428"/>
                </a:lnTo>
                <a:lnTo>
                  <a:pt x="2381591" y="1306779"/>
                </a:lnTo>
                <a:lnTo>
                  <a:pt x="2381908" y="1313448"/>
                </a:lnTo>
                <a:lnTo>
                  <a:pt x="2381591" y="1320435"/>
                </a:lnTo>
                <a:lnTo>
                  <a:pt x="2381591" y="1322975"/>
                </a:lnTo>
                <a:lnTo>
                  <a:pt x="2381273" y="1325516"/>
                </a:lnTo>
                <a:lnTo>
                  <a:pt x="2380321" y="1328056"/>
                </a:lnTo>
                <a:lnTo>
                  <a:pt x="2378734" y="1329962"/>
                </a:lnTo>
                <a:lnTo>
                  <a:pt x="2377147" y="1332185"/>
                </a:lnTo>
                <a:lnTo>
                  <a:pt x="2375243" y="1333773"/>
                </a:lnTo>
                <a:lnTo>
                  <a:pt x="2371434" y="1337583"/>
                </a:lnTo>
                <a:lnTo>
                  <a:pt x="2368894" y="1327421"/>
                </a:lnTo>
                <a:lnTo>
                  <a:pt x="2366037" y="1317577"/>
                </a:lnTo>
                <a:lnTo>
                  <a:pt x="2363498" y="1307097"/>
                </a:lnTo>
                <a:lnTo>
                  <a:pt x="2362546" y="1302016"/>
                </a:lnTo>
                <a:lnTo>
                  <a:pt x="2361911" y="1296935"/>
                </a:lnTo>
                <a:lnTo>
                  <a:pt x="2359689" y="1284550"/>
                </a:lnTo>
                <a:lnTo>
                  <a:pt x="2357467" y="1271530"/>
                </a:lnTo>
                <a:lnTo>
                  <a:pt x="2354610" y="1259145"/>
                </a:lnTo>
                <a:lnTo>
                  <a:pt x="2351754" y="1246760"/>
                </a:lnTo>
                <a:lnTo>
                  <a:pt x="2348579" y="1234375"/>
                </a:lnTo>
                <a:lnTo>
                  <a:pt x="2345088" y="1222307"/>
                </a:lnTo>
                <a:lnTo>
                  <a:pt x="2341279" y="1210240"/>
                </a:lnTo>
                <a:lnTo>
                  <a:pt x="2337470" y="1197855"/>
                </a:lnTo>
                <a:lnTo>
                  <a:pt x="2316838" y="1196267"/>
                </a:lnTo>
                <a:lnTo>
                  <a:pt x="2317790" y="1205476"/>
                </a:lnTo>
                <a:lnTo>
                  <a:pt x="2318425" y="1214368"/>
                </a:lnTo>
                <a:lnTo>
                  <a:pt x="2319694" y="1232787"/>
                </a:lnTo>
                <a:lnTo>
                  <a:pt x="2320964" y="1241679"/>
                </a:lnTo>
                <a:lnTo>
                  <a:pt x="2321916" y="1250570"/>
                </a:lnTo>
                <a:lnTo>
                  <a:pt x="2323186" y="1259462"/>
                </a:lnTo>
                <a:lnTo>
                  <a:pt x="2325090" y="1268037"/>
                </a:lnTo>
                <a:lnTo>
                  <a:pt x="2327947" y="1285503"/>
                </a:lnTo>
                <a:lnTo>
                  <a:pt x="2329534" y="1294077"/>
                </a:lnTo>
                <a:lnTo>
                  <a:pt x="2330487" y="1302651"/>
                </a:lnTo>
                <a:lnTo>
                  <a:pt x="2330804" y="1311225"/>
                </a:lnTo>
                <a:lnTo>
                  <a:pt x="2330804" y="1315671"/>
                </a:lnTo>
                <a:lnTo>
                  <a:pt x="2330487" y="1320117"/>
                </a:lnTo>
                <a:lnTo>
                  <a:pt x="2330169" y="1324563"/>
                </a:lnTo>
                <a:lnTo>
                  <a:pt x="2329534" y="1328691"/>
                </a:lnTo>
                <a:lnTo>
                  <a:pt x="2328265" y="1332820"/>
                </a:lnTo>
                <a:lnTo>
                  <a:pt x="2326995" y="1336948"/>
                </a:lnTo>
                <a:lnTo>
                  <a:pt x="2325408" y="1335043"/>
                </a:lnTo>
                <a:lnTo>
                  <a:pt x="2323821" y="1333137"/>
                </a:lnTo>
                <a:lnTo>
                  <a:pt x="2321916" y="1329009"/>
                </a:lnTo>
                <a:lnTo>
                  <a:pt x="2320329" y="1324563"/>
                </a:lnTo>
                <a:lnTo>
                  <a:pt x="2319377" y="1319482"/>
                </a:lnTo>
                <a:lnTo>
                  <a:pt x="2318742" y="1314719"/>
                </a:lnTo>
                <a:lnTo>
                  <a:pt x="2318107" y="1309955"/>
                </a:lnTo>
                <a:lnTo>
                  <a:pt x="2317790" y="1305191"/>
                </a:lnTo>
                <a:lnTo>
                  <a:pt x="2317155" y="1300428"/>
                </a:lnTo>
                <a:lnTo>
                  <a:pt x="2315568" y="1292489"/>
                </a:lnTo>
                <a:lnTo>
                  <a:pt x="2314298" y="1284550"/>
                </a:lnTo>
                <a:lnTo>
                  <a:pt x="2310807" y="1268671"/>
                </a:lnTo>
                <a:lnTo>
                  <a:pt x="2303189" y="1236915"/>
                </a:lnTo>
                <a:lnTo>
                  <a:pt x="2302554" y="1233422"/>
                </a:lnTo>
                <a:lnTo>
                  <a:pt x="2301284" y="1230246"/>
                </a:lnTo>
                <a:lnTo>
                  <a:pt x="2299380" y="1227071"/>
                </a:lnTo>
                <a:lnTo>
                  <a:pt x="2297158" y="1224212"/>
                </a:lnTo>
                <a:lnTo>
                  <a:pt x="2292079" y="1219132"/>
                </a:lnTo>
                <a:lnTo>
                  <a:pt x="2289857" y="1216909"/>
                </a:lnTo>
                <a:lnTo>
                  <a:pt x="2287635" y="1214050"/>
                </a:lnTo>
                <a:lnTo>
                  <a:pt x="2299380" y="1197855"/>
                </a:lnTo>
                <a:lnTo>
                  <a:pt x="2282239" y="1197537"/>
                </a:lnTo>
                <a:lnTo>
                  <a:pt x="2264781" y="1197220"/>
                </a:lnTo>
                <a:lnTo>
                  <a:pt x="2267003" y="1199760"/>
                </a:lnTo>
                <a:lnTo>
                  <a:pt x="2269542" y="1202618"/>
                </a:lnTo>
                <a:lnTo>
                  <a:pt x="2271764" y="1205476"/>
                </a:lnTo>
                <a:lnTo>
                  <a:pt x="2274303" y="1208334"/>
                </a:lnTo>
                <a:lnTo>
                  <a:pt x="2276208" y="1211192"/>
                </a:lnTo>
                <a:lnTo>
                  <a:pt x="2277795" y="1214686"/>
                </a:lnTo>
                <a:lnTo>
                  <a:pt x="2278112" y="1216274"/>
                </a:lnTo>
                <a:lnTo>
                  <a:pt x="2278112" y="1218179"/>
                </a:lnTo>
                <a:lnTo>
                  <a:pt x="2278112" y="1219767"/>
                </a:lnTo>
                <a:lnTo>
                  <a:pt x="2278112" y="1221990"/>
                </a:lnTo>
                <a:lnTo>
                  <a:pt x="2277160" y="1237868"/>
                </a:lnTo>
                <a:lnTo>
                  <a:pt x="2275256" y="1253746"/>
                </a:lnTo>
                <a:lnTo>
                  <a:pt x="2273986" y="1261368"/>
                </a:lnTo>
                <a:lnTo>
                  <a:pt x="2272399" y="1269307"/>
                </a:lnTo>
                <a:lnTo>
                  <a:pt x="2271129" y="1276928"/>
                </a:lnTo>
                <a:lnTo>
                  <a:pt x="2269225" y="1284867"/>
                </a:lnTo>
                <a:lnTo>
                  <a:pt x="2261289" y="1284867"/>
                </a:lnTo>
                <a:lnTo>
                  <a:pt x="2260654" y="1275658"/>
                </a:lnTo>
                <a:lnTo>
                  <a:pt x="2260654" y="1266449"/>
                </a:lnTo>
                <a:lnTo>
                  <a:pt x="2260020" y="1257557"/>
                </a:lnTo>
                <a:lnTo>
                  <a:pt x="2259067" y="1248665"/>
                </a:lnTo>
                <a:lnTo>
                  <a:pt x="2258115" y="1239456"/>
                </a:lnTo>
                <a:lnTo>
                  <a:pt x="2256211" y="1230564"/>
                </a:lnTo>
                <a:lnTo>
                  <a:pt x="2254306" y="1221672"/>
                </a:lnTo>
                <a:lnTo>
                  <a:pt x="2251767" y="1212463"/>
                </a:lnTo>
                <a:lnTo>
                  <a:pt x="2241609" y="1211192"/>
                </a:lnTo>
                <a:lnTo>
                  <a:pt x="2231135" y="1209605"/>
                </a:lnTo>
                <a:lnTo>
                  <a:pt x="2210502" y="1205794"/>
                </a:lnTo>
                <a:lnTo>
                  <a:pt x="2205741" y="1235328"/>
                </a:lnTo>
                <a:lnTo>
                  <a:pt x="2190822" y="1235645"/>
                </a:lnTo>
                <a:lnTo>
                  <a:pt x="2191140" y="1217544"/>
                </a:lnTo>
                <a:lnTo>
                  <a:pt x="2191775" y="1198807"/>
                </a:lnTo>
                <a:lnTo>
                  <a:pt x="2173364" y="1193091"/>
                </a:lnTo>
                <a:lnTo>
                  <a:pt x="2154954" y="1186740"/>
                </a:lnTo>
                <a:lnTo>
                  <a:pt x="2149241" y="1193091"/>
                </a:lnTo>
                <a:lnTo>
                  <a:pt x="2143844" y="1199443"/>
                </a:lnTo>
                <a:lnTo>
                  <a:pt x="2138448" y="1206111"/>
                </a:lnTo>
                <a:lnTo>
                  <a:pt x="2133370" y="1213415"/>
                </a:lnTo>
                <a:lnTo>
                  <a:pt x="2121308" y="1213415"/>
                </a:lnTo>
                <a:lnTo>
                  <a:pt x="2120673" y="1210557"/>
                </a:lnTo>
                <a:lnTo>
                  <a:pt x="2120673" y="1208017"/>
                </a:lnTo>
                <a:lnTo>
                  <a:pt x="2120356" y="1205794"/>
                </a:lnTo>
                <a:lnTo>
                  <a:pt x="2120673" y="1203253"/>
                </a:lnTo>
                <a:lnTo>
                  <a:pt x="2121625" y="1198490"/>
                </a:lnTo>
                <a:lnTo>
                  <a:pt x="2123530" y="1194044"/>
                </a:lnTo>
                <a:lnTo>
                  <a:pt x="2125434" y="1189916"/>
                </a:lnTo>
                <a:lnTo>
                  <a:pt x="2128291" y="1185787"/>
                </a:lnTo>
                <a:lnTo>
                  <a:pt x="2131465" y="1181659"/>
                </a:lnTo>
                <a:lnTo>
                  <a:pt x="2134639" y="1177848"/>
                </a:lnTo>
                <a:lnTo>
                  <a:pt x="2128926" y="1176260"/>
                </a:lnTo>
                <a:lnTo>
                  <a:pt x="2124165" y="1174355"/>
                </a:lnTo>
                <a:lnTo>
                  <a:pt x="2119086" y="1172132"/>
                </a:lnTo>
                <a:lnTo>
                  <a:pt x="2114007" y="1169909"/>
                </a:lnTo>
                <a:lnTo>
                  <a:pt x="2109246" y="1167369"/>
                </a:lnTo>
                <a:lnTo>
                  <a:pt x="2104802" y="1164510"/>
                </a:lnTo>
                <a:lnTo>
                  <a:pt x="2095597" y="1158794"/>
                </a:lnTo>
                <a:lnTo>
                  <a:pt x="2087027" y="1152125"/>
                </a:lnTo>
                <a:lnTo>
                  <a:pt x="2078139" y="1145774"/>
                </a:lnTo>
                <a:lnTo>
                  <a:pt x="2060998" y="1132119"/>
                </a:lnTo>
                <a:lnTo>
                  <a:pt x="2059094" y="1130531"/>
                </a:lnTo>
                <a:lnTo>
                  <a:pt x="2057189" y="1128308"/>
                </a:lnTo>
                <a:lnTo>
                  <a:pt x="2055602" y="1126402"/>
                </a:lnTo>
                <a:lnTo>
                  <a:pt x="2054333" y="1124179"/>
                </a:lnTo>
                <a:lnTo>
                  <a:pt x="2053063" y="1122274"/>
                </a:lnTo>
                <a:lnTo>
                  <a:pt x="2052428" y="1119734"/>
                </a:lnTo>
                <a:lnTo>
                  <a:pt x="2050524" y="1114653"/>
                </a:lnTo>
                <a:lnTo>
                  <a:pt x="2049571" y="1109254"/>
                </a:lnTo>
                <a:lnTo>
                  <a:pt x="2048936" y="1104173"/>
                </a:lnTo>
                <a:lnTo>
                  <a:pt x="2047984" y="1099092"/>
                </a:lnTo>
                <a:lnTo>
                  <a:pt x="2047032" y="1094329"/>
                </a:lnTo>
                <a:lnTo>
                  <a:pt x="2050206" y="1094329"/>
                </a:lnTo>
                <a:lnTo>
                  <a:pt x="2053698" y="1094964"/>
                </a:lnTo>
                <a:lnTo>
                  <a:pt x="2056554" y="1095916"/>
                </a:lnTo>
                <a:lnTo>
                  <a:pt x="2059094" y="1097822"/>
                </a:lnTo>
                <a:lnTo>
                  <a:pt x="2061316" y="1099409"/>
                </a:lnTo>
                <a:lnTo>
                  <a:pt x="2063855" y="1101315"/>
                </a:lnTo>
                <a:lnTo>
                  <a:pt x="2065760" y="1103538"/>
                </a:lnTo>
                <a:lnTo>
                  <a:pt x="2067982" y="1106396"/>
                </a:lnTo>
                <a:lnTo>
                  <a:pt x="2075282" y="1116558"/>
                </a:lnTo>
                <a:lnTo>
                  <a:pt x="2079409" y="1121957"/>
                </a:lnTo>
                <a:lnTo>
                  <a:pt x="2081313" y="1123862"/>
                </a:lnTo>
                <a:lnTo>
                  <a:pt x="2083852" y="1126085"/>
                </a:lnTo>
                <a:lnTo>
                  <a:pt x="2091788" y="1130531"/>
                </a:lnTo>
                <a:lnTo>
                  <a:pt x="2099723" y="1134977"/>
                </a:lnTo>
                <a:lnTo>
                  <a:pt x="2107976" y="1139105"/>
                </a:lnTo>
                <a:lnTo>
                  <a:pt x="2116229" y="1143234"/>
                </a:lnTo>
                <a:lnTo>
                  <a:pt x="2124482" y="1147044"/>
                </a:lnTo>
                <a:lnTo>
                  <a:pt x="2132735" y="1150537"/>
                </a:lnTo>
                <a:lnTo>
                  <a:pt x="2141305" y="1154031"/>
                </a:lnTo>
                <a:lnTo>
                  <a:pt x="2150193" y="1156889"/>
                </a:lnTo>
                <a:lnTo>
                  <a:pt x="2158763" y="1159747"/>
                </a:lnTo>
                <a:lnTo>
                  <a:pt x="2167333" y="1162605"/>
                </a:lnTo>
                <a:lnTo>
                  <a:pt x="2175904" y="1164828"/>
                </a:lnTo>
                <a:lnTo>
                  <a:pt x="2184791" y="1167051"/>
                </a:lnTo>
                <a:lnTo>
                  <a:pt x="2193997" y="1169274"/>
                </a:lnTo>
                <a:lnTo>
                  <a:pt x="2202884" y="1170544"/>
                </a:lnTo>
                <a:lnTo>
                  <a:pt x="2211772" y="1171814"/>
                </a:lnTo>
                <a:lnTo>
                  <a:pt x="2220977" y="1172767"/>
                </a:lnTo>
                <a:lnTo>
                  <a:pt x="2231452" y="1174037"/>
                </a:lnTo>
                <a:lnTo>
                  <a:pt x="2241927" y="1174355"/>
                </a:lnTo>
                <a:lnTo>
                  <a:pt x="2252084" y="1174673"/>
                </a:lnTo>
                <a:lnTo>
                  <a:pt x="2262559" y="1174673"/>
                </a:lnTo>
                <a:lnTo>
                  <a:pt x="2272716" y="1174355"/>
                </a:lnTo>
                <a:lnTo>
                  <a:pt x="2283191" y="1173720"/>
                </a:lnTo>
                <a:lnTo>
                  <a:pt x="2303823" y="1171814"/>
                </a:lnTo>
                <a:lnTo>
                  <a:pt x="2324773" y="1169591"/>
                </a:lnTo>
                <a:lnTo>
                  <a:pt x="2345088" y="1166733"/>
                </a:lnTo>
                <a:lnTo>
                  <a:pt x="2386352" y="1160700"/>
                </a:lnTo>
                <a:lnTo>
                  <a:pt x="2385083" y="1157524"/>
                </a:lnTo>
                <a:lnTo>
                  <a:pt x="2383813" y="1153713"/>
                </a:lnTo>
                <a:lnTo>
                  <a:pt x="2383495" y="1150220"/>
                </a:lnTo>
                <a:lnTo>
                  <a:pt x="2383495" y="1146727"/>
                </a:lnTo>
                <a:lnTo>
                  <a:pt x="2384448" y="1143234"/>
                </a:lnTo>
                <a:lnTo>
                  <a:pt x="2385083" y="1139740"/>
                </a:lnTo>
                <a:lnTo>
                  <a:pt x="2386987" y="1132754"/>
                </a:lnTo>
                <a:lnTo>
                  <a:pt x="2392701" y="1119099"/>
                </a:lnTo>
                <a:lnTo>
                  <a:pt x="2394605" y="1112112"/>
                </a:lnTo>
                <a:lnTo>
                  <a:pt x="2395240" y="1108619"/>
                </a:lnTo>
                <a:lnTo>
                  <a:pt x="2396192" y="1105126"/>
                </a:lnTo>
                <a:lnTo>
                  <a:pt x="2393970" y="1106714"/>
                </a:lnTo>
                <a:lnTo>
                  <a:pt x="2392701" y="1108301"/>
                </a:lnTo>
                <a:lnTo>
                  <a:pt x="2391113" y="1110524"/>
                </a:lnTo>
                <a:lnTo>
                  <a:pt x="2390161" y="1112430"/>
                </a:lnTo>
                <a:lnTo>
                  <a:pt x="2388892" y="1117193"/>
                </a:lnTo>
                <a:lnTo>
                  <a:pt x="2387622" y="1122274"/>
                </a:lnTo>
                <a:lnTo>
                  <a:pt x="2386670" y="1126720"/>
                </a:lnTo>
                <a:lnTo>
                  <a:pt x="2385717" y="1128943"/>
                </a:lnTo>
                <a:lnTo>
                  <a:pt x="2385083" y="1131166"/>
                </a:lnTo>
                <a:lnTo>
                  <a:pt x="2383495" y="1132754"/>
                </a:lnTo>
                <a:lnTo>
                  <a:pt x="2382226" y="1134659"/>
                </a:lnTo>
                <a:lnTo>
                  <a:pt x="2380639" y="1136247"/>
                </a:lnTo>
                <a:lnTo>
                  <a:pt x="2378099" y="1137517"/>
                </a:lnTo>
                <a:lnTo>
                  <a:pt x="2374925" y="1138788"/>
                </a:lnTo>
                <a:lnTo>
                  <a:pt x="2371751" y="1140376"/>
                </a:lnTo>
                <a:lnTo>
                  <a:pt x="2365720" y="1144186"/>
                </a:lnTo>
                <a:lnTo>
                  <a:pt x="2362546" y="1146092"/>
                </a:lnTo>
                <a:lnTo>
                  <a:pt x="2359372" y="1147362"/>
                </a:lnTo>
                <a:lnTo>
                  <a:pt x="2355880" y="1147997"/>
                </a:lnTo>
                <a:lnTo>
                  <a:pt x="2354293" y="1147997"/>
                </a:lnTo>
                <a:lnTo>
                  <a:pt x="2352706" y="1147997"/>
                </a:lnTo>
                <a:lnTo>
                  <a:pt x="2349214" y="1142281"/>
                </a:lnTo>
                <a:lnTo>
                  <a:pt x="2346040" y="1135930"/>
                </a:lnTo>
                <a:lnTo>
                  <a:pt x="2340644" y="1123544"/>
                </a:lnTo>
                <a:lnTo>
                  <a:pt x="2337470" y="1117193"/>
                </a:lnTo>
                <a:lnTo>
                  <a:pt x="2334296" y="1111160"/>
                </a:lnTo>
                <a:lnTo>
                  <a:pt x="2330804" y="1105126"/>
                </a:lnTo>
                <a:lnTo>
                  <a:pt x="2326678" y="1099409"/>
                </a:lnTo>
                <a:lnTo>
                  <a:pt x="2324773" y="1096234"/>
                </a:lnTo>
                <a:lnTo>
                  <a:pt x="2322234" y="1093376"/>
                </a:lnTo>
                <a:lnTo>
                  <a:pt x="2317155" y="1087977"/>
                </a:lnTo>
                <a:lnTo>
                  <a:pt x="2311124" y="1082896"/>
                </a:lnTo>
                <a:lnTo>
                  <a:pt x="2305410" y="1078133"/>
                </a:lnTo>
                <a:lnTo>
                  <a:pt x="2293349" y="1068923"/>
                </a:lnTo>
                <a:lnTo>
                  <a:pt x="2287318" y="1063842"/>
                </a:lnTo>
                <a:lnTo>
                  <a:pt x="2281922" y="1058762"/>
                </a:lnTo>
                <a:lnTo>
                  <a:pt x="2274938" y="1051457"/>
                </a:lnTo>
                <a:lnTo>
                  <a:pt x="2267638" y="1044153"/>
                </a:lnTo>
                <a:lnTo>
                  <a:pt x="2264146" y="1040660"/>
                </a:lnTo>
                <a:lnTo>
                  <a:pt x="2260337" y="1037167"/>
                </a:lnTo>
                <a:lnTo>
                  <a:pt x="2256211" y="1034309"/>
                </a:lnTo>
                <a:lnTo>
                  <a:pt x="2252084" y="1031451"/>
                </a:lnTo>
                <a:lnTo>
                  <a:pt x="2243831" y="1026370"/>
                </a:lnTo>
                <a:lnTo>
                  <a:pt x="2235578" y="1020654"/>
                </a:lnTo>
                <a:lnTo>
                  <a:pt x="2227326" y="1014937"/>
                </a:lnTo>
                <a:lnTo>
                  <a:pt x="2219073" y="1009539"/>
                </a:lnTo>
                <a:lnTo>
                  <a:pt x="2210820" y="1004458"/>
                </a:lnTo>
                <a:lnTo>
                  <a:pt x="2206376" y="1002553"/>
                </a:lnTo>
                <a:lnTo>
                  <a:pt x="2201932" y="1000330"/>
                </a:lnTo>
                <a:lnTo>
                  <a:pt x="2197171" y="998742"/>
                </a:lnTo>
                <a:lnTo>
                  <a:pt x="2192410" y="997154"/>
                </a:lnTo>
                <a:lnTo>
                  <a:pt x="2187648" y="995884"/>
                </a:lnTo>
                <a:lnTo>
                  <a:pt x="2182887" y="995248"/>
                </a:lnTo>
                <a:lnTo>
                  <a:pt x="2171777" y="993343"/>
                </a:lnTo>
                <a:lnTo>
                  <a:pt x="2160668" y="991438"/>
                </a:lnTo>
                <a:lnTo>
                  <a:pt x="2138766" y="987309"/>
                </a:lnTo>
                <a:lnTo>
                  <a:pt x="2127656" y="985404"/>
                </a:lnTo>
                <a:lnTo>
                  <a:pt x="2116546" y="984134"/>
                </a:lnTo>
                <a:lnTo>
                  <a:pt x="2105119" y="983181"/>
                </a:lnTo>
                <a:lnTo>
                  <a:pt x="2099723" y="983181"/>
                </a:lnTo>
                <a:lnTo>
                  <a:pt x="2093692" y="983181"/>
                </a:lnTo>
                <a:lnTo>
                  <a:pt x="2088931" y="983181"/>
                </a:lnTo>
                <a:lnTo>
                  <a:pt x="2084487" y="983498"/>
                </a:lnTo>
                <a:lnTo>
                  <a:pt x="2079726" y="983816"/>
                </a:lnTo>
                <a:lnTo>
                  <a:pt x="2074965" y="984451"/>
                </a:lnTo>
                <a:lnTo>
                  <a:pt x="2065442" y="986674"/>
                </a:lnTo>
                <a:lnTo>
                  <a:pt x="2056237" y="988897"/>
                </a:lnTo>
                <a:lnTo>
                  <a:pt x="2047349" y="992073"/>
                </a:lnTo>
                <a:lnTo>
                  <a:pt x="2038144" y="995566"/>
                </a:lnTo>
                <a:lnTo>
                  <a:pt x="2020686" y="1002870"/>
                </a:lnTo>
                <a:lnTo>
                  <a:pt x="2017512" y="1015255"/>
                </a:lnTo>
                <a:lnTo>
                  <a:pt x="2015290" y="1027958"/>
                </a:lnTo>
                <a:lnTo>
                  <a:pt x="2014020" y="1034309"/>
                </a:lnTo>
                <a:lnTo>
                  <a:pt x="2013386" y="1040343"/>
                </a:lnTo>
                <a:lnTo>
                  <a:pt x="2013068" y="1047011"/>
                </a:lnTo>
                <a:lnTo>
                  <a:pt x="2013386" y="1053045"/>
                </a:lnTo>
                <a:lnTo>
                  <a:pt x="2016560" y="1062255"/>
                </a:lnTo>
                <a:lnTo>
                  <a:pt x="2020051" y="1071146"/>
                </a:lnTo>
                <a:lnTo>
                  <a:pt x="2023543" y="1079721"/>
                </a:lnTo>
                <a:lnTo>
                  <a:pt x="2027669" y="1088295"/>
                </a:lnTo>
                <a:lnTo>
                  <a:pt x="2031478" y="1096551"/>
                </a:lnTo>
                <a:lnTo>
                  <a:pt x="2035922" y="1104808"/>
                </a:lnTo>
                <a:lnTo>
                  <a:pt x="2040366" y="1113065"/>
                </a:lnTo>
                <a:lnTo>
                  <a:pt x="2044810" y="1121639"/>
                </a:lnTo>
                <a:lnTo>
                  <a:pt x="2054967" y="1137835"/>
                </a:lnTo>
                <a:lnTo>
                  <a:pt x="2065125" y="1153395"/>
                </a:lnTo>
                <a:lnTo>
                  <a:pt x="2075917" y="1168639"/>
                </a:lnTo>
                <a:lnTo>
                  <a:pt x="2087027" y="1183882"/>
                </a:lnTo>
                <a:lnTo>
                  <a:pt x="2133687" y="1235328"/>
                </a:lnTo>
                <a:lnTo>
                  <a:pt x="2181300" y="1286138"/>
                </a:lnTo>
                <a:lnTo>
                  <a:pt x="2228913" y="1336630"/>
                </a:lnTo>
                <a:lnTo>
                  <a:pt x="2277478" y="1386488"/>
                </a:lnTo>
                <a:lnTo>
                  <a:pt x="2286365" y="1397920"/>
                </a:lnTo>
                <a:lnTo>
                  <a:pt x="2295571" y="1409035"/>
                </a:lnTo>
                <a:lnTo>
                  <a:pt x="2300332" y="1414434"/>
                </a:lnTo>
                <a:lnTo>
                  <a:pt x="2305728" y="1419833"/>
                </a:lnTo>
                <a:lnTo>
                  <a:pt x="2310807" y="1424596"/>
                </a:lnTo>
                <a:lnTo>
                  <a:pt x="2316203" y="1429359"/>
                </a:lnTo>
                <a:lnTo>
                  <a:pt x="2326995" y="1426184"/>
                </a:lnTo>
                <a:lnTo>
                  <a:pt x="2337470" y="1422373"/>
                </a:lnTo>
                <a:lnTo>
                  <a:pt x="2347627" y="1418562"/>
                </a:lnTo>
                <a:lnTo>
                  <a:pt x="2358102" y="1414116"/>
                </a:lnTo>
                <a:lnTo>
                  <a:pt x="2378417" y="1405225"/>
                </a:lnTo>
                <a:lnTo>
                  <a:pt x="2398414" y="1396015"/>
                </a:lnTo>
                <a:lnTo>
                  <a:pt x="2404128" y="1392839"/>
                </a:lnTo>
                <a:lnTo>
                  <a:pt x="2409524" y="1389664"/>
                </a:lnTo>
                <a:lnTo>
                  <a:pt x="2414602" y="1386170"/>
                </a:lnTo>
                <a:lnTo>
                  <a:pt x="2419364" y="1382360"/>
                </a:lnTo>
                <a:lnTo>
                  <a:pt x="2424442" y="1378549"/>
                </a:lnTo>
                <a:lnTo>
                  <a:pt x="2428886" y="1374421"/>
                </a:lnTo>
                <a:lnTo>
                  <a:pt x="2433330" y="1369975"/>
                </a:lnTo>
                <a:lnTo>
                  <a:pt x="2437457" y="1365529"/>
                </a:lnTo>
                <a:lnTo>
                  <a:pt x="2445709" y="1356320"/>
                </a:lnTo>
                <a:lnTo>
                  <a:pt x="2453327" y="1346475"/>
                </a:lnTo>
                <a:lnTo>
                  <a:pt x="2468564" y="1326786"/>
                </a:lnTo>
                <a:lnTo>
                  <a:pt x="2474912" y="1319165"/>
                </a:lnTo>
                <a:lnTo>
                  <a:pt x="2481260" y="1311225"/>
                </a:lnTo>
                <a:lnTo>
                  <a:pt x="2486974" y="1302651"/>
                </a:lnTo>
                <a:lnTo>
                  <a:pt x="2492370" y="1294394"/>
                </a:lnTo>
                <a:lnTo>
                  <a:pt x="2497131" y="1285503"/>
                </a:lnTo>
                <a:lnTo>
                  <a:pt x="2501258" y="1275976"/>
                </a:lnTo>
                <a:lnTo>
                  <a:pt x="2505384" y="1266766"/>
                </a:lnTo>
                <a:lnTo>
                  <a:pt x="2508558" y="1257557"/>
                </a:lnTo>
                <a:lnTo>
                  <a:pt x="2511732" y="1247712"/>
                </a:lnTo>
                <a:lnTo>
                  <a:pt x="2513954" y="1237868"/>
                </a:lnTo>
                <a:lnTo>
                  <a:pt x="2516176" y="1228023"/>
                </a:lnTo>
                <a:lnTo>
                  <a:pt x="2517446" y="1218179"/>
                </a:lnTo>
                <a:lnTo>
                  <a:pt x="2518398" y="1208017"/>
                </a:lnTo>
                <a:lnTo>
                  <a:pt x="2518716" y="1197855"/>
                </a:lnTo>
                <a:lnTo>
                  <a:pt x="2518716" y="1187693"/>
                </a:lnTo>
                <a:lnTo>
                  <a:pt x="2518081" y="1177848"/>
                </a:lnTo>
                <a:lnTo>
                  <a:pt x="2518398" y="1172767"/>
                </a:lnTo>
                <a:lnTo>
                  <a:pt x="2518081" y="1167686"/>
                </a:lnTo>
                <a:lnTo>
                  <a:pt x="2517763" y="1162923"/>
                </a:lnTo>
                <a:lnTo>
                  <a:pt x="2517446" y="1158159"/>
                </a:lnTo>
                <a:lnTo>
                  <a:pt x="2515859" y="1148315"/>
                </a:lnTo>
                <a:lnTo>
                  <a:pt x="2513954" y="1138788"/>
                </a:lnTo>
                <a:lnTo>
                  <a:pt x="2512367" y="1128943"/>
                </a:lnTo>
                <a:lnTo>
                  <a:pt x="2510780" y="1119099"/>
                </a:lnTo>
                <a:lnTo>
                  <a:pt x="2510463" y="1114335"/>
                </a:lnTo>
                <a:lnTo>
                  <a:pt x="2510463" y="1109254"/>
                </a:lnTo>
                <a:lnTo>
                  <a:pt x="2510780" y="1104491"/>
                </a:lnTo>
                <a:lnTo>
                  <a:pt x="2511415" y="1099409"/>
                </a:lnTo>
                <a:lnTo>
                  <a:pt x="2509828" y="1093058"/>
                </a:lnTo>
                <a:lnTo>
                  <a:pt x="2507923" y="1086707"/>
                </a:lnTo>
                <a:lnTo>
                  <a:pt x="2505067" y="1080356"/>
                </a:lnTo>
                <a:lnTo>
                  <a:pt x="2502210" y="1074639"/>
                </a:lnTo>
                <a:lnTo>
                  <a:pt x="2496496" y="1062572"/>
                </a:lnTo>
                <a:lnTo>
                  <a:pt x="2490465" y="1050505"/>
                </a:lnTo>
                <a:lnTo>
                  <a:pt x="2486656" y="1042566"/>
                </a:lnTo>
                <a:lnTo>
                  <a:pt x="2482847" y="1034944"/>
                </a:lnTo>
                <a:lnTo>
                  <a:pt x="2478404" y="1027323"/>
                </a:lnTo>
                <a:lnTo>
                  <a:pt x="2474277" y="1020018"/>
                </a:lnTo>
                <a:lnTo>
                  <a:pt x="2469516" y="1012714"/>
                </a:lnTo>
                <a:lnTo>
                  <a:pt x="2464755" y="1005411"/>
                </a:lnTo>
                <a:lnTo>
                  <a:pt x="2459676" y="998742"/>
                </a:lnTo>
                <a:lnTo>
                  <a:pt x="2454280" y="991755"/>
                </a:lnTo>
                <a:lnTo>
                  <a:pt x="2448884" y="985086"/>
                </a:lnTo>
                <a:lnTo>
                  <a:pt x="2442853" y="979053"/>
                </a:lnTo>
                <a:lnTo>
                  <a:pt x="2436822" y="972701"/>
                </a:lnTo>
                <a:lnTo>
                  <a:pt x="2430473" y="966350"/>
                </a:lnTo>
                <a:lnTo>
                  <a:pt x="2424442" y="960951"/>
                </a:lnTo>
                <a:lnTo>
                  <a:pt x="2417777" y="955553"/>
                </a:lnTo>
                <a:lnTo>
                  <a:pt x="2410793" y="949837"/>
                </a:lnTo>
                <a:lnTo>
                  <a:pt x="2403493" y="945073"/>
                </a:lnTo>
                <a:lnTo>
                  <a:pt x="2387622" y="934276"/>
                </a:lnTo>
                <a:lnTo>
                  <a:pt x="2371434" y="924749"/>
                </a:lnTo>
                <a:lnTo>
                  <a:pt x="2354610" y="915540"/>
                </a:lnTo>
                <a:lnTo>
                  <a:pt x="2346040" y="911411"/>
                </a:lnTo>
                <a:lnTo>
                  <a:pt x="2337787" y="907283"/>
                </a:lnTo>
                <a:lnTo>
                  <a:pt x="2328899" y="903472"/>
                </a:lnTo>
                <a:lnTo>
                  <a:pt x="2320012" y="899661"/>
                </a:lnTo>
                <a:lnTo>
                  <a:pt x="2311124" y="896168"/>
                </a:lnTo>
                <a:lnTo>
                  <a:pt x="2302236" y="892675"/>
                </a:lnTo>
                <a:lnTo>
                  <a:pt x="2293349" y="889499"/>
                </a:lnTo>
                <a:lnTo>
                  <a:pt x="2283826" y="886641"/>
                </a:lnTo>
                <a:lnTo>
                  <a:pt x="2274938" y="884418"/>
                </a:lnTo>
                <a:lnTo>
                  <a:pt x="2265733" y="881878"/>
                </a:lnTo>
                <a:lnTo>
                  <a:pt x="2237800" y="873621"/>
                </a:lnTo>
                <a:lnTo>
                  <a:pt x="2223517" y="869493"/>
                </a:lnTo>
                <a:lnTo>
                  <a:pt x="2209233" y="866000"/>
                </a:lnTo>
                <a:lnTo>
                  <a:pt x="2194949" y="862824"/>
                </a:lnTo>
                <a:lnTo>
                  <a:pt x="2187966" y="861871"/>
                </a:lnTo>
                <a:lnTo>
                  <a:pt x="2180665" y="860919"/>
                </a:lnTo>
                <a:lnTo>
                  <a:pt x="2173364" y="860283"/>
                </a:lnTo>
                <a:lnTo>
                  <a:pt x="2166064" y="859966"/>
                </a:lnTo>
                <a:lnTo>
                  <a:pt x="2158763" y="860283"/>
                </a:lnTo>
                <a:lnTo>
                  <a:pt x="2151463" y="860601"/>
                </a:lnTo>
                <a:lnTo>
                  <a:pt x="2139718" y="861236"/>
                </a:lnTo>
                <a:lnTo>
                  <a:pt x="2127656" y="861554"/>
                </a:lnTo>
                <a:lnTo>
                  <a:pt x="2115912" y="860919"/>
                </a:lnTo>
                <a:lnTo>
                  <a:pt x="2109563" y="860283"/>
                </a:lnTo>
                <a:lnTo>
                  <a:pt x="2103850" y="859648"/>
                </a:lnTo>
                <a:lnTo>
                  <a:pt x="2105754" y="857108"/>
                </a:lnTo>
                <a:lnTo>
                  <a:pt x="2108294" y="854885"/>
                </a:lnTo>
                <a:lnTo>
                  <a:pt x="2110833" y="853614"/>
                </a:lnTo>
                <a:lnTo>
                  <a:pt x="2113372" y="852662"/>
                </a:lnTo>
                <a:lnTo>
                  <a:pt x="2121625" y="850121"/>
                </a:lnTo>
                <a:lnTo>
                  <a:pt x="2130513" y="848534"/>
                </a:lnTo>
                <a:lnTo>
                  <a:pt x="2138766" y="846946"/>
                </a:lnTo>
                <a:lnTo>
                  <a:pt x="2147336" y="845675"/>
                </a:lnTo>
                <a:lnTo>
                  <a:pt x="2155906" y="845040"/>
                </a:lnTo>
                <a:lnTo>
                  <a:pt x="2164477" y="844405"/>
                </a:lnTo>
                <a:lnTo>
                  <a:pt x="2173047" y="844405"/>
                </a:lnTo>
                <a:lnTo>
                  <a:pt x="2181935" y="844405"/>
                </a:lnTo>
                <a:lnTo>
                  <a:pt x="2190505" y="845040"/>
                </a:lnTo>
                <a:lnTo>
                  <a:pt x="2199075" y="845675"/>
                </a:lnTo>
                <a:lnTo>
                  <a:pt x="2207646" y="846946"/>
                </a:lnTo>
                <a:lnTo>
                  <a:pt x="2215898" y="848851"/>
                </a:lnTo>
                <a:lnTo>
                  <a:pt x="2224469" y="850439"/>
                </a:lnTo>
                <a:lnTo>
                  <a:pt x="2232722" y="852979"/>
                </a:lnTo>
                <a:lnTo>
                  <a:pt x="2240657" y="855838"/>
                </a:lnTo>
                <a:lnTo>
                  <a:pt x="2248910" y="858378"/>
                </a:lnTo>
                <a:lnTo>
                  <a:pt x="2252402" y="860601"/>
                </a:lnTo>
                <a:lnTo>
                  <a:pt x="2256211" y="862506"/>
                </a:lnTo>
                <a:lnTo>
                  <a:pt x="2263511" y="865682"/>
                </a:lnTo>
                <a:lnTo>
                  <a:pt x="2271129" y="868223"/>
                </a:lnTo>
                <a:lnTo>
                  <a:pt x="2279065" y="870128"/>
                </a:lnTo>
                <a:lnTo>
                  <a:pt x="2294936" y="873621"/>
                </a:lnTo>
                <a:lnTo>
                  <a:pt x="2302554" y="875844"/>
                </a:lnTo>
                <a:lnTo>
                  <a:pt x="2310489" y="878385"/>
                </a:lnTo>
                <a:lnTo>
                  <a:pt x="2327312" y="884736"/>
                </a:lnTo>
                <a:lnTo>
                  <a:pt x="2344136" y="891722"/>
                </a:lnTo>
                <a:lnTo>
                  <a:pt x="2360959" y="899344"/>
                </a:lnTo>
                <a:lnTo>
                  <a:pt x="2377147" y="907601"/>
                </a:lnTo>
                <a:lnTo>
                  <a:pt x="2393018" y="916492"/>
                </a:lnTo>
                <a:lnTo>
                  <a:pt x="2408571" y="926019"/>
                </a:lnTo>
                <a:lnTo>
                  <a:pt x="2423490" y="936499"/>
                </a:lnTo>
                <a:lnTo>
                  <a:pt x="2438091" y="947296"/>
                </a:lnTo>
                <a:lnTo>
                  <a:pt x="2446344" y="953648"/>
                </a:lnTo>
                <a:lnTo>
                  <a:pt x="2454280" y="960634"/>
                </a:lnTo>
                <a:lnTo>
                  <a:pt x="2461898" y="968255"/>
                </a:lnTo>
                <a:lnTo>
                  <a:pt x="2468881" y="975877"/>
                </a:lnTo>
                <a:lnTo>
                  <a:pt x="2475864" y="984134"/>
                </a:lnTo>
                <a:lnTo>
                  <a:pt x="2482213" y="992390"/>
                </a:lnTo>
                <a:lnTo>
                  <a:pt x="2494592" y="1009221"/>
                </a:lnTo>
                <a:lnTo>
                  <a:pt x="2500623" y="1018431"/>
                </a:lnTo>
                <a:lnTo>
                  <a:pt x="2505702" y="1027640"/>
                </a:lnTo>
                <a:lnTo>
                  <a:pt x="2510463" y="1036850"/>
                </a:lnTo>
                <a:lnTo>
                  <a:pt x="2515224" y="1046694"/>
                </a:lnTo>
                <a:lnTo>
                  <a:pt x="2523794" y="1066384"/>
                </a:lnTo>
                <a:lnTo>
                  <a:pt x="2528238" y="1075910"/>
                </a:lnTo>
                <a:lnTo>
                  <a:pt x="2532682" y="1085437"/>
                </a:lnTo>
                <a:lnTo>
                  <a:pt x="2541252" y="1104491"/>
                </a:lnTo>
                <a:lnTo>
                  <a:pt x="2549505" y="1123862"/>
                </a:lnTo>
                <a:lnTo>
                  <a:pt x="2553314" y="1133707"/>
                </a:lnTo>
                <a:lnTo>
                  <a:pt x="2556806" y="1143551"/>
                </a:lnTo>
                <a:lnTo>
                  <a:pt x="2559663" y="1153713"/>
                </a:lnTo>
                <a:lnTo>
                  <a:pt x="2562202" y="1163875"/>
                </a:lnTo>
                <a:lnTo>
                  <a:pt x="2565376" y="1174037"/>
                </a:lnTo>
                <a:lnTo>
                  <a:pt x="2569185" y="1183564"/>
                </a:lnTo>
                <a:lnTo>
                  <a:pt x="2577121" y="1203253"/>
                </a:lnTo>
                <a:lnTo>
                  <a:pt x="2580930" y="1213415"/>
                </a:lnTo>
                <a:lnTo>
                  <a:pt x="2584739" y="1222942"/>
                </a:lnTo>
                <a:lnTo>
                  <a:pt x="2588230" y="1233422"/>
                </a:lnTo>
                <a:lnTo>
                  <a:pt x="2591087" y="1243266"/>
                </a:lnTo>
                <a:lnTo>
                  <a:pt x="2595531" y="1237233"/>
                </a:lnTo>
                <a:lnTo>
                  <a:pt x="2599975" y="1230881"/>
                </a:lnTo>
                <a:lnTo>
                  <a:pt x="2608228" y="1218179"/>
                </a:lnTo>
                <a:lnTo>
                  <a:pt x="2616163" y="1205476"/>
                </a:lnTo>
                <a:lnTo>
                  <a:pt x="2620607" y="1199125"/>
                </a:lnTo>
                <a:lnTo>
                  <a:pt x="2625051" y="1193091"/>
                </a:lnTo>
                <a:lnTo>
                  <a:pt x="2628225" y="1189598"/>
                </a:lnTo>
                <a:lnTo>
                  <a:pt x="2631082" y="1186105"/>
                </a:lnTo>
                <a:lnTo>
                  <a:pt x="2633304" y="1182294"/>
                </a:lnTo>
                <a:lnTo>
                  <a:pt x="2635526" y="1178483"/>
                </a:lnTo>
                <a:lnTo>
                  <a:pt x="2637430" y="1174355"/>
                </a:lnTo>
                <a:lnTo>
                  <a:pt x="2639335" y="1170227"/>
                </a:lnTo>
                <a:lnTo>
                  <a:pt x="2642509" y="1161970"/>
                </a:lnTo>
                <a:lnTo>
                  <a:pt x="2645048" y="1152760"/>
                </a:lnTo>
                <a:lnTo>
                  <a:pt x="2647588" y="1144186"/>
                </a:lnTo>
                <a:lnTo>
                  <a:pt x="2650444" y="1135612"/>
                </a:lnTo>
                <a:lnTo>
                  <a:pt x="2653619" y="1127355"/>
                </a:lnTo>
                <a:lnTo>
                  <a:pt x="2659332" y="1114335"/>
                </a:lnTo>
                <a:lnTo>
                  <a:pt x="2661554" y="1107031"/>
                </a:lnTo>
                <a:lnTo>
                  <a:pt x="2663776" y="1100045"/>
                </a:lnTo>
                <a:lnTo>
                  <a:pt x="2664411" y="1096551"/>
                </a:lnTo>
                <a:lnTo>
                  <a:pt x="2664728" y="1092741"/>
                </a:lnTo>
                <a:lnTo>
                  <a:pt x="2664728" y="1089248"/>
                </a:lnTo>
                <a:lnTo>
                  <a:pt x="2664728" y="1086072"/>
                </a:lnTo>
                <a:lnTo>
                  <a:pt x="2664093" y="1082579"/>
                </a:lnTo>
                <a:lnTo>
                  <a:pt x="2663141" y="1079085"/>
                </a:lnTo>
                <a:lnTo>
                  <a:pt x="2661554" y="1075592"/>
                </a:lnTo>
                <a:lnTo>
                  <a:pt x="2659967" y="1072099"/>
                </a:lnTo>
                <a:lnTo>
                  <a:pt x="2656793" y="1078450"/>
                </a:lnTo>
                <a:lnTo>
                  <a:pt x="2654253" y="1084484"/>
                </a:lnTo>
                <a:lnTo>
                  <a:pt x="2652031" y="1090836"/>
                </a:lnTo>
                <a:lnTo>
                  <a:pt x="2649810" y="1097186"/>
                </a:lnTo>
                <a:lnTo>
                  <a:pt x="2646318" y="1110524"/>
                </a:lnTo>
                <a:lnTo>
                  <a:pt x="2643144" y="1123544"/>
                </a:lnTo>
                <a:lnTo>
                  <a:pt x="2639970" y="1136882"/>
                </a:lnTo>
                <a:lnTo>
                  <a:pt x="2636161" y="1149902"/>
                </a:lnTo>
                <a:lnTo>
                  <a:pt x="2633939" y="1156254"/>
                </a:lnTo>
                <a:lnTo>
                  <a:pt x="2631717" y="1162605"/>
                </a:lnTo>
                <a:lnTo>
                  <a:pt x="2628860" y="1168639"/>
                </a:lnTo>
                <a:lnTo>
                  <a:pt x="2625686" y="1174990"/>
                </a:lnTo>
                <a:lnTo>
                  <a:pt x="2619655" y="1172449"/>
                </a:lnTo>
                <a:lnTo>
                  <a:pt x="2613306" y="1169909"/>
                </a:lnTo>
                <a:lnTo>
                  <a:pt x="2620607" y="1142598"/>
                </a:lnTo>
                <a:lnTo>
                  <a:pt x="2627590" y="1114970"/>
                </a:lnTo>
                <a:lnTo>
                  <a:pt x="2635208" y="1087660"/>
                </a:lnTo>
                <a:lnTo>
                  <a:pt x="2639017" y="1074322"/>
                </a:lnTo>
                <a:lnTo>
                  <a:pt x="2643461" y="1060667"/>
                </a:lnTo>
                <a:lnTo>
                  <a:pt x="2644096" y="1059079"/>
                </a:lnTo>
                <a:lnTo>
                  <a:pt x="2644413" y="1057491"/>
                </a:lnTo>
                <a:lnTo>
                  <a:pt x="2644413" y="1056221"/>
                </a:lnTo>
                <a:lnTo>
                  <a:pt x="2644413" y="1054951"/>
                </a:lnTo>
                <a:lnTo>
                  <a:pt x="2643779" y="1052410"/>
                </a:lnTo>
                <a:lnTo>
                  <a:pt x="2642509" y="1050187"/>
                </a:lnTo>
                <a:lnTo>
                  <a:pt x="2640604" y="1047647"/>
                </a:lnTo>
                <a:lnTo>
                  <a:pt x="2638700" y="1045424"/>
                </a:lnTo>
                <a:lnTo>
                  <a:pt x="2636795" y="1043201"/>
                </a:lnTo>
                <a:lnTo>
                  <a:pt x="2635208" y="1040660"/>
                </a:lnTo>
                <a:lnTo>
                  <a:pt x="2632352" y="1047647"/>
                </a:lnTo>
                <a:lnTo>
                  <a:pt x="2629812" y="1054951"/>
                </a:lnTo>
                <a:lnTo>
                  <a:pt x="2625368" y="1068923"/>
                </a:lnTo>
                <a:lnTo>
                  <a:pt x="2623146" y="1076227"/>
                </a:lnTo>
                <a:lnTo>
                  <a:pt x="2619972" y="1083214"/>
                </a:lnTo>
                <a:lnTo>
                  <a:pt x="2616798" y="1090201"/>
                </a:lnTo>
                <a:lnTo>
                  <a:pt x="2612989" y="1096234"/>
                </a:lnTo>
                <a:lnTo>
                  <a:pt x="2608545" y="1096869"/>
                </a:lnTo>
                <a:lnTo>
                  <a:pt x="2604419" y="1096869"/>
                </a:lnTo>
                <a:lnTo>
                  <a:pt x="2599975" y="1096551"/>
                </a:lnTo>
                <a:lnTo>
                  <a:pt x="2595848" y="1095916"/>
                </a:lnTo>
                <a:lnTo>
                  <a:pt x="2599657" y="1087660"/>
                </a:lnTo>
                <a:lnTo>
                  <a:pt x="2603149" y="1079085"/>
                </a:lnTo>
                <a:lnTo>
                  <a:pt x="2609497" y="1061302"/>
                </a:lnTo>
                <a:lnTo>
                  <a:pt x="2615528" y="1043518"/>
                </a:lnTo>
                <a:lnTo>
                  <a:pt x="2620607" y="1025735"/>
                </a:lnTo>
                <a:lnTo>
                  <a:pt x="2616798" y="1014937"/>
                </a:lnTo>
                <a:lnTo>
                  <a:pt x="2614576" y="1019066"/>
                </a:lnTo>
                <a:lnTo>
                  <a:pt x="2612354" y="1023194"/>
                </a:lnTo>
                <a:lnTo>
                  <a:pt x="2608228" y="1031768"/>
                </a:lnTo>
                <a:lnTo>
                  <a:pt x="2604101" y="1040343"/>
                </a:lnTo>
                <a:lnTo>
                  <a:pt x="2599975" y="1048599"/>
                </a:lnTo>
                <a:lnTo>
                  <a:pt x="2598705" y="1050822"/>
                </a:lnTo>
                <a:lnTo>
                  <a:pt x="2596801" y="1051775"/>
                </a:lnTo>
                <a:lnTo>
                  <a:pt x="2594896" y="1052410"/>
                </a:lnTo>
                <a:lnTo>
                  <a:pt x="2592674" y="1053045"/>
                </a:lnTo>
                <a:lnTo>
                  <a:pt x="2588230" y="1053363"/>
                </a:lnTo>
                <a:lnTo>
                  <a:pt x="2585691" y="1053363"/>
                </a:lnTo>
                <a:lnTo>
                  <a:pt x="2583786" y="1053680"/>
                </a:lnTo>
                <a:lnTo>
                  <a:pt x="2584421" y="1046694"/>
                </a:lnTo>
                <a:lnTo>
                  <a:pt x="2585691" y="1039707"/>
                </a:lnTo>
                <a:lnTo>
                  <a:pt x="2587913" y="1032404"/>
                </a:lnTo>
                <a:lnTo>
                  <a:pt x="2590135" y="1025417"/>
                </a:lnTo>
                <a:lnTo>
                  <a:pt x="2592992" y="1019066"/>
                </a:lnTo>
                <a:lnTo>
                  <a:pt x="2596483" y="1012397"/>
                </a:lnTo>
                <a:lnTo>
                  <a:pt x="2600292" y="1006046"/>
                </a:lnTo>
                <a:lnTo>
                  <a:pt x="2604736" y="1000330"/>
                </a:lnTo>
                <a:lnTo>
                  <a:pt x="2598705" y="992073"/>
                </a:lnTo>
                <a:lnTo>
                  <a:pt x="2592357" y="983816"/>
                </a:lnTo>
                <a:lnTo>
                  <a:pt x="2579977" y="967620"/>
                </a:lnTo>
                <a:lnTo>
                  <a:pt x="2575216" y="974924"/>
                </a:lnTo>
                <a:lnTo>
                  <a:pt x="2571090" y="981911"/>
                </a:lnTo>
                <a:lnTo>
                  <a:pt x="2566963" y="989532"/>
                </a:lnTo>
                <a:lnTo>
                  <a:pt x="2563154" y="997154"/>
                </a:lnTo>
                <a:lnTo>
                  <a:pt x="2551410" y="995884"/>
                </a:lnTo>
                <a:lnTo>
                  <a:pt x="2552679" y="990167"/>
                </a:lnTo>
                <a:lnTo>
                  <a:pt x="2554267" y="984769"/>
                </a:lnTo>
                <a:lnTo>
                  <a:pt x="2556806" y="979688"/>
                </a:lnTo>
                <a:lnTo>
                  <a:pt x="2559345" y="974289"/>
                </a:lnTo>
                <a:lnTo>
                  <a:pt x="2561885" y="969208"/>
                </a:lnTo>
                <a:lnTo>
                  <a:pt x="2565059" y="964445"/>
                </a:lnTo>
                <a:lnTo>
                  <a:pt x="2568550" y="959999"/>
                </a:lnTo>
                <a:lnTo>
                  <a:pt x="2572359" y="955870"/>
                </a:lnTo>
                <a:lnTo>
                  <a:pt x="2556488" y="934593"/>
                </a:lnTo>
                <a:lnTo>
                  <a:pt x="2548870" y="924432"/>
                </a:lnTo>
                <a:lnTo>
                  <a:pt x="2541252" y="913634"/>
                </a:lnTo>
                <a:lnTo>
                  <a:pt x="2539348" y="917445"/>
                </a:lnTo>
                <a:lnTo>
                  <a:pt x="2537126" y="921573"/>
                </a:lnTo>
                <a:lnTo>
                  <a:pt x="2535221" y="925702"/>
                </a:lnTo>
                <a:lnTo>
                  <a:pt x="2533000" y="929512"/>
                </a:lnTo>
                <a:lnTo>
                  <a:pt x="2530460" y="933323"/>
                </a:lnTo>
                <a:lnTo>
                  <a:pt x="2529191" y="935229"/>
                </a:lnTo>
                <a:lnTo>
                  <a:pt x="2527603" y="936499"/>
                </a:lnTo>
                <a:lnTo>
                  <a:pt x="2526016" y="937769"/>
                </a:lnTo>
                <a:lnTo>
                  <a:pt x="2524112" y="939039"/>
                </a:lnTo>
                <a:lnTo>
                  <a:pt x="2521890" y="939992"/>
                </a:lnTo>
                <a:lnTo>
                  <a:pt x="2519985" y="940627"/>
                </a:lnTo>
                <a:lnTo>
                  <a:pt x="2518081" y="939675"/>
                </a:lnTo>
                <a:lnTo>
                  <a:pt x="2517129" y="938087"/>
                </a:lnTo>
                <a:lnTo>
                  <a:pt x="2516494" y="937134"/>
                </a:lnTo>
                <a:lnTo>
                  <a:pt x="2515859" y="935864"/>
                </a:lnTo>
                <a:lnTo>
                  <a:pt x="2515542" y="934276"/>
                </a:lnTo>
                <a:lnTo>
                  <a:pt x="2515542" y="932688"/>
                </a:lnTo>
                <a:lnTo>
                  <a:pt x="2516176" y="929830"/>
                </a:lnTo>
                <a:lnTo>
                  <a:pt x="2517129" y="926654"/>
                </a:lnTo>
                <a:lnTo>
                  <a:pt x="2518398" y="923796"/>
                </a:lnTo>
                <a:lnTo>
                  <a:pt x="2521572" y="918080"/>
                </a:lnTo>
                <a:lnTo>
                  <a:pt x="2522525" y="915857"/>
                </a:lnTo>
                <a:lnTo>
                  <a:pt x="2524429" y="914269"/>
                </a:lnTo>
                <a:lnTo>
                  <a:pt x="2526334" y="912999"/>
                </a:lnTo>
                <a:lnTo>
                  <a:pt x="2528556" y="912046"/>
                </a:lnTo>
                <a:lnTo>
                  <a:pt x="2533317" y="910459"/>
                </a:lnTo>
                <a:lnTo>
                  <a:pt x="2535856" y="909824"/>
                </a:lnTo>
                <a:lnTo>
                  <a:pt x="2537761" y="909188"/>
                </a:lnTo>
                <a:lnTo>
                  <a:pt x="2533634" y="902837"/>
                </a:lnTo>
                <a:lnTo>
                  <a:pt x="2529191" y="896803"/>
                </a:lnTo>
                <a:lnTo>
                  <a:pt x="2524429" y="890452"/>
                </a:lnTo>
                <a:lnTo>
                  <a:pt x="2519668" y="884736"/>
                </a:lnTo>
                <a:lnTo>
                  <a:pt x="2509511" y="873304"/>
                </a:lnTo>
                <a:lnTo>
                  <a:pt x="2498718" y="862189"/>
                </a:lnTo>
                <a:lnTo>
                  <a:pt x="2488244" y="851709"/>
                </a:lnTo>
                <a:lnTo>
                  <a:pt x="2477134" y="841230"/>
                </a:lnTo>
                <a:lnTo>
                  <a:pt x="2454597" y="820270"/>
                </a:lnTo>
                <a:lnTo>
                  <a:pt x="2447297" y="813284"/>
                </a:lnTo>
                <a:lnTo>
                  <a:pt x="2439996" y="806297"/>
                </a:lnTo>
                <a:lnTo>
                  <a:pt x="2436187" y="803122"/>
                </a:lnTo>
                <a:lnTo>
                  <a:pt x="2432060" y="800264"/>
                </a:lnTo>
                <a:lnTo>
                  <a:pt x="2427934" y="797088"/>
                </a:lnTo>
                <a:lnTo>
                  <a:pt x="2423173" y="794547"/>
                </a:lnTo>
                <a:lnTo>
                  <a:pt x="2418094" y="791054"/>
                </a:lnTo>
                <a:lnTo>
                  <a:pt x="2412698" y="787561"/>
                </a:lnTo>
                <a:lnTo>
                  <a:pt x="2402223" y="780575"/>
                </a:lnTo>
                <a:lnTo>
                  <a:pt x="2397144" y="777081"/>
                </a:lnTo>
                <a:lnTo>
                  <a:pt x="2391431" y="773906"/>
                </a:lnTo>
                <a:lnTo>
                  <a:pt x="2386035" y="770730"/>
                </a:lnTo>
                <a:lnTo>
                  <a:pt x="2379686" y="768825"/>
                </a:lnTo>
                <a:lnTo>
                  <a:pt x="2370164" y="765649"/>
                </a:lnTo>
                <a:lnTo>
                  <a:pt x="2360641" y="761521"/>
                </a:lnTo>
                <a:lnTo>
                  <a:pt x="2351119" y="757392"/>
                </a:lnTo>
                <a:lnTo>
                  <a:pt x="2341914" y="753264"/>
                </a:lnTo>
                <a:lnTo>
                  <a:pt x="2332708" y="748818"/>
                </a:lnTo>
                <a:lnTo>
                  <a:pt x="2322868" y="744690"/>
                </a:lnTo>
                <a:lnTo>
                  <a:pt x="2313346" y="740879"/>
                </a:lnTo>
                <a:lnTo>
                  <a:pt x="2303506" y="737703"/>
                </a:lnTo>
                <a:lnTo>
                  <a:pt x="2294618" y="734845"/>
                </a:lnTo>
                <a:lnTo>
                  <a:pt x="2286048" y="731670"/>
                </a:lnTo>
                <a:lnTo>
                  <a:pt x="2268273" y="725636"/>
                </a:lnTo>
                <a:lnTo>
                  <a:pt x="2259702" y="722460"/>
                </a:lnTo>
                <a:lnTo>
                  <a:pt x="2250815" y="719602"/>
                </a:lnTo>
                <a:lnTo>
                  <a:pt x="2241927" y="717697"/>
                </a:lnTo>
                <a:lnTo>
                  <a:pt x="2232722" y="715474"/>
                </a:lnTo>
                <a:close/>
                <a:moveTo>
                  <a:pt x="2140988" y="707217"/>
                </a:moveTo>
                <a:lnTo>
                  <a:pt x="2139718" y="714204"/>
                </a:lnTo>
                <a:lnTo>
                  <a:pt x="2139083" y="721508"/>
                </a:lnTo>
                <a:lnTo>
                  <a:pt x="2139083" y="728812"/>
                </a:lnTo>
                <a:lnTo>
                  <a:pt x="2139083" y="735480"/>
                </a:lnTo>
                <a:lnTo>
                  <a:pt x="2139718" y="750088"/>
                </a:lnTo>
                <a:lnTo>
                  <a:pt x="2140670" y="764379"/>
                </a:lnTo>
                <a:lnTo>
                  <a:pt x="2147654" y="756440"/>
                </a:lnTo>
                <a:lnTo>
                  <a:pt x="2155272" y="749136"/>
                </a:lnTo>
                <a:lnTo>
                  <a:pt x="2162890" y="741832"/>
                </a:lnTo>
                <a:lnTo>
                  <a:pt x="2171142" y="735163"/>
                </a:lnTo>
                <a:lnTo>
                  <a:pt x="2187648" y="722143"/>
                </a:lnTo>
                <a:lnTo>
                  <a:pt x="2203837" y="709123"/>
                </a:lnTo>
                <a:lnTo>
                  <a:pt x="2196219" y="708170"/>
                </a:lnTo>
                <a:lnTo>
                  <a:pt x="2188283" y="707535"/>
                </a:lnTo>
                <a:lnTo>
                  <a:pt x="2172412" y="707217"/>
                </a:lnTo>
                <a:lnTo>
                  <a:pt x="2156541" y="707217"/>
                </a:lnTo>
                <a:lnTo>
                  <a:pt x="2140988" y="707217"/>
                </a:lnTo>
                <a:close/>
                <a:moveTo>
                  <a:pt x="1500437" y="664346"/>
                </a:moveTo>
                <a:lnTo>
                  <a:pt x="1488375" y="664663"/>
                </a:lnTo>
                <a:lnTo>
                  <a:pt x="1476313" y="665616"/>
                </a:lnTo>
                <a:lnTo>
                  <a:pt x="1466474" y="666569"/>
                </a:lnTo>
                <a:lnTo>
                  <a:pt x="1457268" y="667522"/>
                </a:lnTo>
                <a:lnTo>
                  <a:pt x="1448063" y="669109"/>
                </a:lnTo>
                <a:lnTo>
                  <a:pt x="1438541" y="670380"/>
                </a:lnTo>
                <a:lnTo>
                  <a:pt x="1420130" y="674190"/>
                </a:lnTo>
                <a:lnTo>
                  <a:pt x="1401720" y="678001"/>
                </a:lnTo>
                <a:lnTo>
                  <a:pt x="1364900" y="686258"/>
                </a:lnTo>
                <a:lnTo>
                  <a:pt x="1346172" y="690069"/>
                </a:lnTo>
                <a:lnTo>
                  <a:pt x="1327762" y="693562"/>
                </a:lnTo>
                <a:lnTo>
                  <a:pt x="1275388" y="722778"/>
                </a:lnTo>
                <a:lnTo>
                  <a:pt x="1223648" y="752947"/>
                </a:lnTo>
                <a:lnTo>
                  <a:pt x="1216348" y="758345"/>
                </a:lnTo>
                <a:lnTo>
                  <a:pt x="1209682" y="763744"/>
                </a:lnTo>
                <a:lnTo>
                  <a:pt x="1202699" y="769777"/>
                </a:lnTo>
                <a:lnTo>
                  <a:pt x="1196033" y="775811"/>
                </a:lnTo>
                <a:lnTo>
                  <a:pt x="1189685" y="782480"/>
                </a:lnTo>
                <a:lnTo>
                  <a:pt x="1183336" y="788831"/>
                </a:lnTo>
                <a:lnTo>
                  <a:pt x="1171274" y="802169"/>
                </a:lnTo>
                <a:lnTo>
                  <a:pt x="1166513" y="806615"/>
                </a:lnTo>
                <a:lnTo>
                  <a:pt x="1162387" y="811378"/>
                </a:lnTo>
                <a:lnTo>
                  <a:pt x="1158260" y="816459"/>
                </a:lnTo>
                <a:lnTo>
                  <a:pt x="1154134" y="821541"/>
                </a:lnTo>
                <a:lnTo>
                  <a:pt x="1146833" y="832020"/>
                </a:lnTo>
                <a:lnTo>
                  <a:pt x="1139850" y="842817"/>
                </a:lnTo>
                <a:lnTo>
                  <a:pt x="1126518" y="865047"/>
                </a:lnTo>
                <a:lnTo>
                  <a:pt x="1119535" y="876162"/>
                </a:lnTo>
                <a:lnTo>
                  <a:pt x="1112552" y="886641"/>
                </a:lnTo>
                <a:lnTo>
                  <a:pt x="1093507" y="917445"/>
                </a:lnTo>
                <a:lnTo>
                  <a:pt x="1074779" y="948566"/>
                </a:lnTo>
                <a:lnTo>
                  <a:pt x="1064939" y="963809"/>
                </a:lnTo>
                <a:lnTo>
                  <a:pt x="1055099" y="979053"/>
                </a:lnTo>
                <a:lnTo>
                  <a:pt x="1044624" y="993661"/>
                </a:lnTo>
                <a:lnTo>
                  <a:pt x="1033832" y="1008269"/>
                </a:lnTo>
                <a:lnTo>
                  <a:pt x="1032880" y="1011127"/>
                </a:lnTo>
                <a:lnTo>
                  <a:pt x="1032563" y="1013985"/>
                </a:lnTo>
                <a:lnTo>
                  <a:pt x="1032245" y="1020018"/>
                </a:lnTo>
                <a:lnTo>
                  <a:pt x="1031928" y="1023194"/>
                </a:lnTo>
                <a:lnTo>
                  <a:pt x="1031610" y="1026370"/>
                </a:lnTo>
                <a:lnTo>
                  <a:pt x="1030341" y="1028910"/>
                </a:lnTo>
                <a:lnTo>
                  <a:pt x="1029071" y="1031451"/>
                </a:lnTo>
                <a:lnTo>
                  <a:pt x="1015104" y="1051457"/>
                </a:lnTo>
                <a:lnTo>
                  <a:pt x="1000821" y="1071146"/>
                </a:lnTo>
                <a:lnTo>
                  <a:pt x="985902" y="1090201"/>
                </a:lnTo>
                <a:lnTo>
                  <a:pt x="978284" y="1099727"/>
                </a:lnTo>
                <a:lnTo>
                  <a:pt x="970348" y="1108937"/>
                </a:lnTo>
                <a:lnTo>
                  <a:pt x="963048" y="1116876"/>
                </a:lnTo>
                <a:lnTo>
                  <a:pt x="956065" y="1125132"/>
                </a:lnTo>
                <a:lnTo>
                  <a:pt x="948764" y="1133071"/>
                </a:lnTo>
                <a:lnTo>
                  <a:pt x="945590" y="1137835"/>
                </a:lnTo>
                <a:lnTo>
                  <a:pt x="942416" y="1142281"/>
                </a:lnTo>
                <a:lnTo>
                  <a:pt x="941463" y="1147362"/>
                </a:lnTo>
                <a:lnTo>
                  <a:pt x="941146" y="1152760"/>
                </a:lnTo>
                <a:lnTo>
                  <a:pt x="940829" y="1158476"/>
                </a:lnTo>
                <a:lnTo>
                  <a:pt x="941146" y="1163558"/>
                </a:lnTo>
                <a:lnTo>
                  <a:pt x="941463" y="1169274"/>
                </a:lnTo>
                <a:lnTo>
                  <a:pt x="942098" y="1174355"/>
                </a:lnTo>
                <a:lnTo>
                  <a:pt x="943050" y="1179753"/>
                </a:lnTo>
                <a:lnTo>
                  <a:pt x="944638" y="1185152"/>
                </a:lnTo>
                <a:lnTo>
                  <a:pt x="948129" y="1201983"/>
                </a:lnTo>
                <a:lnTo>
                  <a:pt x="952256" y="1218814"/>
                </a:lnTo>
                <a:lnTo>
                  <a:pt x="957017" y="1235328"/>
                </a:lnTo>
                <a:lnTo>
                  <a:pt x="962413" y="1251841"/>
                </a:lnTo>
                <a:lnTo>
                  <a:pt x="968444" y="1268037"/>
                </a:lnTo>
                <a:lnTo>
                  <a:pt x="975427" y="1283915"/>
                </a:lnTo>
                <a:lnTo>
                  <a:pt x="978919" y="1291854"/>
                </a:lnTo>
                <a:lnTo>
                  <a:pt x="982728" y="1299476"/>
                </a:lnTo>
                <a:lnTo>
                  <a:pt x="986854" y="1307097"/>
                </a:lnTo>
                <a:lnTo>
                  <a:pt x="991616" y="1314719"/>
                </a:lnTo>
                <a:lnTo>
                  <a:pt x="994155" y="1319482"/>
                </a:lnTo>
                <a:lnTo>
                  <a:pt x="996377" y="1324881"/>
                </a:lnTo>
                <a:lnTo>
                  <a:pt x="998281" y="1329962"/>
                </a:lnTo>
                <a:lnTo>
                  <a:pt x="1000186" y="1335043"/>
                </a:lnTo>
                <a:lnTo>
                  <a:pt x="1003360" y="1346157"/>
                </a:lnTo>
                <a:lnTo>
                  <a:pt x="1004947" y="1351238"/>
                </a:lnTo>
                <a:lnTo>
                  <a:pt x="1007169" y="1356637"/>
                </a:lnTo>
                <a:lnTo>
                  <a:pt x="1012565" y="1370292"/>
                </a:lnTo>
                <a:lnTo>
                  <a:pt x="1018596" y="1383948"/>
                </a:lnTo>
                <a:lnTo>
                  <a:pt x="1024944" y="1397285"/>
                </a:lnTo>
                <a:lnTo>
                  <a:pt x="1031610" y="1410623"/>
                </a:lnTo>
                <a:lnTo>
                  <a:pt x="1044624" y="1437299"/>
                </a:lnTo>
                <a:lnTo>
                  <a:pt x="1058273" y="1463974"/>
                </a:lnTo>
                <a:lnTo>
                  <a:pt x="1086841" y="1516372"/>
                </a:lnTo>
                <a:lnTo>
                  <a:pt x="1100490" y="1542730"/>
                </a:lnTo>
                <a:lnTo>
                  <a:pt x="1113504" y="1569088"/>
                </a:lnTo>
                <a:lnTo>
                  <a:pt x="1116044" y="1574169"/>
                </a:lnTo>
                <a:lnTo>
                  <a:pt x="1118583" y="1578615"/>
                </a:lnTo>
                <a:lnTo>
                  <a:pt x="1123979" y="1586871"/>
                </a:lnTo>
                <a:lnTo>
                  <a:pt x="1129693" y="1595128"/>
                </a:lnTo>
                <a:lnTo>
                  <a:pt x="1136041" y="1603067"/>
                </a:lnTo>
                <a:lnTo>
                  <a:pt x="1149372" y="1618945"/>
                </a:lnTo>
                <a:lnTo>
                  <a:pt x="1155721" y="1626885"/>
                </a:lnTo>
                <a:lnTo>
                  <a:pt x="1162069" y="1634824"/>
                </a:lnTo>
                <a:lnTo>
                  <a:pt x="1170640" y="1646256"/>
                </a:lnTo>
                <a:lnTo>
                  <a:pt x="1178892" y="1657688"/>
                </a:lnTo>
                <a:lnTo>
                  <a:pt x="1195716" y="1680553"/>
                </a:lnTo>
                <a:lnTo>
                  <a:pt x="1212539" y="1703418"/>
                </a:lnTo>
                <a:lnTo>
                  <a:pt x="1221744" y="1714850"/>
                </a:lnTo>
                <a:lnTo>
                  <a:pt x="1230632" y="1725965"/>
                </a:lnTo>
                <a:lnTo>
                  <a:pt x="1238250" y="1734221"/>
                </a:lnTo>
                <a:lnTo>
                  <a:pt x="1245550" y="1742478"/>
                </a:lnTo>
                <a:lnTo>
                  <a:pt x="1259834" y="1759944"/>
                </a:lnTo>
                <a:lnTo>
                  <a:pt x="1273801" y="1777728"/>
                </a:lnTo>
                <a:lnTo>
                  <a:pt x="1287450" y="1795511"/>
                </a:lnTo>
                <a:lnTo>
                  <a:pt x="1301099" y="1813930"/>
                </a:lnTo>
                <a:lnTo>
                  <a:pt x="1314747" y="1831714"/>
                </a:lnTo>
                <a:lnTo>
                  <a:pt x="1328714" y="1849498"/>
                </a:lnTo>
                <a:lnTo>
                  <a:pt x="1342998" y="1866646"/>
                </a:lnTo>
                <a:lnTo>
                  <a:pt x="1347759" y="1874903"/>
                </a:lnTo>
                <a:lnTo>
                  <a:pt x="1353155" y="1882842"/>
                </a:lnTo>
                <a:lnTo>
                  <a:pt x="1358869" y="1890463"/>
                </a:lnTo>
                <a:lnTo>
                  <a:pt x="1364900" y="1897767"/>
                </a:lnTo>
                <a:lnTo>
                  <a:pt x="1377596" y="1912058"/>
                </a:lnTo>
                <a:lnTo>
                  <a:pt x="1390293" y="1926031"/>
                </a:lnTo>
                <a:lnTo>
                  <a:pt x="1408386" y="1948260"/>
                </a:lnTo>
                <a:lnTo>
                  <a:pt x="1425527" y="1970490"/>
                </a:lnTo>
                <a:lnTo>
                  <a:pt x="1442667" y="1993354"/>
                </a:lnTo>
                <a:lnTo>
                  <a:pt x="1459808" y="2016219"/>
                </a:lnTo>
                <a:lnTo>
                  <a:pt x="1465204" y="2023523"/>
                </a:lnTo>
                <a:lnTo>
                  <a:pt x="1470917" y="2030192"/>
                </a:lnTo>
                <a:lnTo>
                  <a:pt x="1477266" y="2036543"/>
                </a:lnTo>
                <a:lnTo>
                  <a:pt x="1483932" y="2042894"/>
                </a:lnTo>
                <a:lnTo>
                  <a:pt x="1497581" y="2055280"/>
                </a:lnTo>
                <a:lnTo>
                  <a:pt x="1504246" y="2061313"/>
                </a:lnTo>
                <a:lnTo>
                  <a:pt x="1510595" y="2067665"/>
                </a:lnTo>
                <a:lnTo>
                  <a:pt x="1522339" y="2079097"/>
                </a:lnTo>
                <a:lnTo>
                  <a:pt x="1534084" y="2090212"/>
                </a:lnTo>
                <a:lnTo>
                  <a:pt x="1559160" y="2111489"/>
                </a:lnTo>
                <a:lnTo>
                  <a:pt x="1571539" y="2121968"/>
                </a:lnTo>
                <a:lnTo>
                  <a:pt x="1583601" y="2132765"/>
                </a:lnTo>
                <a:lnTo>
                  <a:pt x="1595345" y="2143880"/>
                </a:lnTo>
                <a:lnTo>
                  <a:pt x="1606772" y="2155630"/>
                </a:lnTo>
                <a:lnTo>
                  <a:pt x="1615025" y="2163569"/>
                </a:lnTo>
                <a:lnTo>
                  <a:pt x="1623596" y="2171508"/>
                </a:lnTo>
                <a:lnTo>
                  <a:pt x="1632166" y="2179447"/>
                </a:lnTo>
                <a:lnTo>
                  <a:pt x="1641054" y="2186751"/>
                </a:lnTo>
                <a:lnTo>
                  <a:pt x="1650576" y="2194373"/>
                </a:lnTo>
                <a:lnTo>
                  <a:pt x="1659464" y="2201359"/>
                </a:lnTo>
                <a:lnTo>
                  <a:pt x="1668987" y="2208028"/>
                </a:lnTo>
                <a:lnTo>
                  <a:pt x="1678509" y="2214697"/>
                </a:lnTo>
                <a:lnTo>
                  <a:pt x="1686762" y="2223906"/>
                </a:lnTo>
                <a:lnTo>
                  <a:pt x="1695332" y="2232481"/>
                </a:lnTo>
                <a:lnTo>
                  <a:pt x="1712790" y="2249947"/>
                </a:lnTo>
                <a:lnTo>
                  <a:pt x="1730566" y="2267095"/>
                </a:lnTo>
                <a:lnTo>
                  <a:pt x="1738819" y="2275987"/>
                </a:lnTo>
                <a:lnTo>
                  <a:pt x="1747071" y="2285196"/>
                </a:lnTo>
                <a:lnTo>
                  <a:pt x="1755324" y="2293453"/>
                </a:lnTo>
                <a:lnTo>
                  <a:pt x="1762942" y="2301710"/>
                </a:lnTo>
                <a:lnTo>
                  <a:pt x="1778813" y="2318223"/>
                </a:lnTo>
                <a:lnTo>
                  <a:pt x="1786749" y="2326480"/>
                </a:lnTo>
                <a:lnTo>
                  <a:pt x="1794684" y="2334419"/>
                </a:lnTo>
                <a:lnTo>
                  <a:pt x="1802937" y="2342358"/>
                </a:lnTo>
                <a:lnTo>
                  <a:pt x="1811507" y="2349662"/>
                </a:lnTo>
                <a:lnTo>
                  <a:pt x="1807381" y="2340770"/>
                </a:lnTo>
                <a:lnTo>
                  <a:pt x="1802620" y="2331879"/>
                </a:lnTo>
                <a:lnTo>
                  <a:pt x="1797858" y="2323304"/>
                </a:lnTo>
                <a:lnTo>
                  <a:pt x="1792462" y="2315048"/>
                </a:lnTo>
                <a:lnTo>
                  <a:pt x="1787066" y="2306791"/>
                </a:lnTo>
                <a:lnTo>
                  <a:pt x="1781670" y="2298534"/>
                </a:lnTo>
                <a:lnTo>
                  <a:pt x="1770243" y="2282656"/>
                </a:lnTo>
                <a:lnTo>
                  <a:pt x="1758499" y="2266778"/>
                </a:lnTo>
                <a:lnTo>
                  <a:pt x="1746754" y="2250899"/>
                </a:lnTo>
                <a:lnTo>
                  <a:pt x="1734692" y="2235339"/>
                </a:lnTo>
                <a:lnTo>
                  <a:pt x="1723265" y="2219143"/>
                </a:lnTo>
                <a:lnTo>
                  <a:pt x="1715964" y="2209299"/>
                </a:lnTo>
                <a:lnTo>
                  <a:pt x="1708346" y="2199136"/>
                </a:lnTo>
                <a:lnTo>
                  <a:pt x="1700728" y="2189609"/>
                </a:lnTo>
                <a:lnTo>
                  <a:pt x="1692793" y="2180083"/>
                </a:lnTo>
                <a:lnTo>
                  <a:pt x="1676922" y="2160711"/>
                </a:lnTo>
                <a:lnTo>
                  <a:pt x="1669304" y="2151184"/>
                </a:lnTo>
                <a:lnTo>
                  <a:pt x="1662321" y="2141022"/>
                </a:lnTo>
                <a:lnTo>
                  <a:pt x="1657242" y="2132765"/>
                </a:lnTo>
                <a:lnTo>
                  <a:pt x="1651846" y="2125144"/>
                </a:lnTo>
                <a:lnTo>
                  <a:pt x="1646132" y="2117522"/>
                </a:lnTo>
                <a:lnTo>
                  <a:pt x="1639784" y="2110536"/>
                </a:lnTo>
                <a:lnTo>
                  <a:pt x="1633753" y="2103232"/>
                </a:lnTo>
                <a:lnTo>
                  <a:pt x="1628040" y="2095610"/>
                </a:lnTo>
                <a:lnTo>
                  <a:pt x="1622643" y="2087989"/>
                </a:lnTo>
                <a:lnTo>
                  <a:pt x="1617247" y="2080050"/>
                </a:lnTo>
                <a:lnTo>
                  <a:pt x="1597567" y="2052421"/>
                </a:lnTo>
                <a:lnTo>
                  <a:pt x="1578840" y="2024476"/>
                </a:lnTo>
                <a:lnTo>
                  <a:pt x="1559477" y="1996530"/>
                </a:lnTo>
                <a:lnTo>
                  <a:pt x="1540115" y="1968584"/>
                </a:lnTo>
                <a:lnTo>
                  <a:pt x="1535671" y="1960328"/>
                </a:lnTo>
                <a:lnTo>
                  <a:pt x="1530275" y="1952071"/>
                </a:lnTo>
                <a:lnTo>
                  <a:pt x="1524879" y="1944132"/>
                </a:lnTo>
                <a:lnTo>
                  <a:pt x="1519482" y="1936193"/>
                </a:lnTo>
                <a:lnTo>
                  <a:pt x="1508373" y="1920314"/>
                </a:lnTo>
                <a:lnTo>
                  <a:pt x="1502659" y="1912375"/>
                </a:lnTo>
                <a:lnTo>
                  <a:pt x="1497581" y="1904436"/>
                </a:lnTo>
                <a:lnTo>
                  <a:pt x="1495676" y="1899038"/>
                </a:lnTo>
                <a:lnTo>
                  <a:pt x="1493454" y="1894274"/>
                </a:lnTo>
                <a:lnTo>
                  <a:pt x="1488375" y="1884747"/>
                </a:lnTo>
                <a:lnTo>
                  <a:pt x="1482344" y="1875220"/>
                </a:lnTo>
                <a:lnTo>
                  <a:pt x="1476948" y="1866011"/>
                </a:lnTo>
                <a:lnTo>
                  <a:pt x="1470917" y="1856802"/>
                </a:lnTo>
                <a:lnTo>
                  <a:pt x="1465521" y="1847275"/>
                </a:lnTo>
                <a:lnTo>
                  <a:pt x="1460760" y="1837748"/>
                </a:lnTo>
                <a:lnTo>
                  <a:pt x="1458221" y="1832984"/>
                </a:lnTo>
                <a:lnTo>
                  <a:pt x="1456634" y="1827586"/>
                </a:lnTo>
                <a:lnTo>
                  <a:pt x="1452825" y="1818059"/>
                </a:lnTo>
                <a:lnTo>
                  <a:pt x="1448698" y="1808849"/>
                </a:lnTo>
                <a:lnTo>
                  <a:pt x="1444254" y="1799640"/>
                </a:lnTo>
                <a:lnTo>
                  <a:pt x="1439810" y="1790748"/>
                </a:lnTo>
                <a:lnTo>
                  <a:pt x="1434732" y="1781856"/>
                </a:lnTo>
                <a:lnTo>
                  <a:pt x="1430605" y="1772964"/>
                </a:lnTo>
                <a:lnTo>
                  <a:pt x="1426479" y="1763437"/>
                </a:lnTo>
                <a:lnTo>
                  <a:pt x="1424892" y="1758674"/>
                </a:lnTo>
                <a:lnTo>
                  <a:pt x="1423305" y="1753911"/>
                </a:lnTo>
                <a:lnTo>
                  <a:pt x="1411560" y="1729776"/>
                </a:lnTo>
                <a:lnTo>
                  <a:pt x="1406164" y="1717391"/>
                </a:lnTo>
                <a:lnTo>
                  <a:pt x="1401085" y="1704688"/>
                </a:lnTo>
                <a:lnTo>
                  <a:pt x="1395689" y="1692303"/>
                </a:lnTo>
                <a:lnTo>
                  <a:pt x="1391245" y="1679600"/>
                </a:lnTo>
                <a:lnTo>
                  <a:pt x="1387119" y="1666898"/>
                </a:lnTo>
                <a:lnTo>
                  <a:pt x="1383627" y="1653878"/>
                </a:lnTo>
                <a:lnTo>
                  <a:pt x="1380771" y="1645621"/>
                </a:lnTo>
                <a:lnTo>
                  <a:pt x="1377596" y="1636412"/>
                </a:lnTo>
                <a:lnTo>
                  <a:pt x="1375057" y="1627837"/>
                </a:lnTo>
                <a:lnTo>
                  <a:pt x="1372835" y="1618945"/>
                </a:lnTo>
                <a:lnTo>
                  <a:pt x="1368709" y="1600844"/>
                </a:lnTo>
                <a:lnTo>
                  <a:pt x="1363947" y="1583378"/>
                </a:lnTo>
                <a:lnTo>
                  <a:pt x="1355060" y="1559243"/>
                </a:lnTo>
                <a:lnTo>
                  <a:pt x="1345537" y="1535426"/>
                </a:lnTo>
                <a:lnTo>
                  <a:pt x="1340141" y="1523676"/>
                </a:lnTo>
                <a:lnTo>
                  <a:pt x="1335062" y="1511926"/>
                </a:lnTo>
                <a:lnTo>
                  <a:pt x="1329666" y="1500176"/>
                </a:lnTo>
                <a:lnTo>
                  <a:pt x="1323635" y="1488744"/>
                </a:lnTo>
                <a:lnTo>
                  <a:pt x="1317922" y="1477312"/>
                </a:lnTo>
                <a:lnTo>
                  <a:pt x="1311256" y="1465879"/>
                </a:lnTo>
                <a:lnTo>
                  <a:pt x="1304908" y="1455400"/>
                </a:lnTo>
                <a:lnTo>
                  <a:pt x="1297924" y="1444602"/>
                </a:lnTo>
                <a:lnTo>
                  <a:pt x="1290306" y="1433805"/>
                </a:lnTo>
                <a:lnTo>
                  <a:pt x="1282371" y="1423961"/>
                </a:lnTo>
                <a:lnTo>
                  <a:pt x="1274435" y="1413799"/>
                </a:lnTo>
                <a:lnTo>
                  <a:pt x="1265548" y="1404272"/>
                </a:lnTo>
                <a:lnTo>
                  <a:pt x="1244281" y="1382360"/>
                </a:lnTo>
                <a:lnTo>
                  <a:pt x="1223014" y="1361083"/>
                </a:lnTo>
                <a:lnTo>
                  <a:pt x="1211904" y="1350286"/>
                </a:lnTo>
                <a:lnTo>
                  <a:pt x="1200794" y="1340124"/>
                </a:lnTo>
                <a:lnTo>
                  <a:pt x="1189685" y="1329962"/>
                </a:lnTo>
                <a:lnTo>
                  <a:pt x="1177940" y="1320117"/>
                </a:lnTo>
                <a:lnTo>
                  <a:pt x="1172544" y="1315671"/>
                </a:lnTo>
                <a:lnTo>
                  <a:pt x="1167465" y="1311543"/>
                </a:lnTo>
                <a:lnTo>
                  <a:pt x="1156356" y="1303604"/>
                </a:lnTo>
                <a:lnTo>
                  <a:pt x="1145563" y="1295347"/>
                </a:lnTo>
                <a:lnTo>
                  <a:pt x="1140485" y="1291219"/>
                </a:lnTo>
                <a:lnTo>
                  <a:pt x="1135406" y="1286455"/>
                </a:lnTo>
                <a:lnTo>
                  <a:pt x="1140802" y="1285503"/>
                </a:lnTo>
                <a:lnTo>
                  <a:pt x="1143659" y="1285185"/>
                </a:lnTo>
                <a:lnTo>
                  <a:pt x="1146198" y="1285185"/>
                </a:lnTo>
                <a:lnTo>
                  <a:pt x="1148738" y="1285503"/>
                </a:lnTo>
                <a:lnTo>
                  <a:pt x="1151277" y="1286138"/>
                </a:lnTo>
                <a:lnTo>
                  <a:pt x="1154134" y="1287090"/>
                </a:lnTo>
                <a:lnTo>
                  <a:pt x="1156038" y="1288996"/>
                </a:lnTo>
                <a:lnTo>
                  <a:pt x="1163974" y="1293759"/>
                </a:lnTo>
                <a:lnTo>
                  <a:pt x="1171592" y="1299158"/>
                </a:lnTo>
                <a:lnTo>
                  <a:pt x="1186510" y="1310272"/>
                </a:lnTo>
                <a:lnTo>
                  <a:pt x="1200794" y="1321705"/>
                </a:lnTo>
                <a:lnTo>
                  <a:pt x="1215078" y="1333773"/>
                </a:lnTo>
                <a:lnTo>
                  <a:pt x="1228727" y="1346157"/>
                </a:lnTo>
                <a:lnTo>
                  <a:pt x="1242694" y="1358542"/>
                </a:lnTo>
                <a:lnTo>
                  <a:pt x="1269674" y="1384265"/>
                </a:lnTo>
                <a:lnTo>
                  <a:pt x="1277292" y="1392204"/>
                </a:lnTo>
                <a:lnTo>
                  <a:pt x="1284593" y="1400143"/>
                </a:lnTo>
                <a:lnTo>
                  <a:pt x="1292211" y="1408718"/>
                </a:lnTo>
                <a:lnTo>
                  <a:pt x="1299194" y="1417292"/>
                </a:lnTo>
                <a:lnTo>
                  <a:pt x="1313160" y="1434441"/>
                </a:lnTo>
                <a:lnTo>
                  <a:pt x="1326492" y="1452542"/>
                </a:lnTo>
                <a:lnTo>
                  <a:pt x="1323000" y="1441109"/>
                </a:lnTo>
                <a:lnTo>
                  <a:pt x="1318874" y="1429994"/>
                </a:lnTo>
                <a:lnTo>
                  <a:pt x="1314113" y="1419833"/>
                </a:lnTo>
                <a:lnTo>
                  <a:pt x="1309034" y="1409353"/>
                </a:lnTo>
                <a:lnTo>
                  <a:pt x="1303320" y="1399508"/>
                </a:lnTo>
                <a:lnTo>
                  <a:pt x="1296972" y="1389664"/>
                </a:lnTo>
                <a:lnTo>
                  <a:pt x="1290306" y="1380137"/>
                </a:lnTo>
                <a:lnTo>
                  <a:pt x="1283323" y="1370610"/>
                </a:lnTo>
                <a:lnTo>
                  <a:pt x="1275705" y="1361718"/>
                </a:lnTo>
                <a:lnTo>
                  <a:pt x="1268087" y="1353144"/>
                </a:lnTo>
                <a:lnTo>
                  <a:pt x="1260152" y="1344570"/>
                </a:lnTo>
                <a:lnTo>
                  <a:pt x="1252216" y="1335995"/>
                </a:lnTo>
                <a:lnTo>
                  <a:pt x="1235710" y="1319482"/>
                </a:lnTo>
                <a:lnTo>
                  <a:pt x="1218887" y="1303604"/>
                </a:lnTo>
                <a:lnTo>
                  <a:pt x="1209999" y="1295347"/>
                </a:lnTo>
                <a:lnTo>
                  <a:pt x="1200794" y="1287408"/>
                </a:lnTo>
                <a:lnTo>
                  <a:pt x="1182701" y="1271530"/>
                </a:lnTo>
                <a:lnTo>
                  <a:pt x="1173814" y="1263591"/>
                </a:lnTo>
                <a:lnTo>
                  <a:pt x="1164609" y="1255334"/>
                </a:lnTo>
                <a:lnTo>
                  <a:pt x="1156673" y="1246442"/>
                </a:lnTo>
                <a:lnTo>
                  <a:pt x="1152864" y="1241996"/>
                </a:lnTo>
                <a:lnTo>
                  <a:pt x="1149055" y="1237233"/>
                </a:lnTo>
                <a:lnTo>
                  <a:pt x="1151912" y="1235963"/>
                </a:lnTo>
                <a:lnTo>
                  <a:pt x="1154451" y="1235328"/>
                </a:lnTo>
                <a:lnTo>
                  <a:pt x="1156673" y="1235328"/>
                </a:lnTo>
                <a:lnTo>
                  <a:pt x="1159212" y="1235645"/>
                </a:lnTo>
                <a:lnTo>
                  <a:pt x="1161434" y="1235963"/>
                </a:lnTo>
                <a:lnTo>
                  <a:pt x="1163656" y="1237233"/>
                </a:lnTo>
                <a:lnTo>
                  <a:pt x="1166196" y="1238185"/>
                </a:lnTo>
                <a:lnTo>
                  <a:pt x="1168100" y="1239456"/>
                </a:lnTo>
                <a:lnTo>
                  <a:pt x="1172227" y="1242631"/>
                </a:lnTo>
                <a:lnTo>
                  <a:pt x="1176036" y="1246125"/>
                </a:lnTo>
                <a:lnTo>
                  <a:pt x="1180162" y="1249618"/>
                </a:lnTo>
                <a:lnTo>
                  <a:pt x="1183971" y="1252793"/>
                </a:lnTo>
                <a:lnTo>
                  <a:pt x="1198572" y="1263591"/>
                </a:lnTo>
                <a:lnTo>
                  <a:pt x="1212539" y="1275023"/>
                </a:lnTo>
                <a:lnTo>
                  <a:pt x="1226505" y="1286773"/>
                </a:lnTo>
                <a:lnTo>
                  <a:pt x="1240154" y="1298840"/>
                </a:lnTo>
                <a:lnTo>
                  <a:pt x="1253803" y="1311225"/>
                </a:lnTo>
                <a:lnTo>
                  <a:pt x="1266817" y="1323610"/>
                </a:lnTo>
                <a:lnTo>
                  <a:pt x="1279514" y="1336630"/>
                </a:lnTo>
                <a:lnTo>
                  <a:pt x="1292211" y="1349651"/>
                </a:lnTo>
                <a:lnTo>
                  <a:pt x="1285862" y="1335043"/>
                </a:lnTo>
                <a:lnTo>
                  <a:pt x="1278562" y="1320752"/>
                </a:lnTo>
                <a:lnTo>
                  <a:pt x="1270626" y="1306779"/>
                </a:lnTo>
                <a:lnTo>
                  <a:pt x="1262056" y="1293442"/>
                </a:lnTo>
                <a:lnTo>
                  <a:pt x="1252533" y="1280422"/>
                </a:lnTo>
                <a:lnTo>
                  <a:pt x="1247772" y="1274070"/>
                </a:lnTo>
                <a:lnTo>
                  <a:pt x="1242694" y="1267719"/>
                </a:lnTo>
                <a:lnTo>
                  <a:pt x="1237615" y="1261685"/>
                </a:lnTo>
                <a:lnTo>
                  <a:pt x="1232219" y="1255651"/>
                </a:lnTo>
                <a:lnTo>
                  <a:pt x="1226823" y="1249936"/>
                </a:lnTo>
                <a:lnTo>
                  <a:pt x="1220792" y="1244219"/>
                </a:lnTo>
                <a:lnTo>
                  <a:pt x="1216030" y="1239138"/>
                </a:lnTo>
                <a:lnTo>
                  <a:pt x="1211269" y="1234375"/>
                </a:lnTo>
                <a:lnTo>
                  <a:pt x="1201112" y="1225165"/>
                </a:lnTo>
                <a:lnTo>
                  <a:pt x="1196350" y="1220084"/>
                </a:lnTo>
                <a:lnTo>
                  <a:pt x="1191589" y="1215321"/>
                </a:lnTo>
                <a:lnTo>
                  <a:pt x="1187780" y="1209922"/>
                </a:lnTo>
                <a:lnTo>
                  <a:pt x="1185876" y="1206747"/>
                </a:lnTo>
                <a:lnTo>
                  <a:pt x="1183971" y="1203571"/>
                </a:lnTo>
                <a:lnTo>
                  <a:pt x="1187780" y="1204524"/>
                </a:lnTo>
                <a:lnTo>
                  <a:pt x="1191589" y="1205476"/>
                </a:lnTo>
                <a:lnTo>
                  <a:pt x="1195081" y="1206747"/>
                </a:lnTo>
                <a:lnTo>
                  <a:pt x="1198572" y="1208017"/>
                </a:lnTo>
                <a:lnTo>
                  <a:pt x="1201747" y="1209922"/>
                </a:lnTo>
                <a:lnTo>
                  <a:pt x="1204921" y="1211827"/>
                </a:lnTo>
                <a:lnTo>
                  <a:pt x="1210952" y="1215956"/>
                </a:lnTo>
                <a:lnTo>
                  <a:pt x="1216665" y="1221037"/>
                </a:lnTo>
                <a:lnTo>
                  <a:pt x="1222379" y="1226118"/>
                </a:lnTo>
                <a:lnTo>
                  <a:pt x="1232854" y="1236280"/>
                </a:lnTo>
                <a:lnTo>
                  <a:pt x="1240789" y="1243902"/>
                </a:lnTo>
                <a:lnTo>
                  <a:pt x="1248407" y="1251841"/>
                </a:lnTo>
                <a:lnTo>
                  <a:pt x="1255708" y="1260097"/>
                </a:lnTo>
                <a:lnTo>
                  <a:pt x="1262691" y="1268989"/>
                </a:lnTo>
                <a:lnTo>
                  <a:pt x="1269357" y="1277563"/>
                </a:lnTo>
                <a:lnTo>
                  <a:pt x="1275388" y="1286455"/>
                </a:lnTo>
                <a:lnTo>
                  <a:pt x="1281736" y="1295347"/>
                </a:lnTo>
                <a:lnTo>
                  <a:pt x="1287450" y="1304874"/>
                </a:lnTo>
                <a:lnTo>
                  <a:pt x="1292211" y="1312813"/>
                </a:lnTo>
                <a:lnTo>
                  <a:pt x="1296972" y="1321070"/>
                </a:lnTo>
                <a:lnTo>
                  <a:pt x="1305542" y="1337583"/>
                </a:lnTo>
                <a:lnTo>
                  <a:pt x="1309669" y="1345840"/>
                </a:lnTo>
                <a:lnTo>
                  <a:pt x="1314113" y="1353779"/>
                </a:lnTo>
                <a:lnTo>
                  <a:pt x="1319191" y="1361718"/>
                </a:lnTo>
                <a:lnTo>
                  <a:pt x="1324270" y="1369340"/>
                </a:lnTo>
                <a:lnTo>
                  <a:pt x="1325540" y="1354097"/>
                </a:lnTo>
                <a:lnTo>
                  <a:pt x="1326809" y="1339171"/>
                </a:lnTo>
                <a:lnTo>
                  <a:pt x="1328079" y="1324246"/>
                </a:lnTo>
                <a:lnTo>
                  <a:pt x="1330301" y="1309002"/>
                </a:lnTo>
                <a:lnTo>
                  <a:pt x="1333158" y="1294077"/>
                </a:lnTo>
                <a:lnTo>
                  <a:pt x="1336649" y="1279151"/>
                </a:lnTo>
                <a:lnTo>
                  <a:pt x="1338554" y="1271847"/>
                </a:lnTo>
                <a:lnTo>
                  <a:pt x="1340776" y="1264861"/>
                </a:lnTo>
                <a:lnTo>
                  <a:pt x="1342998" y="1257874"/>
                </a:lnTo>
                <a:lnTo>
                  <a:pt x="1345855" y="1250570"/>
                </a:lnTo>
                <a:lnTo>
                  <a:pt x="1343950" y="1241361"/>
                </a:lnTo>
                <a:lnTo>
                  <a:pt x="1341728" y="1232152"/>
                </a:lnTo>
                <a:lnTo>
                  <a:pt x="1338554" y="1223260"/>
                </a:lnTo>
                <a:lnTo>
                  <a:pt x="1335062" y="1214368"/>
                </a:lnTo>
                <a:lnTo>
                  <a:pt x="1331253" y="1205794"/>
                </a:lnTo>
                <a:lnTo>
                  <a:pt x="1326809" y="1197537"/>
                </a:lnTo>
                <a:lnTo>
                  <a:pt x="1322048" y="1189280"/>
                </a:lnTo>
                <a:lnTo>
                  <a:pt x="1316969" y="1181341"/>
                </a:lnTo>
                <a:lnTo>
                  <a:pt x="1313160" y="1175308"/>
                </a:lnTo>
                <a:lnTo>
                  <a:pt x="1309351" y="1169909"/>
                </a:lnTo>
                <a:lnTo>
                  <a:pt x="1301099" y="1159112"/>
                </a:lnTo>
                <a:lnTo>
                  <a:pt x="1296972" y="1153395"/>
                </a:lnTo>
                <a:lnTo>
                  <a:pt x="1293480" y="1147679"/>
                </a:lnTo>
                <a:lnTo>
                  <a:pt x="1290306" y="1141646"/>
                </a:lnTo>
                <a:lnTo>
                  <a:pt x="1289037" y="1138470"/>
                </a:lnTo>
                <a:lnTo>
                  <a:pt x="1287767" y="1134977"/>
                </a:lnTo>
                <a:lnTo>
                  <a:pt x="1290941" y="1135930"/>
                </a:lnTo>
                <a:lnTo>
                  <a:pt x="1293798" y="1136882"/>
                </a:lnTo>
                <a:lnTo>
                  <a:pt x="1296337" y="1138470"/>
                </a:lnTo>
                <a:lnTo>
                  <a:pt x="1298877" y="1139740"/>
                </a:lnTo>
                <a:lnTo>
                  <a:pt x="1301416" y="1141646"/>
                </a:lnTo>
                <a:lnTo>
                  <a:pt x="1303638" y="1143551"/>
                </a:lnTo>
                <a:lnTo>
                  <a:pt x="1307764" y="1147679"/>
                </a:lnTo>
                <a:lnTo>
                  <a:pt x="1311573" y="1152443"/>
                </a:lnTo>
                <a:lnTo>
                  <a:pt x="1315382" y="1157524"/>
                </a:lnTo>
                <a:lnTo>
                  <a:pt x="1319191" y="1162287"/>
                </a:lnTo>
                <a:lnTo>
                  <a:pt x="1323000" y="1166733"/>
                </a:lnTo>
                <a:lnTo>
                  <a:pt x="1328079" y="1173402"/>
                </a:lnTo>
                <a:lnTo>
                  <a:pt x="1333158" y="1179753"/>
                </a:lnTo>
                <a:lnTo>
                  <a:pt x="1337602" y="1186740"/>
                </a:lnTo>
                <a:lnTo>
                  <a:pt x="1341728" y="1194044"/>
                </a:lnTo>
                <a:lnTo>
                  <a:pt x="1349664" y="1208017"/>
                </a:lnTo>
                <a:lnTo>
                  <a:pt x="1357599" y="1222625"/>
                </a:lnTo>
                <a:lnTo>
                  <a:pt x="1367756" y="1196585"/>
                </a:lnTo>
                <a:lnTo>
                  <a:pt x="1373470" y="1183882"/>
                </a:lnTo>
                <a:lnTo>
                  <a:pt x="1378866" y="1171497"/>
                </a:lnTo>
                <a:lnTo>
                  <a:pt x="1384897" y="1159112"/>
                </a:lnTo>
                <a:lnTo>
                  <a:pt x="1391245" y="1146727"/>
                </a:lnTo>
                <a:lnTo>
                  <a:pt x="1398229" y="1134977"/>
                </a:lnTo>
                <a:lnTo>
                  <a:pt x="1402038" y="1128943"/>
                </a:lnTo>
                <a:lnTo>
                  <a:pt x="1406164" y="1123227"/>
                </a:lnTo>
                <a:lnTo>
                  <a:pt x="1417591" y="1103538"/>
                </a:lnTo>
                <a:lnTo>
                  <a:pt x="1429018" y="1084167"/>
                </a:lnTo>
                <a:lnTo>
                  <a:pt x="1452825" y="1045106"/>
                </a:lnTo>
                <a:lnTo>
                  <a:pt x="1476948" y="1006998"/>
                </a:lnTo>
                <a:lnTo>
                  <a:pt x="1501390" y="968573"/>
                </a:lnTo>
                <a:lnTo>
                  <a:pt x="1509642" y="955235"/>
                </a:lnTo>
                <a:lnTo>
                  <a:pt x="1517578" y="940945"/>
                </a:lnTo>
                <a:lnTo>
                  <a:pt x="1533449" y="913317"/>
                </a:lnTo>
                <a:lnTo>
                  <a:pt x="1549637" y="885371"/>
                </a:lnTo>
                <a:lnTo>
                  <a:pt x="1557890" y="871716"/>
                </a:lnTo>
                <a:lnTo>
                  <a:pt x="1566778" y="858060"/>
                </a:lnTo>
                <a:lnTo>
                  <a:pt x="1571222" y="849169"/>
                </a:lnTo>
                <a:lnTo>
                  <a:pt x="1576300" y="840277"/>
                </a:lnTo>
                <a:lnTo>
                  <a:pt x="1586140" y="822176"/>
                </a:lnTo>
                <a:lnTo>
                  <a:pt x="1591536" y="813284"/>
                </a:lnTo>
                <a:lnTo>
                  <a:pt x="1595980" y="804392"/>
                </a:lnTo>
                <a:lnTo>
                  <a:pt x="1600107" y="794865"/>
                </a:lnTo>
                <a:lnTo>
                  <a:pt x="1603916" y="785338"/>
                </a:lnTo>
                <a:lnTo>
                  <a:pt x="1606455" y="777716"/>
                </a:lnTo>
                <a:lnTo>
                  <a:pt x="1608360" y="770095"/>
                </a:lnTo>
                <a:lnTo>
                  <a:pt x="1609629" y="762156"/>
                </a:lnTo>
                <a:lnTo>
                  <a:pt x="1610899" y="754534"/>
                </a:lnTo>
                <a:lnTo>
                  <a:pt x="1611534" y="746595"/>
                </a:lnTo>
                <a:lnTo>
                  <a:pt x="1611851" y="738656"/>
                </a:lnTo>
                <a:lnTo>
                  <a:pt x="1612486" y="722778"/>
                </a:lnTo>
                <a:lnTo>
                  <a:pt x="1611534" y="718967"/>
                </a:lnTo>
                <a:lnTo>
                  <a:pt x="1609947" y="715474"/>
                </a:lnTo>
                <a:lnTo>
                  <a:pt x="1608677" y="711981"/>
                </a:lnTo>
                <a:lnTo>
                  <a:pt x="1606772" y="709123"/>
                </a:lnTo>
                <a:lnTo>
                  <a:pt x="1604233" y="706264"/>
                </a:lnTo>
                <a:lnTo>
                  <a:pt x="1601694" y="703406"/>
                </a:lnTo>
                <a:lnTo>
                  <a:pt x="1599154" y="700866"/>
                </a:lnTo>
                <a:lnTo>
                  <a:pt x="1595980" y="698643"/>
                </a:lnTo>
                <a:lnTo>
                  <a:pt x="1589632" y="694197"/>
                </a:lnTo>
                <a:lnTo>
                  <a:pt x="1583284" y="690069"/>
                </a:lnTo>
                <a:lnTo>
                  <a:pt x="1576618" y="686258"/>
                </a:lnTo>
                <a:lnTo>
                  <a:pt x="1570269" y="682130"/>
                </a:lnTo>
                <a:lnTo>
                  <a:pt x="1564873" y="678954"/>
                </a:lnTo>
                <a:lnTo>
                  <a:pt x="1559477" y="676096"/>
                </a:lnTo>
                <a:lnTo>
                  <a:pt x="1553764" y="673873"/>
                </a:lnTo>
                <a:lnTo>
                  <a:pt x="1548367" y="671650"/>
                </a:lnTo>
                <a:lnTo>
                  <a:pt x="1542337" y="670062"/>
                </a:lnTo>
                <a:lnTo>
                  <a:pt x="1536623" y="668474"/>
                </a:lnTo>
                <a:lnTo>
                  <a:pt x="1530592" y="667204"/>
                </a:lnTo>
                <a:lnTo>
                  <a:pt x="1524561" y="666251"/>
                </a:lnTo>
                <a:lnTo>
                  <a:pt x="1518530" y="665616"/>
                </a:lnTo>
                <a:lnTo>
                  <a:pt x="1512499" y="665299"/>
                </a:lnTo>
                <a:lnTo>
                  <a:pt x="1500437" y="664346"/>
                </a:lnTo>
                <a:close/>
                <a:moveTo>
                  <a:pt x="2000371" y="609725"/>
                </a:moveTo>
                <a:lnTo>
                  <a:pt x="1994658" y="610042"/>
                </a:lnTo>
                <a:lnTo>
                  <a:pt x="1989262" y="611313"/>
                </a:lnTo>
                <a:lnTo>
                  <a:pt x="1984183" y="612900"/>
                </a:lnTo>
                <a:lnTo>
                  <a:pt x="1978787" y="615441"/>
                </a:lnTo>
                <a:lnTo>
                  <a:pt x="1974343" y="618617"/>
                </a:lnTo>
                <a:lnTo>
                  <a:pt x="1969899" y="621792"/>
                </a:lnTo>
                <a:lnTo>
                  <a:pt x="1965773" y="625603"/>
                </a:lnTo>
                <a:lnTo>
                  <a:pt x="1961646" y="629414"/>
                </a:lnTo>
                <a:lnTo>
                  <a:pt x="1960377" y="644339"/>
                </a:lnTo>
                <a:lnTo>
                  <a:pt x="1958155" y="659583"/>
                </a:lnTo>
                <a:lnTo>
                  <a:pt x="1955298" y="674508"/>
                </a:lnTo>
                <a:lnTo>
                  <a:pt x="1952759" y="689434"/>
                </a:lnTo>
                <a:lnTo>
                  <a:pt x="1946410" y="719285"/>
                </a:lnTo>
                <a:lnTo>
                  <a:pt x="1943871" y="734210"/>
                </a:lnTo>
                <a:lnTo>
                  <a:pt x="1941014" y="749453"/>
                </a:lnTo>
                <a:lnTo>
                  <a:pt x="1939110" y="759615"/>
                </a:lnTo>
                <a:lnTo>
                  <a:pt x="1937205" y="770095"/>
                </a:lnTo>
                <a:lnTo>
                  <a:pt x="1934983" y="780575"/>
                </a:lnTo>
                <a:lnTo>
                  <a:pt x="1932761" y="790737"/>
                </a:lnTo>
                <a:lnTo>
                  <a:pt x="1924508" y="813284"/>
                </a:lnTo>
                <a:lnTo>
                  <a:pt x="1916573" y="836148"/>
                </a:lnTo>
                <a:lnTo>
                  <a:pt x="1908320" y="858696"/>
                </a:lnTo>
                <a:lnTo>
                  <a:pt x="1900067" y="881243"/>
                </a:lnTo>
                <a:lnTo>
                  <a:pt x="1891179" y="903790"/>
                </a:lnTo>
                <a:lnTo>
                  <a:pt x="1881974" y="926019"/>
                </a:lnTo>
                <a:lnTo>
                  <a:pt x="1872452" y="947931"/>
                </a:lnTo>
                <a:lnTo>
                  <a:pt x="1867056" y="959046"/>
                </a:lnTo>
                <a:lnTo>
                  <a:pt x="1861977" y="969526"/>
                </a:lnTo>
                <a:lnTo>
                  <a:pt x="1859120" y="975242"/>
                </a:lnTo>
                <a:lnTo>
                  <a:pt x="1856581" y="980323"/>
                </a:lnTo>
                <a:lnTo>
                  <a:pt x="1852454" y="991438"/>
                </a:lnTo>
                <a:lnTo>
                  <a:pt x="1848645" y="1002870"/>
                </a:lnTo>
                <a:lnTo>
                  <a:pt x="1845471" y="1013985"/>
                </a:lnTo>
                <a:lnTo>
                  <a:pt x="1842614" y="1025417"/>
                </a:lnTo>
                <a:lnTo>
                  <a:pt x="1839758" y="1037167"/>
                </a:lnTo>
                <a:lnTo>
                  <a:pt x="1834679" y="1060032"/>
                </a:lnTo>
                <a:lnTo>
                  <a:pt x="1832774" y="1070511"/>
                </a:lnTo>
                <a:lnTo>
                  <a:pt x="1830870" y="1080356"/>
                </a:lnTo>
                <a:lnTo>
                  <a:pt x="1829600" y="1090836"/>
                </a:lnTo>
                <a:lnTo>
                  <a:pt x="1828965" y="1100997"/>
                </a:lnTo>
                <a:lnTo>
                  <a:pt x="1828965" y="1111477"/>
                </a:lnTo>
                <a:lnTo>
                  <a:pt x="1828965" y="1121957"/>
                </a:lnTo>
                <a:lnTo>
                  <a:pt x="1829600" y="1132119"/>
                </a:lnTo>
                <a:lnTo>
                  <a:pt x="1830870" y="1142598"/>
                </a:lnTo>
                <a:lnTo>
                  <a:pt x="1832140" y="1152125"/>
                </a:lnTo>
                <a:lnTo>
                  <a:pt x="1833727" y="1161970"/>
                </a:lnTo>
                <a:lnTo>
                  <a:pt x="1835949" y="1181341"/>
                </a:lnTo>
                <a:lnTo>
                  <a:pt x="1837536" y="1190868"/>
                </a:lnTo>
                <a:lnTo>
                  <a:pt x="1838805" y="1200395"/>
                </a:lnTo>
                <a:lnTo>
                  <a:pt x="1841027" y="1209922"/>
                </a:lnTo>
                <a:lnTo>
                  <a:pt x="1843249" y="1219449"/>
                </a:lnTo>
                <a:lnTo>
                  <a:pt x="1846423" y="1231199"/>
                </a:lnTo>
                <a:lnTo>
                  <a:pt x="1849280" y="1242949"/>
                </a:lnTo>
                <a:lnTo>
                  <a:pt x="1854676" y="1266449"/>
                </a:lnTo>
                <a:lnTo>
                  <a:pt x="1857533" y="1278516"/>
                </a:lnTo>
                <a:lnTo>
                  <a:pt x="1860707" y="1289949"/>
                </a:lnTo>
                <a:lnTo>
                  <a:pt x="1864516" y="1301698"/>
                </a:lnTo>
                <a:lnTo>
                  <a:pt x="1868960" y="1312813"/>
                </a:lnTo>
                <a:lnTo>
                  <a:pt x="1869912" y="1304557"/>
                </a:lnTo>
                <a:lnTo>
                  <a:pt x="1870230" y="1296300"/>
                </a:lnTo>
                <a:lnTo>
                  <a:pt x="1870230" y="1288361"/>
                </a:lnTo>
                <a:lnTo>
                  <a:pt x="1870230" y="1279786"/>
                </a:lnTo>
                <a:lnTo>
                  <a:pt x="1869912" y="1263273"/>
                </a:lnTo>
                <a:lnTo>
                  <a:pt x="1870230" y="1255016"/>
                </a:lnTo>
                <a:lnTo>
                  <a:pt x="1870865" y="1246760"/>
                </a:lnTo>
                <a:lnTo>
                  <a:pt x="1874991" y="1203571"/>
                </a:lnTo>
                <a:lnTo>
                  <a:pt x="1877213" y="1182294"/>
                </a:lnTo>
                <a:lnTo>
                  <a:pt x="1879752" y="1160700"/>
                </a:lnTo>
                <a:lnTo>
                  <a:pt x="1881974" y="1143869"/>
                </a:lnTo>
                <a:lnTo>
                  <a:pt x="1884196" y="1127355"/>
                </a:lnTo>
                <a:lnTo>
                  <a:pt x="1887053" y="1093376"/>
                </a:lnTo>
                <a:lnTo>
                  <a:pt x="1889275" y="1076545"/>
                </a:lnTo>
                <a:lnTo>
                  <a:pt x="1891497" y="1060032"/>
                </a:lnTo>
                <a:lnTo>
                  <a:pt x="1893084" y="1051775"/>
                </a:lnTo>
                <a:lnTo>
                  <a:pt x="1894988" y="1043518"/>
                </a:lnTo>
                <a:lnTo>
                  <a:pt x="1897210" y="1035579"/>
                </a:lnTo>
                <a:lnTo>
                  <a:pt x="1899432" y="1027323"/>
                </a:lnTo>
                <a:lnTo>
                  <a:pt x="1904194" y="1013667"/>
                </a:lnTo>
                <a:lnTo>
                  <a:pt x="1908637" y="1000330"/>
                </a:lnTo>
                <a:lnTo>
                  <a:pt x="1916573" y="972701"/>
                </a:lnTo>
                <a:lnTo>
                  <a:pt x="1924508" y="945073"/>
                </a:lnTo>
                <a:lnTo>
                  <a:pt x="1932761" y="917763"/>
                </a:lnTo>
                <a:lnTo>
                  <a:pt x="1945458" y="882195"/>
                </a:lnTo>
                <a:lnTo>
                  <a:pt x="1952124" y="864729"/>
                </a:lnTo>
                <a:lnTo>
                  <a:pt x="1959107" y="846946"/>
                </a:lnTo>
                <a:lnTo>
                  <a:pt x="1962916" y="838372"/>
                </a:lnTo>
                <a:lnTo>
                  <a:pt x="1967042" y="829797"/>
                </a:lnTo>
                <a:lnTo>
                  <a:pt x="1971169" y="821541"/>
                </a:lnTo>
                <a:lnTo>
                  <a:pt x="1976248" y="813284"/>
                </a:lnTo>
                <a:lnTo>
                  <a:pt x="1981009" y="805345"/>
                </a:lnTo>
                <a:lnTo>
                  <a:pt x="1986088" y="797406"/>
                </a:lnTo>
                <a:lnTo>
                  <a:pt x="1992119" y="789784"/>
                </a:lnTo>
                <a:lnTo>
                  <a:pt x="1997832" y="782480"/>
                </a:lnTo>
                <a:lnTo>
                  <a:pt x="2007355" y="776446"/>
                </a:lnTo>
                <a:lnTo>
                  <a:pt x="2015925" y="769777"/>
                </a:lnTo>
                <a:lnTo>
                  <a:pt x="2033065" y="755805"/>
                </a:lnTo>
                <a:lnTo>
                  <a:pt x="2041636" y="749136"/>
                </a:lnTo>
                <a:lnTo>
                  <a:pt x="2050206" y="742467"/>
                </a:lnTo>
                <a:lnTo>
                  <a:pt x="2059411" y="735798"/>
                </a:lnTo>
                <a:lnTo>
                  <a:pt x="2068616" y="730082"/>
                </a:lnTo>
                <a:lnTo>
                  <a:pt x="2073060" y="727224"/>
                </a:lnTo>
                <a:lnTo>
                  <a:pt x="2077822" y="724683"/>
                </a:lnTo>
                <a:lnTo>
                  <a:pt x="2082265" y="721825"/>
                </a:lnTo>
                <a:lnTo>
                  <a:pt x="2087344" y="718967"/>
                </a:lnTo>
                <a:lnTo>
                  <a:pt x="2091470" y="715791"/>
                </a:lnTo>
                <a:lnTo>
                  <a:pt x="2093375" y="714204"/>
                </a:lnTo>
                <a:lnTo>
                  <a:pt x="2095280" y="711981"/>
                </a:lnTo>
                <a:lnTo>
                  <a:pt x="2096867" y="710075"/>
                </a:lnTo>
                <a:lnTo>
                  <a:pt x="2098136" y="707852"/>
                </a:lnTo>
                <a:lnTo>
                  <a:pt x="2099406" y="705629"/>
                </a:lnTo>
                <a:lnTo>
                  <a:pt x="2100358" y="702771"/>
                </a:lnTo>
                <a:lnTo>
                  <a:pt x="2116229" y="699596"/>
                </a:lnTo>
                <a:lnTo>
                  <a:pt x="2132100" y="697055"/>
                </a:lnTo>
                <a:lnTo>
                  <a:pt x="2148288" y="694832"/>
                </a:lnTo>
                <a:lnTo>
                  <a:pt x="2164159" y="693562"/>
                </a:lnTo>
                <a:lnTo>
                  <a:pt x="2172412" y="693244"/>
                </a:lnTo>
                <a:lnTo>
                  <a:pt x="2180348" y="693244"/>
                </a:lnTo>
                <a:lnTo>
                  <a:pt x="2188600" y="693244"/>
                </a:lnTo>
                <a:lnTo>
                  <a:pt x="2196536" y="693562"/>
                </a:lnTo>
                <a:lnTo>
                  <a:pt x="2204471" y="694197"/>
                </a:lnTo>
                <a:lnTo>
                  <a:pt x="2212724" y="695150"/>
                </a:lnTo>
                <a:lnTo>
                  <a:pt x="2220660" y="696102"/>
                </a:lnTo>
                <a:lnTo>
                  <a:pt x="2228595" y="698008"/>
                </a:lnTo>
                <a:lnTo>
                  <a:pt x="2252402" y="703724"/>
                </a:lnTo>
                <a:lnTo>
                  <a:pt x="2275891" y="710393"/>
                </a:lnTo>
                <a:lnTo>
                  <a:pt x="2299380" y="717697"/>
                </a:lnTo>
                <a:lnTo>
                  <a:pt x="2322868" y="725636"/>
                </a:lnTo>
                <a:lnTo>
                  <a:pt x="2345723" y="734210"/>
                </a:lnTo>
                <a:lnTo>
                  <a:pt x="2368577" y="743102"/>
                </a:lnTo>
                <a:lnTo>
                  <a:pt x="2390796" y="752947"/>
                </a:lnTo>
                <a:lnTo>
                  <a:pt x="2413333" y="763109"/>
                </a:lnTo>
                <a:lnTo>
                  <a:pt x="2421903" y="769142"/>
                </a:lnTo>
                <a:lnTo>
                  <a:pt x="2430791" y="774858"/>
                </a:lnTo>
                <a:lnTo>
                  <a:pt x="2439361" y="781210"/>
                </a:lnTo>
                <a:lnTo>
                  <a:pt x="2448249" y="787561"/>
                </a:lnTo>
                <a:lnTo>
                  <a:pt x="2456502" y="794230"/>
                </a:lnTo>
                <a:lnTo>
                  <a:pt x="2464437" y="801216"/>
                </a:lnTo>
                <a:lnTo>
                  <a:pt x="2472373" y="808203"/>
                </a:lnTo>
                <a:lnTo>
                  <a:pt x="2479991" y="815507"/>
                </a:lnTo>
                <a:lnTo>
                  <a:pt x="2498718" y="833608"/>
                </a:lnTo>
                <a:lnTo>
                  <a:pt x="2508241" y="842500"/>
                </a:lnTo>
                <a:lnTo>
                  <a:pt x="2517446" y="852027"/>
                </a:lnTo>
                <a:lnTo>
                  <a:pt x="2526651" y="861236"/>
                </a:lnTo>
                <a:lnTo>
                  <a:pt x="2535539" y="871081"/>
                </a:lnTo>
                <a:lnTo>
                  <a:pt x="2543474" y="881243"/>
                </a:lnTo>
                <a:lnTo>
                  <a:pt x="2547283" y="886641"/>
                </a:lnTo>
                <a:lnTo>
                  <a:pt x="2550458" y="892358"/>
                </a:lnTo>
                <a:lnTo>
                  <a:pt x="2558076" y="903472"/>
                </a:lnTo>
                <a:lnTo>
                  <a:pt x="2565694" y="914269"/>
                </a:lnTo>
                <a:lnTo>
                  <a:pt x="2573312" y="925384"/>
                </a:lnTo>
                <a:lnTo>
                  <a:pt x="2580930" y="936816"/>
                </a:lnTo>
                <a:lnTo>
                  <a:pt x="2588548" y="928242"/>
                </a:lnTo>
                <a:lnTo>
                  <a:pt x="2596483" y="920303"/>
                </a:lnTo>
                <a:lnTo>
                  <a:pt x="2612354" y="904107"/>
                </a:lnTo>
                <a:lnTo>
                  <a:pt x="2595848" y="873304"/>
                </a:lnTo>
                <a:lnTo>
                  <a:pt x="2585374" y="886324"/>
                </a:lnTo>
                <a:lnTo>
                  <a:pt x="2575534" y="899661"/>
                </a:lnTo>
                <a:lnTo>
                  <a:pt x="2571090" y="898709"/>
                </a:lnTo>
                <a:lnTo>
                  <a:pt x="2568550" y="898391"/>
                </a:lnTo>
                <a:lnTo>
                  <a:pt x="2566011" y="897756"/>
                </a:lnTo>
                <a:lnTo>
                  <a:pt x="2564424" y="897121"/>
                </a:lnTo>
                <a:lnTo>
                  <a:pt x="2563789" y="896486"/>
                </a:lnTo>
                <a:lnTo>
                  <a:pt x="2563154" y="895533"/>
                </a:lnTo>
                <a:lnTo>
                  <a:pt x="2562837" y="894580"/>
                </a:lnTo>
                <a:lnTo>
                  <a:pt x="2562202" y="893310"/>
                </a:lnTo>
                <a:lnTo>
                  <a:pt x="2562202" y="892358"/>
                </a:lnTo>
                <a:lnTo>
                  <a:pt x="2562837" y="890452"/>
                </a:lnTo>
                <a:lnTo>
                  <a:pt x="2573312" y="874256"/>
                </a:lnTo>
                <a:lnTo>
                  <a:pt x="2584104" y="858060"/>
                </a:lnTo>
                <a:lnTo>
                  <a:pt x="2575534" y="848534"/>
                </a:lnTo>
                <a:lnTo>
                  <a:pt x="2566011" y="857743"/>
                </a:lnTo>
                <a:lnTo>
                  <a:pt x="2561250" y="862189"/>
                </a:lnTo>
                <a:lnTo>
                  <a:pt x="2556171" y="866317"/>
                </a:lnTo>
                <a:lnTo>
                  <a:pt x="2552679" y="865047"/>
                </a:lnTo>
                <a:lnTo>
                  <a:pt x="2549823" y="863142"/>
                </a:lnTo>
                <a:lnTo>
                  <a:pt x="2547918" y="860919"/>
                </a:lnTo>
                <a:lnTo>
                  <a:pt x="2546014" y="857743"/>
                </a:lnTo>
                <a:lnTo>
                  <a:pt x="2547601" y="854250"/>
                </a:lnTo>
                <a:lnTo>
                  <a:pt x="2549505" y="851074"/>
                </a:lnTo>
                <a:lnTo>
                  <a:pt x="2553632" y="845040"/>
                </a:lnTo>
                <a:lnTo>
                  <a:pt x="2562837" y="832973"/>
                </a:lnTo>
                <a:lnTo>
                  <a:pt x="2554901" y="823446"/>
                </a:lnTo>
                <a:lnTo>
                  <a:pt x="2547283" y="814236"/>
                </a:lnTo>
                <a:lnTo>
                  <a:pt x="2530460" y="836784"/>
                </a:lnTo>
                <a:lnTo>
                  <a:pt x="2518398" y="836148"/>
                </a:lnTo>
                <a:lnTo>
                  <a:pt x="2519668" y="830750"/>
                </a:lnTo>
                <a:lnTo>
                  <a:pt x="2520938" y="825669"/>
                </a:lnTo>
                <a:lnTo>
                  <a:pt x="2522525" y="820905"/>
                </a:lnTo>
                <a:lnTo>
                  <a:pt x="2524747" y="816142"/>
                </a:lnTo>
                <a:lnTo>
                  <a:pt x="2526651" y="811061"/>
                </a:lnTo>
                <a:lnTo>
                  <a:pt x="2529191" y="806615"/>
                </a:lnTo>
                <a:lnTo>
                  <a:pt x="2534587" y="797406"/>
                </a:lnTo>
                <a:lnTo>
                  <a:pt x="2526016" y="789467"/>
                </a:lnTo>
                <a:lnTo>
                  <a:pt x="2524747" y="790737"/>
                </a:lnTo>
                <a:lnTo>
                  <a:pt x="2523160" y="792642"/>
                </a:lnTo>
                <a:lnTo>
                  <a:pt x="2520303" y="796770"/>
                </a:lnTo>
                <a:lnTo>
                  <a:pt x="2517129" y="800899"/>
                </a:lnTo>
                <a:lnTo>
                  <a:pt x="2513954" y="805027"/>
                </a:lnTo>
                <a:lnTo>
                  <a:pt x="2512685" y="806615"/>
                </a:lnTo>
                <a:lnTo>
                  <a:pt x="2510780" y="808520"/>
                </a:lnTo>
                <a:lnTo>
                  <a:pt x="2509193" y="809791"/>
                </a:lnTo>
                <a:lnTo>
                  <a:pt x="2507289" y="810426"/>
                </a:lnTo>
                <a:lnTo>
                  <a:pt x="2505067" y="811061"/>
                </a:lnTo>
                <a:lnTo>
                  <a:pt x="2502845" y="811061"/>
                </a:lnTo>
                <a:lnTo>
                  <a:pt x="2500623" y="810426"/>
                </a:lnTo>
                <a:lnTo>
                  <a:pt x="2498083" y="809473"/>
                </a:lnTo>
                <a:lnTo>
                  <a:pt x="2497131" y="808520"/>
                </a:lnTo>
                <a:lnTo>
                  <a:pt x="2496496" y="806932"/>
                </a:lnTo>
                <a:lnTo>
                  <a:pt x="2496179" y="805980"/>
                </a:lnTo>
                <a:lnTo>
                  <a:pt x="2496179" y="805027"/>
                </a:lnTo>
                <a:lnTo>
                  <a:pt x="2496496" y="802487"/>
                </a:lnTo>
                <a:lnTo>
                  <a:pt x="2497449" y="800581"/>
                </a:lnTo>
                <a:lnTo>
                  <a:pt x="2499988" y="796135"/>
                </a:lnTo>
                <a:lnTo>
                  <a:pt x="2501258" y="793912"/>
                </a:lnTo>
                <a:lnTo>
                  <a:pt x="2502210" y="791689"/>
                </a:lnTo>
                <a:lnTo>
                  <a:pt x="2508241" y="782162"/>
                </a:lnTo>
                <a:lnTo>
                  <a:pt x="2514272" y="772953"/>
                </a:lnTo>
                <a:lnTo>
                  <a:pt x="2500623" y="764696"/>
                </a:lnTo>
                <a:lnTo>
                  <a:pt x="2497766" y="767554"/>
                </a:lnTo>
                <a:lnTo>
                  <a:pt x="2494909" y="771365"/>
                </a:lnTo>
                <a:lnTo>
                  <a:pt x="2492370" y="775176"/>
                </a:lnTo>
                <a:lnTo>
                  <a:pt x="2489513" y="778669"/>
                </a:lnTo>
                <a:lnTo>
                  <a:pt x="2486022" y="781845"/>
                </a:lnTo>
                <a:lnTo>
                  <a:pt x="2484434" y="783115"/>
                </a:lnTo>
                <a:lnTo>
                  <a:pt x="2482530" y="784385"/>
                </a:lnTo>
                <a:lnTo>
                  <a:pt x="2480625" y="785338"/>
                </a:lnTo>
                <a:lnTo>
                  <a:pt x="2478404" y="785973"/>
                </a:lnTo>
                <a:lnTo>
                  <a:pt x="2476499" y="786291"/>
                </a:lnTo>
                <a:lnTo>
                  <a:pt x="2473960" y="786608"/>
                </a:lnTo>
                <a:lnTo>
                  <a:pt x="2473007" y="785973"/>
                </a:lnTo>
                <a:lnTo>
                  <a:pt x="2472055" y="785338"/>
                </a:lnTo>
                <a:lnTo>
                  <a:pt x="2470468" y="783433"/>
                </a:lnTo>
                <a:lnTo>
                  <a:pt x="2469516" y="781527"/>
                </a:lnTo>
                <a:lnTo>
                  <a:pt x="2469516" y="779304"/>
                </a:lnTo>
                <a:lnTo>
                  <a:pt x="2469833" y="777081"/>
                </a:lnTo>
                <a:lnTo>
                  <a:pt x="2470468" y="774858"/>
                </a:lnTo>
                <a:lnTo>
                  <a:pt x="2471738" y="772953"/>
                </a:lnTo>
                <a:lnTo>
                  <a:pt x="2473007" y="770730"/>
                </a:lnTo>
                <a:lnTo>
                  <a:pt x="2476816" y="765332"/>
                </a:lnTo>
                <a:lnTo>
                  <a:pt x="2479991" y="758980"/>
                </a:lnTo>
                <a:lnTo>
                  <a:pt x="2481260" y="755805"/>
                </a:lnTo>
                <a:lnTo>
                  <a:pt x="2482530" y="752947"/>
                </a:lnTo>
                <a:lnTo>
                  <a:pt x="2483482" y="749453"/>
                </a:lnTo>
                <a:lnTo>
                  <a:pt x="2484117" y="745960"/>
                </a:lnTo>
                <a:lnTo>
                  <a:pt x="2481578" y="747230"/>
                </a:lnTo>
                <a:lnTo>
                  <a:pt x="2479673" y="749136"/>
                </a:lnTo>
                <a:lnTo>
                  <a:pt x="2475864" y="752629"/>
                </a:lnTo>
                <a:lnTo>
                  <a:pt x="2472373" y="756757"/>
                </a:lnTo>
                <a:lnTo>
                  <a:pt x="2469198" y="760886"/>
                </a:lnTo>
                <a:lnTo>
                  <a:pt x="2463802" y="770095"/>
                </a:lnTo>
                <a:lnTo>
                  <a:pt x="2460946" y="774541"/>
                </a:lnTo>
                <a:lnTo>
                  <a:pt x="2457771" y="778669"/>
                </a:lnTo>
                <a:lnTo>
                  <a:pt x="2446027" y="774223"/>
                </a:lnTo>
                <a:lnTo>
                  <a:pt x="2446979" y="769142"/>
                </a:lnTo>
                <a:lnTo>
                  <a:pt x="2449201" y="764379"/>
                </a:lnTo>
                <a:lnTo>
                  <a:pt x="2451106" y="759298"/>
                </a:lnTo>
                <a:lnTo>
                  <a:pt x="2453962" y="754852"/>
                </a:lnTo>
                <a:lnTo>
                  <a:pt x="2457137" y="750406"/>
                </a:lnTo>
                <a:lnTo>
                  <a:pt x="2460628" y="746278"/>
                </a:lnTo>
                <a:lnTo>
                  <a:pt x="2467611" y="738339"/>
                </a:lnTo>
                <a:lnTo>
                  <a:pt x="2462533" y="735163"/>
                </a:lnTo>
                <a:lnTo>
                  <a:pt x="2457771" y="732940"/>
                </a:lnTo>
                <a:lnTo>
                  <a:pt x="2453010" y="730399"/>
                </a:lnTo>
                <a:lnTo>
                  <a:pt x="2447931" y="728812"/>
                </a:lnTo>
                <a:lnTo>
                  <a:pt x="2442853" y="726589"/>
                </a:lnTo>
                <a:lnTo>
                  <a:pt x="2437774" y="725318"/>
                </a:lnTo>
                <a:lnTo>
                  <a:pt x="2426982" y="722460"/>
                </a:lnTo>
                <a:lnTo>
                  <a:pt x="2416507" y="720237"/>
                </a:lnTo>
                <a:lnTo>
                  <a:pt x="2405715" y="718332"/>
                </a:lnTo>
                <a:lnTo>
                  <a:pt x="2394922" y="716744"/>
                </a:lnTo>
                <a:lnTo>
                  <a:pt x="2384765" y="714204"/>
                </a:lnTo>
                <a:lnTo>
                  <a:pt x="2348897" y="710075"/>
                </a:lnTo>
                <a:lnTo>
                  <a:pt x="2330804" y="707535"/>
                </a:lnTo>
                <a:lnTo>
                  <a:pt x="2313029" y="704994"/>
                </a:lnTo>
                <a:lnTo>
                  <a:pt x="2294936" y="702136"/>
                </a:lnTo>
                <a:lnTo>
                  <a:pt x="2277478" y="698643"/>
                </a:lnTo>
                <a:lnTo>
                  <a:pt x="2259385" y="694515"/>
                </a:lnTo>
                <a:lnTo>
                  <a:pt x="2242244" y="690069"/>
                </a:lnTo>
                <a:lnTo>
                  <a:pt x="2211137" y="681177"/>
                </a:lnTo>
                <a:lnTo>
                  <a:pt x="2195584" y="676413"/>
                </a:lnTo>
                <a:lnTo>
                  <a:pt x="2180030" y="671650"/>
                </a:lnTo>
                <a:lnTo>
                  <a:pt x="2164794" y="666569"/>
                </a:lnTo>
                <a:lnTo>
                  <a:pt x="2150193" y="661170"/>
                </a:lnTo>
                <a:lnTo>
                  <a:pt x="2134957" y="654819"/>
                </a:lnTo>
                <a:lnTo>
                  <a:pt x="2120356" y="647833"/>
                </a:lnTo>
                <a:lnTo>
                  <a:pt x="2105437" y="642434"/>
                </a:lnTo>
                <a:lnTo>
                  <a:pt x="2090836" y="636718"/>
                </a:lnTo>
                <a:lnTo>
                  <a:pt x="2076234" y="631002"/>
                </a:lnTo>
                <a:lnTo>
                  <a:pt x="2061316" y="624968"/>
                </a:lnTo>
                <a:lnTo>
                  <a:pt x="2046397" y="619887"/>
                </a:lnTo>
                <a:lnTo>
                  <a:pt x="2039096" y="617664"/>
                </a:lnTo>
                <a:lnTo>
                  <a:pt x="2031478" y="615441"/>
                </a:lnTo>
                <a:lnTo>
                  <a:pt x="2023860" y="613853"/>
                </a:lnTo>
                <a:lnTo>
                  <a:pt x="2015925" y="611948"/>
                </a:lnTo>
                <a:lnTo>
                  <a:pt x="2008307" y="610678"/>
                </a:lnTo>
                <a:lnTo>
                  <a:pt x="2000371" y="609725"/>
                </a:lnTo>
                <a:close/>
                <a:moveTo>
                  <a:pt x="1769926" y="476030"/>
                </a:moveTo>
                <a:lnTo>
                  <a:pt x="1763577" y="489685"/>
                </a:lnTo>
                <a:lnTo>
                  <a:pt x="1757864" y="503658"/>
                </a:lnTo>
                <a:lnTo>
                  <a:pt x="1747071" y="532239"/>
                </a:lnTo>
                <a:lnTo>
                  <a:pt x="1741358" y="546212"/>
                </a:lnTo>
                <a:lnTo>
                  <a:pt x="1735010" y="559867"/>
                </a:lnTo>
                <a:lnTo>
                  <a:pt x="1731518" y="566854"/>
                </a:lnTo>
                <a:lnTo>
                  <a:pt x="1728026" y="573205"/>
                </a:lnTo>
                <a:lnTo>
                  <a:pt x="1724217" y="579874"/>
                </a:lnTo>
                <a:lnTo>
                  <a:pt x="1720091" y="586543"/>
                </a:lnTo>
                <a:lnTo>
                  <a:pt x="1715647" y="594164"/>
                </a:lnTo>
                <a:lnTo>
                  <a:pt x="1710886" y="601151"/>
                </a:lnTo>
                <a:lnTo>
                  <a:pt x="1706124" y="608455"/>
                </a:lnTo>
                <a:lnTo>
                  <a:pt x="1700728" y="615441"/>
                </a:lnTo>
                <a:lnTo>
                  <a:pt x="1695332" y="622427"/>
                </a:lnTo>
                <a:lnTo>
                  <a:pt x="1689301" y="628779"/>
                </a:lnTo>
                <a:lnTo>
                  <a:pt x="1683588" y="635447"/>
                </a:lnTo>
                <a:lnTo>
                  <a:pt x="1676922" y="641799"/>
                </a:lnTo>
                <a:lnTo>
                  <a:pt x="1670574" y="648785"/>
                </a:lnTo>
                <a:lnTo>
                  <a:pt x="1663590" y="655454"/>
                </a:lnTo>
                <a:lnTo>
                  <a:pt x="1655655" y="661488"/>
                </a:lnTo>
                <a:lnTo>
                  <a:pt x="1647719" y="666886"/>
                </a:lnTo>
                <a:lnTo>
                  <a:pt x="1643276" y="669427"/>
                </a:lnTo>
                <a:lnTo>
                  <a:pt x="1639149" y="671332"/>
                </a:lnTo>
                <a:lnTo>
                  <a:pt x="1634705" y="673555"/>
                </a:lnTo>
                <a:lnTo>
                  <a:pt x="1630261" y="675461"/>
                </a:lnTo>
                <a:lnTo>
                  <a:pt x="1625500" y="677049"/>
                </a:lnTo>
                <a:lnTo>
                  <a:pt x="1620739" y="678636"/>
                </a:lnTo>
                <a:lnTo>
                  <a:pt x="1615978" y="679589"/>
                </a:lnTo>
                <a:lnTo>
                  <a:pt x="1611216" y="680542"/>
                </a:lnTo>
                <a:lnTo>
                  <a:pt x="1628992" y="687528"/>
                </a:lnTo>
                <a:lnTo>
                  <a:pt x="1630579" y="703724"/>
                </a:lnTo>
                <a:lnTo>
                  <a:pt x="1631531" y="720237"/>
                </a:lnTo>
                <a:lnTo>
                  <a:pt x="1632166" y="737068"/>
                </a:lnTo>
                <a:lnTo>
                  <a:pt x="1632166" y="745325"/>
                </a:lnTo>
                <a:lnTo>
                  <a:pt x="1631849" y="753582"/>
                </a:lnTo>
                <a:lnTo>
                  <a:pt x="1631214" y="761838"/>
                </a:lnTo>
                <a:lnTo>
                  <a:pt x="1630261" y="770095"/>
                </a:lnTo>
                <a:lnTo>
                  <a:pt x="1628674" y="778034"/>
                </a:lnTo>
                <a:lnTo>
                  <a:pt x="1627087" y="785973"/>
                </a:lnTo>
                <a:lnTo>
                  <a:pt x="1624865" y="793912"/>
                </a:lnTo>
                <a:lnTo>
                  <a:pt x="1622326" y="801534"/>
                </a:lnTo>
                <a:lnTo>
                  <a:pt x="1619152" y="809155"/>
                </a:lnTo>
                <a:lnTo>
                  <a:pt x="1615343" y="816777"/>
                </a:lnTo>
                <a:lnTo>
                  <a:pt x="1597250" y="848216"/>
                </a:lnTo>
                <a:lnTo>
                  <a:pt x="1579475" y="879655"/>
                </a:lnTo>
                <a:lnTo>
                  <a:pt x="1561064" y="910776"/>
                </a:lnTo>
                <a:lnTo>
                  <a:pt x="1542337" y="941898"/>
                </a:lnTo>
                <a:lnTo>
                  <a:pt x="1505199" y="1004140"/>
                </a:lnTo>
                <a:lnTo>
                  <a:pt x="1466791" y="1065430"/>
                </a:lnTo>
                <a:lnTo>
                  <a:pt x="1459173" y="1076545"/>
                </a:lnTo>
                <a:lnTo>
                  <a:pt x="1451872" y="1087660"/>
                </a:lnTo>
                <a:lnTo>
                  <a:pt x="1444889" y="1098774"/>
                </a:lnTo>
                <a:lnTo>
                  <a:pt x="1437906" y="1110524"/>
                </a:lnTo>
                <a:lnTo>
                  <a:pt x="1424574" y="1133071"/>
                </a:lnTo>
                <a:lnTo>
                  <a:pt x="1417274" y="1144504"/>
                </a:lnTo>
                <a:lnTo>
                  <a:pt x="1409973" y="1155618"/>
                </a:lnTo>
                <a:lnTo>
                  <a:pt x="1401085" y="1173720"/>
                </a:lnTo>
                <a:lnTo>
                  <a:pt x="1392515" y="1191503"/>
                </a:lnTo>
                <a:lnTo>
                  <a:pt x="1383627" y="1209922"/>
                </a:lnTo>
                <a:lnTo>
                  <a:pt x="1375692" y="1228023"/>
                </a:lnTo>
                <a:lnTo>
                  <a:pt x="1368709" y="1246760"/>
                </a:lnTo>
                <a:lnTo>
                  <a:pt x="1361725" y="1265496"/>
                </a:lnTo>
                <a:lnTo>
                  <a:pt x="1355377" y="1284550"/>
                </a:lnTo>
                <a:lnTo>
                  <a:pt x="1349664" y="1303604"/>
                </a:lnTo>
                <a:lnTo>
                  <a:pt x="1347759" y="1314401"/>
                </a:lnTo>
                <a:lnTo>
                  <a:pt x="1346489" y="1325198"/>
                </a:lnTo>
                <a:lnTo>
                  <a:pt x="1345220" y="1336313"/>
                </a:lnTo>
                <a:lnTo>
                  <a:pt x="1343950" y="1346793"/>
                </a:lnTo>
                <a:lnTo>
                  <a:pt x="1343315" y="1357907"/>
                </a:lnTo>
                <a:lnTo>
                  <a:pt x="1342680" y="1369022"/>
                </a:lnTo>
                <a:lnTo>
                  <a:pt x="1342045" y="1390617"/>
                </a:lnTo>
                <a:lnTo>
                  <a:pt x="1344902" y="1384583"/>
                </a:lnTo>
                <a:lnTo>
                  <a:pt x="1347124" y="1377914"/>
                </a:lnTo>
                <a:lnTo>
                  <a:pt x="1352520" y="1364894"/>
                </a:lnTo>
                <a:lnTo>
                  <a:pt x="1354742" y="1358225"/>
                </a:lnTo>
                <a:lnTo>
                  <a:pt x="1357599" y="1351874"/>
                </a:lnTo>
                <a:lnTo>
                  <a:pt x="1360773" y="1345522"/>
                </a:lnTo>
                <a:lnTo>
                  <a:pt x="1363947" y="1339171"/>
                </a:lnTo>
                <a:lnTo>
                  <a:pt x="1371883" y="1327104"/>
                </a:lnTo>
                <a:lnTo>
                  <a:pt x="1379501" y="1314719"/>
                </a:lnTo>
                <a:lnTo>
                  <a:pt x="1394420" y="1289949"/>
                </a:lnTo>
                <a:lnTo>
                  <a:pt x="1401720" y="1277563"/>
                </a:lnTo>
                <a:lnTo>
                  <a:pt x="1409338" y="1265179"/>
                </a:lnTo>
                <a:lnTo>
                  <a:pt x="1417274" y="1252793"/>
                </a:lnTo>
                <a:lnTo>
                  <a:pt x="1425209" y="1241043"/>
                </a:lnTo>
                <a:lnTo>
                  <a:pt x="1433462" y="1229294"/>
                </a:lnTo>
                <a:lnTo>
                  <a:pt x="1441715" y="1217544"/>
                </a:lnTo>
                <a:lnTo>
                  <a:pt x="1450285" y="1206111"/>
                </a:lnTo>
                <a:lnTo>
                  <a:pt x="1459173" y="1194997"/>
                </a:lnTo>
                <a:lnTo>
                  <a:pt x="1464252" y="1189916"/>
                </a:lnTo>
                <a:lnTo>
                  <a:pt x="1469013" y="1184517"/>
                </a:lnTo>
                <a:lnTo>
                  <a:pt x="1473774" y="1179436"/>
                </a:lnTo>
                <a:lnTo>
                  <a:pt x="1478853" y="1174673"/>
                </a:lnTo>
                <a:lnTo>
                  <a:pt x="1484566" y="1170227"/>
                </a:lnTo>
                <a:lnTo>
                  <a:pt x="1489962" y="1165781"/>
                </a:lnTo>
                <a:lnTo>
                  <a:pt x="1495993" y="1161652"/>
                </a:lnTo>
                <a:lnTo>
                  <a:pt x="1501707" y="1157841"/>
                </a:lnTo>
                <a:lnTo>
                  <a:pt x="1532814" y="1137517"/>
                </a:lnTo>
                <a:lnTo>
                  <a:pt x="1563921" y="1117193"/>
                </a:lnTo>
                <a:lnTo>
                  <a:pt x="1595345" y="1097822"/>
                </a:lnTo>
                <a:lnTo>
                  <a:pt x="1626770" y="1078133"/>
                </a:lnTo>
                <a:lnTo>
                  <a:pt x="1627405" y="1070511"/>
                </a:lnTo>
                <a:lnTo>
                  <a:pt x="1628040" y="1062889"/>
                </a:lnTo>
                <a:lnTo>
                  <a:pt x="1630261" y="1047647"/>
                </a:lnTo>
                <a:lnTo>
                  <a:pt x="1630896" y="1040025"/>
                </a:lnTo>
                <a:lnTo>
                  <a:pt x="1631531" y="1032404"/>
                </a:lnTo>
                <a:lnTo>
                  <a:pt x="1631531" y="1024782"/>
                </a:lnTo>
                <a:lnTo>
                  <a:pt x="1631214" y="1017160"/>
                </a:lnTo>
                <a:lnTo>
                  <a:pt x="1630579" y="1006998"/>
                </a:lnTo>
                <a:lnTo>
                  <a:pt x="1629309" y="996836"/>
                </a:lnTo>
                <a:lnTo>
                  <a:pt x="1627722" y="986992"/>
                </a:lnTo>
                <a:lnTo>
                  <a:pt x="1625818" y="977147"/>
                </a:lnTo>
                <a:lnTo>
                  <a:pt x="1622326" y="957141"/>
                </a:lnTo>
                <a:lnTo>
                  <a:pt x="1620739" y="947296"/>
                </a:lnTo>
                <a:lnTo>
                  <a:pt x="1619787" y="937134"/>
                </a:lnTo>
                <a:lnTo>
                  <a:pt x="1629627" y="941580"/>
                </a:lnTo>
                <a:lnTo>
                  <a:pt x="1633436" y="950154"/>
                </a:lnTo>
                <a:lnTo>
                  <a:pt x="1636927" y="959046"/>
                </a:lnTo>
                <a:lnTo>
                  <a:pt x="1639467" y="967938"/>
                </a:lnTo>
                <a:lnTo>
                  <a:pt x="1641689" y="976830"/>
                </a:lnTo>
                <a:lnTo>
                  <a:pt x="1643593" y="986039"/>
                </a:lnTo>
                <a:lnTo>
                  <a:pt x="1645180" y="995248"/>
                </a:lnTo>
                <a:lnTo>
                  <a:pt x="1648037" y="1013667"/>
                </a:lnTo>
                <a:lnTo>
                  <a:pt x="1648672" y="1020654"/>
                </a:lnTo>
                <a:lnTo>
                  <a:pt x="1648989" y="1027640"/>
                </a:lnTo>
                <a:lnTo>
                  <a:pt x="1649307" y="1034309"/>
                </a:lnTo>
                <a:lnTo>
                  <a:pt x="1648989" y="1040978"/>
                </a:lnTo>
                <a:lnTo>
                  <a:pt x="1648354" y="1047964"/>
                </a:lnTo>
                <a:lnTo>
                  <a:pt x="1647719" y="1054951"/>
                </a:lnTo>
                <a:lnTo>
                  <a:pt x="1645498" y="1068288"/>
                </a:lnTo>
                <a:lnTo>
                  <a:pt x="1676287" y="1053680"/>
                </a:lnTo>
                <a:lnTo>
                  <a:pt x="1675335" y="1047647"/>
                </a:lnTo>
                <a:lnTo>
                  <a:pt x="1674383" y="1041295"/>
                </a:lnTo>
                <a:lnTo>
                  <a:pt x="1674383" y="1038437"/>
                </a:lnTo>
                <a:lnTo>
                  <a:pt x="1674383" y="1035262"/>
                </a:lnTo>
                <a:lnTo>
                  <a:pt x="1675017" y="1032404"/>
                </a:lnTo>
                <a:lnTo>
                  <a:pt x="1675652" y="1029228"/>
                </a:lnTo>
                <a:lnTo>
                  <a:pt x="1679144" y="1017795"/>
                </a:lnTo>
                <a:lnTo>
                  <a:pt x="1682318" y="1006998"/>
                </a:lnTo>
                <a:lnTo>
                  <a:pt x="1684857" y="995566"/>
                </a:lnTo>
                <a:lnTo>
                  <a:pt x="1687397" y="983816"/>
                </a:lnTo>
                <a:lnTo>
                  <a:pt x="1689301" y="972384"/>
                </a:lnTo>
                <a:lnTo>
                  <a:pt x="1691523" y="960634"/>
                </a:lnTo>
                <a:lnTo>
                  <a:pt x="1693110" y="949202"/>
                </a:lnTo>
                <a:lnTo>
                  <a:pt x="1694697" y="937452"/>
                </a:lnTo>
                <a:lnTo>
                  <a:pt x="1696602" y="913952"/>
                </a:lnTo>
                <a:lnTo>
                  <a:pt x="1698189" y="890452"/>
                </a:lnTo>
                <a:lnTo>
                  <a:pt x="1699141" y="867587"/>
                </a:lnTo>
                <a:lnTo>
                  <a:pt x="1699459" y="844088"/>
                </a:lnTo>
                <a:lnTo>
                  <a:pt x="1702315" y="845358"/>
                </a:lnTo>
                <a:lnTo>
                  <a:pt x="1704537" y="846946"/>
                </a:lnTo>
                <a:lnTo>
                  <a:pt x="1706759" y="849169"/>
                </a:lnTo>
                <a:lnTo>
                  <a:pt x="1708346" y="851074"/>
                </a:lnTo>
                <a:lnTo>
                  <a:pt x="1709933" y="853614"/>
                </a:lnTo>
                <a:lnTo>
                  <a:pt x="1710886" y="856473"/>
                </a:lnTo>
                <a:lnTo>
                  <a:pt x="1711838" y="859013"/>
                </a:lnTo>
                <a:lnTo>
                  <a:pt x="1711838" y="862189"/>
                </a:lnTo>
                <a:lnTo>
                  <a:pt x="1712790" y="872351"/>
                </a:lnTo>
                <a:lnTo>
                  <a:pt x="1713108" y="882195"/>
                </a:lnTo>
                <a:lnTo>
                  <a:pt x="1713743" y="892675"/>
                </a:lnTo>
                <a:lnTo>
                  <a:pt x="1713108" y="902520"/>
                </a:lnTo>
                <a:lnTo>
                  <a:pt x="1712790" y="912682"/>
                </a:lnTo>
                <a:lnTo>
                  <a:pt x="1712155" y="922526"/>
                </a:lnTo>
                <a:lnTo>
                  <a:pt x="1711521" y="933006"/>
                </a:lnTo>
                <a:lnTo>
                  <a:pt x="1710568" y="943168"/>
                </a:lnTo>
                <a:lnTo>
                  <a:pt x="1707712" y="963174"/>
                </a:lnTo>
                <a:lnTo>
                  <a:pt x="1704220" y="983181"/>
                </a:lnTo>
                <a:lnTo>
                  <a:pt x="1700411" y="1002870"/>
                </a:lnTo>
                <a:lnTo>
                  <a:pt x="1696602" y="1022559"/>
                </a:lnTo>
                <a:lnTo>
                  <a:pt x="1703585" y="1011444"/>
                </a:lnTo>
                <a:lnTo>
                  <a:pt x="1709933" y="1000012"/>
                </a:lnTo>
                <a:lnTo>
                  <a:pt x="1715647" y="988579"/>
                </a:lnTo>
                <a:lnTo>
                  <a:pt x="1720726" y="976512"/>
                </a:lnTo>
                <a:lnTo>
                  <a:pt x="1725804" y="964445"/>
                </a:lnTo>
                <a:lnTo>
                  <a:pt x="1730248" y="952060"/>
                </a:lnTo>
                <a:lnTo>
                  <a:pt x="1734057" y="939675"/>
                </a:lnTo>
                <a:lnTo>
                  <a:pt x="1736914" y="927290"/>
                </a:lnTo>
                <a:lnTo>
                  <a:pt x="1743262" y="902837"/>
                </a:lnTo>
                <a:lnTo>
                  <a:pt x="1746437" y="890452"/>
                </a:lnTo>
                <a:lnTo>
                  <a:pt x="1749293" y="878385"/>
                </a:lnTo>
                <a:lnTo>
                  <a:pt x="1751515" y="866317"/>
                </a:lnTo>
                <a:lnTo>
                  <a:pt x="1753420" y="853932"/>
                </a:lnTo>
                <a:lnTo>
                  <a:pt x="1754689" y="841547"/>
                </a:lnTo>
                <a:lnTo>
                  <a:pt x="1755324" y="829162"/>
                </a:lnTo>
                <a:lnTo>
                  <a:pt x="1755642" y="808520"/>
                </a:lnTo>
                <a:lnTo>
                  <a:pt x="1756277" y="798041"/>
                </a:lnTo>
                <a:lnTo>
                  <a:pt x="1757229" y="792960"/>
                </a:lnTo>
                <a:lnTo>
                  <a:pt x="1758181" y="787561"/>
                </a:lnTo>
                <a:lnTo>
                  <a:pt x="1762308" y="791054"/>
                </a:lnTo>
                <a:lnTo>
                  <a:pt x="1766434" y="794865"/>
                </a:lnTo>
                <a:lnTo>
                  <a:pt x="1768021" y="797088"/>
                </a:lnTo>
                <a:lnTo>
                  <a:pt x="1769608" y="799311"/>
                </a:lnTo>
                <a:lnTo>
                  <a:pt x="1770243" y="801851"/>
                </a:lnTo>
                <a:lnTo>
                  <a:pt x="1770560" y="805027"/>
                </a:lnTo>
                <a:lnTo>
                  <a:pt x="1771195" y="812966"/>
                </a:lnTo>
                <a:lnTo>
                  <a:pt x="1771830" y="820905"/>
                </a:lnTo>
                <a:lnTo>
                  <a:pt x="1771830" y="828844"/>
                </a:lnTo>
                <a:lnTo>
                  <a:pt x="1771830" y="836784"/>
                </a:lnTo>
                <a:lnTo>
                  <a:pt x="1771195" y="844723"/>
                </a:lnTo>
                <a:lnTo>
                  <a:pt x="1770560" y="852662"/>
                </a:lnTo>
                <a:lnTo>
                  <a:pt x="1769608" y="860283"/>
                </a:lnTo>
                <a:lnTo>
                  <a:pt x="1768021" y="868223"/>
                </a:lnTo>
                <a:lnTo>
                  <a:pt x="1765164" y="884101"/>
                </a:lnTo>
                <a:lnTo>
                  <a:pt x="1761673" y="899661"/>
                </a:lnTo>
                <a:lnTo>
                  <a:pt x="1753737" y="930148"/>
                </a:lnTo>
                <a:lnTo>
                  <a:pt x="1751515" y="938404"/>
                </a:lnTo>
                <a:lnTo>
                  <a:pt x="1748659" y="946979"/>
                </a:lnTo>
                <a:lnTo>
                  <a:pt x="1743262" y="963174"/>
                </a:lnTo>
                <a:lnTo>
                  <a:pt x="1737866" y="979370"/>
                </a:lnTo>
                <a:lnTo>
                  <a:pt x="1735010" y="987309"/>
                </a:lnTo>
                <a:lnTo>
                  <a:pt x="1732470" y="995566"/>
                </a:lnTo>
                <a:lnTo>
                  <a:pt x="1737549" y="988897"/>
                </a:lnTo>
                <a:lnTo>
                  <a:pt x="1741993" y="982228"/>
                </a:lnTo>
                <a:lnTo>
                  <a:pt x="1745802" y="975877"/>
                </a:lnTo>
                <a:lnTo>
                  <a:pt x="1749611" y="968891"/>
                </a:lnTo>
                <a:lnTo>
                  <a:pt x="1752785" y="961587"/>
                </a:lnTo>
                <a:lnTo>
                  <a:pt x="1755959" y="954283"/>
                </a:lnTo>
                <a:lnTo>
                  <a:pt x="1759133" y="947296"/>
                </a:lnTo>
                <a:lnTo>
                  <a:pt x="1761990" y="939992"/>
                </a:lnTo>
                <a:lnTo>
                  <a:pt x="1767069" y="924749"/>
                </a:lnTo>
                <a:lnTo>
                  <a:pt x="1771513" y="909506"/>
                </a:lnTo>
                <a:lnTo>
                  <a:pt x="1779766" y="879020"/>
                </a:lnTo>
                <a:lnTo>
                  <a:pt x="1783257" y="859966"/>
                </a:lnTo>
                <a:lnTo>
                  <a:pt x="1786114" y="840277"/>
                </a:lnTo>
                <a:lnTo>
                  <a:pt x="1788971" y="820905"/>
                </a:lnTo>
                <a:lnTo>
                  <a:pt x="1790875" y="801216"/>
                </a:lnTo>
                <a:lnTo>
                  <a:pt x="1792462" y="781527"/>
                </a:lnTo>
                <a:lnTo>
                  <a:pt x="1793732" y="762156"/>
                </a:lnTo>
                <a:lnTo>
                  <a:pt x="1794049" y="742467"/>
                </a:lnTo>
                <a:lnTo>
                  <a:pt x="1794049" y="722778"/>
                </a:lnTo>
                <a:lnTo>
                  <a:pt x="1793732" y="716744"/>
                </a:lnTo>
                <a:lnTo>
                  <a:pt x="1793415" y="710393"/>
                </a:lnTo>
                <a:lnTo>
                  <a:pt x="1792145" y="698008"/>
                </a:lnTo>
                <a:lnTo>
                  <a:pt x="1791827" y="691656"/>
                </a:lnTo>
                <a:lnTo>
                  <a:pt x="1791827" y="685623"/>
                </a:lnTo>
                <a:lnTo>
                  <a:pt x="1793097" y="679271"/>
                </a:lnTo>
                <a:lnTo>
                  <a:pt x="1794367" y="673238"/>
                </a:lnTo>
                <a:lnTo>
                  <a:pt x="1796271" y="675778"/>
                </a:lnTo>
                <a:lnTo>
                  <a:pt x="1798176" y="678636"/>
                </a:lnTo>
                <a:lnTo>
                  <a:pt x="1799446" y="681494"/>
                </a:lnTo>
                <a:lnTo>
                  <a:pt x="1801033" y="684353"/>
                </a:lnTo>
                <a:lnTo>
                  <a:pt x="1802937" y="690386"/>
                </a:lnTo>
                <a:lnTo>
                  <a:pt x="1804207" y="697055"/>
                </a:lnTo>
                <a:lnTo>
                  <a:pt x="1805476" y="703089"/>
                </a:lnTo>
                <a:lnTo>
                  <a:pt x="1806111" y="709758"/>
                </a:lnTo>
                <a:lnTo>
                  <a:pt x="1807064" y="722778"/>
                </a:lnTo>
                <a:lnTo>
                  <a:pt x="1807381" y="738021"/>
                </a:lnTo>
                <a:lnTo>
                  <a:pt x="1807064" y="753264"/>
                </a:lnTo>
                <a:lnTo>
                  <a:pt x="1806746" y="768507"/>
                </a:lnTo>
                <a:lnTo>
                  <a:pt x="1806111" y="783433"/>
                </a:lnTo>
                <a:lnTo>
                  <a:pt x="1805476" y="798676"/>
                </a:lnTo>
                <a:lnTo>
                  <a:pt x="1803889" y="814236"/>
                </a:lnTo>
                <a:lnTo>
                  <a:pt x="1802620" y="829162"/>
                </a:lnTo>
                <a:lnTo>
                  <a:pt x="1800398" y="844405"/>
                </a:lnTo>
                <a:lnTo>
                  <a:pt x="1798493" y="859648"/>
                </a:lnTo>
                <a:lnTo>
                  <a:pt x="1795636" y="874256"/>
                </a:lnTo>
                <a:lnTo>
                  <a:pt x="1792145" y="889182"/>
                </a:lnTo>
                <a:lnTo>
                  <a:pt x="1788336" y="904107"/>
                </a:lnTo>
                <a:lnTo>
                  <a:pt x="1784209" y="918398"/>
                </a:lnTo>
                <a:lnTo>
                  <a:pt x="1779448" y="933006"/>
                </a:lnTo>
                <a:lnTo>
                  <a:pt x="1774369" y="947296"/>
                </a:lnTo>
                <a:lnTo>
                  <a:pt x="1768021" y="961269"/>
                </a:lnTo>
                <a:lnTo>
                  <a:pt x="1761990" y="973654"/>
                </a:lnTo>
                <a:lnTo>
                  <a:pt x="1755642" y="985721"/>
                </a:lnTo>
                <a:lnTo>
                  <a:pt x="1748659" y="997471"/>
                </a:lnTo>
                <a:lnTo>
                  <a:pt x="1741993" y="1009539"/>
                </a:lnTo>
                <a:lnTo>
                  <a:pt x="1751833" y="1003188"/>
                </a:lnTo>
                <a:lnTo>
                  <a:pt x="1761673" y="996519"/>
                </a:lnTo>
                <a:lnTo>
                  <a:pt x="1766434" y="993025"/>
                </a:lnTo>
                <a:lnTo>
                  <a:pt x="1770878" y="989215"/>
                </a:lnTo>
                <a:lnTo>
                  <a:pt x="1775322" y="985404"/>
                </a:lnTo>
                <a:lnTo>
                  <a:pt x="1779448" y="981276"/>
                </a:lnTo>
                <a:lnTo>
                  <a:pt x="1795002" y="965715"/>
                </a:lnTo>
                <a:lnTo>
                  <a:pt x="1810238" y="950154"/>
                </a:lnTo>
                <a:lnTo>
                  <a:pt x="1817856" y="942215"/>
                </a:lnTo>
                <a:lnTo>
                  <a:pt x="1824839" y="933958"/>
                </a:lnTo>
                <a:lnTo>
                  <a:pt x="1831187" y="925384"/>
                </a:lnTo>
                <a:lnTo>
                  <a:pt x="1837536" y="916492"/>
                </a:lnTo>
                <a:lnTo>
                  <a:pt x="1841980" y="910141"/>
                </a:lnTo>
                <a:lnTo>
                  <a:pt x="1846106" y="903472"/>
                </a:lnTo>
                <a:lnTo>
                  <a:pt x="1854359" y="889817"/>
                </a:lnTo>
                <a:lnTo>
                  <a:pt x="1869912" y="862506"/>
                </a:lnTo>
                <a:lnTo>
                  <a:pt x="1873087" y="856155"/>
                </a:lnTo>
                <a:lnTo>
                  <a:pt x="1876261" y="849486"/>
                </a:lnTo>
                <a:lnTo>
                  <a:pt x="1881974" y="835831"/>
                </a:lnTo>
                <a:lnTo>
                  <a:pt x="1885466" y="829162"/>
                </a:lnTo>
                <a:lnTo>
                  <a:pt x="1889275" y="822811"/>
                </a:lnTo>
                <a:lnTo>
                  <a:pt x="1891179" y="819953"/>
                </a:lnTo>
                <a:lnTo>
                  <a:pt x="1893719" y="817095"/>
                </a:lnTo>
                <a:lnTo>
                  <a:pt x="1896576" y="814236"/>
                </a:lnTo>
                <a:lnTo>
                  <a:pt x="1899115" y="812013"/>
                </a:lnTo>
                <a:lnTo>
                  <a:pt x="1901337" y="809473"/>
                </a:lnTo>
                <a:lnTo>
                  <a:pt x="1903241" y="806932"/>
                </a:lnTo>
                <a:lnTo>
                  <a:pt x="1905146" y="804710"/>
                </a:lnTo>
                <a:lnTo>
                  <a:pt x="1906416" y="801851"/>
                </a:lnTo>
                <a:lnTo>
                  <a:pt x="1908955" y="796135"/>
                </a:lnTo>
                <a:lnTo>
                  <a:pt x="1910859" y="789784"/>
                </a:lnTo>
                <a:lnTo>
                  <a:pt x="1913716" y="781210"/>
                </a:lnTo>
                <a:lnTo>
                  <a:pt x="1916255" y="772636"/>
                </a:lnTo>
                <a:lnTo>
                  <a:pt x="1918160" y="763744"/>
                </a:lnTo>
                <a:lnTo>
                  <a:pt x="1920065" y="754852"/>
                </a:lnTo>
                <a:lnTo>
                  <a:pt x="1923239" y="737386"/>
                </a:lnTo>
                <a:lnTo>
                  <a:pt x="1926730" y="719602"/>
                </a:lnTo>
                <a:lnTo>
                  <a:pt x="1932761" y="691974"/>
                </a:lnTo>
                <a:lnTo>
                  <a:pt x="1938157" y="664346"/>
                </a:lnTo>
                <a:lnTo>
                  <a:pt x="1941014" y="650691"/>
                </a:lnTo>
                <a:lnTo>
                  <a:pt x="1943236" y="636400"/>
                </a:lnTo>
                <a:lnTo>
                  <a:pt x="1945458" y="622745"/>
                </a:lnTo>
                <a:lnTo>
                  <a:pt x="1947045" y="608455"/>
                </a:lnTo>
                <a:lnTo>
                  <a:pt x="1950219" y="608137"/>
                </a:lnTo>
                <a:lnTo>
                  <a:pt x="1953076" y="607819"/>
                </a:lnTo>
                <a:lnTo>
                  <a:pt x="1956250" y="606867"/>
                </a:lnTo>
                <a:lnTo>
                  <a:pt x="1958790" y="605914"/>
                </a:lnTo>
                <a:lnTo>
                  <a:pt x="1964186" y="603056"/>
                </a:lnTo>
                <a:lnTo>
                  <a:pt x="1969264" y="599880"/>
                </a:lnTo>
                <a:lnTo>
                  <a:pt x="1974343" y="596705"/>
                </a:lnTo>
                <a:lnTo>
                  <a:pt x="1979739" y="594164"/>
                </a:lnTo>
                <a:lnTo>
                  <a:pt x="1982279" y="592894"/>
                </a:lnTo>
                <a:lnTo>
                  <a:pt x="1985453" y="591941"/>
                </a:lnTo>
                <a:lnTo>
                  <a:pt x="1988309" y="590988"/>
                </a:lnTo>
                <a:lnTo>
                  <a:pt x="1991484" y="590671"/>
                </a:lnTo>
                <a:lnTo>
                  <a:pt x="1994340" y="590036"/>
                </a:lnTo>
                <a:lnTo>
                  <a:pt x="1997515" y="589718"/>
                </a:lnTo>
                <a:lnTo>
                  <a:pt x="2000371" y="589083"/>
                </a:lnTo>
                <a:lnTo>
                  <a:pt x="2003546" y="589083"/>
                </a:lnTo>
                <a:lnTo>
                  <a:pt x="2009577" y="590036"/>
                </a:lnTo>
                <a:lnTo>
                  <a:pt x="2015607" y="590988"/>
                </a:lnTo>
                <a:lnTo>
                  <a:pt x="2021638" y="592259"/>
                </a:lnTo>
                <a:lnTo>
                  <a:pt x="2027669" y="594164"/>
                </a:lnTo>
                <a:lnTo>
                  <a:pt x="2033383" y="595752"/>
                </a:lnTo>
                <a:lnTo>
                  <a:pt x="2039731" y="597022"/>
                </a:lnTo>
                <a:lnTo>
                  <a:pt x="2048302" y="599563"/>
                </a:lnTo>
                <a:lnTo>
                  <a:pt x="2056872" y="602421"/>
                </a:lnTo>
                <a:lnTo>
                  <a:pt x="2065442" y="605596"/>
                </a:lnTo>
                <a:lnTo>
                  <a:pt x="2074012" y="608455"/>
                </a:lnTo>
                <a:lnTo>
                  <a:pt x="2091153" y="615441"/>
                </a:lnTo>
                <a:lnTo>
                  <a:pt x="2107976" y="622745"/>
                </a:lnTo>
                <a:lnTo>
                  <a:pt x="2120356" y="626556"/>
                </a:lnTo>
                <a:lnTo>
                  <a:pt x="2132735" y="630684"/>
                </a:lnTo>
                <a:lnTo>
                  <a:pt x="2157493" y="639576"/>
                </a:lnTo>
                <a:lnTo>
                  <a:pt x="2182252" y="649420"/>
                </a:lnTo>
                <a:lnTo>
                  <a:pt x="2206376" y="658947"/>
                </a:lnTo>
                <a:lnTo>
                  <a:pt x="2227643" y="665616"/>
                </a:lnTo>
                <a:lnTo>
                  <a:pt x="2248910" y="671332"/>
                </a:lnTo>
                <a:lnTo>
                  <a:pt x="2270812" y="676413"/>
                </a:lnTo>
                <a:lnTo>
                  <a:pt x="2292396" y="681177"/>
                </a:lnTo>
                <a:lnTo>
                  <a:pt x="2314616" y="685305"/>
                </a:lnTo>
                <a:lnTo>
                  <a:pt x="2336200" y="688163"/>
                </a:lnTo>
                <a:lnTo>
                  <a:pt x="2358419" y="690704"/>
                </a:lnTo>
                <a:lnTo>
                  <a:pt x="2380956" y="692927"/>
                </a:lnTo>
                <a:lnTo>
                  <a:pt x="2410159" y="697373"/>
                </a:lnTo>
                <a:lnTo>
                  <a:pt x="2425077" y="699913"/>
                </a:lnTo>
                <a:lnTo>
                  <a:pt x="2439996" y="703406"/>
                </a:lnTo>
                <a:lnTo>
                  <a:pt x="2446979" y="705312"/>
                </a:lnTo>
                <a:lnTo>
                  <a:pt x="2453962" y="707535"/>
                </a:lnTo>
                <a:lnTo>
                  <a:pt x="2461263" y="710075"/>
                </a:lnTo>
                <a:lnTo>
                  <a:pt x="2468246" y="712933"/>
                </a:lnTo>
                <a:lnTo>
                  <a:pt x="2474595" y="715791"/>
                </a:lnTo>
                <a:lnTo>
                  <a:pt x="2481260" y="719602"/>
                </a:lnTo>
                <a:lnTo>
                  <a:pt x="2487926" y="723413"/>
                </a:lnTo>
                <a:lnTo>
                  <a:pt x="2493957" y="727859"/>
                </a:lnTo>
                <a:lnTo>
                  <a:pt x="2500940" y="734210"/>
                </a:lnTo>
                <a:lnTo>
                  <a:pt x="2508558" y="739926"/>
                </a:lnTo>
                <a:lnTo>
                  <a:pt x="2523794" y="751676"/>
                </a:lnTo>
                <a:lnTo>
                  <a:pt x="2531095" y="757710"/>
                </a:lnTo>
                <a:lnTo>
                  <a:pt x="2537761" y="764379"/>
                </a:lnTo>
                <a:lnTo>
                  <a:pt x="2540935" y="767554"/>
                </a:lnTo>
                <a:lnTo>
                  <a:pt x="2544109" y="771365"/>
                </a:lnTo>
                <a:lnTo>
                  <a:pt x="2546966" y="775176"/>
                </a:lnTo>
                <a:lnTo>
                  <a:pt x="2549505" y="779304"/>
                </a:lnTo>
                <a:lnTo>
                  <a:pt x="2552362" y="783433"/>
                </a:lnTo>
                <a:lnTo>
                  <a:pt x="2555536" y="787244"/>
                </a:lnTo>
                <a:lnTo>
                  <a:pt x="2561885" y="795183"/>
                </a:lnTo>
                <a:lnTo>
                  <a:pt x="2568868" y="802487"/>
                </a:lnTo>
                <a:lnTo>
                  <a:pt x="2575851" y="809791"/>
                </a:lnTo>
                <a:lnTo>
                  <a:pt x="2582834" y="817095"/>
                </a:lnTo>
                <a:lnTo>
                  <a:pt x="2589500" y="824716"/>
                </a:lnTo>
                <a:lnTo>
                  <a:pt x="2595848" y="832338"/>
                </a:lnTo>
                <a:lnTo>
                  <a:pt x="2599023" y="836466"/>
                </a:lnTo>
                <a:lnTo>
                  <a:pt x="2601562" y="840594"/>
                </a:lnTo>
                <a:lnTo>
                  <a:pt x="2617115" y="865047"/>
                </a:lnTo>
                <a:lnTo>
                  <a:pt x="2625051" y="877432"/>
                </a:lnTo>
                <a:lnTo>
                  <a:pt x="2632352" y="890135"/>
                </a:lnTo>
                <a:lnTo>
                  <a:pt x="2639335" y="902837"/>
                </a:lnTo>
                <a:lnTo>
                  <a:pt x="2645366" y="916175"/>
                </a:lnTo>
                <a:lnTo>
                  <a:pt x="2648222" y="923161"/>
                </a:lnTo>
                <a:lnTo>
                  <a:pt x="2651079" y="929512"/>
                </a:lnTo>
                <a:lnTo>
                  <a:pt x="2653301" y="936499"/>
                </a:lnTo>
                <a:lnTo>
                  <a:pt x="2655523" y="943803"/>
                </a:lnTo>
                <a:lnTo>
                  <a:pt x="2660284" y="939357"/>
                </a:lnTo>
                <a:lnTo>
                  <a:pt x="2665046" y="935229"/>
                </a:lnTo>
                <a:lnTo>
                  <a:pt x="2670442" y="931100"/>
                </a:lnTo>
                <a:lnTo>
                  <a:pt x="2675520" y="927607"/>
                </a:lnTo>
                <a:lnTo>
                  <a:pt x="2686313" y="920303"/>
                </a:lnTo>
                <a:lnTo>
                  <a:pt x="2697105" y="913634"/>
                </a:lnTo>
                <a:lnTo>
                  <a:pt x="2708532" y="907601"/>
                </a:lnTo>
                <a:lnTo>
                  <a:pt x="2720276" y="901567"/>
                </a:lnTo>
                <a:lnTo>
                  <a:pt x="2743131" y="889817"/>
                </a:lnTo>
                <a:lnTo>
                  <a:pt x="2751066" y="886006"/>
                </a:lnTo>
                <a:lnTo>
                  <a:pt x="2759001" y="882513"/>
                </a:lnTo>
                <a:lnTo>
                  <a:pt x="2767572" y="880290"/>
                </a:lnTo>
                <a:lnTo>
                  <a:pt x="2776142" y="878385"/>
                </a:lnTo>
                <a:lnTo>
                  <a:pt x="2773920" y="882195"/>
                </a:lnTo>
                <a:lnTo>
                  <a:pt x="2771698" y="885689"/>
                </a:lnTo>
                <a:lnTo>
                  <a:pt x="2770429" y="887594"/>
                </a:lnTo>
                <a:lnTo>
                  <a:pt x="2768841" y="888864"/>
                </a:lnTo>
                <a:lnTo>
                  <a:pt x="2767254" y="890135"/>
                </a:lnTo>
                <a:lnTo>
                  <a:pt x="2765667" y="891722"/>
                </a:lnTo>
                <a:lnTo>
                  <a:pt x="2753923" y="898391"/>
                </a:lnTo>
                <a:lnTo>
                  <a:pt x="2741861" y="905377"/>
                </a:lnTo>
                <a:lnTo>
                  <a:pt x="2729799" y="912046"/>
                </a:lnTo>
                <a:lnTo>
                  <a:pt x="2717737" y="918398"/>
                </a:lnTo>
                <a:lnTo>
                  <a:pt x="2705358" y="925384"/>
                </a:lnTo>
                <a:lnTo>
                  <a:pt x="2699644" y="929195"/>
                </a:lnTo>
                <a:lnTo>
                  <a:pt x="2694248" y="933006"/>
                </a:lnTo>
                <a:lnTo>
                  <a:pt x="2688535" y="937134"/>
                </a:lnTo>
                <a:lnTo>
                  <a:pt x="2683456" y="941262"/>
                </a:lnTo>
                <a:lnTo>
                  <a:pt x="2678377" y="946026"/>
                </a:lnTo>
                <a:lnTo>
                  <a:pt x="2672981" y="951107"/>
                </a:lnTo>
                <a:lnTo>
                  <a:pt x="2671077" y="954283"/>
                </a:lnTo>
                <a:lnTo>
                  <a:pt x="2669489" y="958093"/>
                </a:lnTo>
                <a:lnTo>
                  <a:pt x="2668855" y="961587"/>
                </a:lnTo>
                <a:lnTo>
                  <a:pt x="2668220" y="965397"/>
                </a:lnTo>
                <a:lnTo>
                  <a:pt x="2668220" y="968891"/>
                </a:lnTo>
                <a:lnTo>
                  <a:pt x="2668855" y="972384"/>
                </a:lnTo>
                <a:lnTo>
                  <a:pt x="2669489" y="976195"/>
                </a:lnTo>
                <a:lnTo>
                  <a:pt x="2670759" y="979688"/>
                </a:lnTo>
                <a:lnTo>
                  <a:pt x="2672981" y="986992"/>
                </a:lnTo>
                <a:lnTo>
                  <a:pt x="2676473" y="993661"/>
                </a:lnTo>
                <a:lnTo>
                  <a:pt x="2679647" y="1000647"/>
                </a:lnTo>
                <a:lnTo>
                  <a:pt x="2682821" y="1007634"/>
                </a:lnTo>
                <a:lnTo>
                  <a:pt x="2687265" y="1000012"/>
                </a:lnTo>
                <a:lnTo>
                  <a:pt x="2692026" y="992390"/>
                </a:lnTo>
                <a:lnTo>
                  <a:pt x="2697422" y="985086"/>
                </a:lnTo>
                <a:lnTo>
                  <a:pt x="2703453" y="978100"/>
                </a:lnTo>
                <a:lnTo>
                  <a:pt x="2709802" y="972066"/>
                </a:lnTo>
                <a:lnTo>
                  <a:pt x="2716150" y="965715"/>
                </a:lnTo>
                <a:lnTo>
                  <a:pt x="2723133" y="959999"/>
                </a:lnTo>
                <a:lnTo>
                  <a:pt x="2730434" y="954283"/>
                </a:lnTo>
                <a:lnTo>
                  <a:pt x="2740274" y="946979"/>
                </a:lnTo>
                <a:lnTo>
                  <a:pt x="2750749" y="939675"/>
                </a:lnTo>
                <a:lnTo>
                  <a:pt x="2760906" y="932371"/>
                </a:lnTo>
                <a:lnTo>
                  <a:pt x="2771698" y="925384"/>
                </a:lnTo>
                <a:lnTo>
                  <a:pt x="2782490" y="918715"/>
                </a:lnTo>
                <a:lnTo>
                  <a:pt x="2793600" y="912682"/>
                </a:lnTo>
                <a:lnTo>
                  <a:pt x="2805027" y="906648"/>
                </a:lnTo>
                <a:lnTo>
                  <a:pt x="2816137" y="901567"/>
                </a:lnTo>
                <a:lnTo>
                  <a:pt x="2818676" y="900297"/>
                </a:lnTo>
                <a:lnTo>
                  <a:pt x="2820898" y="899661"/>
                </a:lnTo>
                <a:lnTo>
                  <a:pt x="2823120" y="899661"/>
                </a:lnTo>
                <a:lnTo>
                  <a:pt x="2825659" y="899661"/>
                </a:lnTo>
                <a:lnTo>
                  <a:pt x="2830421" y="900614"/>
                </a:lnTo>
                <a:lnTo>
                  <a:pt x="2835182" y="901884"/>
                </a:lnTo>
                <a:lnTo>
                  <a:pt x="2829468" y="906648"/>
                </a:lnTo>
                <a:lnTo>
                  <a:pt x="2823120" y="910776"/>
                </a:lnTo>
                <a:lnTo>
                  <a:pt x="2816454" y="915222"/>
                </a:lnTo>
                <a:lnTo>
                  <a:pt x="2810106" y="918398"/>
                </a:lnTo>
                <a:lnTo>
                  <a:pt x="2796457" y="925702"/>
                </a:lnTo>
                <a:lnTo>
                  <a:pt x="2789791" y="929512"/>
                </a:lnTo>
                <a:lnTo>
                  <a:pt x="2783125" y="933641"/>
                </a:lnTo>
                <a:lnTo>
                  <a:pt x="2766937" y="944438"/>
                </a:lnTo>
                <a:lnTo>
                  <a:pt x="2758684" y="950154"/>
                </a:lnTo>
                <a:lnTo>
                  <a:pt x="2750749" y="956188"/>
                </a:lnTo>
                <a:lnTo>
                  <a:pt x="2743131" y="962222"/>
                </a:lnTo>
                <a:lnTo>
                  <a:pt x="2735513" y="968573"/>
                </a:lnTo>
                <a:lnTo>
                  <a:pt x="2727894" y="974924"/>
                </a:lnTo>
                <a:lnTo>
                  <a:pt x="2720594" y="981593"/>
                </a:lnTo>
                <a:lnTo>
                  <a:pt x="2718054" y="984134"/>
                </a:lnTo>
                <a:lnTo>
                  <a:pt x="2715515" y="986674"/>
                </a:lnTo>
                <a:lnTo>
                  <a:pt x="2711071" y="992073"/>
                </a:lnTo>
                <a:lnTo>
                  <a:pt x="2707262" y="997789"/>
                </a:lnTo>
                <a:lnTo>
                  <a:pt x="2703453" y="1003823"/>
                </a:lnTo>
                <a:lnTo>
                  <a:pt x="2696470" y="1016208"/>
                </a:lnTo>
                <a:lnTo>
                  <a:pt x="2692978" y="1022559"/>
                </a:lnTo>
                <a:lnTo>
                  <a:pt x="2689487" y="1028593"/>
                </a:lnTo>
                <a:lnTo>
                  <a:pt x="2687582" y="1031451"/>
                </a:lnTo>
                <a:lnTo>
                  <a:pt x="2686630" y="1034627"/>
                </a:lnTo>
                <a:lnTo>
                  <a:pt x="2686313" y="1037485"/>
                </a:lnTo>
                <a:lnTo>
                  <a:pt x="2685995" y="1040660"/>
                </a:lnTo>
                <a:lnTo>
                  <a:pt x="2686313" y="1047647"/>
                </a:lnTo>
                <a:lnTo>
                  <a:pt x="2686947" y="1054315"/>
                </a:lnTo>
                <a:lnTo>
                  <a:pt x="2692978" y="1047647"/>
                </a:lnTo>
                <a:lnTo>
                  <a:pt x="2699962" y="1041295"/>
                </a:lnTo>
                <a:lnTo>
                  <a:pt x="2706945" y="1035579"/>
                </a:lnTo>
                <a:lnTo>
                  <a:pt x="2714563" y="1029863"/>
                </a:lnTo>
                <a:lnTo>
                  <a:pt x="2721864" y="1024464"/>
                </a:lnTo>
                <a:lnTo>
                  <a:pt x="2729164" y="1019383"/>
                </a:lnTo>
                <a:lnTo>
                  <a:pt x="2737100" y="1014620"/>
                </a:lnTo>
                <a:lnTo>
                  <a:pt x="2745035" y="1009856"/>
                </a:lnTo>
                <a:lnTo>
                  <a:pt x="2774872" y="992390"/>
                </a:lnTo>
                <a:lnTo>
                  <a:pt x="2805345" y="975242"/>
                </a:lnTo>
                <a:lnTo>
                  <a:pt x="2819946" y="966985"/>
                </a:lnTo>
                <a:lnTo>
                  <a:pt x="2835499" y="959046"/>
                </a:lnTo>
                <a:lnTo>
                  <a:pt x="2850735" y="951107"/>
                </a:lnTo>
                <a:lnTo>
                  <a:pt x="2866289" y="943485"/>
                </a:lnTo>
                <a:lnTo>
                  <a:pt x="2875176" y="949202"/>
                </a:lnTo>
                <a:lnTo>
                  <a:pt x="2865972" y="955235"/>
                </a:lnTo>
                <a:lnTo>
                  <a:pt x="2856766" y="960951"/>
                </a:lnTo>
                <a:lnTo>
                  <a:pt x="2846926" y="966985"/>
                </a:lnTo>
                <a:lnTo>
                  <a:pt x="2837404" y="972066"/>
                </a:lnTo>
                <a:lnTo>
                  <a:pt x="2817724" y="983181"/>
                </a:lnTo>
                <a:lnTo>
                  <a:pt x="2807884" y="988579"/>
                </a:lnTo>
                <a:lnTo>
                  <a:pt x="2798679" y="993978"/>
                </a:lnTo>
                <a:lnTo>
                  <a:pt x="2786617" y="1001282"/>
                </a:lnTo>
                <a:lnTo>
                  <a:pt x="2774555" y="1008586"/>
                </a:lnTo>
                <a:lnTo>
                  <a:pt x="2762493" y="1015572"/>
                </a:lnTo>
                <a:lnTo>
                  <a:pt x="2750749" y="1023194"/>
                </a:lnTo>
                <a:lnTo>
                  <a:pt x="2739004" y="1031133"/>
                </a:lnTo>
                <a:lnTo>
                  <a:pt x="2733608" y="1034944"/>
                </a:lnTo>
                <a:lnTo>
                  <a:pt x="2727894" y="1039390"/>
                </a:lnTo>
                <a:lnTo>
                  <a:pt x="2722498" y="1043836"/>
                </a:lnTo>
                <a:lnTo>
                  <a:pt x="2717102" y="1048282"/>
                </a:lnTo>
                <a:lnTo>
                  <a:pt x="2712024" y="1053045"/>
                </a:lnTo>
                <a:lnTo>
                  <a:pt x="2707262" y="1058444"/>
                </a:lnTo>
                <a:lnTo>
                  <a:pt x="2704406" y="1063208"/>
                </a:lnTo>
                <a:lnTo>
                  <a:pt x="2701866" y="1067972"/>
                </a:lnTo>
                <a:lnTo>
                  <a:pt x="2699327" y="1073052"/>
                </a:lnTo>
                <a:lnTo>
                  <a:pt x="2697105" y="1078133"/>
                </a:lnTo>
                <a:lnTo>
                  <a:pt x="2695200" y="1083531"/>
                </a:lnTo>
                <a:lnTo>
                  <a:pt x="2693931" y="1088613"/>
                </a:lnTo>
                <a:lnTo>
                  <a:pt x="2692344" y="1094329"/>
                </a:lnTo>
                <a:lnTo>
                  <a:pt x="2692026" y="1099727"/>
                </a:lnTo>
                <a:lnTo>
                  <a:pt x="2720911" y="1082261"/>
                </a:lnTo>
                <a:lnTo>
                  <a:pt x="2750749" y="1064796"/>
                </a:lnTo>
                <a:lnTo>
                  <a:pt x="2780269" y="1047964"/>
                </a:lnTo>
                <a:lnTo>
                  <a:pt x="2795187" y="1039707"/>
                </a:lnTo>
                <a:lnTo>
                  <a:pt x="2810423" y="1031451"/>
                </a:lnTo>
                <a:lnTo>
                  <a:pt x="2825659" y="1023829"/>
                </a:lnTo>
                <a:lnTo>
                  <a:pt x="2840895" y="1016208"/>
                </a:lnTo>
                <a:lnTo>
                  <a:pt x="2856132" y="1008586"/>
                </a:lnTo>
                <a:lnTo>
                  <a:pt x="2871685" y="1001600"/>
                </a:lnTo>
                <a:lnTo>
                  <a:pt x="2887238" y="994931"/>
                </a:lnTo>
                <a:lnTo>
                  <a:pt x="2903109" y="988579"/>
                </a:lnTo>
                <a:lnTo>
                  <a:pt x="2918980" y="982863"/>
                </a:lnTo>
                <a:lnTo>
                  <a:pt x="2935168" y="977147"/>
                </a:lnTo>
                <a:lnTo>
                  <a:pt x="2932947" y="981911"/>
                </a:lnTo>
                <a:lnTo>
                  <a:pt x="2929772" y="986992"/>
                </a:lnTo>
                <a:lnTo>
                  <a:pt x="2928186" y="988897"/>
                </a:lnTo>
                <a:lnTo>
                  <a:pt x="2926281" y="991120"/>
                </a:lnTo>
                <a:lnTo>
                  <a:pt x="2924059" y="992708"/>
                </a:lnTo>
                <a:lnTo>
                  <a:pt x="2921520" y="993661"/>
                </a:lnTo>
                <a:lnTo>
                  <a:pt x="2895809" y="1005411"/>
                </a:lnTo>
                <a:lnTo>
                  <a:pt x="2870733" y="1016525"/>
                </a:lnTo>
                <a:lnTo>
                  <a:pt x="2858036" y="1022559"/>
                </a:lnTo>
                <a:lnTo>
                  <a:pt x="2845656" y="1028593"/>
                </a:lnTo>
                <a:lnTo>
                  <a:pt x="2833595" y="1034944"/>
                </a:lnTo>
                <a:lnTo>
                  <a:pt x="2821215" y="1041613"/>
                </a:lnTo>
                <a:lnTo>
                  <a:pt x="2772016" y="1069558"/>
                </a:lnTo>
                <a:lnTo>
                  <a:pt x="2747574" y="1084167"/>
                </a:lnTo>
                <a:lnTo>
                  <a:pt x="2735830" y="1091788"/>
                </a:lnTo>
                <a:lnTo>
                  <a:pt x="2723768" y="1099409"/>
                </a:lnTo>
                <a:lnTo>
                  <a:pt x="2711706" y="1107984"/>
                </a:lnTo>
                <a:lnTo>
                  <a:pt x="2705993" y="1112748"/>
                </a:lnTo>
                <a:lnTo>
                  <a:pt x="2702818" y="1115288"/>
                </a:lnTo>
                <a:lnTo>
                  <a:pt x="2700279" y="1117828"/>
                </a:lnTo>
                <a:lnTo>
                  <a:pt x="2698057" y="1120369"/>
                </a:lnTo>
                <a:lnTo>
                  <a:pt x="2695518" y="1123544"/>
                </a:lnTo>
                <a:lnTo>
                  <a:pt x="2693931" y="1126402"/>
                </a:lnTo>
                <a:lnTo>
                  <a:pt x="2692026" y="1129896"/>
                </a:lnTo>
                <a:lnTo>
                  <a:pt x="2691074" y="1132754"/>
                </a:lnTo>
                <a:lnTo>
                  <a:pt x="2690122" y="1136565"/>
                </a:lnTo>
                <a:lnTo>
                  <a:pt x="2689487" y="1140376"/>
                </a:lnTo>
                <a:lnTo>
                  <a:pt x="2690122" y="1144504"/>
                </a:lnTo>
                <a:lnTo>
                  <a:pt x="2717102" y="1124497"/>
                </a:lnTo>
                <a:lnTo>
                  <a:pt x="2731069" y="1114970"/>
                </a:lnTo>
                <a:lnTo>
                  <a:pt x="2745035" y="1105761"/>
                </a:lnTo>
                <a:lnTo>
                  <a:pt x="2759319" y="1096234"/>
                </a:lnTo>
                <a:lnTo>
                  <a:pt x="2773920" y="1087660"/>
                </a:lnTo>
                <a:lnTo>
                  <a:pt x="2788521" y="1079721"/>
                </a:lnTo>
                <a:lnTo>
                  <a:pt x="2803440" y="1072099"/>
                </a:lnTo>
                <a:lnTo>
                  <a:pt x="2841848" y="1051775"/>
                </a:lnTo>
                <a:lnTo>
                  <a:pt x="2879938" y="1031451"/>
                </a:lnTo>
                <a:lnTo>
                  <a:pt x="2899300" y="1021606"/>
                </a:lnTo>
                <a:lnTo>
                  <a:pt x="2918663" y="1012079"/>
                </a:lnTo>
                <a:lnTo>
                  <a:pt x="2938025" y="1003188"/>
                </a:lnTo>
                <a:lnTo>
                  <a:pt x="2957705" y="993978"/>
                </a:lnTo>
                <a:lnTo>
                  <a:pt x="2967863" y="989850"/>
                </a:lnTo>
                <a:lnTo>
                  <a:pt x="2972942" y="988262"/>
                </a:lnTo>
                <a:lnTo>
                  <a:pt x="2977703" y="986039"/>
                </a:lnTo>
                <a:lnTo>
                  <a:pt x="2982781" y="984769"/>
                </a:lnTo>
                <a:lnTo>
                  <a:pt x="2988178" y="983816"/>
                </a:lnTo>
                <a:lnTo>
                  <a:pt x="2993574" y="983498"/>
                </a:lnTo>
                <a:lnTo>
                  <a:pt x="2998652" y="983816"/>
                </a:lnTo>
                <a:lnTo>
                  <a:pt x="2997065" y="987309"/>
                </a:lnTo>
                <a:lnTo>
                  <a:pt x="2994526" y="990802"/>
                </a:lnTo>
                <a:lnTo>
                  <a:pt x="2993256" y="992073"/>
                </a:lnTo>
                <a:lnTo>
                  <a:pt x="2991986" y="993343"/>
                </a:lnTo>
                <a:lnTo>
                  <a:pt x="2990082" y="994613"/>
                </a:lnTo>
                <a:lnTo>
                  <a:pt x="2988178" y="995248"/>
                </a:lnTo>
                <a:lnTo>
                  <a:pt x="2956436" y="1008269"/>
                </a:lnTo>
                <a:lnTo>
                  <a:pt x="2940882" y="1015255"/>
                </a:lnTo>
                <a:lnTo>
                  <a:pt x="2932947" y="1018748"/>
                </a:lnTo>
                <a:lnTo>
                  <a:pt x="2925329" y="1022876"/>
                </a:lnTo>
                <a:lnTo>
                  <a:pt x="2854862" y="1059397"/>
                </a:lnTo>
                <a:lnTo>
                  <a:pt x="2819946" y="1078450"/>
                </a:lnTo>
                <a:lnTo>
                  <a:pt x="2802488" y="1087977"/>
                </a:lnTo>
                <a:lnTo>
                  <a:pt x="2785347" y="1098139"/>
                </a:lnTo>
                <a:lnTo>
                  <a:pt x="2768207" y="1108301"/>
                </a:lnTo>
                <a:lnTo>
                  <a:pt x="2751383" y="1119099"/>
                </a:lnTo>
                <a:lnTo>
                  <a:pt x="2734878" y="1129896"/>
                </a:lnTo>
                <a:lnTo>
                  <a:pt x="2718689" y="1141646"/>
                </a:lnTo>
                <a:lnTo>
                  <a:pt x="2702818" y="1153395"/>
                </a:lnTo>
                <a:lnTo>
                  <a:pt x="2687265" y="1165781"/>
                </a:lnTo>
                <a:lnTo>
                  <a:pt x="2672346" y="1178483"/>
                </a:lnTo>
                <a:lnTo>
                  <a:pt x="2657428" y="1192139"/>
                </a:lnTo>
                <a:lnTo>
                  <a:pt x="2653301" y="1198807"/>
                </a:lnTo>
                <a:lnTo>
                  <a:pt x="2649175" y="1205159"/>
                </a:lnTo>
                <a:lnTo>
                  <a:pt x="2644413" y="1211192"/>
                </a:lnTo>
                <a:lnTo>
                  <a:pt x="2639652" y="1217226"/>
                </a:lnTo>
                <a:lnTo>
                  <a:pt x="2629495" y="1228976"/>
                </a:lnTo>
                <a:lnTo>
                  <a:pt x="2624733" y="1234692"/>
                </a:lnTo>
                <a:lnTo>
                  <a:pt x="2619972" y="1241043"/>
                </a:lnTo>
                <a:lnTo>
                  <a:pt x="2609815" y="1254699"/>
                </a:lnTo>
                <a:lnTo>
                  <a:pt x="2599975" y="1268037"/>
                </a:lnTo>
                <a:lnTo>
                  <a:pt x="2589817" y="1281692"/>
                </a:lnTo>
                <a:lnTo>
                  <a:pt x="2585056" y="1288678"/>
                </a:lnTo>
                <a:lnTo>
                  <a:pt x="2580612" y="1295665"/>
                </a:lnTo>
                <a:lnTo>
                  <a:pt x="2573312" y="1305827"/>
                </a:lnTo>
                <a:lnTo>
                  <a:pt x="2569820" y="1310908"/>
                </a:lnTo>
                <a:lnTo>
                  <a:pt x="2566011" y="1315671"/>
                </a:lnTo>
                <a:lnTo>
                  <a:pt x="2561885" y="1320752"/>
                </a:lnTo>
                <a:lnTo>
                  <a:pt x="2557441" y="1324881"/>
                </a:lnTo>
                <a:lnTo>
                  <a:pt x="2555219" y="1326786"/>
                </a:lnTo>
                <a:lnTo>
                  <a:pt x="2552679" y="1328691"/>
                </a:lnTo>
                <a:lnTo>
                  <a:pt x="2549823" y="1330279"/>
                </a:lnTo>
                <a:lnTo>
                  <a:pt x="2547283" y="1331549"/>
                </a:lnTo>
                <a:lnTo>
                  <a:pt x="2543157" y="1333773"/>
                </a:lnTo>
                <a:lnTo>
                  <a:pt x="2539030" y="1336630"/>
                </a:lnTo>
                <a:lnTo>
                  <a:pt x="2535221" y="1339171"/>
                </a:lnTo>
                <a:lnTo>
                  <a:pt x="2531730" y="1342347"/>
                </a:lnTo>
                <a:lnTo>
                  <a:pt x="2524747" y="1349333"/>
                </a:lnTo>
                <a:lnTo>
                  <a:pt x="2517763" y="1356002"/>
                </a:lnTo>
                <a:lnTo>
                  <a:pt x="2509828" y="1363306"/>
                </a:lnTo>
                <a:lnTo>
                  <a:pt x="2501258" y="1370610"/>
                </a:lnTo>
                <a:lnTo>
                  <a:pt x="2493322" y="1377914"/>
                </a:lnTo>
                <a:lnTo>
                  <a:pt x="2485387" y="1385853"/>
                </a:lnTo>
                <a:lnTo>
                  <a:pt x="2498718" y="1380454"/>
                </a:lnTo>
                <a:lnTo>
                  <a:pt x="2512685" y="1375691"/>
                </a:lnTo>
                <a:lnTo>
                  <a:pt x="2526016" y="1370610"/>
                </a:lnTo>
                <a:lnTo>
                  <a:pt x="2540300" y="1366164"/>
                </a:lnTo>
                <a:lnTo>
                  <a:pt x="2553949" y="1362036"/>
                </a:lnTo>
                <a:lnTo>
                  <a:pt x="2568233" y="1358225"/>
                </a:lnTo>
                <a:lnTo>
                  <a:pt x="2582199" y="1355049"/>
                </a:lnTo>
                <a:lnTo>
                  <a:pt x="2596801" y="1352191"/>
                </a:lnTo>
                <a:lnTo>
                  <a:pt x="2606006" y="1350286"/>
                </a:lnTo>
                <a:lnTo>
                  <a:pt x="2615846" y="1348380"/>
                </a:lnTo>
                <a:lnTo>
                  <a:pt x="2634891" y="1343935"/>
                </a:lnTo>
                <a:lnTo>
                  <a:pt x="2653619" y="1338854"/>
                </a:lnTo>
                <a:lnTo>
                  <a:pt x="2672664" y="1334090"/>
                </a:lnTo>
                <a:lnTo>
                  <a:pt x="2685360" y="1331232"/>
                </a:lnTo>
                <a:lnTo>
                  <a:pt x="2698375" y="1328056"/>
                </a:lnTo>
                <a:lnTo>
                  <a:pt x="2723768" y="1320435"/>
                </a:lnTo>
                <a:lnTo>
                  <a:pt x="2736147" y="1316624"/>
                </a:lnTo>
                <a:lnTo>
                  <a:pt x="2748844" y="1313131"/>
                </a:lnTo>
                <a:lnTo>
                  <a:pt x="2761858" y="1309638"/>
                </a:lnTo>
                <a:lnTo>
                  <a:pt x="2774555" y="1306779"/>
                </a:lnTo>
                <a:lnTo>
                  <a:pt x="2794870" y="1304557"/>
                </a:lnTo>
                <a:lnTo>
                  <a:pt x="2815185" y="1302016"/>
                </a:lnTo>
                <a:lnTo>
                  <a:pt x="2835182" y="1299158"/>
                </a:lnTo>
                <a:lnTo>
                  <a:pt x="2845339" y="1297888"/>
                </a:lnTo>
                <a:lnTo>
                  <a:pt x="2855179" y="1296300"/>
                </a:lnTo>
                <a:lnTo>
                  <a:pt x="2879938" y="1290584"/>
                </a:lnTo>
                <a:lnTo>
                  <a:pt x="2892634" y="1287725"/>
                </a:lnTo>
                <a:lnTo>
                  <a:pt x="2904696" y="1284867"/>
                </a:lnTo>
                <a:lnTo>
                  <a:pt x="2917076" y="1281057"/>
                </a:lnTo>
                <a:lnTo>
                  <a:pt x="2922789" y="1278834"/>
                </a:lnTo>
                <a:lnTo>
                  <a:pt x="2928820" y="1276928"/>
                </a:lnTo>
                <a:lnTo>
                  <a:pt x="2934534" y="1274388"/>
                </a:lnTo>
                <a:lnTo>
                  <a:pt x="2940247" y="1271530"/>
                </a:lnTo>
                <a:lnTo>
                  <a:pt x="2945961" y="1268989"/>
                </a:lnTo>
                <a:lnTo>
                  <a:pt x="2951357" y="1265814"/>
                </a:lnTo>
                <a:lnTo>
                  <a:pt x="2962784" y="1259145"/>
                </a:lnTo>
                <a:lnTo>
                  <a:pt x="2973894" y="1252158"/>
                </a:lnTo>
                <a:lnTo>
                  <a:pt x="2984686" y="1244854"/>
                </a:lnTo>
                <a:lnTo>
                  <a:pt x="2995478" y="1236280"/>
                </a:lnTo>
                <a:lnTo>
                  <a:pt x="3005318" y="1228023"/>
                </a:lnTo>
                <a:lnTo>
                  <a:pt x="3014841" y="1219132"/>
                </a:lnTo>
                <a:lnTo>
                  <a:pt x="3024363" y="1210240"/>
                </a:lnTo>
                <a:lnTo>
                  <a:pt x="3033568" y="1200395"/>
                </a:lnTo>
                <a:lnTo>
                  <a:pt x="3037695" y="1195314"/>
                </a:lnTo>
                <a:lnTo>
                  <a:pt x="3041504" y="1189598"/>
                </a:lnTo>
                <a:lnTo>
                  <a:pt x="3044996" y="1183564"/>
                </a:lnTo>
                <a:lnTo>
                  <a:pt x="3047852" y="1177848"/>
                </a:lnTo>
                <a:lnTo>
                  <a:pt x="3053566" y="1164828"/>
                </a:lnTo>
                <a:lnTo>
                  <a:pt x="3056422" y="1159112"/>
                </a:lnTo>
                <a:lnTo>
                  <a:pt x="3059914" y="1152760"/>
                </a:lnTo>
                <a:lnTo>
                  <a:pt x="3071024" y="1134024"/>
                </a:lnTo>
                <a:lnTo>
                  <a:pt x="3081816" y="1114653"/>
                </a:lnTo>
                <a:lnTo>
                  <a:pt x="3092926" y="1094964"/>
                </a:lnTo>
                <a:lnTo>
                  <a:pt x="3103400" y="1075275"/>
                </a:lnTo>
                <a:lnTo>
                  <a:pt x="3112923" y="1055268"/>
                </a:lnTo>
                <a:lnTo>
                  <a:pt x="3117684" y="1045106"/>
                </a:lnTo>
                <a:lnTo>
                  <a:pt x="3121811" y="1034944"/>
                </a:lnTo>
                <a:lnTo>
                  <a:pt x="3126572" y="1024464"/>
                </a:lnTo>
                <a:lnTo>
                  <a:pt x="3130381" y="1013985"/>
                </a:lnTo>
                <a:lnTo>
                  <a:pt x="3133872" y="1003823"/>
                </a:lnTo>
                <a:lnTo>
                  <a:pt x="3137364" y="993025"/>
                </a:lnTo>
                <a:lnTo>
                  <a:pt x="3137364" y="976195"/>
                </a:lnTo>
                <a:lnTo>
                  <a:pt x="3136729" y="959364"/>
                </a:lnTo>
                <a:lnTo>
                  <a:pt x="3135460" y="942215"/>
                </a:lnTo>
                <a:lnTo>
                  <a:pt x="3133555" y="925702"/>
                </a:lnTo>
                <a:lnTo>
                  <a:pt x="3131016" y="908871"/>
                </a:lnTo>
                <a:lnTo>
                  <a:pt x="3127524" y="892358"/>
                </a:lnTo>
                <a:lnTo>
                  <a:pt x="3125620" y="884101"/>
                </a:lnTo>
                <a:lnTo>
                  <a:pt x="3123398" y="875844"/>
                </a:lnTo>
                <a:lnTo>
                  <a:pt x="3121176" y="867905"/>
                </a:lnTo>
                <a:lnTo>
                  <a:pt x="3118636" y="859966"/>
                </a:lnTo>
                <a:lnTo>
                  <a:pt x="3116414" y="852662"/>
                </a:lnTo>
                <a:lnTo>
                  <a:pt x="3113558" y="845358"/>
                </a:lnTo>
                <a:lnTo>
                  <a:pt x="3111018" y="838372"/>
                </a:lnTo>
                <a:lnTo>
                  <a:pt x="3107844" y="832020"/>
                </a:lnTo>
                <a:lnTo>
                  <a:pt x="3104353" y="825351"/>
                </a:lnTo>
                <a:lnTo>
                  <a:pt x="3100544" y="818682"/>
                </a:lnTo>
                <a:lnTo>
                  <a:pt x="3096734" y="812331"/>
                </a:lnTo>
                <a:lnTo>
                  <a:pt x="3092608" y="805980"/>
                </a:lnTo>
                <a:lnTo>
                  <a:pt x="3084038" y="793912"/>
                </a:lnTo>
                <a:lnTo>
                  <a:pt x="3074833" y="782162"/>
                </a:lnTo>
                <a:lnTo>
                  <a:pt x="3065310" y="770730"/>
                </a:lnTo>
                <a:lnTo>
                  <a:pt x="3055470" y="759298"/>
                </a:lnTo>
                <a:lnTo>
                  <a:pt x="3045313" y="750723"/>
                </a:lnTo>
                <a:lnTo>
                  <a:pt x="3035156" y="742467"/>
                </a:lnTo>
                <a:lnTo>
                  <a:pt x="3024680" y="734528"/>
                </a:lnTo>
                <a:lnTo>
                  <a:pt x="3019284" y="730717"/>
                </a:lnTo>
                <a:lnTo>
                  <a:pt x="3013571" y="726906"/>
                </a:lnTo>
                <a:lnTo>
                  <a:pt x="3007858" y="723413"/>
                </a:lnTo>
                <a:lnTo>
                  <a:pt x="3001826" y="720237"/>
                </a:lnTo>
                <a:lnTo>
                  <a:pt x="2996113" y="717697"/>
                </a:lnTo>
                <a:lnTo>
                  <a:pt x="2990082" y="714839"/>
                </a:lnTo>
                <a:lnTo>
                  <a:pt x="2984051" y="712298"/>
                </a:lnTo>
                <a:lnTo>
                  <a:pt x="2977703" y="710393"/>
                </a:lnTo>
                <a:lnTo>
                  <a:pt x="2971037" y="708805"/>
                </a:lnTo>
                <a:lnTo>
                  <a:pt x="2964688" y="707217"/>
                </a:lnTo>
                <a:lnTo>
                  <a:pt x="2960245" y="706264"/>
                </a:lnTo>
                <a:lnTo>
                  <a:pt x="2955801" y="704994"/>
                </a:lnTo>
                <a:lnTo>
                  <a:pt x="2951040" y="702771"/>
                </a:lnTo>
                <a:lnTo>
                  <a:pt x="2946913" y="700866"/>
                </a:lnTo>
                <a:lnTo>
                  <a:pt x="2938660" y="696420"/>
                </a:lnTo>
                <a:lnTo>
                  <a:pt x="2934216" y="694515"/>
                </a:lnTo>
                <a:lnTo>
                  <a:pt x="2929772" y="693244"/>
                </a:lnTo>
                <a:lnTo>
                  <a:pt x="2903109" y="685305"/>
                </a:lnTo>
                <a:lnTo>
                  <a:pt x="2875811" y="678001"/>
                </a:lnTo>
                <a:lnTo>
                  <a:pt x="2862480" y="674826"/>
                </a:lnTo>
                <a:lnTo>
                  <a:pt x="2849148" y="671650"/>
                </a:lnTo>
                <a:lnTo>
                  <a:pt x="2835182" y="669427"/>
                </a:lnTo>
                <a:lnTo>
                  <a:pt x="2821533" y="666886"/>
                </a:lnTo>
                <a:lnTo>
                  <a:pt x="2811376" y="665616"/>
                </a:lnTo>
                <a:lnTo>
                  <a:pt x="2801853" y="663393"/>
                </a:lnTo>
                <a:lnTo>
                  <a:pt x="2792013" y="660535"/>
                </a:lnTo>
                <a:lnTo>
                  <a:pt x="2782808" y="657677"/>
                </a:lnTo>
                <a:lnTo>
                  <a:pt x="2763763" y="651008"/>
                </a:lnTo>
                <a:lnTo>
                  <a:pt x="2754558" y="647833"/>
                </a:lnTo>
                <a:lnTo>
                  <a:pt x="2745035" y="644657"/>
                </a:lnTo>
                <a:lnTo>
                  <a:pt x="2738369" y="642434"/>
                </a:lnTo>
                <a:lnTo>
                  <a:pt x="2731386" y="639258"/>
                </a:lnTo>
                <a:lnTo>
                  <a:pt x="2724403" y="636400"/>
                </a:lnTo>
                <a:lnTo>
                  <a:pt x="2718054" y="632907"/>
                </a:lnTo>
                <a:lnTo>
                  <a:pt x="2705040" y="626238"/>
                </a:lnTo>
                <a:lnTo>
                  <a:pt x="2692344" y="618617"/>
                </a:lnTo>
                <a:lnTo>
                  <a:pt x="2679964" y="610678"/>
                </a:lnTo>
                <a:lnTo>
                  <a:pt x="2667585" y="602738"/>
                </a:lnTo>
                <a:lnTo>
                  <a:pt x="2655523" y="594799"/>
                </a:lnTo>
                <a:lnTo>
                  <a:pt x="2642826" y="587178"/>
                </a:lnTo>
                <a:lnTo>
                  <a:pt x="2635526" y="582732"/>
                </a:lnTo>
                <a:lnTo>
                  <a:pt x="2628542" y="577968"/>
                </a:lnTo>
                <a:lnTo>
                  <a:pt x="2621559" y="572887"/>
                </a:lnTo>
                <a:lnTo>
                  <a:pt x="2614893" y="568124"/>
                </a:lnTo>
                <a:lnTo>
                  <a:pt x="2601562" y="557327"/>
                </a:lnTo>
                <a:lnTo>
                  <a:pt x="2588865" y="546847"/>
                </a:lnTo>
                <a:lnTo>
                  <a:pt x="2585374" y="544306"/>
                </a:lnTo>
                <a:lnTo>
                  <a:pt x="2581882" y="542401"/>
                </a:lnTo>
                <a:lnTo>
                  <a:pt x="2578708" y="540178"/>
                </a:lnTo>
                <a:lnTo>
                  <a:pt x="2574899" y="538908"/>
                </a:lnTo>
                <a:lnTo>
                  <a:pt x="2571407" y="537320"/>
                </a:lnTo>
                <a:lnTo>
                  <a:pt x="2567598" y="536050"/>
                </a:lnTo>
                <a:lnTo>
                  <a:pt x="2559663" y="534462"/>
                </a:lnTo>
                <a:lnTo>
                  <a:pt x="2551727" y="533192"/>
                </a:lnTo>
                <a:lnTo>
                  <a:pt x="2543792" y="532874"/>
                </a:lnTo>
                <a:lnTo>
                  <a:pt x="2535539" y="532557"/>
                </a:lnTo>
                <a:lnTo>
                  <a:pt x="2527603" y="532557"/>
                </a:lnTo>
                <a:lnTo>
                  <a:pt x="2516811" y="532874"/>
                </a:lnTo>
                <a:lnTo>
                  <a:pt x="2506019" y="533509"/>
                </a:lnTo>
                <a:lnTo>
                  <a:pt x="2495544" y="535097"/>
                </a:lnTo>
                <a:lnTo>
                  <a:pt x="2484752" y="536367"/>
                </a:lnTo>
                <a:lnTo>
                  <a:pt x="2473642" y="537638"/>
                </a:lnTo>
                <a:lnTo>
                  <a:pt x="2462850" y="538908"/>
                </a:lnTo>
                <a:lnTo>
                  <a:pt x="2452375" y="539225"/>
                </a:lnTo>
                <a:lnTo>
                  <a:pt x="2446662" y="539225"/>
                </a:lnTo>
                <a:lnTo>
                  <a:pt x="2441583" y="539225"/>
                </a:lnTo>
                <a:lnTo>
                  <a:pt x="2434600" y="538590"/>
                </a:lnTo>
                <a:lnTo>
                  <a:pt x="2427934" y="538590"/>
                </a:lnTo>
                <a:lnTo>
                  <a:pt x="2421268" y="538908"/>
                </a:lnTo>
                <a:lnTo>
                  <a:pt x="2414285" y="539543"/>
                </a:lnTo>
                <a:lnTo>
                  <a:pt x="2407619" y="540813"/>
                </a:lnTo>
                <a:lnTo>
                  <a:pt x="2401271" y="542401"/>
                </a:lnTo>
                <a:lnTo>
                  <a:pt x="2394605" y="544306"/>
                </a:lnTo>
                <a:lnTo>
                  <a:pt x="2388257" y="546529"/>
                </a:lnTo>
                <a:lnTo>
                  <a:pt x="2375560" y="551928"/>
                </a:lnTo>
                <a:lnTo>
                  <a:pt x="2363498" y="557327"/>
                </a:lnTo>
                <a:lnTo>
                  <a:pt x="2339057" y="569076"/>
                </a:lnTo>
                <a:lnTo>
                  <a:pt x="2315250" y="581144"/>
                </a:lnTo>
                <a:lnTo>
                  <a:pt x="2291127" y="593847"/>
                </a:lnTo>
                <a:lnTo>
                  <a:pt x="2300967" y="600515"/>
                </a:lnTo>
                <a:lnTo>
                  <a:pt x="2310489" y="607502"/>
                </a:lnTo>
                <a:lnTo>
                  <a:pt x="2329852" y="620840"/>
                </a:lnTo>
                <a:lnTo>
                  <a:pt x="2339692" y="627826"/>
                </a:lnTo>
                <a:lnTo>
                  <a:pt x="2349532" y="634812"/>
                </a:lnTo>
                <a:lnTo>
                  <a:pt x="2358737" y="641799"/>
                </a:lnTo>
                <a:lnTo>
                  <a:pt x="2367942" y="649420"/>
                </a:lnTo>
                <a:lnTo>
                  <a:pt x="2373338" y="653549"/>
                </a:lnTo>
                <a:lnTo>
                  <a:pt x="2378417" y="657677"/>
                </a:lnTo>
                <a:lnTo>
                  <a:pt x="2389526" y="665616"/>
                </a:lnTo>
                <a:lnTo>
                  <a:pt x="2394605" y="670062"/>
                </a:lnTo>
                <a:lnTo>
                  <a:pt x="2399366" y="674508"/>
                </a:lnTo>
                <a:lnTo>
                  <a:pt x="2401588" y="677366"/>
                </a:lnTo>
                <a:lnTo>
                  <a:pt x="2403493" y="679907"/>
                </a:lnTo>
                <a:lnTo>
                  <a:pt x="2405397" y="682765"/>
                </a:lnTo>
                <a:lnTo>
                  <a:pt x="2406667" y="685940"/>
                </a:lnTo>
                <a:lnTo>
                  <a:pt x="2402541" y="685623"/>
                </a:lnTo>
                <a:lnTo>
                  <a:pt x="2398414" y="685305"/>
                </a:lnTo>
                <a:lnTo>
                  <a:pt x="2394288" y="684035"/>
                </a:lnTo>
                <a:lnTo>
                  <a:pt x="2390479" y="683082"/>
                </a:lnTo>
                <a:lnTo>
                  <a:pt x="2386670" y="681494"/>
                </a:lnTo>
                <a:lnTo>
                  <a:pt x="2382861" y="679589"/>
                </a:lnTo>
                <a:lnTo>
                  <a:pt x="2375877" y="675461"/>
                </a:lnTo>
                <a:lnTo>
                  <a:pt x="2369212" y="671015"/>
                </a:lnTo>
                <a:lnTo>
                  <a:pt x="2362228" y="665934"/>
                </a:lnTo>
                <a:lnTo>
                  <a:pt x="2355563" y="661170"/>
                </a:lnTo>
                <a:lnTo>
                  <a:pt x="2348897" y="656089"/>
                </a:lnTo>
                <a:lnTo>
                  <a:pt x="2317790" y="636083"/>
                </a:lnTo>
                <a:lnTo>
                  <a:pt x="2286365" y="616076"/>
                </a:lnTo>
                <a:lnTo>
                  <a:pt x="2254941" y="596387"/>
                </a:lnTo>
                <a:lnTo>
                  <a:pt x="2223199" y="577333"/>
                </a:lnTo>
                <a:lnTo>
                  <a:pt x="2216851" y="574158"/>
                </a:lnTo>
                <a:lnTo>
                  <a:pt x="2210820" y="570982"/>
                </a:lnTo>
                <a:lnTo>
                  <a:pt x="2204154" y="567806"/>
                </a:lnTo>
                <a:lnTo>
                  <a:pt x="2197806" y="565266"/>
                </a:lnTo>
                <a:lnTo>
                  <a:pt x="2191140" y="563043"/>
                </a:lnTo>
                <a:lnTo>
                  <a:pt x="2184157" y="560820"/>
                </a:lnTo>
                <a:lnTo>
                  <a:pt x="2170825" y="557009"/>
                </a:lnTo>
                <a:lnTo>
                  <a:pt x="2156859" y="554151"/>
                </a:lnTo>
                <a:lnTo>
                  <a:pt x="2143210" y="551293"/>
                </a:lnTo>
                <a:lnTo>
                  <a:pt x="2115594" y="546212"/>
                </a:lnTo>
                <a:lnTo>
                  <a:pt x="2051476" y="542401"/>
                </a:lnTo>
                <a:lnTo>
                  <a:pt x="2019734" y="540178"/>
                </a:lnTo>
                <a:lnTo>
                  <a:pt x="1987675" y="537320"/>
                </a:lnTo>
                <a:lnTo>
                  <a:pt x="1971804" y="536050"/>
                </a:lnTo>
                <a:lnTo>
                  <a:pt x="1955933" y="534462"/>
                </a:lnTo>
                <a:lnTo>
                  <a:pt x="1940062" y="532239"/>
                </a:lnTo>
                <a:lnTo>
                  <a:pt x="1924191" y="529699"/>
                </a:lnTo>
                <a:lnTo>
                  <a:pt x="1908637" y="527475"/>
                </a:lnTo>
                <a:lnTo>
                  <a:pt x="1892767" y="524300"/>
                </a:lnTo>
                <a:lnTo>
                  <a:pt x="1877213" y="520807"/>
                </a:lnTo>
                <a:lnTo>
                  <a:pt x="1861660" y="516996"/>
                </a:lnTo>
                <a:lnTo>
                  <a:pt x="1849915" y="512550"/>
                </a:lnTo>
                <a:lnTo>
                  <a:pt x="1837853" y="508104"/>
                </a:lnTo>
                <a:lnTo>
                  <a:pt x="1826109" y="503976"/>
                </a:lnTo>
                <a:lnTo>
                  <a:pt x="1814364" y="499530"/>
                </a:lnTo>
                <a:lnTo>
                  <a:pt x="1802620" y="494766"/>
                </a:lnTo>
                <a:lnTo>
                  <a:pt x="1796906" y="492226"/>
                </a:lnTo>
                <a:lnTo>
                  <a:pt x="1791193" y="489368"/>
                </a:lnTo>
                <a:lnTo>
                  <a:pt x="1785797" y="486510"/>
                </a:lnTo>
                <a:lnTo>
                  <a:pt x="1780083" y="483334"/>
                </a:lnTo>
                <a:lnTo>
                  <a:pt x="1775004" y="479841"/>
                </a:lnTo>
                <a:lnTo>
                  <a:pt x="1769926" y="476030"/>
                </a:lnTo>
                <a:close/>
                <a:moveTo>
                  <a:pt x="1082675" y="441325"/>
                </a:moveTo>
                <a:lnTo>
                  <a:pt x="1087161" y="442912"/>
                </a:lnTo>
                <a:lnTo>
                  <a:pt x="1091647" y="445453"/>
                </a:lnTo>
                <a:lnTo>
                  <a:pt x="1095492" y="447992"/>
                </a:lnTo>
                <a:lnTo>
                  <a:pt x="1099337" y="450532"/>
                </a:lnTo>
                <a:lnTo>
                  <a:pt x="1103182" y="454025"/>
                </a:lnTo>
                <a:lnTo>
                  <a:pt x="1106386" y="457200"/>
                </a:lnTo>
                <a:lnTo>
                  <a:pt x="1109910" y="461010"/>
                </a:lnTo>
                <a:lnTo>
                  <a:pt x="1112794" y="464502"/>
                </a:lnTo>
                <a:lnTo>
                  <a:pt x="1118561" y="472440"/>
                </a:lnTo>
                <a:lnTo>
                  <a:pt x="1124009" y="480695"/>
                </a:lnTo>
                <a:lnTo>
                  <a:pt x="1134262" y="496887"/>
                </a:lnTo>
                <a:lnTo>
                  <a:pt x="1141311" y="511175"/>
                </a:lnTo>
                <a:lnTo>
                  <a:pt x="1148360" y="525462"/>
                </a:lnTo>
                <a:lnTo>
                  <a:pt x="1154768" y="540067"/>
                </a:lnTo>
                <a:lnTo>
                  <a:pt x="1160536" y="555307"/>
                </a:lnTo>
                <a:lnTo>
                  <a:pt x="1165983" y="569912"/>
                </a:lnTo>
                <a:lnTo>
                  <a:pt x="1170789" y="585470"/>
                </a:lnTo>
                <a:lnTo>
                  <a:pt x="1174954" y="600710"/>
                </a:lnTo>
                <a:lnTo>
                  <a:pt x="1178479" y="616267"/>
                </a:lnTo>
                <a:lnTo>
                  <a:pt x="1181362" y="632142"/>
                </a:lnTo>
                <a:lnTo>
                  <a:pt x="1183926" y="648017"/>
                </a:lnTo>
                <a:lnTo>
                  <a:pt x="1185528" y="663575"/>
                </a:lnTo>
                <a:lnTo>
                  <a:pt x="1187130" y="679767"/>
                </a:lnTo>
                <a:lnTo>
                  <a:pt x="1187450" y="695642"/>
                </a:lnTo>
                <a:lnTo>
                  <a:pt x="1187450" y="711517"/>
                </a:lnTo>
                <a:lnTo>
                  <a:pt x="1186809" y="727392"/>
                </a:lnTo>
                <a:lnTo>
                  <a:pt x="1185207" y="743267"/>
                </a:lnTo>
                <a:lnTo>
                  <a:pt x="1184887" y="745490"/>
                </a:lnTo>
                <a:lnTo>
                  <a:pt x="1184567" y="747395"/>
                </a:lnTo>
                <a:lnTo>
                  <a:pt x="1183926" y="749300"/>
                </a:lnTo>
                <a:lnTo>
                  <a:pt x="1183285" y="750570"/>
                </a:lnTo>
                <a:lnTo>
                  <a:pt x="1182324" y="751840"/>
                </a:lnTo>
                <a:lnTo>
                  <a:pt x="1181042" y="753427"/>
                </a:lnTo>
                <a:lnTo>
                  <a:pt x="1178479" y="755332"/>
                </a:lnTo>
                <a:lnTo>
                  <a:pt x="1175275" y="757237"/>
                </a:lnTo>
                <a:lnTo>
                  <a:pt x="1171430" y="758190"/>
                </a:lnTo>
                <a:lnTo>
                  <a:pt x="1167905" y="758507"/>
                </a:lnTo>
                <a:lnTo>
                  <a:pt x="1164060" y="758825"/>
                </a:lnTo>
                <a:lnTo>
                  <a:pt x="1166623" y="748030"/>
                </a:lnTo>
                <a:lnTo>
                  <a:pt x="1168546" y="737235"/>
                </a:lnTo>
                <a:lnTo>
                  <a:pt x="1170148" y="726122"/>
                </a:lnTo>
                <a:lnTo>
                  <a:pt x="1170468" y="720725"/>
                </a:lnTo>
                <a:lnTo>
                  <a:pt x="1170789" y="715327"/>
                </a:lnTo>
                <a:lnTo>
                  <a:pt x="1170789" y="701357"/>
                </a:lnTo>
                <a:lnTo>
                  <a:pt x="1170468" y="687387"/>
                </a:lnTo>
                <a:lnTo>
                  <a:pt x="1169507" y="673100"/>
                </a:lnTo>
                <a:lnTo>
                  <a:pt x="1168225" y="659447"/>
                </a:lnTo>
                <a:lnTo>
                  <a:pt x="1166623" y="645795"/>
                </a:lnTo>
                <a:lnTo>
                  <a:pt x="1164381" y="631825"/>
                </a:lnTo>
                <a:lnTo>
                  <a:pt x="1161497" y="618172"/>
                </a:lnTo>
                <a:lnTo>
                  <a:pt x="1158613" y="604520"/>
                </a:lnTo>
                <a:lnTo>
                  <a:pt x="1155089" y="591185"/>
                </a:lnTo>
                <a:lnTo>
                  <a:pt x="1150923" y="577532"/>
                </a:lnTo>
                <a:lnTo>
                  <a:pt x="1146437" y="564515"/>
                </a:lnTo>
                <a:lnTo>
                  <a:pt x="1141311" y="551497"/>
                </a:lnTo>
                <a:lnTo>
                  <a:pt x="1136184" y="538162"/>
                </a:lnTo>
                <a:lnTo>
                  <a:pt x="1130737" y="525462"/>
                </a:lnTo>
                <a:lnTo>
                  <a:pt x="1124329" y="513080"/>
                </a:lnTo>
                <a:lnTo>
                  <a:pt x="1118241" y="500697"/>
                </a:lnTo>
                <a:lnTo>
                  <a:pt x="1113435" y="493077"/>
                </a:lnTo>
                <a:lnTo>
                  <a:pt x="1108949" y="485775"/>
                </a:lnTo>
                <a:lnTo>
                  <a:pt x="1099337" y="471488"/>
                </a:lnTo>
                <a:lnTo>
                  <a:pt x="1094531" y="464185"/>
                </a:lnTo>
                <a:lnTo>
                  <a:pt x="1090045" y="456882"/>
                </a:lnTo>
                <a:lnTo>
                  <a:pt x="1086200" y="449263"/>
                </a:lnTo>
                <a:lnTo>
                  <a:pt x="1084277" y="445135"/>
                </a:lnTo>
                <a:lnTo>
                  <a:pt x="1082675" y="441325"/>
                </a:lnTo>
                <a:close/>
                <a:moveTo>
                  <a:pt x="755774" y="221343"/>
                </a:moveTo>
                <a:lnTo>
                  <a:pt x="746886" y="221978"/>
                </a:lnTo>
                <a:lnTo>
                  <a:pt x="737998" y="222931"/>
                </a:lnTo>
                <a:lnTo>
                  <a:pt x="728793" y="224836"/>
                </a:lnTo>
                <a:lnTo>
                  <a:pt x="720223" y="226742"/>
                </a:lnTo>
                <a:lnTo>
                  <a:pt x="702765" y="231187"/>
                </a:lnTo>
                <a:lnTo>
                  <a:pt x="699273" y="238174"/>
                </a:lnTo>
                <a:lnTo>
                  <a:pt x="697686" y="241667"/>
                </a:lnTo>
                <a:lnTo>
                  <a:pt x="695464" y="244843"/>
                </a:lnTo>
                <a:lnTo>
                  <a:pt x="688798" y="248336"/>
                </a:lnTo>
                <a:lnTo>
                  <a:pt x="682133" y="250876"/>
                </a:lnTo>
                <a:lnTo>
                  <a:pt x="678641" y="252782"/>
                </a:lnTo>
                <a:lnTo>
                  <a:pt x="675467" y="254687"/>
                </a:lnTo>
                <a:lnTo>
                  <a:pt x="672293" y="256910"/>
                </a:lnTo>
                <a:lnTo>
                  <a:pt x="669436" y="259451"/>
                </a:lnTo>
                <a:lnTo>
                  <a:pt x="664040" y="265802"/>
                </a:lnTo>
                <a:lnTo>
                  <a:pt x="658326" y="272153"/>
                </a:lnTo>
                <a:lnTo>
                  <a:pt x="652930" y="278505"/>
                </a:lnTo>
                <a:lnTo>
                  <a:pt x="647851" y="285491"/>
                </a:lnTo>
                <a:lnTo>
                  <a:pt x="637694" y="298829"/>
                </a:lnTo>
                <a:lnTo>
                  <a:pt x="628171" y="313119"/>
                </a:lnTo>
                <a:lnTo>
                  <a:pt x="619284" y="327092"/>
                </a:lnTo>
                <a:lnTo>
                  <a:pt x="610396" y="341700"/>
                </a:lnTo>
                <a:lnTo>
                  <a:pt x="592938" y="370598"/>
                </a:lnTo>
                <a:lnTo>
                  <a:pt x="588811" y="377267"/>
                </a:lnTo>
                <a:lnTo>
                  <a:pt x="585002" y="384254"/>
                </a:lnTo>
                <a:lnTo>
                  <a:pt x="581511" y="391558"/>
                </a:lnTo>
                <a:lnTo>
                  <a:pt x="578972" y="398544"/>
                </a:lnTo>
                <a:lnTo>
                  <a:pt x="576115" y="405848"/>
                </a:lnTo>
                <a:lnTo>
                  <a:pt x="573575" y="413470"/>
                </a:lnTo>
                <a:lnTo>
                  <a:pt x="568814" y="428395"/>
                </a:lnTo>
                <a:lnTo>
                  <a:pt x="560561" y="449990"/>
                </a:lnTo>
                <a:lnTo>
                  <a:pt x="552626" y="471902"/>
                </a:lnTo>
                <a:lnTo>
                  <a:pt x="544373" y="493496"/>
                </a:lnTo>
                <a:lnTo>
                  <a:pt x="536437" y="515725"/>
                </a:lnTo>
                <a:lnTo>
                  <a:pt x="527867" y="537002"/>
                </a:lnTo>
                <a:lnTo>
                  <a:pt x="518979" y="558597"/>
                </a:lnTo>
                <a:lnTo>
                  <a:pt x="509139" y="579874"/>
                </a:lnTo>
                <a:lnTo>
                  <a:pt x="504378" y="590353"/>
                </a:lnTo>
                <a:lnTo>
                  <a:pt x="499299" y="600515"/>
                </a:lnTo>
                <a:lnTo>
                  <a:pt x="493903" y="611948"/>
                </a:lnTo>
                <a:lnTo>
                  <a:pt x="488507" y="623062"/>
                </a:lnTo>
                <a:lnTo>
                  <a:pt x="482794" y="633860"/>
                </a:lnTo>
                <a:lnTo>
                  <a:pt x="477080" y="644339"/>
                </a:lnTo>
                <a:lnTo>
                  <a:pt x="470732" y="655137"/>
                </a:lnTo>
                <a:lnTo>
                  <a:pt x="464701" y="665616"/>
                </a:lnTo>
                <a:lnTo>
                  <a:pt x="451052" y="686258"/>
                </a:lnTo>
                <a:lnTo>
                  <a:pt x="437403" y="706264"/>
                </a:lnTo>
                <a:lnTo>
                  <a:pt x="423119" y="726271"/>
                </a:lnTo>
                <a:lnTo>
                  <a:pt x="394234" y="765967"/>
                </a:lnTo>
                <a:lnTo>
                  <a:pt x="388838" y="774541"/>
                </a:lnTo>
                <a:lnTo>
                  <a:pt x="382489" y="782798"/>
                </a:lnTo>
                <a:lnTo>
                  <a:pt x="376459" y="791054"/>
                </a:lnTo>
                <a:lnTo>
                  <a:pt x="369793" y="798993"/>
                </a:lnTo>
                <a:lnTo>
                  <a:pt x="356461" y="814872"/>
                </a:lnTo>
                <a:lnTo>
                  <a:pt x="342495" y="830115"/>
                </a:lnTo>
                <a:lnTo>
                  <a:pt x="328528" y="845358"/>
                </a:lnTo>
                <a:lnTo>
                  <a:pt x="314245" y="860919"/>
                </a:lnTo>
                <a:lnTo>
                  <a:pt x="307579" y="868540"/>
                </a:lnTo>
                <a:lnTo>
                  <a:pt x="301230" y="876479"/>
                </a:lnTo>
                <a:lnTo>
                  <a:pt x="294565" y="884736"/>
                </a:lnTo>
                <a:lnTo>
                  <a:pt x="288216" y="892993"/>
                </a:lnTo>
                <a:lnTo>
                  <a:pt x="279011" y="904107"/>
                </a:lnTo>
                <a:lnTo>
                  <a:pt x="270123" y="915540"/>
                </a:lnTo>
                <a:lnTo>
                  <a:pt x="252031" y="938087"/>
                </a:lnTo>
                <a:lnTo>
                  <a:pt x="243143" y="949519"/>
                </a:lnTo>
                <a:lnTo>
                  <a:pt x="233938" y="960951"/>
                </a:lnTo>
                <a:lnTo>
                  <a:pt x="224098" y="971749"/>
                </a:lnTo>
                <a:lnTo>
                  <a:pt x="219019" y="976830"/>
                </a:lnTo>
                <a:lnTo>
                  <a:pt x="213940" y="981911"/>
                </a:lnTo>
                <a:lnTo>
                  <a:pt x="204735" y="989850"/>
                </a:lnTo>
                <a:lnTo>
                  <a:pt x="196482" y="998107"/>
                </a:lnTo>
                <a:lnTo>
                  <a:pt x="179342" y="1015255"/>
                </a:lnTo>
                <a:lnTo>
                  <a:pt x="170771" y="1023512"/>
                </a:lnTo>
                <a:lnTo>
                  <a:pt x="161884" y="1031451"/>
                </a:lnTo>
                <a:lnTo>
                  <a:pt x="152361" y="1039072"/>
                </a:lnTo>
                <a:lnTo>
                  <a:pt x="142839" y="1046376"/>
                </a:lnTo>
                <a:lnTo>
                  <a:pt x="139347" y="1049234"/>
                </a:lnTo>
                <a:lnTo>
                  <a:pt x="135855" y="1052092"/>
                </a:lnTo>
                <a:lnTo>
                  <a:pt x="128237" y="1057491"/>
                </a:lnTo>
                <a:lnTo>
                  <a:pt x="120619" y="1062572"/>
                </a:lnTo>
                <a:lnTo>
                  <a:pt x="112684" y="1067335"/>
                </a:lnTo>
                <a:lnTo>
                  <a:pt x="96495" y="1076227"/>
                </a:lnTo>
                <a:lnTo>
                  <a:pt x="88560" y="1080991"/>
                </a:lnTo>
                <a:lnTo>
                  <a:pt x="80942" y="1086390"/>
                </a:lnTo>
                <a:lnTo>
                  <a:pt x="75546" y="1090201"/>
                </a:lnTo>
                <a:lnTo>
                  <a:pt x="69832" y="1093376"/>
                </a:lnTo>
                <a:lnTo>
                  <a:pt x="58723" y="1100362"/>
                </a:lnTo>
                <a:lnTo>
                  <a:pt x="52692" y="1103855"/>
                </a:lnTo>
                <a:lnTo>
                  <a:pt x="47296" y="1107666"/>
                </a:lnTo>
                <a:lnTo>
                  <a:pt x="41899" y="1111795"/>
                </a:lnTo>
                <a:lnTo>
                  <a:pt x="37138" y="1116241"/>
                </a:lnTo>
                <a:lnTo>
                  <a:pt x="42217" y="1129896"/>
                </a:lnTo>
                <a:lnTo>
                  <a:pt x="47930" y="1143234"/>
                </a:lnTo>
                <a:lnTo>
                  <a:pt x="50787" y="1149902"/>
                </a:lnTo>
                <a:lnTo>
                  <a:pt x="53961" y="1156254"/>
                </a:lnTo>
                <a:lnTo>
                  <a:pt x="57453" y="1162605"/>
                </a:lnTo>
                <a:lnTo>
                  <a:pt x="61579" y="1168321"/>
                </a:lnTo>
                <a:lnTo>
                  <a:pt x="66976" y="1175625"/>
                </a:lnTo>
                <a:lnTo>
                  <a:pt x="72054" y="1182294"/>
                </a:lnTo>
                <a:lnTo>
                  <a:pt x="77450" y="1188645"/>
                </a:lnTo>
                <a:lnTo>
                  <a:pt x="83481" y="1194997"/>
                </a:lnTo>
                <a:lnTo>
                  <a:pt x="89512" y="1201030"/>
                </a:lnTo>
                <a:lnTo>
                  <a:pt x="95861" y="1206429"/>
                </a:lnTo>
                <a:lnTo>
                  <a:pt x="102526" y="1211827"/>
                </a:lnTo>
                <a:lnTo>
                  <a:pt x="109192" y="1217544"/>
                </a:lnTo>
                <a:lnTo>
                  <a:pt x="122841" y="1227706"/>
                </a:lnTo>
                <a:lnTo>
                  <a:pt x="136808" y="1237868"/>
                </a:lnTo>
                <a:lnTo>
                  <a:pt x="150774" y="1248030"/>
                </a:lnTo>
                <a:lnTo>
                  <a:pt x="164106" y="1258192"/>
                </a:lnTo>
                <a:lnTo>
                  <a:pt x="174898" y="1270259"/>
                </a:lnTo>
                <a:lnTo>
                  <a:pt x="185690" y="1281692"/>
                </a:lnTo>
                <a:lnTo>
                  <a:pt x="196482" y="1293442"/>
                </a:lnTo>
                <a:lnTo>
                  <a:pt x="207275" y="1305191"/>
                </a:lnTo>
                <a:lnTo>
                  <a:pt x="223145" y="1326786"/>
                </a:lnTo>
                <a:lnTo>
                  <a:pt x="231081" y="1337901"/>
                </a:lnTo>
                <a:lnTo>
                  <a:pt x="238699" y="1349016"/>
                </a:lnTo>
                <a:lnTo>
                  <a:pt x="246000" y="1360448"/>
                </a:lnTo>
                <a:lnTo>
                  <a:pt x="249491" y="1366164"/>
                </a:lnTo>
                <a:lnTo>
                  <a:pt x="252348" y="1372198"/>
                </a:lnTo>
                <a:lnTo>
                  <a:pt x="255522" y="1377914"/>
                </a:lnTo>
                <a:lnTo>
                  <a:pt x="258379" y="1384265"/>
                </a:lnTo>
                <a:lnTo>
                  <a:pt x="260601" y="1390299"/>
                </a:lnTo>
                <a:lnTo>
                  <a:pt x="263140" y="1396968"/>
                </a:lnTo>
                <a:lnTo>
                  <a:pt x="266632" y="1403002"/>
                </a:lnTo>
                <a:lnTo>
                  <a:pt x="270123" y="1409670"/>
                </a:lnTo>
                <a:lnTo>
                  <a:pt x="272980" y="1416339"/>
                </a:lnTo>
                <a:lnTo>
                  <a:pt x="275202" y="1423326"/>
                </a:lnTo>
                <a:lnTo>
                  <a:pt x="277424" y="1429994"/>
                </a:lnTo>
                <a:lnTo>
                  <a:pt x="279011" y="1437299"/>
                </a:lnTo>
                <a:lnTo>
                  <a:pt x="282185" y="1451589"/>
                </a:lnTo>
                <a:lnTo>
                  <a:pt x="284090" y="1467467"/>
                </a:lnTo>
                <a:lnTo>
                  <a:pt x="286629" y="1483345"/>
                </a:lnTo>
                <a:lnTo>
                  <a:pt x="289803" y="1499224"/>
                </a:lnTo>
                <a:lnTo>
                  <a:pt x="293295" y="1514784"/>
                </a:lnTo>
                <a:lnTo>
                  <a:pt x="299643" y="1545906"/>
                </a:lnTo>
                <a:lnTo>
                  <a:pt x="302817" y="1561466"/>
                </a:lnTo>
                <a:lnTo>
                  <a:pt x="305674" y="1577344"/>
                </a:lnTo>
                <a:lnTo>
                  <a:pt x="309483" y="1596716"/>
                </a:lnTo>
                <a:lnTo>
                  <a:pt x="313610" y="1615770"/>
                </a:lnTo>
                <a:lnTo>
                  <a:pt x="318688" y="1635141"/>
                </a:lnTo>
                <a:lnTo>
                  <a:pt x="324084" y="1653878"/>
                </a:lnTo>
                <a:lnTo>
                  <a:pt x="330750" y="1672296"/>
                </a:lnTo>
                <a:lnTo>
                  <a:pt x="334559" y="1681506"/>
                </a:lnTo>
                <a:lnTo>
                  <a:pt x="338051" y="1690715"/>
                </a:lnTo>
                <a:lnTo>
                  <a:pt x="342177" y="1699607"/>
                </a:lnTo>
                <a:lnTo>
                  <a:pt x="346304" y="1708499"/>
                </a:lnTo>
                <a:lnTo>
                  <a:pt x="350430" y="1717391"/>
                </a:lnTo>
                <a:lnTo>
                  <a:pt x="355192" y="1726282"/>
                </a:lnTo>
                <a:lnTo>
                  <a:pt x="360270" y="1738985"/>
                </a:lnTo>
                <a:lnTo>
                  <a:pt x="365349" y="1751688"/>
                </a:lnTo>
                <a:lnTo>
                  <a:pt x="370745" y="1764708"/>
                </a:lnTo>
                <a:lnTo>
                  <a:pt x="376776" y="1777093"/>
                </a:lnTo>
                <a:lnTo>
                  <a:pt x="383124" y="1789160"/>
                </a:lnTo>
                <a:lnTo>
                  <a:pt x="389473" y="1801545"/>
                </a:lnTo>
                <a:lnTo>
                  <a:pt x="396456" y="1813613"/>
                </a:lnTo>
                <a:lnTo>
                  <a:pt x="403122" y="1825680"/>
                </a:lnTo>
                <a:lnTo>
                  <a:pt x="413597" y="1845687"/>
                </a:lnTo>
                <a:lnTo>
                  <a:pt x="424706" y="1865376"/>
                </a:lnTo>
                <a:lnTo>
                  <a:pt x="436451" y="1884747"/>
                </a:lnTo>
                <a:lnTo>
                  <a:pt x="448513" y="1904119"/>
                </a:lnTo>
                <a:lnTo>
                  <a:pt x="460892" y="1922537"/>
                </a:lnTo>
                <a:lnTo>
                  <a:pt x="473271" y="1941591"/>
                </a:lnTo>
                <a:lnTo>
                  <a:pt x="486285" y="1960328"/>
                </a:lnTo>
                <a:lnTo>
                  <a:pt x="499617" y="1978429"/>
                </a:lnTo>
                <a:lnTo>
                  <a:pt x="512631" y="1993354"/>
                </a:lnTo>
                <a:lnTo>
                  <a:pt x="525963" y="2008280"/>
                </a:lnTo>
                <a:lnTo>
                  <a:pt x="539929" y="2022888"/>
                </a:lnTo>
                <a:lnTo>
                  <a:pt x="553895" y="2036861"/>
                </a:lnTo>
                <a:lnTo>
                  <a:pt x="568497" y="2050516"/>
                </a:lnTo>
                <a:lnTo>
                  <a:pt x="583415" y="2063854"/>
                </a:lnTo>
                <a:lnTo>
                  <a:pt x="591033" y="2069887"/>
                </a:lnTo>
                <a:lnTo>
                  <a:pt x="598651" y="2076556"/>
                </a:lnTo>
                <a:lnTo>
                  <a:pt x="606587" y="2082590"/>
                </a:lnTo>
                <a:lnTo>
                  <a:pt x="614840" y="2088624"/>
                </a:lnTo>
                <a:lnTo>
                  <a:pt x="635789" y="2104502"/>
                </a:lnTo>
                <a:lnTo>
                  <a:pt x="646582" y="2112441"/>
                </a:lnTo>
                <a:lnTo>
                  <a:pt x="657374" y="2120063"/>
                </a:lnTo>
                <a:lnTo>
                  <a:pt x="668484" y="2127684"/>
                </a:lnTo>
                <a:lnTo>
                  <a:pt x="679593" y="2134671"/>
                </a:lnTo>
                <a:lnTo>
                  <a:pt x="691338" y="2140705"/>
                </a:lnTo>
                <a:lnTo>
                  <a:pt x="697051" y="2143880"/>
                </a:lnTo>
                <a:lnTo>
                  <a:pt x="703400" y="2146738"/>
                </a:lnTo>
                <a:lnTo>
                  <a:pt x="722127" y="2155948"/>
                </a:lnTo>
                <a:lnTo>
                  <a:pt x="740538" y="2165792"/>
                </a:lnTo>
                <a:lnTo>
                  <a:pt x="777675" y="2185481"/>
                </a:lnTo>
                <a:lnTo>
                  <a:pt x="814496" y="2204535"/>
                </a:lnTo>
                <a:lnTo>
                  <a:pt x="833224" y="2214380"/>
                </a:lnTo>
                <a:lnTo>
                  <a:pt x="851634" y="2223271"/>
                </a:lnTo>
                <a:lnTo>
                  <a:pt x="858935" y="2226765"/>
                </a:lnTo>
                <a:lnTo>
                  <a:pt x="866235" y="2229940"/>
                </a:lnTo>
                <a:lnTo>
                  <a:pt x="880836" y="2235656"/>
                </a:lnTo>
                <a:lnTo>
                  <a:pt x="895438" y="2241055"/>
                </a:lnTo>
                <a:lnTo>
                  <a:pt x="910039" y="2246454"/>
                </a:lnTo>
                <a:lnTo>
                  <a:pt x="924958" y="2251535"/>
                </a:lnTo>
                <a:lnTo>
                  <a:pt x="939241" y="2257568"/>
                </a:lnTo>
                <a:lnTo>
                  <a:pt x="946542" y="2260426"/>
                </a:lnTo>
                <a:lnTo>
                  <a:pt x="953525" y="2263920"/>
                </a:lnTo>
                <a:lnTo>
                  <a:pt x="960509" y="2267730"/>
                </a:lnTo>
                <a:lnTo>
                  <a:pt x="967492" y="2271541"/>
                </a:lnTo>
                <a:lnTo>
                  <a:pt x="972888" y="2274717"/>
                </a:lnTo>
                <a:lnTo>
                  <a:pt x="977967" y="2277893"/>
                </a:lnTo>
                <a:lnTo>
                  <a:pt x="988441" y="2284244"/>
                </a:lnTo>
                <a:lnTo>
                  <a:pt x="998281" y="2291865"/>
                </a:lnTo>
                <a:lnTo>
                  <a:pt x="1008121" y="2299804"/>
                </a:lnTo>
                <a:lnTo>
                  <a:pt x="1017326" y="2307744"/>
                </a:lnTo>
                <a:lnTo>
                  <a:pt x="1026214" y="2316000"/>
                </a:lnTo>
                <a:lnTo>
                  <a:pt x="1044942" y="2332831"/>
                </a:lnTo>
                <a:lnTo>
                  <a:pt x="1072875" y="2354743"/>
                </a:lnTo>
                <a:lnTo>
                  <a:pt x="1100490" y="2377608"/>
                </a:lnTo>
                <a:lnTo>
                  <a:pt x="1127788" y="2400473"/>
                </a:lnTo>
                <a:lnTo>
                  <a:pt x="1140802" y="2412222"/>
                </a:lnTo>
                <a:lnTo>
                  <a:pt x="1154451" y="2424290"/>
                </a:lnTo>
                <a:lnTo>
                  <a:pt x="1160165" y="2429053"/>
                </a:lnTo>
                <a:lnTo>
                  <a:pt x="1166196" y="2434134"/>
                </a:lnTo>
                <a:lnTo>
                  <a:pt x="1171909" y="2438580"/>
                </a:lnTo>
                <a:lnTo>
                  <a:pt x="1178258" y="2443026"/>
                </a:lnTo>
                <a:lnTo>
                  <a:pt x="1176988" y="2437628"/>
                </a:lnTo>
                <a:lnTo>
                  <a:pt x="1175401" y="2432229"/>
                </a:lnTo>
                <a:lnTo>
                  <a:pt x="1173814" y="2426830"/>
                </a:lnTo>
                <a:lnTo>
                  <a:pt x="1171592" y="2421749"/>
                </a:lnTo>
                <a:lnTo>
                  <a:pt x="1169052" y="2416668"/>
                </a:lnTo>
                <a:lnTo>
                  <a:pt x="1166513" y="2411905"/>
                </a:lnTo>
                <a:lnTo>
                  <a:pt x="1160800" y="2401743"/>
                </a:lnTo>
                <a:lnTo>
                  <a:pt x="1155086" y="2392533"/>
                </a:lnTo>
                <a:lnTo>
                  <a:pt x="1149055" y="2382689"/>
                </a:lnTo>
                <a:lnTo>
                  <a:pt x="1143024" y="2373480"/>
                </a:lnTo>
                <a:lnTo>
                  <a:pt x="1136993" y="2363635"/>
                </a:lnTo>
                <a:lnTo>
                  <a:pt x="1128423" y="2349662"/>
                </a:lnTo>
                <a:lnTo>
                  <a:pt x="1120487" y="2335372"/>
                </a:lnTo>
                <a:lnTo>
                  <a:pt x="1112869" y="2321081"/>
                </a:lnTo>
                <a:lnTo>
                  <a:pt x="1105569" y="2306156"/>
                </a:lnTo>
                <a:lnTo>
                  <a:pt x="1098903" y="2291230"/>
                </a:lnTo>
                <a:lnTo>
                  <a:pt x="1091920" y="2275987"/>
                </a:lnTo>
                <a:lnTo>
                  <a:pt x="1078906" y="2246136"/>
                </a:lnTo>
                <a:lnTo>
                  <a:pt x="1066209" y="2216602"/>
                </a:lnTo>
                <a:lnTo>
                  <a:pt x="1054782" y="2187387"/>
                </a:lnTo>
                <a:lnTo>
                  <a:pt x="1043672" y="2157853"/>
                </a:lnTo>
                <a:lnTo>
                  <a:pt x="1032880" y="2127684"/>
                </a:lnTo>
                <a:lnTo>
                  <a:pt x="1022088" y="2097516"/>
                </a:lnTo>
                <a:lnTo>
                  <a:pt x="1011930" y="2067665"/>
                </a:lnTo>
                <a:lnTo>
                  <a:pt x="991298" y="2007645"/>
                </a:lnTo>
                <a:lnTo>
                  <a:pt x="988124" y="1995895"/>
                </a:lnTo>
                <a:lnTo>
                  <a:pt x="985267" y="1984145"/>
                </a:lnTo>
                <a:lnTo>
                  <a:pt x="979871" y="1960328"/>
                </a:lnTo>
                <a:lnTo>
                  <a:pt x="976697" y="1948895"/>
                </a:lnTo>
                <a:lnTo>
                  <a:pt x="973205" y="1937145"/>
                </a:lnTo>
                <a:lnTo>
                  <a:pt x="970666" y="1931747"/>
                </a:lnTo>
                <a:lnTo>
                  <a:pt x="968761" y="1926031"/>
                </a:lnTo>
                <a:lnTo>
                  <a:pt x="965905" y="1920632"/>
                </a:lnTo>
                <a:lnTo>
                  <a:pt x="963048" y="1914916"/>
                </a:lnTo>
                <a:lnTo>
                  <a:pt x="956699" y="1893639"/>
                </a:lnTo>
                <a:lnTo>
                  <a:pt x="950669" y="1871409"/>
                </a:lnTo>
                <a:lnTo>
                  <a:pt x="945590" y="1849815"/>
                </a:lnTo>
                <a:lnTo>
                  <a:pt x="943050" y="1838700"/>
                </a:lnTo>
                <a:lnTo>
                  <a:pt x="941146" y="1827586"/>
                </a:lnTo>
                <a:lnTo>
                  <a:pt x="939241" y="1810119"/>
                </a:lnTo>
                <a:lnTo>
                  <a:pt x="937020" y="1792653"/>
                </a:lnTo>
                <a:lnTo>
                  <a:pt x="934163" y="1775187"/>
                </a:lnTo>
                <a:lnTo>
                  <a:pt x="930989" y="1757721"/>
                </a:lnTo>
                <a:lnTo>
                  <a:pt x="925275" y="1723107"/>
                </a:lnTo>
                <a:lnTo>
                  <a:pt x="922418" y="1705641"/>
                </a:lnTo>
                <a:lnTo>
                  <a:pt x="920196" y="1687857"/>
                </a:lnTo>
                <a:lnTo>
                  <a:pt x="917974" y="1675790"/>
                </a:lnTo>
                <a:lnTo>
                  <a:pt x="916070" y="1663405"/>
                </a:lnTo>
                <a:lnTo>
                  <a:pt x="911309" y="1639270"/>
                </a:lnTo>
                <a:lnTo>
                  <a:pt x="907182" y="1614817"/>
                </a:lnTo>
                <a:lnTo>
                  <a:pt x="905278" y="1602432"/>
                </a:lnTo>
                <a:lnTo>
                  <a:pt x="903373" y="1590365"/>
                </a:lnTo>
                <a:lnTo>
                  <a:pt x="903056" y="1586554"/>
                </a:lnTo>
                <a:lnTo>
                  <a:pt x="904008" y="1583061"/>
                </a:lnTo>
                <a:lnTo>
                  <a:pt x="904960" y="1579567"/>
                </a:lnTo>
                <a:lnTo>
                  <a:pt x="905913" y="1576074"/>
                </a:lnTo>
                <a:lnTo>
                  <a:pt x="909087" y="1569405"/>
                </a:lnTo>
                <a:lnTo>
                  <a:pt x="910039" y="1566230"/>
                </a:lnTo>
                <a:lnTo>
                  <a:pt x="910991" y="1562419"/>
                </a:lnTo>
                <a:lnTo>
                  <a:pt x="904960" y="1540825"/>
                </a:lnTo>
                <a:lnTo>
                  <a:pt x="898612" y="1519230"/>
                </a:lnTo>
                <a:lnTo>
                  <a:pt x="896073" y="1508433"/>
                </a:lnTo>
                <a:lnTo>
                  <a:pt x="893216" y="1497318"/>
                </a:lnTo>
                <a:lnTo>
                  <a:pt x="890676" y="1486203"/>
                </a:lnTo>
                <a:lnTo>
                  <a:pt x="889089" y="1475406"/>
                </a:lnTo>
                <a:lnTo>
                  <a:pt x="888772" y="1472231"/>
                </a:lnTo>
                <a:lnTo>
                  <a:pt x="888455" y="1469372"/>
                </a:lnTo>
                <a:lnTo>
                  <a:pt x="886550" y="1463657"/>
                </a:lnTo>
                <a:lnTo>
                  <a:pt x="884963" y="1457940"/>
                </a:lnTo>
                <a:lnTo>
                  <a:pt x="882741" y="1452542"/>
                </a:lnTo>
                <a:lnTo>
                  <a:pt x="880519" y="1447143"/>
                </a:lnTo>
                <a:lnTo>
                  <a:pt x="878297" y="1441427"/>
                </a:lnTo>
                <a:lnTo>
                  <a:pt x="877027" y="1436028"/>
                </a:lnTo>
                <a:lnTo>
                  <a:pt x="875758" y="1429994"/>
                </a:lnTo>
                <a:lnTo>
                  <a:pt x="871314" y="1398556"/>
                </a:lnTo>
                <a:lnTo>
                  <a:pt x="867505" y="1367752"/>
                </a:lnTo>
                <a:lnTo>
                  <a:pt x="863696" y="1336630"/>
                </a:lnTo>
                <a:lnTo>
                  <a:pt x="860839" y="1305191"/>
                </a:lnTo>
                <a:lnTo>
                  <a:pt x="857030" y="1298205"/>
                </a:lnTo>
                <a:lnTo>
                  <a:pt x="852904" y="1291219"/>
                </a:lnTo>
                <a:lnTo>
                  <a:pt x="848460" y="1284867"/>
                </a:lnTo>
                <a:lnTo>
                  <a:pt x="843381" y="1278199"/>
                </a:lnTo>
                <a:lnTo>
                  <a:pt x="838302" y="1271847"/>
                </a:lnTo>
                <a:lnTo>
                  <a:pt x="833224" y="1266131"/>
                </a:lnTo>
                <a:lnTo>
                  <a:pt x="827510" y="1260097"/>
                </a:lnTo>
                <a:lnTo>
                  <a:pt x="822114" y="1254699"/>
                </a:lnTo>
                <a:lnTo>
                  <a:pt x="807195" y="1240091"/>
                </a:lnTo>
                <a:lnTo>
                  <a:pt x="791959" y="1226118"/>
                </a:lnTo>
                <a:lnTo>
                  <a:pt x="776406" y="1212145"/>
                </a:lnTo>
                <a:lnTo>
                  <a:pt x="760217" y="1199125"/>
                </a:lnTo>
                <a:lnTo>
                  <a:pt x="744029" y="1186422"/>
                </a:lnTo>
                <a:lnTo>
                  <a:pt x="727206" y="1174355"/>
                </a:lnTo>
                <a:lnTo>
                  <a:pt x="710383" y="1162605"/>
                </a:lnTo>
                <a:lnTo>
                  <a:pt x="692925" y="1150855"/>
                </a:lnTo>
                <a:lnTo>
                  <a:pt x="675467" y="1139740"/>
                </a:lnTo>
                <a:lnTo>
                  <a:pt x="658009" y="1128943"/>
                </a:lnTo>
                <a:lnTo>
                  <a:pt x="639916" y="1118781"/>
                </a:lnTo>
                <a:lnTo>
                  <a:pt x="621506" y="1108619"/>
                </a:lnTo>
                <a:lnTo>
                  <a:pt x="603413" y="1098774"/>
                </a:lnTo>
                <a:lnTo>
                  <a:pt x="585002" y="1088930"/>
                </a:lnTo>
                <a:lnTo>
                  <a:pt x="566275" y="1079721"/>
                </a:lnTo>
                <a:lnTo>
                  <a:pt x="548182" y="1070829"/>
                </a:lnTo>
                <a:lnTo>
                  <a:pt x="524058" y="1060349"/>
                </a:lnTo>
                <a:lnTo>
                  <a:pt x="499934" y="1050822"/>
                </a:lnTo>
                <a:lnTo>
                  <a:pt x="475493" y="1041295"/>
                </a:lnTo>
                <a:lnTo>
                  <a:pt x="462796" y="1037167"/>
                </a:lnTo>
                <a:lnTo>
                  <a:pt x="450417" y="1033039"/>
                </a:lnTo>
                <a:lnTo>
                  <a:pt x="444704" y="1030816"/>
                </a:lnTo>
                <a:lnTo>
                  <a:pt x="438673" y="1027958"/>
                </a:lnTo>
                <a:lnTo>
                  <a:pt x="436133" y="1026370"/>
                </a:lnTo>
                <a:lnTo>
                  <a:pt x="433594" y="1024464"/>
                </a:lnTo>
                <a:lnTo>
                  <a:pt x="431055" y="1022559"/>
                </a:lnTo>
                <a:lnTo>
                  <a:pt x="428833" y="1020018"/>
                </a:lnTo>
                <a:lnTo>
                  <a:pt x="435816" y="1020018"/>
                </a:lnTo>
                <a:lnTo>
                  <a:pt x="442799" y="1020336"/>
                </a:lnTo>
                <a:lnTo>
                  <a:pt x="449782" y="1021289"/>
                </a:lnTo>
                <a:lnTo>
                  <a:pt x="452956" y="1021924"/>
                </a:lnTo>
                <a:lnTo>
                  <a:pt x="456448" y="1023194"/>
                </a:lnTo>
                <a:lnTo>
                  <a:pt x="472954" y="1028275"/>
                </a:lnTo>
                <a:lnTo>
                  <a:pt x="489460" y="1033674"/>
                </a:lnTo>
                <a:lnTo>
                  <a:pt x="505648" y="1039390"/>
                </a:lnTo>
                <a:lnTo>
                  <a:pt x="521836" y="1045424"/>
                </a:lnTo>
                <a:lnTo>
                  <a:pt x="538025" y="1052092"/>
                </a:lnTo>
                <a:lnTo>
                  <a:pt x="553895" y="1059079"/>
                </a:lnTo>
                <a:lnTo>
                  <a:pt x="569766" y="1066065"/>
                </a:lnTo>
                <a:lnTo>
                  <a:pt x="585637" y="1073052"/>
                </a:lnTo>
                <a:lnTo>
                  <a:pt x="601191" y="1080991"/>
                </a:lnTo>
                <a:lnTo>
                  <a:pt x="616427" y="1088613"/>
                </a:lnTo>
                <a:lnTo>
                  <a:pt x="631980" y="1096869"/>
                </a:lnTo>
                <a:lnTo>
                  <a:pt x="647216" y="1105126"/>
                </a:lnTo>
                <a:lnTo>
                  <a:pt x="662453" y="1114018"/>
                </a:lnTo>
                <a:lnTo>
                  <a:pt x="677054" y="1122909"/>
                </a:lnTo>
                <a:lnTo>
                  <a:pt x="691972" y="1131801"/>
                </a:lnTo>
                <a:lnTo>
                  <a:pt x="706574" y="1141011"/>
                </a:lnTo>
                <a:lnTo>
                  <a:pt x="716731" y="1147679"/>
                </a:lnTo>
                <a:lnTo>
                  <a:pt x="727206" y="1154983"/>
                </a:lnTo>
                <a:lnTo>
                  <a:pt x="737681" y="1161970"/>
                </a:lnTo>
                <a:lnTo>
                  <a:pt x="747521" y="1169591"/>
                </a:lnTo>
                <a:lnTo>
                  <a:pt x="767201" y="1184199"/>
                </a:lnTo>
                <a:lnTo>
                  <a:pt x="786563" y="1200078"/>
                </a:lnTo>
                <a:lnTo>
                  <a:pt x="805291" y="1216274"/>
                </a:lnTo>
                <a:lnTo>
                  <a:pt x="823701" y="1233422"/>
                </a:lnTo>
                <a:lnTo>
                  <a:pt x="841477" y="1250570"/>
                </a:lnTo>
                <a:lnTo>
                  <a:pt x="858935" y="1268037"/>
                </a:lnTo>
                <a:lnTo>
                  <a:pt x="858617" y="1262320"/>
                </a:lnTo>
                <a:lnTo>
                  <a:pt x="858300" y="1256604"/>
                </a:lnTo>
                <a:lnTo>
                  <a:pt x="857982" y="1244854"/>
                </a:lnTo>
                <a:lnTo>
                  <a:pt x="857665" y="1238821"/>
                </a:lnTo>
                <a:lnTo>
                  <a:pt x="857348" y="1233104"/>
                </a:lnTo>
                <a:lnTo>
                  <a:pt x="856395" y="1227388"/>
                </a:lnTo>
                <a:lnTo>
                  <a:pt x="854491" y="1221672"/>
                </a:lnTo>
                <a:lnTo>
                  <a:pt x="847825" y="1210557"/>
                </a:lnTo>
                <a:lnTo>
                  <a:pt x="841159" y="1199443"/>
                </a:lnTo>
                <a:lnTo>
                  <a:pt x="833541" y="1189280"/>
                </a:lnTo>
                <a:lnTo>
                  <a:pt x="825606" y="1178801"/>
                </a:lnTo>
                <a:lnTo>
                  <a:pt x="817670" y="1168639"/>
                </a:lnTo>
                <a:lnTo>
                  <a:pt x="809100" y="1159112"/>
                </a:lnTo>
                <a:lnTo>
                  <a:pt x="800212" y="1149902"/>
                </a:lnTo>
                <a:lnTo>
                  <a:pt x="791007" y="1140376"/>
                </a:lnTo>
                <a:lnTo>
                  <a:pt x="781802" y="1131484"/>
                </a:lnTo>
                <a:lnTo>
                  <a:pt x="772279" y="1122909"/>
                </a:lnTo>
                <a:lnTo>
                  <a:pt x="762757" y="1114335"/>
                </a:lnTo>
                <a:lnTo>
                  <a:pt x="752599" y="1106078"/>
                </a:lnTo>
                <a:lnTo>
                  <a:pt x="732602" y="1089883"/>
                </a:lnTo>
                <a:lnTo>
                  <a:pt x="712287" y="1074004"/>
                </a:lnTo>
                <a:lnTo>
                  <a:pt x="691338" y="1059079"/>
                </a:lnTo>
                <a:lnTo>
                  <a:pt x="670071" y="1044471"/>
                </a:lnTo>
                <a:lnTo>
                  <a:pt x="648169" y="1030816"/>
                </a:lnTo>
                <a:lnTo>
                  <a:pt x="626267" y="1017160"/>
                </a:lnTo>
                <a:lnTo>
                  <a:pt x="603730" y="1004458"/>
                </a:lnTo>
                <a:lnTo>
                  <a:pt x="581193" y="992390"/>
                </a:lnTo>
                <a:lnTo>
                  <a:pt x="558022" y="980641"/>
                </a:lnTo>
                <a:lnTo>
                  <a:pt x="535168" y="969208"/>
                </a:lnTo>
                <a:lnTo>
                  <a:pt x="527867" y="966032"/>
                </a:lnTo>
                <a:lnTo>
                  <a:pt x="520249" y="963174"/>
                </a:lnTo>
                <a:lnTo>
                  <a:pt x="505013" y="957458"/>
                </a:lnTo>
                <a:lnTo>
                  <a:pt x="497712" y="954283"/>
                </a:lnTo>
                <a:lnTo>
                  <a:pt x="490412" y="951107"/>
                </a:lnTo>
                <a:lnTo>
                  <a:pt x="483746" y="946979"/>
                </a:lnTo>
                <a:lnTo>
                  <a:pt x="480254" y="944756"/>
                </a:lnTo>
                <a:lnTo>
                  <a:pt x="477080" y="941898"/>
                </a:lnTo>
                <a:lnTo>
                  <a:pt x="480254" y="941580"/>
                </a:lnTo>
                <a:lnTo>
                  <a:pt x="483429" y="941580"/>
                </a:lnTo>
                <a:lnTo>
                  <a:pt x="486285" y="941580"/>
                </a:lnTo>
                <a:lnTo>
                  <a:pt x="489460" y="941898"/>
                </a:lnTo>
                <a:lnTo>
                  <a:pt x="495490" y="943485"/>
                </a:lnTo>
                <a:lnTo>
                  <a:pt x="501204" y="945073"/>
                </a:lnTo>
                <a:lnTo>
                  <a:pt x="515488" y="950154"/>
                </a:lnTo>
                <a:lnTo>
                  <a:pt x="529137" y="955553"/>
                </a:lnTo>
                <a:lnTo>
                  <a:pt x="543103" y="960951"/>
                </a:lnTo>
                <a:lnTo>
                  <a:pt x="556435" y="966985"/>
                </a:lnTo>
                <a:lnTo>
                  <a:pt x="569766" y="973019"/>
                </a:lnTo>
                <a:lnTo>
                  <a:pt x="583415" y="979688"/>
                </a:lnTo>
                <a:lnTo>
                  <a:pt x="596430" y="986039"/>
                </a:lnTo>
                <a:lnTo>
                  <a:pt x="609444" y="993025"/>
                </a:lnTo>
                <a:lnTo>
                  <a:pt x="622775" y="1000330"/>
                </a:lnTo>
                <a:lnTo>
                  <a:pt x="635472" y="1007634"/>
                </a:lnTo>
                <a:lnTo>
                  <a:pt x="660865" y="1022876"/>
                </a:lnTo>
                <a:lnTo>
                  <a:pt x="686259" y="1039072"/>
                </a:lnTo>
                <a:lnTo>
                  <a:pt x="710700" y="1055268"/>
                </a:lnTo>
                <a:lnTo>
                  <a:pt x="724984" y="1065430"/>
                </a:lnTo>
                <a:lnTo>
                  <a:pt x="739585" y="1075910"/>
                </a:lnTo>
                <a:lnTo>
                  <a:pt x="753869" y="1087025"/>
                </a:lnTo>
                <a:lnTo>
                  <a:pt x="767518" y="1098139"/>
                </a:lnTo>
                <a:lnTo>
                  <a:pt x="781484" y="1109254"/>
                </a:lnTo>
                <a:lnTo>
                  <a:pt x="794816" y="1121639"/>
                </a:lnTo>
                <a:lnTo>
                  <a:pt x="807513" y="1133707"/>
                </a:lnTo>
                <a:lnTo>
                  <a:pt x="819892" y="1146409"/>
                </a:lnTo>
                <a:lnTo>
                  <a:pt x="824971" y="1151808"/>
                </a:lnTo>
                <a:lnTo>
                  <a:pt x="829732" y="1157841"/>
                </a:lnTo>
                <a:lnTo>
                  <a:pt x="839255" y="1169274"/>
                </a:lnTo>
                <a:lnTo>
                  <a:pt x="848777" y="1180706"/>
                </a:lnTo>
                <a:lnTo>
                  <a:pt x="858300" y="1192139"/>
                </a:lnTo>
                <a:lnTo>
                  <a:pt x="857030" y="1186105"/>
                </a:lnTo>
                <a:lnTo>
                  <a:pt x="856395" y="1180071"/>
                </a:lnTo>
                <a:lnTo>
                  <a:pt x="855443" y="1174037"/>
                </a:lnTo>
                <a:lnTo>
                  <a:pt x="855126" y="1168004"/>
                </a:lnTo>
                <a:lnTo>
                  <a:pt x="854808" y="1161970"/>
                </a:lnTo>
                <a:lnTo>
                  <a:pt x="855126" y="1155936"/>
                </a:lnTo>
                <a:lnTo>
                  <a:pt x="855760" y="1143551"/>
                </a:lnTo>
                <a:lnTo>
                  <a:pt x="857030" y="1131484"/>
                </a:lnTo>
                <a:lnTo>
                  <a:pt x="858300" y="1119416"/>
                </a:lnTo>
                <a:lnTo>
                  <a:pt x="861157" y="1095281"/>
                </a:lnTo>
                <a:lnTo>
                  <a:pt x="861474" y="1080991"/>
                </a:lnTo>
                <a:lnTo>
                  <a:pt x="862426" y="1067335"/>
                </a:lnTo>
                <a:lnTo>
                  <a:pt x="863061" y="1053045"/>
                </a:lnTo>
                <a:lnTo>
                  <a:pt x="864648" y="1039390"/>
                </a:lnTo>
                <a:lnTo>
                  <a:pt x="866235" y="1025417"/>
                </a:lnTo>
                <a:lnTo>
                  <a:pt x="867822" y="1011444"/>
                </a:lnTo>
                <a:lnTo>
                  <a:pt x="872266" y="983816"/>
                </a:lnTo>
                <a:lnTo>
                  <a:pt x="877345" y="956188"/>
                </a:lnTo>
                <a:lnTo>
                  <a:pt x="882424" y="928877"/>
                </a:lnTo>
                <a:lnTo>
                  <a:pt x="893851" y="873939"/>
                </a:lnTo>
                <a:lnTo>
                  <a:pt x="898612" y="857108"/>
                </a:lnTo>
                <a:lnTo>
                  <a:pt x="903056" y="840594"/>
                </a:lnTo>
                <a:lnTo>
                  <a:pt x="905595" y="832338"/>
                </a:lnTo>
                <a:lnTo>
                  <a:pt x="908452" y="824081"/>
                </a:lnTo>
                <a:lnTo>
                  <a:pt x="911309" y="816142"/>
                </a:lnTo>
                <a:lnTo>
                  <a:pt x="914800" y="808203"/>
                </a:lnTo>
                <a:lnTo>
                  <a:pt x="917022" y="803439"/>
                </a:lnTo>
                <a:lnTo>
                  <a:pt x="918609" y="798676"/>
                </a:lnTo>
                <a:lnTo>
                  <a:pt x="921783" y="789467"/>
                </a:lnTo>
                <a:lnTo>
                  <a:pt x="924640" y="779622"/>
                </a:lnTo>
                <a:lnTo>
                  <a:pt x="926862" y="770095"/>
                </a:lnTo>
                <a:lnTo>
                  <a:pt x="930036" y="762473"/>
                </a:lnTo>
                <a:lnTo>
                  <a:pt x="932893" y="754534"/>
                </a:lnTo>
                <a:lnTo>
                  <a:pt x="935115" y="746595"/>
                </a:lnTo>
                <a:lnTo>
                  <a:pt x="937337" y="738656"/>
                </a:lnTo>
                <a:lnTo>
                  <a:pt x="941463" y="722778"/>
                </a:lnTo>
                <a:lnTo>
                  <a:pt x="944955" y="706582"/>
                </a:lnTo>
                <a:lnTo>
                  <a:pt x="950986" y="673873"/>
                </a:lnTo>
                <a:lnTo>
                  <a:pt x="954160" y="657677"/>
                </a:lnTo>
                <a:lnTo>
                  <a:pt x="957969" y="641799"/>
                </a:lnTo>
                <a:lnTo>
                  <a:pt x="960191" y="633860"/>
                </a:lnTo>
                <a:lnTo>
                  <a:pt x="961461" y="625921"/>
                </a:lnTo>
                <a:lnTo>
                  <a:pt x="962413" y="617981"/>
                </a:lnTo>
                <a:lnTo>
                  <a:pt x="963683" y="610042"/>
                </a:lnTo>
                <a:lnTo>
                  <a:pt x="965270" y="594164"/>
                </a:lnTo>
                <a:lnTo>
                  <a:pt x="966539" y="578286"/>
                </a:lnTo>
                <a:lnTo>
                  <a:pt x="957652" y="575745"/>
                </a:lnTo>
                <a:lnTo>
                  <a:pt x="948764" y="573205"/>
                </a:lnTo>
                <a:lnTo>
                  <a:pt x="930671" y="567489"/>
                </a:lnTo>
                <a:lnTo>
                  <a:pt x="913531" y="561137"/>
                </a:lnTo>
                <a:lnTo>
                  <a:pt x="896073" y="554469"/>
                </a:lnTo>
                <a:lnTo>
                  <a:pt x="861474" y="539861"/>
                </a:lnTo>
                <a:lnTo>
                  <a:pt x="844651" y="532557"/>
                </a:lnTo>
                <a:lnTo>
                  <a:pt x="826875" y="525570"/>
                </a:lnTo>
                <a:lnTo>
                  <a:pt x="821479" y="523347"/>
                </a:lnTo>
                <a:lnTo>
                  <a:pt x="815448" y="520807"/>
                </a:lnTo>
                <a:lnTo>
                  <a:pt x="803704" y="516043"/>
                </a:lnTo>
                <a:lnTo>
                  <a:pt x="797990" y="513185"/>
                </a:lnTo>
                <a:lnTo>
                  <a:pt x="792277" y="510327"/>
                </a:lnTo>
                <a:lnTo>
                  <a:pt x="790055" y="508422"/>
                </a:lnTo>
                <a:lnTo>
                  <a:pt x="787515" y="506516"/>
                </a:lnTo>
                <a:lnTo>
                  <a:pt x="785294" y="504293"/>
                </a:lnTo>
                <a:lnTo>
                  <a:pt x="783072" y="501753"/>
                </a:lnTo>
                <a:lnTo>
                  <a:pt x="794816" y="504928"/>
                </a:lnTo>
                <a:lnTo>
                  <a:pt x="806561" y="508104"/>
                </a:lnTo>
                <a:lnTo>
                  <a:pt x="818305" y="511915"/>
                </a:lnTo>
                <a:lnTo>
                  <a:pt x="829732" y="515725"/>
                </a:lnTo>
                <a:lnTo>
                  <a:pt x="852586" y="524300"/>
                </a:lnTo>
                <a:lnTo>
                  <a:pt x="875123" y="533192"/>
                </a:lnTo>
                <a:lnTo>
                  <a:pt x="897660" y="542401"/>
                </a:lnTo>
                <a:lnTo>
                  <a:pt x="920514" y="551293"/>
                </a:lnTo>
                <a:lnTo>
                  <a:pt x="931941" y="555104"/>
                </a:lnTo>
                <a:lnTo>
                  <a:pt x="943685" y="558914"/>
                </a:lnTo>
                <a:lnTo>
                  <a:pt x="955112" y="562408"/>
                </a:lnTo>
                <a:lnTo>
                  <a:pt x="966857" y="565266"/>
                </a:lnTo>
                <a:lnTo>
                  <a:pt x="967809" y="550340"/>
                </a:lnTo>
                <a:lnTo>
                  <a:pt x="968127" y="534780"/>
                </a:lnTo>
                <a:lnTo>
                  <a:pt x="952890" y="537638"/>
                </a:lnTo>
                <a:lnTo>
                  <a:pt x="944955" y="528428"/>
                </a:lnTo>
                <a:lnTo>
                  <a:pt x="937020" y="519536"/>
                </a:lnTo>
                <a:lnTo>
                  <a:pt x="928767" y="510962"/>
                </a:lnTo>
                <a:lnTo>
                  <a:pt x="919879" y="502705"/>
                </a:lnTo>
                <a:lnTo>
                  <a:pt x="910674" y="494449"/>
                </a:lnTo>
                <a:lnTo>
                  <a:pt x="901786" y="486827"/>
                </a:lnTo>
                <a:lnTo>
                  <a:pt x="892264" y="479206"/>
                </a:lnTo>
                <a:lnTo>
                  <a:pt x="882424" y="471902"/>
                </a:lnTo>
                <a:lnTo>
                  <a:pt x="872901" y="464915"/>
                </a:lnTo>
                <a:lnTo>
                  <a:pt x="862744" y="457929"/>
                </a:lnTo>
                <a:lnTo>
                  <a:pt x="852586" y="451577"/>
                </a:lnTo>
                <a:lnTo>
                  <a:pt x="842111" y="445226"/>
                </a:lnTo>
                <a:lnTo>
                  <a:pt x="821479" y="433159"/>
                </a:lnTo>
                <a:lnTo>
                  <a:pt x="799895" y="421409"/>
                </a:lnTo>
                <a:lnTo>
                  <a:pt x="793229" y="417916"/>
                </a:lnTo>
                <a:lnTo>
                  <a:pt x="785928" y="415057"/>
                </a:lnTo>
                <a:lnTo>
                  <a:pt x="770692" y="409341"/>
                </a:lnTo>
                <a:lnTo>
                  <a:pt x="763392" y="406483"/>
                </a:lnTo>
                <a:lnTo>
                  <a:pt x="756091" y="403625"/>
                </a:lnTo>
                <a:lnTo>
                  <a:pt x="748790" y="400132"/>
                </a:lnTo>
                <a:lnTo>
                  <a:pt x="742125" y="396321"/>
                </a:lnTo>
                <a:lnTo>
                  <a:pt x="747203" y="394733"/>
                </a:lnTo>
                <a:lnTo>
                  <a:pt x="751965" y="393781"/>
                </a:lnTo>
                <a:lnTo>
                  <a:pt x="757361" y="393781"/>
                </a:lnTo>
                <a:lnTo>
                  <a:pt x="762122" y="393781"/>
                </a:lnTo>
                <a:lnTo>
                  <a:pt x="767201" y="394416"/>
                </a:lnTo>
                <a:lnTo>
                  <a:pt x="771962" y="395686"/>
                </a:lnTo>
                <a:lnTo>
                  <a:pt x="777041" y="397274"/>
                </a:lnTo>
                <a:lnTo>
                  <a:pt x="781802" y="399179"/>
                </a:lnTo>
                <a:lnTo>
                  <a:pt x="795133" y="403943"/>
                </a:lnTo>
                <a:lnTo>
                  <a:pt x="807830" y="409024"/>
                </a:lnTo>
                <a:lnTo>
                  <a:pt x="820844" y="415057"/>
                </a:lnTo>
                <a:lnTo>
                  <a:pt x="833541" y="421091"/>
                </a:lnTo>
                <a:lnTo>
                  <a:pt x="845920" y="428078"/>
                </a:lnTo>
                <a:lnTo>
                  <a:pt x="857982" y="435064"/>
                </a:lnTo>
                <a:lnTo>
                  <a:pt x="869727" y="442050"/>
                </a:lnTo>
                <a:lnTo>
                  <a:pt x="881471" y="449990"/>
                </a:lnTo>
                <a:lnTo>
                  <a:pt x="893216" y="457929"/>
                </a:lnTo>
                <a:lnTo>
                  <a:pt x="904325" y="466185"/>
                </a:lnTo>
                <a:lnTo>
                  <a:pt x="915435" y="475077"/>
                </a:lnTo>
                <a:lnTo>
                  <a:pt x="926227" y="483969"/>
                </a:lnTo>
                <a:lnTo>
                  <a:pt x="937020" y="493178"/>
                </a:lnTo>
                <a:lnTo>
                  <a:pt x="947177" y="502705"/>
                </a:lnTo>
                <a:lnTo>
                  <a:pt x="957652" y="512232"/>
                </a:lnTo>
                <a:lnTo>
                  <a:pt x="967492" y="522394"/>
                </a:lnTo>
                <a:lnTo>
                  <a:pt x="966857" y="506516"/>
                </a:lnTo>
                <a:lnTo>
                  <a:pt x="965905" y="498895"/>
                </a:lnTo>
                <a:lnTo>
                  <a:pt x="965270" y="495084"/>
                </a:lnTo>
                <a:lnTo>
                  <a:pt x="964318" y="491273"/>
                </a:lnTo>
                <a:lnTo>
                  <a:pt x="957969" y="483016"/>
                </a:lnTo>
                <a:lnTo>
                  <a:pt x="951621" y="475077"/>
                </a:lnTo>
                <a:lnTo>
                  <a:pt x="944638" y="467138"/>
                </a:lnTo>
                <a:lnTo>
                  <a:pt x="937654" y="459517"/>
                </a:lnTo>
                <a:lnTo>
                  <a:pt x="930671" y="451895"/>
                </a:lnTo>
                <a:lnTo>
                  <a:pt x="923371" y="444591"/>
                </a:lnTo>
                <a:lnTo>
                  <a:pt x="916070" y="437287"/>
                </a:lnTo>
                <a:lnTo>
                  <a:pt x="908452" y="429983"/>
                </a:lnTo>
                <a:lnTo>
                  <a:pt x="892898" y="416328"/>
                </a:lnTo>
                <a:lnTo>
                  <a:pt x="877027" y="403308"/>
                </a:lnTo>
                <a:lnTo>
                  <a:pt x="860522" y="390287"/>
                </a:lnTo>
                <a:lnTo>
                  <a:pt x="843699" y="378220"/>
                </a:lnTo>
                <a:lnTo>
                  <a:pt x="818305" y="362659"/>
                </a:lnTo>
                <a:lnTo>
                  <a:pt x="805608" y="355038"/>
                </a:lnTo>
                <a:lnTo>
                  <a:pt x="792912" y="348051"/>
                </a:lnTo>
                <a:lnTo>
                  <a:pt x="779580" y="341065"/>
                </a:lnTo>
                <a:lnTo>
                  <a:pt x="766248" y="334714"/>
                </a:lnTo>
                <a:lnTo>
                  <a:pt x="752282" y="328680"/>
                </a:lnTo>
                <a:lnTo>
                  <a:pt x="738633" y="323281"/>
                </a:lnTo>
                <a:lnTo>
                  <a:pt x="734507" y="321693"/>
                </a:lnTo>
                <a:lnTo>
                  <a:pt x="731015" y="319153"/>
                </a:lnTo>
                <a:lnTo>
                  <a:pt x="727841" y="316612"/>
                </a:lnTo>
                <a:lnTo>
                  <a:pt x="725619" y="313119"/>
                </a:lnTo>
                <a:lnTo>
                  <a:pt x="732602" y="312802"/>
                </a:lnTo>
                <a:lnTo>
                  <a:pt x="739903" y="312802"/>
                </a:lnTo>
                <a:lnTo>
                  <a:pt x="747203" y="313754"/>
                </a:lnTo>
                <a:lnTo>
                  <a:pt x="750695" y="314389"/>
                </a:lnTo>
                <a:lnTo>
                  <a:pt x="754187" y="315342"/>
                </a:lnTo>
                <a:lnTo>
                  <a:pt x="766248" y="319788"/>
                </a:lnTo>
                <a:lnTo>
                  <a:pt x="778310" y="324552"/>
                </a:lnTo>
                <a:lnTo>
                  <a:pt x="790055" y="329315"/>
                </a:lnTo>
                <a:lnTo>
                  <a:pt x="801482" y="334714"/>
                </a:lnTo>
                <a:lnTo>
                  <a:pt x="812909" y="340747"/>
                </a:lnTo>
                <a:lnTo>
                  <a:pt x="823701" y="346463"/>
                </a:lnTo>
                <a:lnTo>
                  <a:pt x="834811" y="353132"/>
                </a:lnTo>
                <a:lnTo>
                  <a:pt x="845920" y="359801"/>
                </a:lnTo>
                <a:lnTo>
                  <a:pt x="856713" y="366470"/>
                </a:lnTo>
                <a:lnTo>
                  <a:pt x="866870" y="373774"/>
                </a:lnTo>
                <a:lnTo>
                  <a:pt x="877345" y="381396"/>
                </a:lnTo>
                <a:lnTo>
                  <a:pt x="887502" y="389017"/>
                </a:lnTo>
                <a:lnTo>
                  <a:pt x="897342" y="396956"/>
                </a:lnTo>
                <a:lnTo>
                  <a:pt x="907182" y="405213"/>
                </a:lnTo>
                <a:lnTo>
                  <a:pt x="916705" y="413787"/>
                </a:lnTo>
                <a:lnTo>
                  <a:pt x="926227" y="422044"/>
                </a:lnTo>
                <a:lnTo>
                  <a:pt x="944003" y="439510"/>
                </a:lnTo>
                <a:lnTo>
                  <a:pt x="952890" y="448084"/>
                </a:lnTo>
                <a:lnTo>
                  <a:pt x="962096" y="456023"/>
                </a:lnTo>
                <a:lnTo>
                  <a:pt x="958921" y="431571"/>
                </a:lnTo>
                <a:lnTo>
                  <a:pt x="957334" y="419186"/>
                </a:lnTo>
                <a:lnTo>
                  <a:pt x="955747" y="407118"/>
                </a:lnTo>
                <a:lnTo>
                  <a:pt x="953525" y="394416"/>
                </a:lnTo>
                <a:lnTo>
                  <a:pt x="950669" y="382348"/>
                </a:lnTo>
                <a:lnTo>
                  <a:pt x="948129" y="370281"/>
                </a:lnTo>
                <a:lnTo>
                  <a:pt x="944638" y="358531"/>
                </a:lnTo>
                <a:lnTo>
                  <a:pt x="941463" y="351545"/>
                </a:lnTo>
                <a:lnTo>
                  <a:pt x="937972" y="344558"/>
                </a:lnTo>
                <a:lnTo>
                  <a:pt x="934163" y="337889"/>
                </a:lnTo>
                <a:lnTo>
                  <a:pt x="929719" y="331220"/>
                </a:lnTo>
                <a:lnTo>
                  <a:pt x="925275" y="325187"/>
                </a:lnTo>
                <a:lnTo>
                  <a:pt x="920196" y="319153"/>
                </a:lnTo>
                <a:lnTo>
                  <a:pt x="914800" y="313754"/>
                </a:lnTo>
                <a:lnTo>
                  <a:pt x="909087" y="308673"/>
                </a:lnTo>
                <a:lnTo>
                  <a:pt x="905278" y="304862"/>
                </a:lnTo>
                <a:lnTo>
                  <a:pt x="901786" y="301369"/>
                </a:lnTo>
                <a:lnTo>
                  <a:pt x="898612" y="297241"/>
                </a:lnTo>
                <a:lnTo>
                  <a:pt x="895438" y="293430"/>
                </a:lnTo>
                <a:lnTo>
                  <a:pt x="883376" y="276917"/>
                </a:lnTo>
                <a:lnTo>
                  <a:pt x="877662" y="271518"/>
                </a:lnTo>
                <a:lnTo>
                  <a:pt x="871631" y="266755"/>
                </a:lnTo>
                <a:lnTo>
                  <a:pt x="865600" y="262309"/>
                </a:lnTo>
                <a:lnTo>
                  <a:pt x="858935" y="258180"/>
                </a:lnTo>
                <a:lnTo>
                  <a:pt x="852586" y="254370"/>
                </a:lnTo>
                <a:lnTo>
                  <a:pt x="845920" y="250559"/>
                </a:lnTo>
                <a:lnTo>
                  <a:pt x="838937" y="247066"/>
                </a:lnTo>
                <a:lnTo>
                  <a:pt x="831637" y="243890"/>
                </a:lnTo>
                <a:lnTo>
                  <a:pt x="817670" y="238174"/>
                </a:lnTo>
                <a:lnTo>
                  <a:pt x="803069" y="233093"/>
                </a:lnTo>
                <a:lnTo>
                  <a:pt x="773866" y="222931"/>
                </a:lnTo>
                <a:lnTo>
                  <a:pt x="769423" y="222296"/>
                </a:lnTo>
                <a:lnTo>
                  <a:pt x="764661" y="221660"/>
                </a:lnTo>
                <a:lnTo>
                  <a:pt x="760217" y="221343"/>
                </a:lnTo>
                <a:lnTo>
                  <a:pt x="755774" y="221343"/>
                </a:lnTo>
                <a:close/>
                <a:moveTo>
                  <a:pt x="1487423" y="174343"/>
                </a:moveTo>
                <a:lnTo>
                  <a:pt x="1479805" y="174978"/>
                </a:lnTo>
                <a:lnTo>
                  <a:pt x="1471870" y="176249"/>
                </a:lnTo>
                <a:lnTo>
                  <a:pt x="1456634" y="178472"/>
                </a:lnTo>
                <a:lnTo>
                  <a:pt x="1441397" y="180377"/>
                </a:lnTo>
                <a:lnTo>
                  <a:pt x="1410925" y="183870"/>
                </a:lnTo>
                <a:lnTo>
                  <a:pt x="1380771" y="187363"/>
                </a:lnTo>
                <a:lnTo>
                  <a:pt x="1365534" y="189586"/>
                </a:lnTo>
                <a:lnTo>
                  <a:pt x="1350298" y="191492"/>
                </a:lnTo>
                <a:lnTo>
                  <a:pt x="1293480" y="208640"/>
                </a:lnTo>
                <a:lnTo>
                  <a:pt x="1264595" y="217215"/>
                </a:lnTo>
                <a:lnTo>
                  <a:pt x="1236345" y="226424"/>
                </a:lnTo>
                <a:lnTo>
                  <a:pt x="1208095" y="235633"/>
                </a:lnTo>
                <a:lnTo>
                  <a:pt x="1180162" y="245795"/>
                </a:lnTo>
                <a:lnTo>
                  <a:pt x="1166196" y="251194"/>
                </a:lnTo>
                <a:lnTo>
                  <a:pt x="1152229" y="256593"/>
                </a:lnTo>
                <a:lnTo>
                  <a:pt x="1138580" y="262309"/>
                </a:lnTo>
                <a:lnTo>
                  <a:pt x="1124614" y="268343"/>
                </a:lnTo>
                <a:lnTo>
                  <a:pt x="1107473" y="274376"/>
                </a:lnTo>
                <a:lnTo>
                  <a:pt x="1098903" y="277869"/>
                </a:lnTo>
                <a:lnTo>
                  <a:pt x="1090650" y="281680"/>
                </a:lnTo>
                <a:lnTo>
                  <a:pt x="1082715" y="286126"/>
                </a:lnTo>
                <a:lnTo>
                  <a:pt x="1078588" y="288667"/>
                </a:lnTo>
                <a:lnTo>
                  <a:pt x="1075097" y="291207"/>
                </a:lnTo>
                <a:lnTo>
                  <a:pt x="1071288" y="294065"/>
                </a:lnTo>
                <a:lnTo>
                  <a:pt x="1068113" y="297241"/>
                </a:lnTo>
                <a:lnTo>
                  <a:pt x="1064939" y="300734"/>
                </a:lnTo>
                <a:lnTo>
                  <a:pt x="1061765" y="304227"/>
                </a:lnTo>
                <a:lnTo>
                  <a:pt x="1055734" y="317248"/>
                </a:lnTo>
                <a:lnTo>
                  <a:pt x="1050020" y="329950"/>
                </a:lnTo>
                <a:lnTo>
                  <a:pt x="1045259" y="343605"/>
                </a:lnTo>
                <a:lnTo>
                  <a:pt x="1041133" y="356943"/>
                </a:lnTo>
                <a:lnTo>
                  <a:pt x="1037641" y="370598"/>
                </a:lnTo>
                <a:lnTo>
                  <a:pt x="1034467" y="384254"/>
                </a:lnTo>
                <a:lnTo>
                  <a:pt x="1031928" y="398227"/>
                </a:lnTo>
                <a:lnTo>
                  <a:pt x="1029706" y="412199"/>
                </a:lnTo>
                <a:lnTo>
                  <a:pt x="1028436" y="426172"/>
                </a:lnTo>
                <a:lnTo>
                  <a:pt x="1027166" y="440463"/>
                </a:lnTo>
                <a:lnTo>
                  <a:pt x="1026214" y="454753"/>
                </a:lnTo>
                <a:lnTo>
                  <a:pt x="1025579" y="469043"/>
                </a:lnTo>
                <a:lnTo>
                  <a:pt x="1025262" y="483334"/>
                </a:lnTo>
                <a:lnTo>
                  <a:pt x="1024944" y="497307"/>
                </a:lnTo>
                <a:lnTo>
                  <a:pt x="1025262" y="525253"/>
                </a:lnTo>
                <a:lnTo>
                  <a:pt x="1022405" y="539225"/>
                </a:lnTo>
                <a:lnTo>
                  <a:pt x="1020183" y="552881"/>
                </a:lnTo>
                <a:lnTo>
                  <a:pt x="1016057" y="580509"/>
                </a:lnTo>
                <a:lnTo>
                  <a:pt x="1013835" y="594482"/>
                </a:lnTo>
                <a:lnTo>
                  <a:pt x="1011295" y="608137"/>
                </a:lnTo>
                <a:lnTo>
                  <a:pt x="1008121" y="621792"/>
                </a:lnTo>
                <a:lnTo>
                  <a:pt x="1005899" y="628144"/>
                </a:lnTo>
                <a:lnTo>
                  <a:pt x="1003995" y="635130"/>
                </a:lnTo>
                <a:lnTo>
                  <a:pt x="1002090" y="640529"/>
                </a:lnTo>
                <a:lnTo>
                  <a:pt x="1000503" y="646562"/>
                </a:lnTo>
                <a:lnTo>
                  <a:pt x="998281" y="658312"/>
                </a:lnTo>
                <a:lnTo>
                  <a:pt x="997012" y="664028"/>
                </a:lnTo>
                <a:lnTo>
                  <a:pt x="995742" y="669745"/>
                </a:lnTo>
                <a:lnTo>
                  <a:pt x="994155" y="675461"/>
                </a:lnTo>
                <a:lnTo>
                  <a:pt x="992250" y="681177"/>
                </a:lnTo>
                <a:lnTo>
                  <a:pt x="988441" y="689751"/>
                </a:lnTo>
                <a:lnTo>
                  <a:pt x="984950" y="698643"/>
                </a:lnTo>
                <a:lnTo>
                  <a:pt x="978919" y="716109"/>
                </a:lnTo>
                <a:lnTo>
                  <a:pt x="976379" y="725318"/>
                </a:lnTo>
                <a:lnTo>
                  <a:pt x="972888" y="733893"/>
                </a:lnTo>
                <a:lnTo>
                  <a:pt x="969079" y="742467"/>
                </a:lnTo>
                <a:lnTo>
                  <a:pt x="964952" y="750723"/>
                </a:lnTo>
                <a:lnTo>
                  <a:pt x="969079" y="752629"/>
                </a:lnTo>
                <a:lnTo>
                  <a:pt x="972888" y="754217"/>
                </a:lnTo>
                <a:lnTo>
                  <a:pt x="976697" y="755805"/>
                </a:lnTo>
                <a:lnTo>
                  <a:pt x="980506" y="758345"/>
                </a:lnTo>
                <a:lnTo>
                  <a:pt x="987489" y="762791"/>
                </a:lnTo>
                <a:lnTo>
                  <a:pt x="994155" y="768507"/>
                </a:lnTo>
                <a:lnTo>
                  <a:pt x="1000503" y="773906"/>
                </a:lnTo>
                <a:lnTo>
                  <a:pt x="1006534" y="780257"/>
                </a:lnTo>
                <a:lnTo>
                  <a:pt x="1018279" y="792642"/>
                </a:lnTo>
                <a:lnTo>
                  <a:pt x="1023357" y="797723"/>
                </a:lnTo>
                <a:lnTo>
                  <a:pt x="1027801" y="802804"/>
                </a:lnTo>
                <a:lnTo>
                  <a:pt x="1036689" y="814236"/>
                </a:lnTo>
                <a:lnTo>
                  <a:pt x="1044942" y="825669"/>
                </a:lnTo>
                <a:lnTo>
                  <a:pt x="1052877" y="837419"/>
                </a:lnTo>
                <a:lnTo>
                  <a:pt x="1068748" y="860919"/>
                </a:lnTo>
                <a:lnTo>
                  <a:pt x="1076684" y="872668"/>
                </a:lnTo>
                <a:lnTo>
                  <a:pt x="1085254" y="884101"/>
                </a:lnTo>
                <a:lnTo>
                  <a:pt x="1105886" y="850439"/>
                </a:lnTo>
                <a:lnTo>
                  <a:pt x="1116044" y="833608"/>
                </a:lnTo>
                <a:lnTo>
                  <a:pt x="1125566" y="816777"/>
                </a:lnTo>
                <a:lnTo>
                  <a:pt x="1125249" y="806297"/>
                </a:lnTo>
                <a:lnTo>
                  <a:pt x="1124296" y="796453"/>
                </a:lnTo>
                <a:lnTo>
                  <a:pt x="1123344" y="786291"/>
                </a:lnTo>
                <a:lnTo>
                  <a:pt x="1121440" y="775811"/>
                </a:lnTo>
                <a:lnTo>
                  <a:pt x="1119853" y="765967"/>
                </a:lnTo>
                <a:lnTo>
                  <a:pt x="1117631" y="755805"/>
                </a:lnTo>
                <a:lnTo>
                  <a:pt x="1115409" y="745960"/>
                </a:lnTo>
                <a:lnTo>
                  <a:pt x="1112235" y="736116"/>
                </a:lnTo>
                <a:lnTo>
                  <a:pt x="1109378" y="726589"/>
                </a:lnTo>
                <a:lnTo>
                  <a:pt x="1105886" y="717062"/>
                </a:lnTo>
                <a:lnTo>
                  <a:pt x="1102395" y="707217"/>
                </a:lnTo>
                <a:lnTo>
                  <a:pt x="1098586" y="698008"/>
                </a:lnTo>
                <a:lnTo>
                  <a:pt x="1093824" y="688481"/>
                </a:lnTo>
                <a:lnTo>
                  <a:pt x="1089380" y="679271"/>
                </a:lnTo>
                <a:lnTo>
                  <a:pt x="1084619" y="670380"/>
                </a:lnTo>
                <a:lnTo>
                  <a:pt x="1079858" y="661488"/>
                </a:lnTo>
                <a:lnTo>
                  <a:pt x="1075731" y="654819"/>
                </a:lnTo>
                <a:lnTo>
                  <a:pt x="1071288" y="648468"/>
                </a:lnTo>
                <a:lnTo>
                  <a:pt x="1061448" y="636083"/>
                </a:lnTo>
                <a:lnTo>
                  <a:pt x="1057321" y="629731"/>
                </a:lnTo>
                <a:lnTo>
                  <a:pt x="1055417" y="626556"/>
                </a:lnTo>
                <a:lnTo>
                  <a:pt x="1053512" y="623062"/>
                </a:lnTo>
                <a:lnTo>
                  <a:pt x="1051925" y="619569"/>
                </a:lnTo>
                <a:lnTo>
                  <a:pt x="1050973" y="615759"/>
                </a:lnTo>
                <a:lnTo>
                  <a:pt x="1049703" y="611948"/>
                </a:lnTo>
                <a:lnTo>
                  <a:pt x="1049068" y="608137"/>
                </a:lnTo>
                <a:lnTo>
                  <a:pt x="1052877" y="609725"/>
                </a:lnTo>
                <a:lnTo>
                  <a:pt x="1056369" y="611630"/>
                </a:lnTo>
                <a:lnTo>
                  <a:pt x="1059860" y="613536"/>
                </a:lnTo>
                <a:lnTo>
                  <a:pt x="1063035" y="615759"/>
                </a:lnTo>
                <a:lnTo>
                  <a:pt x="1065891" y="618299"/>
                </a:lnTo>
                <a:lnTo>
                  <a:pt x="1069066" y="620840"/>
                </a:lnTo>
                <a:lnTo>
                  <a:pt x="1074779" y="626556"/>
                </a:lnTo>
                <a:lnTo>
                  <a:pt x="1079540" y="632272"/>
                </a:lnTo>
                <a:lnTo>
                  <a:pt x="1084302" y="638941"/>
                </a:lnTo>
                <a:lnTo>
                  <a:pt x="1093189" y="651643"/>
                </a:lnTo>
                <a:lnTo>
                  <a:pt x="1097951" y="659900"/>
                </a:lnTo>
                <a:lnTo>
                  <a:pt x="1103029" y="668474"/>
                </a:lnTo>
                <a:lnTo>
                  <a:pt x="1107156" y="677049"/>
                </a:lnTo>
                <a:lnTo>
                  <a:pt x="1111282" y="685623"/>
                </a:lnTo>
                <a:lnTo>
                  <a:pt x="1115091" y="694515"/>
                </a:lnTo>
                <a:lnTo>
                  <a:pt x="1118583" y="703406"/>
                </a:lnTo>
                <a:lnTo>
                  <a:pt x="1121440" y="712298"/>
                </a:lnTo>
                <a:lnTo>
                  <a:pt x="1124614" y="721508"/>
                </a:lnTo>
                <a:lnTo>
                  <a:pt x="1127788" y="730717"/>
                </a:lnTo>
                <a:lnTo>
                  <a:pt x="1130327" y="739609"/>
                </a:lnTo>
                <a:lnTo>
                  <a:pt x="1135089" y="758345"/>
                </a:lnTo>
                <a:lnTo>
                  <a:pt x="1139215" y="777081"/>
                </a:lnTo>
                <a:lnTo>
                  <a:pt x="1143024" y="796135"/>
                </a:lnTo>
                <a:lnTo>
                  <a:pt x="1148738" y="788514"/>
                </a:lnTo>
                <a:lnTo>
                  <a:pt x="1155086" y="781210"/>
                </a:lnTo>
                <a:lnTo>
                  <a:pt x="1161434" y="774223"/>
                </a:lnTo>
                <a:lnTo>
                  <a:pt x="1168418" y="767554"/>
                </a:lnTo>
                <a:lnTo>
                  <a:pt x="1182384" y="754534"/>
                </a:lnTo>
                <a:lnTo>
                  <a:pt x="1196668" y="742149"/>
                </a:lnTo>
                <a:lnTo>
                  <a:pt x="1198572" y="740879"/>
                </a:lnTo>
                <a:lnTo>
                  <a:pt x="1199842" y="738974"/>
                </a:lnTo>
                <a:lnTo>
                  <a:pt x="1201112" y="737386"/>
                </a:lnTo>
                <a:lnTo>
                  <a:pt x="1202381" y="735480"/>
                </a:lnTo>
                <a:lnTo>
                  <a:pt x="1203016" y="733575"/>
                </a:lnTo>
                <a:lnTo>
                  <a:pt x="1203334" y="731352"/>
                </a:lnTo>
                <a:lnTo>
                  <a:pt x="1203651" y="726906"/>
                </a:lnTo>
                <a:lnTo>
                  <a:pt x="1204286" y="708170"/>
                </a:lnTo>
                <a:lnTo>
                  <a:pt x="1203968" y="689751"/>
                </a:lnTo>
                <a:lnTo>
                  <a:pt x="1203334" y="671332"/>
                </a:lnTo>
                <a:lnTo>
                  <a:pt x="1202064" y="652596"/>
                </a:lnTo>
                <a:lnTo>
                  <a:pt x="1200159" y="634495"/>
                </a:lnTo>
                <a:lnTo>
                  <a:pt x="1197937" y="615759"/>
                </a:lnTo>
                <a:lnTo>
                  <a:pt x="1195081" y="597657"/>
                </a:lnTo>
                <a:lnTo>
                  <a:pt x="1191589" y="579556"/>
                </a:lnTo>
                <a:lnTo>
                  <a:pt x="1187780" y="561137"/>
                </a:lnTo>
                <a:lnTo>
                  <a:pt x="1183654" y="543036"/>
                </a:lnTo>
                <a:lnTo>
                  <a:pt x="1179210" y="524935"/>
                </a:lnTo>
                <a:lnTo>
                  <a:pt x="1174449" y="507151"/>
                </a:lnTo>
                <a:lnTo>
                  <a:pt x="1169370" y="489050"/>
                </a:lnTo>
                <a:lnTo>
                  <a:pt x="1163974" y="471584"/>
                </a:lnTo>
                <a:lnTo>
                  <a:pt x="1158578" y="453800"/>
                </a:lnTo>
                <a:lnTo>
                  <a:pt x="1152547" y="436334"/>
                </a:lnTo>
                <a:lnTo>
                  <a:pt x="1149372" y="427442"/>
                </a:lnTo>
                <a:lnTo>
                  <a:pt x="1146198" y="418233"/>
                </a:lnTo>
                <a:lnTo>
                  <a:pt x="1138898" y="400767"/>
                </a:lnTo>
                <a:lnTo>
                  <a:pt x="1135406" y="391875"/>
                </a:lnTo>
                <a:lnTo>
                  <a:pt x="1132549" y="382666"/>
                </a:lnTo>
                <a:lnTo>
                  <a:pt x="1130327" y="373774"/>
                </a:lnTo>
                <a:lnTo>
                  <a:pt x="1129058" y="369011"/>
                </a:lnTo>
                <a:lnTo>
                  <a:pt x="1128423" y="364247"/>
                </a:lnTo>
                <a:lnTo>
                  <a:pt x="1133184" y="368375"/>
                </a:lnTo>
                <a:lnTo>
                  <a:pt x="1137628" y="372821"/>
                </a:lnTo>
                <a:lnTo>
                  <a:pt x="1142072" y="377585"/>
                </a:lnTo>
                <a:lnTo>
                  <a:pt x="1143659" y="380443"/>
                </a:lnTo>
                <a:lnTo>
                  <a:pt x="1145246" y="383301"/>
                </a:lnTo>
                <a:lnTo>
                  <a:pt x="1149372" y="391240"/>
                </a:lnTo>
                <a:lnTo>
                  <a:pt x="1153499" y="399497"/>
                </a:lnTo>
                <a:lnTo>
                  <a:pt x="1157308" y="407436"/>
                </a:lnTo>
                <a:lnTo>
                  <a:pt x="1160800" y="416010"/>
                </a:lnTo>
                <a:lnTo>
                  <a:pt x="1167465" y="432524"/>
                </a:lnTo>
                <a:lnTo>
                  <a:pt x="1173179" y="449672"/>
                </a:lnTo>
                <a:lnTo>
                  <a:pt x="1178892" y="467138"/>
                </a:lnTo>
                <a:lnTo>
                  <a:pt x="1183971" y="484604"/>
                </a:lnTo>
                <a:lnTo>
                  <a:pt x="1193811" y="519536"/>
                </a:lnTo>
                <a:lnTo>
                  <a:pt x="1196668" y="532239"/>
                </a:lnTo>
                <a:lnTo>
                  <a:pt x="1199842" y="544942"/>
                </a:lnTo>
                <a:lnTo>
                  <a:pt x="1202699" y="557962"/>
                </a:lnTo>
                <a:lnTo>
                  <a:pt x="1204921" y="570664"/>
                </a:lnTo>
                <a:lnTo>
                  <a:pt x="1207460" y="583367"/>
                </a:lnTo>
                <a:lnTo>
                  <a:pt x="1209682" y="596387"/>
                </a:lnTo>
                <a:lnTo>
                  <a:pt x="1211269" y="609090"/>
                </a:lnTo>
                <a:lnTo>
                  <a:pt x="1212539" y="622427"/>
                </a:lnTo>
                <a:lnTo>
                  <a:pt x="1214126" y="635447"/>
                </a:lnTo>
                <a:lnTo>
                  <a:pt x="1215078" y="648468"/>
                </a:lnTo>
                <a:lnTo>
                  <a:pt x="1215713" y="661488"/>
                </a:lnTo>
                <a:lnTo>
                  <a:pt x="1216030" y="674508"/>
                </a:lnTo>
                <a:lnTo>
                  <a:pt x="1216030" y="687528"/>
                </a:lnTo>
                <a:lnTo>
                  <a:pt x="1216030" y="700866"/>
                </a:lnTo>
                <a:lnTo>
                  <a:pt x="1215713" y="713886"/>
                </a:lnTo>
                <a:lnTo>
                  <a:pt x="1215078" y="726906"/>
                </a:lnTo>
                <a:lnTo>
                  <a:pt x="1223966" y="722143"/>
                </a:lnTo>
                <a:lnTo>
                  <a:pt x="1233488" y="717697"/>
                </a:lnTo>
                <a:lnTo>
                  <a:pt x="1251581" y="709123"/>
                </a:lnTo>
                <a:lnTo>
                  <a:pt x="1260469" y="704042"/>
                </a:lnTo>
                <a:lnTo>
                  <a:pt x="1269674" y="699278"/>
                </a:lnTo>
                <a:lnTo>
                  <a:pt x="1278244" y="694197"/>
                </a:lnTo>
                <a:lnTo>
                  <a:pt x="1286497" y="688163"/>
                </a:lnTo>
                <a:lnTo>
                  <a:pt x="1290941" y="673555"/>
                </a:lnTo>
                <a:lnTo>
                  <a:pt x="1296020" y="658630"/>
                </a:lnTo>
                <a:lnTo>
                  <a:pt x="1306495" y="629414"/>
                </a:lnTo>
                <a:lnTo>
                  <a:pt x="1328079" y="570664"/>
                </a:lnTo>
                <a:lnTo>
                  <a:pt x="1343950" y="534144"/>
                </a:lnTo>
                <a:lnTo>
                  <a:pt x="1360456" y="496989"/>
                </a:lnTo>
                <a:lnTo>
                  <a:pt x="1368709" y="478888"/>
                </a:lnTo>
                <a:lnTo>
                  <a:pt x="1377279" y="460469"/>
                </a:lnTo>
                <a:lnTo>
                  <a:pt x="1385849" y="442368"/>
                </a:lnTo>
                <a:lnTo>
                  <a:pt x="1395372" y="424902"/>
                </a:lnTo>
                <a:lnTo>
                  <a:pt x="1409656" y="397274"/>
                </a:lnTo>
                <a:lnTo>
                  <a:pt x="1424257" y="369963"/>
                </a:lnTo>
                <a:lnTo>
                  <a:pt x="1438858" y="342653"/>
                </a:lnTo>
                <a:lnTo>
                  <a:pt x="1453142" y="315342"/>
                </a:lnTo>
                <a:lnTo>
                  <a:pt x="1456951" y="306133"/>
                </a:lnTo>
                <a:lnTo>
                  <a:pt x="1461395" y="297559"/>
                </a:lnTo>
                <a:lnTo>
                  <a:pt x="1466156" y="288984"/>
                </a:lnTo>
                <a:lnTo>
                  <a:pt x="1471552" y="280410"/>
                </a:lnTo>
                <a:lnTo>
                  <a:pt x="1481392" y="263262"/>
                </a:lnTo>
                <a:lnTo>
                  <a:pt x="1486153" y="254687"/>
                </a:lnTo>
                <a:lnTo>
                  <a:pt x="1490280" y="245795"/>
                </a:lnTo>
                <a:lnTo>
                  <a:pt x="1495359" y="236586"/>
                </a:lnTo>
                <a:lnTo>
                  <a:pt x="1500120" y="227694"/>
                </a:lnTo>
                <a:lnTo>
                  <a:pt x="1505516" y="219120"/>
                </a:lnTo>
                <a:lnTo>
                  <a:pt x="1511230" y="210546"/>
                </a:lnTo>
                <a:lnTo>
                  <a:pt x="1522339" y="193715"/>
                </a:lnTo>
                <a:lnTo>
                  <a:pt x="1534084" y="176884"/>
                </a:lnTo>
                <a:lnTo>
                  <a:pt x="1518213" y="175614"/>
                </a:lnTo>
                <a:lnTo>
                  <a:pt x="1502659" y="174343"/>
                </a:lnTo>
                <a:lnTo>
                  <a:pt x="1495359" y="174343"/>
                </a:lnTo>
                <a:lnTo>
                  <a:pt x="1487423" y="174343"/>
                </a:lnTo>
                <a:close/>
                <a:moveTo>
                  <a:pt x="1792462" y="26676"/>
                </a:moveTo>
                <a:lnTo>
                  <a:pt x="1787066" y="27628"/>
                </a:lnTo>
                <a:lnTo>
                  <a:pt x="1781987" y="28899"/>
                </a:lnTo>
                <a:lnTo>
                  <a:pt x="1776274" y="31122"/>
                </a:lnTo>
                <a:lnTo>
                  <a:pt x="1771195" y="33345"/>
                </a:lnTo>
                <a:lnTo>
                  <a:pt x="1766434" y="36203"/>
                </a:lnTo>
                <a:lnTo>
                  <a:pt x="1756277" y="41919"/>
                </a:lnTo>
                <a:lnTo>
                  <a:pt x="1741358" y="51128"/>
                </a:lnTo>
                <a:lnTo>
                  <a:pt x="1726122" y="60655"/>
                </a:lnTo>
                <a:lnTo>
                  <a:pt x="1718821" y="65736"/>
                </a:lnTo>
                <a:lnTo>
                  <a:pt x="1711521" y="70817"/>
                </a:lnTo>
                <a:lnTo>
                  <a:pt x="1704537" y="76216"/>
                </a:lnTo>
                <a:lnTo>
                  <a:pt x="1697872" y="82250"/>
                </a:lnTo>
                <a:lnTo>
                  <a:pt x="1701681" y="92412"/>
                </a:lnTo>
                <a:lnTo>
                  <a:pt x="1704855" y="102891"/>
                </a:lnTo>
                <a:lnTo>
                  <a:pt x="1708346" y="113688"/>
                </a:lnTo>
                <a:lnTo>
                  <a:pt x="1711521" y="124168"/>
                </a:lnTo>
                <a:lnTo>
                  <a:pt x="1716917" y="145763"/>
                </a:lnTo>
                <a:lnTo>
                  <a:pt x="1721995" y="167357"/>
                </a:lnTo>
                <a:lnTo>
                  <a:pt x="1723900" y="175296"/>
                </a:lnTo>
                <a:lnTo>
                  <a:pt x="1724217" y="179424"/>
                </a:lnTo>
                <a:lnTo>
                  <a:pt x="1724852" y="183553"/>
                </a:lnTo>
                <a:lnTo>
                  <a:pt x="1724852" y="187681"/>
                </a:lnTo>
                <a:lnTo>
                  <a:pt x="1724852" y="191809"/>
                </a:lnTo>
                <a:lnTo>
                  <a:pt x="1724217" y="195938"/>
                </a:lnTo>
                <a:lnTo>
                  <a:pt x="1723582" y="200066"/>
                </a:lnTo>
                <a:lnTo>
                  <a:pt x="1721043" y="197526"/>
                </a:lnTo>
                <a:lnTo>
                  <a:pt x="1719139" y="194668"/>
                </a:lnTo>
                <a:lnTo>
                  <a:pt x="1715647" y="188316"/>
                </a:lnTo>
                <a:lnTo>
                  <a:pt x="1712790" y="182282"/>
                </a:lnTo>
                <a:lnTo>
                  <a:pt x="1710251" y="175614"/>
                </a:lnTo>
                <a:lnTo>
                  <a:pt x="1708029" y="168945"/>
                </a:lnTo>
                <a:lnTo>
                  <a:pt x="1706124" y="162276"/>
                </a:lnTo>
                <a:lnTo>
                  <a:pt x="1704220" y="155289"/>
                </a:lnTo>
                <a:lnTo>
                  <a:pt x="1702315" y="148621"/>
                </a:lnTo>
                <a:lnTo>
                  <a:pt x="1697872" y="135600"/>
                </a:lnTo>
                <a:lnTo>
                  <a:pt x="1692793" y="122898"/>
                </a:lnTo>
                <a:lnTo>
                  <a:pt x="1688032" y="110195"/>
                </a:lnTo>
                <a:lnTo>
                  <a:pt x="1682318" y="97810"/>
                </a:lnTo>
                <a:lnTo>
                  <a:pt x="1674065" y="106384"/>
                </a:lnTo>
                <a:lnTo>
                  <a:pt x="1665495" y="114959"/>
                </a:lnTo>
                <a:lnTo>
                  <a:pt x="1648354" y="131472"/>
                </a:lnTo>
                <a:lnTo>
                  <a:pt x="1640101" y="140046"/>
                </a:lnTo>
                <a:lnTo>
                  <a:pt x="1631849" y="148621"/>
                </a:lnTo>
                <a:lnTo>
                  <a:pt x="1623913" y="158148"/>
                </a:lnTo>
                <a:lnTo>
                  <a:pt x="1620421" y="162593"/>
                </a:lnTo>
                <a:lnTo>
                  <a:pt x="1616930" y="167674"/>
                </a:lnTo>
                <a:lnTo>
                  <a:pt x="1611534" y="174661"/>
                </a:lnTo>
                <a:lnTo>
                  <a:pt x="1605503" y="181012"/>
                </a:lnTo>
                <a:lnTo>
                  <a:pt x="1593123" y="193397"/>
                </a:lnTo>
                <a:lnTo>
                  <a:pt x="1579475" y="208958"/>
                </a:lnTo>
                <a:lnTo>
                  <a:pt x="1565826" y="224519"/>
                </a:lnTo>
                <a:lnTo>
                  <a:pt x="1552811" y="240397"/>
                </a:lnTo>
                <a:lnTo>
                  <a:pt x="1540115" y="256593"/>
                </a:lnTo>
                <a:lnTo>
                  <a:pt x="1527418" y="272788"/>
                </a:lnTo>
                <a:lnTo>
                  <a:pt x="1515356" y="289619"/>
                </a:lnTo>
                <a:lnTo>
                  <a:pt x="1503294" y="306133"/>
                </a:lnTo>
                <a:lnTo>
                  <a:pt x="1491550" y="323281"/>
                </a:lnTo>
                <a:lnTo>
                  <a:pt x="1480123" y="340430"/>
                </a:lnTo>
                <a:lnTo>
                  <a:pt x="1469013" y="357896"/>
                </a:lnTo>
                <a:lnTo>
                  <a:pt x="1457903" y="375362"/>
                </a:lnTo>
                <a:lnTo>
                  <a:pt x="1446794" y="392828"/>
                </a:lnTo>
                <a:lnTo>
                  <a:pt x="1425844" y="428395"/>
                </a:lnTo>
                <a:lnTo>
                  <a:pt x="1405529" y="464280"/>
                </a:lnTo>
                <a:lnTo>
                  <a:pt x="1396959" y="480476"/>
                </a:lnTo>
                <a:lnTo>
                  <a:pt x="1388389" y="496354"/>
                </a:lnTo>
                <a:lnTo>
                  <a:pt x="1370296" y="528111"/>
                </a:lnTo>
                <a:lnTo>
                  <a:pt x="1362043" y="544306"/>
                </a:lnTo>
                <a:lnTo>
                  <a:pt x="1353790" y="560502"/>
                </a:lnTo>
                <a:lnTo>
                  <a:pt x="1349981" y="568759"/>
                </a:lnTo>
                <a:lnTo>
                  <a:pt x="1346489" y="577016"/>
                </a:lnTo>
                <a:lnTo>
                  <a:pt x="1342998" y="585907"/>
                </a:lnTo>
                <a:lnTo>
                  <a:pt x="1339824" y="594164"/>
                </a:lnTo>
                <a:lnTo>
                  <a:pt x="1336649" y="604961"/>
                </a:lnTo>
                <a:lnTo>
                  <a:pt x="1332840" y="615759"/>
                </a:lnTo>
                <a:lnTo>
                  <a:pt x="1324905" y="637353"/>
                </a:lnTo>
                <a:lnTo>
                  <a:pt x="1317287" y="658630"/>
                </a:lnTo>
                <a:lnTo>
                  <a:pt x="1313795" y="669427"/>
                </a:lnTo>
                <a:lnTo>
                  <a:pt x="1310621" y="680224"/>
                </a:lnTo>
                <a:lnTo>
                  <a:pt x="1324905" y="678001"/>
                </a:lnTo>
                <a:lnTo>
                  <a:pt x="1350298" y="669427"/>
                </a:lnTo>
                <a:lnTo>
                  <a:pt x="1376327" y="660535"/>
                </a:lnTo>
                <a:lnTo>
                  <a:pt x="1389341" y="656407"/>
                </a:lnTo>
                <a:lnTo>
                  <a:pt x="1402355" y="652596"/>
                </a:lnTo>
                <a:lnTo>
                  <a:pt x="1415369" y="649420"/>
                </a:lnTo>
                <a:lnTo>
                  <a:pt x="1429018" y="646245"/>
                </a:lnTo>
                <a:lnTo>
                  <a:pt x="1442032" y="643387"/>
                </a:lnTo>
                <a:lnTo>
                  <a:pt x="1455681" y="640846"/>
                </a:lnTo>
                <a:lnTo>
                  <a:pt x="1469013" y="639576"/>
                </a:lnTo>
                <a:lnTo>
                  <a:pt x="1482344" y="638306"/>
                </a:lnTo>
                <a:lnTo>
                  <a:pt x="1495993" y="637988"/>
                </a:lnTo>
                <a:lnTo>
                  <a:pt x="1509642" y="638306"/>
                </a:lnTo>
                <a:lnTo>
                  <a:pt x="1516308" y="638941"/>
                </a:lnTo>
                <a:lnTo>
                  <a:pt x="1523291" y="639576"/>
                </a:lnTo>
                <a:lnTo>
                  <a:pt x="1529957" y="640211"/>
                </a:lnTo>
                <a:lnTo>
                  <a:pt x="1536940" y="641799"/>
                </a:lnTo>
                <a:lnTo>
                  <a:pt x="1541067" y="642434"/>
                </a:lnTo>
                <a:lnTo>
                  <a:pt x="1545193" y="643069"/>
                </a:lnTo>
                <a:lnTo>
                  <a:pt x="1553446" y="645610"/>
                </a:lnTo>
                <a:lnTo>
                  <a:pt x="1561382" y="648468"/>
                </a:lnTo>
                <a:lnTo>
                  <a:pt x="1569000" y="651961"/>
                </a:lnTo>
                <a:lnTo>
                  <a:pt x="1576618" y="655772"/>
                </a:lnTo>
                <a:lnTo>
                  <a:pt x="1584236" y="659900"/>
                </a:lnTo>
                <a:lnTo>
                  <a:pt x="1598837" y="668157"/>
                </a:lnTo>
                <a:lnTo>
                  <a:pt x="1612169" y="663393"/>
                </a:lnTo>
                <a:lnTo>
                  <a:pt x="1619152" y="661170"/>
                </a:lnTo>
                <a:lnTo>
                  <a:pt x="1625500" y="657995"/>
                </a:lnTo>
                <a:lnTo>
                  <a:pt x="1631849" y="654819"/>
                </a:lnTo>
                <a:lnTo>
                  <a:pt x="1638197" y="651008"/>
                </a:lnTo>
                <a:lnTo>
                  <a:pt x="1643593" y="646880"/>
                </a:lnTo>
                <a:lnTo>
                  <a:pt x="1646450" y="644339"/>
                </a:lnTo>
                <a:lnTo>
                  <a:pt x="1648672" y="642116"/>
                </a:lnTo>
                <a:lnTo>
                  <a:pt x="1661051" y="628461"/>
                </a:lnTo>
                <a:lnTo>
                  <a:pt x="1673113" y="614806"/>
                </a:lnTo>
                <a:lnTo>
                  <a:pt x="1679144" y="607819"/>
                </a:lnTo>
                <a:lnTo>
                  <a:pt x="1684540" y="600515"/>
                </a:lnTo>
                <a:lnTo>
                  <a:pt x="1690254" y="593211"/>
                </a:lnTo>
                <a:lnTo>
                  <a:pt x="1695015" y="585272"/>
                </a:lnTo>
                <a:lnTo>
                  <a:pt x="1698824" y="579874"/>
                </a:lnTo>
                <a:lnTo>
                  <a:pt x="1702633" y="574158"/>
                </a:lnTo>
                <a:lnTo>
                  <a:pt x="1706442" y="568124"/>
                </a:lnTo>
                <a:lnTo>
                  <a:pt x="1709933" y="562090"/>
                </a:lnTo>
                <a:lnTo>
                  <a:pt x="1715964" y="549388"/>
                </a:lnTo>
                <a:lnTo>
                  <a:pt x="1721678" y="536685"/>
                </a:lnTo>
                <a:lnTo>
                  <a:pt x="1726757" y="523982"/>
                </a:lnTo>
                <a:lnTo>
                  <a:pt x="1731518" y="510962"/>
                </a:lnTo>
                <a:lnTo>
                  <a:pt x="1741358" y="484604"/>
                </a:lnTo>
                <a:lnTo>
                  <a:pt x="1741993" y="482699"/>
                </a:lnTo>
                <a:lnTo>
                  <a:pt x="1742945" y="480476"/>
                </a:lnTo>
                <a:lnTo>
                  <a:pt x="1744850" y="476983"/>
                </a:lnTo>
                <a:lnTo>
                  <a:pt x="1747706" y="473489"/>
                </a:lnTo>
                <a:lnTo>
                  <a:pt x="1750563" y="469996"/>
                </a:lnTo>
                <a:lnTo>
                  <a:pt x="1753737" y="467138"/>
                </a:lnTo>
                <a:lnTo>
                  <a:pt x="1756277" y="463645"/>
                </a:lnTo>
                <a:lnTo>
                  <a:pt x="1758816" y="460152"/>
                </a:lnTo>
                <a:lnTo>
                  <a:pt x="1760720" y="456023"/>
                </a:lnTo>
                <a:lnTo>
                  <a:pt x="1782305" y="466821"/>
                </a:lnTo>
                <a:lnTo>
                  <a:pt x="1793415" y="471902"/>
                </a:lnTo>
                <a:lnTo>
                  <a:pt x="1804207" y="476665"/>
                </a:lnTo>
                <a:lnTo>
                  <a:pt x="1815316" y="481428"/>
                </a:lnTo>
                <a:lnTo>
                  <a:pt x="1826426" y="485557"/>
                </a:lnTo>
                <a:lnTo>
                  <a:pt x="1837853" y="489368"/>
                </a:lnTo>
                <a:lnTo>
                  <a:pt x="1849598" y="492543"/>
                </a:lnTo>
                <a:lnTo>
                  <a:pt x="1858168" y="495401"/>
                </a:lnTo>
                <a:lnTo>
                  <a:pt x="1866421" y="497942"/>
                </a:lnTo>
                <a:lnTo>
                  <a:pt x="1874991" y="500482"/>
                </a:lnTo>
                <a:lnTo>
                  <a:pt x="1883561" y="502705"/>
                </a:lnTo>
                <a:lnTo>
                  <a:pt x="1901337" y="506516"/>
                </a:lnTo>
                <a:lnTo>
                  <a:pt x="1918795" y="509374"/>
                </a:lnTo>
                <a:lnTo>
                  <a:pt x="1936570" y="511915"/>
                </a:lnTo>
                <a:lnTo>
                  <a:pt x="1954346" y="513820"/>
                </a:lnTo>
                <a:lnTo>
                  <a:pt x="1989897" y="516996"/>
                </a:lnTo>
                <a:lnTo>
                  <a:pt x="1990849" y="511597"/>
                </a:lnTo>
                <a:lnTo>
                  <a:pt x="1991484" y="505563"/>
                </a:lnTo>
                <a:lnTo>
                  <a:pt x="1992119" y="499847"/>
                </a:lnTo>
                <a:lnTo>
                  <a:pt x="1992119" y="493814"/>
                </a:lnTo>
                <a:lnTo>
                  <a:pt x="1991801" y="482699"/>
                </a:lnTo>
                <a:lnTo>
                  <a:pt x="1990849" y="471266"/>
                </a:lnTo>
                <a:lnTo>
                  <a:pt x="1989262" y="459834"/>
                </a:lnTo>
                <a:lnTo>
                  <a:pt x="1987675" y="448402"/>
                </a:lnTo>
                <a:lnTo>
                  <a:pt x="1982913" y="425537"/>
                </a:lnTo>
                <a:lnTo>
                  <a:pt x="1985770" y="426490"/>
                </a:lnTo>
                <a:lnTo>
                  <a:pt x="1988627" y="427760"/>
                </a:lnTo>
                <a:lnTo>
                  <a:pt x="1990849" y="429348"/>
                </a:lnTo>
                <a:lnTo>
                  <a:pt x="1992753" y="431253"/>
                </a:lnTo>
                <a:lnTo>
                  <a:pt x="1994340" y="433159"/>
                </a:lnTo>
                <a:lnTo>
                  <a:pt x="1996245" y="435699"/>
                </a:lnTo>
                <a:lnTo>
                  <a:pt x="1997197" y="437922"/>
                </a:lnTo>
                <a:lnTo>
                  <a:pt x="1998149" y="440780"/>
                </a:lnTo>
                <a:lnTo>
                  <a:pt x="2000371" y="446814"/>
                </a:lnTo>
                <a:lnTo>
                  <a:pt x="2001324" y="452213"/>
                </a:lnTo>
                <a:lnTo>
                  <a:pt x="2002593" y="457929"/>
                </a:lnTo>
                <a:lnTo>
                  <a:pt x="2004180" y="463645"/>
                </a:lnTo>
                <a:lnTo>
                  <a:pt x="2015290" y="466821"/>
                </a:lnTo>
                <a:lnTo>
                  <a:pt x="2017512" y="473172"/>
                </a:lnTo>
                <a:lnTo>
                  <a:pt x="2019417" y="479841"/>
                </a:lnTo>
                <a:lnTo>
                  <a:pt x="2021004" y="486510"/>
                </a:lnTo>
                <a:lnTo>
                  <a:pt x="2021956" y="493178"/>
                </a:lnTo>
                <a:lnTo>
                  <a:pt x="2023860" y="507151"/>
                </a:lnTo>
                <a:lnTo>
                  <a:pt x="2025130" y="520489"/>
                </a:lnTo>
                <a:lnTo>
                  <a:pt x="2046397" y="521124"/>
                </a:lnTo>
                <a:lnTo>
                  <a:pt x="2049254" y="513185"/>
                </a:lnTo>
                <a:lnTo>
                  <a:pt x="2051476" y="505246"/>
                </a:lnTo>
                <a:lnTo>
                  <a:pt x="2053380" y="497307"/>
                </a:lnTo>
                <a:lnTo>
                  <a:pt x="2055602" y="489050"/>
                </a:lnTo>
                <a:lnTo>
                  <a:pt x="2056872" y="481111"/>
                </a:lnTo>
                <a:lnTo>
                  <a:pt x="2058142" y="472854"/>
                </a:lnTo>
                <a:lnTo>
                  <a:pt x="2059411" y="464598"/>
                </a:lnTo>
                <a:lnTo>
                  <a:pt x="2060046" y="456658"/>
                </a:lnTo>
                <a:lnTo>
                  <a:pt x="2060681" y="448402"/>
                </a:lnTo>
                <a:lnTo>
                  <a:pt x="2060998" y="440145"/>
                </a:lnTo>
                <a:lnTo>
                  <a:pt x="2060998" y="431888"/>
                </a:lnTo>
                <a:lnTo>
                  <a:pt x="2060681" y="423632"/>
                </a:lnTo>
                <a:lnTo>
                  <a:pt x="2060363" y="415375"/>
                </a:lnTo>
                <a:lnTo>
                  <a:pt x="2059729" y="407118"/>
                </a:lnTo>
                <a:lnTo>
                  <a:pt x="2058459" y="398544"/>
                </a:lnTo>
                <a:lnTo>
                  <a:pt x="2057507" y="390287"/>
                </a:lnTo>
                <a:lnTo>
                  <a:pt x="2056872" y="386794"/>
                </a:lnTo>
                <a:lnTo>
                  <a:pt x="2055920" y="383619"/>
                </a:lnTo>
                <a:lnTo>
                  <a:pt x="2053380" y="376632"/>
                </a:lnTo>
                <a:lnTo>
                  <a:pt x="2050206" y="369646"/>
                </a:lnTo>
                <a:lnTo>
                  <a:pt x="2047349" y="362977"/>
                </a:lnTo>
                <a:lnTo>
                  <a:pt x="2040684" y="349957"/>
                </a:lnTo>
                <a:lnTo>
                  <a:pt x="2037509" y="343605"/>
                </a:lnTo>
                <a:lnTo>
                  <a:pt x="2035287" y="336619"/>
                </a:lnTo>
                <a:lnTo>
                  <a:pt x="2038144" y="337889"/>
                </a:lnTo>
                <a:lnTo>
                  <a:pt x="2041001" y="339795"/>
                </a:lnTo>
                <a:lnTo>
                  <a:pt x="2043540" y="341700"/>
                </a:lnTo>
                <a:lnTo>
                  <a:pt x="2045445" y="343923"/>
                </a:lnTo>
                <a:lnTo>
                  <a:pt x="2047667" y="346146"/>
                </a:lnTo>
                <a:lnTo>
                  <a:pt x="2049571" y="348686"/>
                </a:lnTo>
                <a:lnTo>
                  <a:pt x="2053063" y="353767"/>
                </a:lnTo>
                <a:lnTo>
                  <a:pt x="2055920" y="359801"/>
                </a:lnTo>
                <a:lnTo>
                  <a:pt x="2058459" y="365517"/>
                </a:lnTo>
                <a:lnTo>
                  <a:pt x="2063220" y="377267"/>
                </a:lnTo>
                <a:lnTo>
                  <a:pt x="2065760" y="386159"/>
                </a:lnTo>
                <a:lnTo>
                  <a:pt x="2068616" y="395368"/>
                </a:lnTo>
                <a:lnTo>
                  <a:pt x="2070838" y="404260"/>
                </a:lnTo>
                <a:lnTo>
                  <a:pt x="2072425" y="413152"/>
                </a:lnTo>
                <a:lnTo>
                  <a:pt x="2073695" y="422361"/>
                </a:lnTo>
                <a:lnTo>
                  <a:pt x="2074330" y="431571"/>
                </a:lnTo>
                <a:lnTo>
                  <a:pt x="2075282" y="440780"/>
                </a:lnTo>
                <a:lnTo>
                  <a:pt x="2075282" y="449990"/>
                </a:lnTo>
                <a:lnTo>
                  <a:pt x="2075282" y="459517"/>
                </a:lnTo>
                <a:lnTo>
                  <a:pt x="2074330" y="468726"/>
                </a:lnTo>
                <a:lnTo>
                  <a:pt x="2073378" y="477618"/>
                </a:lnTo>
                <a:lnTo>
                  <a:pt x="2072108" y="487145"/>
                </a:lnTo>
                <a:lnTo>
                  <a:pt x="2069886" y="496036"/>
                </a:lnTo>
                <a:lnTo>
                  <a:pt x="2067664" y="504928"/>
                </a:lnTo>
                <a:lnTo>
                  <a:pt x="2064807" y="513503"/>
                </a:lnTo>
                <a:lnTo>
                  <a:pt x="2061633" y="522712"/>
                </a:lnTo>
                <a:lnTo>
                  <a:pt x="2085122" y="523029"/>
                </a:lnTo>
                <a:lnTo>
                  <a:pt x="2090836" y="508104"/>
                </a:lnTo>
                <a:lnTo>
                  <a:pt x="2095914" y="492861"/>
                </a:lnTo>
                <a:lnTo>
                  <a:pt x="2097819" y="485239"/>
                </a:lnTo>
                <a:lnTo>
                  <a:pt x="2100358" y="477618"/>
                </a:lnTo>
                <a:lnTo>
                  <a:pt x="2101945" y="469679"/>
                </a:lnTo>
                <a:lnTo>
                  <a:pt x="2103850" y="462057"/>
                </a:lnTo>
                <a:lnTo>
                  <a:pt x="2104802" y="454118"/>
                </a:lnTo>
                <a:lnTo>
                  <a:pt x="2105437" y="446814"/>
                </a:lnTo>
                <a:lnTo>
                  <a:pt x="2105754" y="438875"/>
                </a:lnTo>
                <a:lnTo>
                  <a:pt x="2105437" y="430936"/>
                </a:lnTo>
                <a:lnTo>
                  <a:pt x="2104802" y="423314"/>
                </a:lnTo>
                <a:lnTo>
                  <a:pt x="2103532" y="415693"/>
                </a:lnTo>
                <a:lnTo>
                  <a:pt x="2100993" y="407754"/>
                </a:lnTo>
                <a:lnTo>
                  <a:pt x="2098136" y="400132"/>
                </a:lnTo>
                <a:lnTo>
                  <a:pt x="2109246" y="400449"/>
                </a:lnTo>
                <a:lnTo>
                  <a:pt x="2112420" y="408071"/>
                </a:lnTo>
                <a:lnTo>
                  <a:pt x="2114959" y="416010"/>
                </a:lnTo>
                <a:lnTo>
                  <a:pt x="2116546" y="423632"/>
                </a:lnTo>
                <a:lnTo>
                  <a:pt x="2117499" y="431571"/>
                </a:lnTo>
                <a:lnTo>
                  <a:pt x="2117816" y="439192"/>
                </a:lnTo>
                <a:lnTo>
                  <a:pt x="2117816" y="447131"/>
                </a:lnTo>
                <a:lnTo>
                  <a:pt x="2117499" y="455071"/>
                </a:lnTo>
                <a:lnTo>
                  <a:pt x="2116546" y="463010"/>
                </a:lnTo>
                <a:lnTo>
                  <a:pt x="2115594" y="470949"/>
                </a:lnTo>
                <a:lnTo>
                  <a:pt x="2113690" y="478570"/>
                </a:lnTo>
                <a:lnTo>
                  <a:pt x="2112103" y="486510"/>
                </a:lnTo>
                <a:lnTo>
                  <a:pt x="2109881" y="493814"/>
                </a:lnTo>
                <a:lnTo>
                  <a:pt x="2105119" y="509374"/>
                </a:lnTo>
                <a:lnTo>
                  <a:pt x="2100041" y="524300"/>
                </a:lnTo>
                <a:lnTo>
                  <a:pt x="2119403" y="523029"/>
                </a:lnTo>
                <a:lnTo>
                  <a:pt x="2121943" y="516043"/>
                </a:lnTo>
                <a:lnTo>
                  <a:pt x="2124799" y="508739"/>
                </a:lnTo>
                <a:lnTo>
                  <a:pt x="2127021" y="501435"/>
                </a:lnTo>
                <a:lnTo>
                  <a:pt x="2128926" y="494449"/>
                </a:lnTo>
                <a:lnTo>
                  <a:pt x="2130830" y="487145"/>
                </a:lnTo>
                <a:lnTo>
                  <a:pt x="2132100" y="479523"/>
                </a:lnTo>
                <a:lnTo>
                  <a:pt x="2133052" y="471902"/>
                </a:lnTo>
                <a:lnTo>
                  <a:pt x="2134322" y="464598"/>
                </a:lnTo>
                <a:lnTo>
                  <a:pt x="2135592" y="449354"/>
                </a:lnTo>
                <a:lnTo>
                  <a:pt x="2136226" y="434111"/>
                </a:lnTo>
                <a:lnTo>
                  <a:pt x="2136226" y="419186"/>
                </a:lnTo>
                <a:lnTo>
                  <a:pt x="2135909" y="403943"/>
                </a:lnTo>
                <a:lnTo>
                  <a:pt x="2135274" y="389335"/>
                </a:lnTo>
                <a:lnTo>
                  <a:pt x="2134639" y="382031"/>
                </a:lnTo>
                <a:lnTo>
                  <a:pt x="2133370" y="374727"/>
                </a:lnTo>
                <a:lnTo>
                  <a:pt x="2132417" y="367740"/>
                </a:lnTo>
                <a:lnTo>
                  <a:pt x="2131148" y="360436"/>
                </a:lnTo>
                <a:lnTo>
                  <a:pt x="2129561" y="353450"/>
                </a:lnTo>
                <a:lnTo>
                  <a:pt x="2127974" y="346463"/>
                </a:lnTo>
                <a:lnTo>
                  <a:pt x="2125752" y="339795"/>
                </a:lnTo>
                <a:lnTo>
                  <a:pt x="2123530" y="332808"/>
                </a:lnTo>
                <a:lnTo>
                  <a:pt x="2120673" y="325822"/>
                </a:lnTo>
                <a:lnTo>
                  <a:pt x="2117499" y="319153"/>
                </a:lnTo>
                <a:lnTo>
                  <a:pt x="2114642" y="313119"/>
                </a:lnTo>
                <a:lnTo>
                  <a:pt x="2110833" y="306450"/>
                </a:lnTo>
                <a:lnTo>
                  <a:pt x="2107024" y="300734"/>
                </a:lnTo>
                <a:lnTo>
                  <a:pt x="2102897" y="294383"/>
                </a:lnTo>
                <a:lnTo>
                  <a:pt x="2105754" y="294700"/>
                </a:lnTo>
                <a:lnTo>
                  <a:pt x="2108611" y="295336"/>
                </a:lnTo>
                <a:lnTo>
                  <a:pt x="2111468" y="296606"/>
                </a:lnTo>
                <a:lnTo>
                  <a:pt x="2113690" y="297876"/>
                </a:lnTo>
                <a:lnTo>
                  <a:pt x="2116229" y="299464"/>
                </a:lnTo>
                <a:lnTo>
                  <a:pt x="2118451" y="301369"/>
                </a:lnTo>
                <a:lnTo>
                  <a:pt x="2120356" y="303275"/>
                </a:lnTo>
                <a:lnTo>
                  <a:pt x="2122577" y="305498"/>
                </a:lnTo>
                <a:lnTo>
                  <a:pt x="2125752" y="310579"/>
                </a:lnTo>
                <a:lnTo>
                  <a:pt x="2128926" y="315977"/>
                </a:lnTo>
                <a:lnTo>
                  <a:pt x="2134639" y="326139"/>
                </a:lnTo>
                <a:lnTo>
                  <a:pt x="2137496" y="333761"/>
                </a:lnTo>
                <a:lnTo>
                  <a:pt x="2140353" y="341382"/>
                </a:lnTo>
                <a:lnTo>
                  <a:pt x="2142575" y="349322"/>
                </a:lnTo>
                <a:lnTo>
                  <a:pt x="2144479" y="357261"/>
                </a:lnTo>
                <a:lnTo>
                  <a:pt x="2146384" y="365200"/>
                </a:lnTo>
                <a:lnTo>
                  <a:pt x="2147336" y="373139"/>
                </a:lnTo>
                <a:lnTo>
                  <a:pt x="2148606" y="381396"/>
                </a:lnTo>
                <a:lnTo>
                  <a:pt x="2149241" y="389335"/>
                </a:lnTo>
                <a:lnTo>
                  <a:pt x="2150510" y="405531"/>
                </a:lnTo>
                <a:lnTo>
                  <a:pt x="2150828" y="422044"/>
                </a:lnTo>
                <a:lnTo>
                  <a:pt x="2150510" y="438240"/>
                </a:lnTo>
                <a:lnTo>
                  <a:pt x="2150193" y="454753"/>
                </a:lnTo>
                <a:lnTo>
                  <a:pt x="2149241" y="464280"/>
                </a:lnTo>
                <a:lnTo>
                  <a:pt x="2148288" y="473807"/>
                </a:lnTo>
                <a:lnTo>
                  <a:pt x="2147019" y="483334"/>
                </a:lnTo>
                <a:lnTo>
                  <a:pt x="2144797" y="492543"/>
                </a:lnTo>
                <a:lnTo>
                  <a:pt x="2142892" y="501753"/>
                </a:lnTo>
                <a:lnTo>
                  <a:pt x="2140353" y="510962"/>
                </a:lnTo>
                <a:lnTo>
                  <a:pt x="2135274" y="529063"/>
                </a:lnTo>
                <a:lnTo>
                  <a:pt x="2143844" y="522712"/>
                </a:lnTo>
                <a:lnTo>
                  <a:pt x="2150828" y="503658"/>
                </a:lnTo>
                <a:lnTo>
                  <a:pt x="2154319" y="493814"/>
                </a:lnTo>
                <a:lnTo>
                  <a:pt x="2157493" y="484287"/>
                </a:lnTo>
                <a:lnTo>
                  <a:pt x="2160350" y="474760"/>
                </a:lnTo>
                <a:lnTo>
                  <a:pt x="2163207" y="464598"/>
                </a:lnTo>
                <a:lnTo>
                  <a:pt x="2165112" y="454753"/>
                </a:lnTo>
                <a:lnTo>
                  <a:pt x="2166699" y="444591"/>
                </a:lnTo>
                <a:lnTo>
                  <a:pt x="2168921" y="428713"/>
                </a:lnTo>
                <a:lnTo>
                  <a:pt x="2171460" y="412517"/>
                </a:lnTo>
                <a:lnTo>
                  <a:pt x="2174317" y="396639"/>
                </a:lnTo>
                <a:lnTo>
                  <a:pt x="2177173" y="380760"/>
                </a:lnTo>
                <a:lnTo>
                  <a:pt x="2178126" y="378855"/>
                </a:lnTo>
                <a:lnTo>
                  <a:pt x="2179078" y="377585"/>
                </a:lnTo>
                <a:lnTo>
                  <a:pt x="2179713" y="376315"/>
                </a:lnTo>
                <a:lnTo>
                  <a:pt x="2180982" y="375679"/>
                </a:lnTo>
                <a:lnTo>
                  <a:pt x="2182570" y="375362"/>
                </a:lnTo>
                <a:lnTo>
                  <a:pt x="2183839" y="374727"/>
                </a:lnTo>
                <a:lnTo>
                  <a:pt x="2185426" y="374727"/>
                </a:lnTo>
                <a:lnTo>
                  <a:pt x="2187648" y="375679"/>
                </a:lnTo>
                <a:lnTo>
                  <a:pt x="2189235" y="378538"/>
                </a:lnTo>
                <a:lnTo>
                  <a:pt x="2190505" y="382031"/>
                </a:lnTo>
                <a:lnTo>
                  <a:pt x="2190822" y="385842"/>
                </a:lnTo>
                <a:lnTo>
                  <a:pt x="2190822" y="389335"/>
                </a:lnTo>
                <a:lnTo>
                  <a:pt x="2190188" y="393145"/>
                </a:lnTo>
                <a:lnTo>
                  <a:pt x="2189235" y="396956"/>
                </a:lnTo>
                <a:lnTo>
                  <a:pt x="2187966" y="403943"/>
                </a:lnTo>
                <a:lnTo>
                  <a:pt x="2183839" y="421091"/>
                </a:lnTo>
                <a:lnTo>
                  <a:pt x="2180030" y="438240"/>
                </a:lnTo>
                <a:lnTo>
                  <a:pt x="2176856" y="455706"/>
                </a:lnTo>
                <a:lnTo>
                  <a:pt x="2173999" y="473172"/>
                </a:lnTo>
                <a:lnTo>
                  <a:pt x="2179395" y="466821"/>
                </a:lnTo>
                <a:lnTo>
                  <a:pt x="2184791" y="459834"/>
                </a:lnTo>
                <a:lnTo>
                  <a:pt x="2189870" y="452848"/>
                </a:lnTo>
                <a:lnTo>
                  <a:pt x="2193997" y="445544"/>
                </a:lnTo>
                <a:lnTo>
                  <a:pt x="2198123" y="437922"/>
                </a:lnTo>
                <a:lnTo>
                  <a:pt x="2201932" y="429983"/>
                </a:lnTo>
                <a:lnTo>
                  <a:pt x="2204789" y="422044"/>
                </a:lnTo>
                <a:lnTo>
                  <a:pt x="2207963" y="414105"/>
                </a:lnTo>
                <a:lnTo>
                  <a:pt x="2210502" y="405848"/>
                </a:lnTo>
                <a:lnTo>
                  <a:pt x="2212724" y="397591"/>
                </a:lnTo>
                <a:lnTo>
                  <a:pt x="2214946" y="389335"/>
                </a:lnTo>
                <a:lnTo>
                  <a:pt x="2216216" y="380760"/>
                </a:lnTo>
                <a:lnTo>
                  <a:pt x="2217803" y="372504"/>
                </a:lnTo>
                <a:lnTo>
                  <a:pt x="2218755" y="363930"/>
                </a:lnTo>
                <a:lnTo>
                  <a:pt x="2219707" y="355038"/>
                </a:lnTo>
                <a:lnTo>
                  <a:pt x="2220025" y="346781"/>
                </a:lnTo>
                <a:lnTo>
                  <a:pt x="2220342" y="338207"/>
                </a:lnTo>
                <a:lnTo>
                  <a:pt x="2220342" y="329950"/>
                </a:lnTo>
                <a:lnTo>
                  <a:pt x="2219707" y="321693"/>
                </a:lnTo>
                <a:lnTo>
                  <a:pt x="2218755" y="313754"/>
                </a:lnTo>
                <a:lnTo>
                  <a:pt x="2216216" y="297241"/>
                </a:lnTo>
                <a:lnTo>
                  <a:pt x="2215264" y="288984"/>
                </a:lnTo>
                <a:lnTo>
                  <a:pt x="2214629" y="280728"/>
                </a:lnTo>
                <a:lnTo>
                  <a:pt x="2219073" y="282951"/>
                </a:lnTo>
                <a:lnTo>
                  <a:pt x="2223199" y="285809"/>
                </a:lnTo>
                <a:lnTo>
                  <a:pt x="2224786" y="287396"/>
                </a:lnTo>
                <a:lnTo>
                  <a:pt x="2226691" y="289302"/>
                </a:lnTo>
                <a:lnTo>
                  <a:pt x="2227960" y="291207"/>
                </a:lnTo>
                <a:lnTo>
                  <a:pt x="2228595" y="294065"/>
                </a:lnTo>
                <a:lnTo>
                  <a:pt x="2230182" y="297876"/>
                </a:lnTo>
                <a:lnTo>
                  <a:pt x="2231135" y="301687"/>
                </a:lnTo>
                <a:lnTo>
                  <a:pt x="2232722" y="309944"/>
                </a:lnTo>
                <a:lnTo>
                  <a:pt x="2233991" y="317883"/>
                </a:lnTo>
                <a:lnTo>
                  <a:pt x="2234626" y="326139"/>
                </a:lnTo>
                <a:lnTo>
                  <a:pt x="2234626" y="334078"/>
                </a:lnTo>
                <a:lnTo>
                  <a:pt x="2234626" y="342335"/>
                </a:lnTo>
                <a:lnTo>
                  <a:pt x="2233674" y="358848"/>
                </a:lnTo>
                <a:lnTo>
                  <a:pt x="2232404" y="369011"/>
                </a:lnTo>
                <a:lnTo>
                  <a:pt x="2231135" y="379490"/>
                </a:lnTo>
                <a:lnTo>
                  <a:pt x="2229547" y="389335"/>
                </a:lnTo>
                <a:lnTo>
                  <a:pt x="2227008" y="399497"/>
                </a:lnTo>
                <a:lnTo>
                  <a:pt x="2224151" y="409341"/>
                </a:lnTo>
                <a:lnTo>
                  <a:pt x="2220977" y="419186"/>
                </a:lnTo>
                <a:lnTo>
                  <a:pt x="2217803" y="428713"/>
                </a:lnTo>
                <a:lnTo>
                  <a:pt x="2213677" y="438240"/>
                </a:lnTo>
                <a:lnTo>
                  <a:pt x="2208915" y="447767"/>
                </a:lnTo>
                <a:lnTo>
                  <a:pt x="2204154" y="456658"/>
                </a:lnTo>
                <a:lnTo>
                  <a:pt x="2199075" y="465233"/>
                </a:lnTo>
                <a:lnTo>
                  <a:pt x="2193044" y="473807"/>
                </a:lnTo>
                <a:lnTo>
                  <a:pt x="2187331" y="482064"/>
                </a:lnTo>
                <a:lnTo>
                  <a:pt x="2180665" y="490003"/>
                </a:lnTo>
                <a:lnTo>
                  <a:pt x="2173999" y="497624"/>
                </a:lnTo>
                <a:lnTo>
                  <a:pt x="2166699" y="504928"/>
                </a:lnTo>
                <a:lnTo>
                  <a:pt x="2163842" y="507786"/>
                </a:lnTo>
                <a:lnTo>
                  <a:pt x="2161302" y="510644"/>
                </a:lnTo>
                <a:lnTo>
                  <a:pt x="2159715" y="513503"/>
                </a:lnTo>
                <a:lnTo>
                  <a:pt x="2158128" y="516678"/>
                </a:lnTo>
                <a:lnTo>
                  <a:pt x="2154954" y="523665"/>
                </a:lnTo>
                <a:lnTo>
                  <a:pt x="2152097" y="530334"/>
                </a:lnTo>
                <a:lnTo>
                  <a:pt x="2158763" y="534780"/>
                </a:lnTo>
                <a:lnTo>
                  <a:pt x="2169238" y="518901"/>
                </a:lnTo>
                <a:lnTo>
                  <a:pt x="2180348" y="503023"/>
                </a:lnTo>
                <a:lnTo>
                  <a:pt x="2191775" y="487780"/>
                </a:lnTo>
                <a:lnTo>
                  <a:pt x="2203519" y="472537"/>
                </a:lnTo>
                <a:lnTo>
                  <a:pt x="2215264" y="457294"/>
                </a:lnTo>
                <a:lnTo>
                  <a:pt x="2226691" y="442050"/>
                </a:lnTo>
                <a:lnTo>
                  <a:pt x="2237800" y="426172"/>
                </a:lnTo>
                <a:lnTo>
                  <a:pt x="2248275" y="410294"/>
                </a:lnTo>
                <a:lnTo>
                  <a:pt x="2251449" y="406166"/>
                </a:lnTo>
                <a:lnTo>
                  <a:pt x="2254941" y="402037"/>
                </a:lnTo>
                <a:lnTo>
                  <a:pt x="2258433" y="398227"/>
                </a:lnTo>
                <a:lnTo>
                  <a:pt x="2262242" y="394733"/>
                </a:lnTo>
                <a:lnTo>
                  <a:pt x="2262876" y="398227"/>
                </a:lnTo>
                <a:lnTo>
                  <a:pt x="2263511" y="401720"/>
                </a:lnTo>
                <a:lnTo>
                  <a:pt x="2263511" y="403625"/>
                </a:lnTo>
                <a:lnTo>
                  <a:pt x="2263511" y="405213"/>
                </a:lnTo>
                <a:lnTo>
                  <a:pt x="2262876" y="406483"/>
                </a:lnTo>
                <a:lnTo>
                  <a:pt x="2262242" y="408389"/>
                </a:lnTo>
                <a:lnTo>
                  <a:pt x="2255258" y="420456"/>
                </a:lnTo>
                <a:lnTo>
                  <a:pt x="2247640" y="432524"/>
                </a:lnTo>
                <a:lnTo>
                  <a:pt x="2240022" y="443956"/>
                </a:lnTo>
                <a:lnTo>
                  <a:pt x="2232087" y="455706"/>
                </a:lnTo>
                <a:lnTo>
                  <a:pt x="2215581" y="477935"/>
                </a:lnTo>
                <a:lnTo>
                  <a:pt x="2198758" y="500482"/>
                </a:lnTo>
                <a:lnTo>
                  <a:pt x="2192092" y="510327"/>
                </a:lnTo>
                <a:lnTo>
                  <a:pt x="2185426" y="519536"/>
                </a:lnTo>
                <a:lnTo>
                  <a:pt x="2182570" y="524300"/>
                </a:lnTo>
                <a:lnTo>
                  <a:pt x="2179395" y="529381"/>
                </a:lnTo>
                <a:lnTo>
                  <a:pt x="2176856" y="534462"/>
                </a:lnTo>
                <a:lnTo>
                  <a:pt x="2174634" y="539861"/>
                </a:lnTo>
                <a:lnTo>
                  <a:pt x="2180348" y="535415"/>
                </a:lnTo>
                <a:lnTo>
                  <a:pt x="2186379" y="530969"/>
                </a:lnTo>
                <a:lnTo>
                  <a:pt x="2192092" y="526205"/>
                </a:lnTo>
                <a:lnTo>
                  <a:pt x="2197171" y="520807"/>
                </a:lnTo>
                <a:lnTo>
                  <a:pt x="2207963" y="510644"/>
                </a:lnTo>
                <a:lnTo>
                  <a:pt x="2218438" y="499847"/>
                </a:lnTo>
                <a:lnTo>
                  <a:pt x="2233991" y="483016"/>
                </a:lnTo>
                <a:lnTo>
                  <a:pt x="2241609" y="474125"/>
                </a:lnTo>
                <a:lnTo>
                  <a:pt x="2248593" y="465233"/>
                </a:lnTo>
                <a:lnTo>
                  <a:pt x="2255576" y="456341"/>
                </a:lnTo>
                <a:lnTo>
                  <a:pt x="2261924" y="446814"/>
                </a:lnTo>
                <a:lnTo>
                  <a:pt x="2264463" y="441733"/>
                </a:lnTo>
                <a:lnTo>
                  <a:pt x="2267320" y="436652"/>
                </a:lnTo>
                <a:lnTo>
                  <a:pt x="2269860" y="431888"/>
                </a:lnTo>
                <a:lnTo>
                  <a:pt x="2272082" y="426172"/>
                </a:lnTo>
                <a:lnTo>
                  <a:pt x="2275256" y="419821"/>
                </a:lnTo>
                <a:lnTo>
                  <a:pt x="2278112" y="412834"/>
                </a:lnTo>
                <a:lnTo>
                  <a:pt x="2280334" y="405848"/>
                </a:lnTo>
                <a:lnTo>
                  <a:pt x="2282874" y="399179"/>
                </a:lnTo>
                <a:lnTo>
                  <a:pt x="2285096" y="391875"/>
                </a:lnTo>
                <a:lnTo>
                  <a:pt x="2287000" y="384889"/>
                </a:lnTo>
                <a:lnTo>
                  <a:pt x="2288587" y="377585"/>
                </a:lnTo>
                <a:lnTo>
                  <a:pt x="2290174" y="370281"/>
                </a:lnTo>
                <a:lnTo>
                  <a:pt x="2292396" y="356308"/>
                </a:lnTo>
                <a:lnTo>
                  <a:pt x="2293983" y="341700"/>
                </a:lnTo>
                <a:lnTo>
                  <a:pt x="2294936" y="326774"/>
                </a:lnTo>
                <a:lnTo>
                  <a:pt x="2294936" y="312484"/>
                </a:lnTo>
                <a:lnTo>
                  <a:pt x="2294618" y="297559"/>
                </a:lnTo>
                <a:lnTo>
                  <a:pt x="2293666" y="282951"/>
                </a:lnTo>
                <a:lnTo>
                  <a:pt x="2291761" y="268343"/>
                </a:lnTo>
                <a:lnTo>
                  <a:pt x="2289857" y="253735"/>
                </a:lnTo>
                <a:lnTo>
                  <a:pt x="2287000" y="239127"/>
                </a:lnTo>
                <a:lnTo>
                  <a:pt x="2283826" y="224836"/>
                </a:lnTo>
                <a:lnTo>
                  <a:pt x="2280017" y="210546"/>
                </a:lnTo>
                <a:lnTo>
                  <a:pt x="2276208" y="196890"/>
                </a:lnTo>
                <a:lnTo>
                  <a:pt x="2282556" y="202607"/>
                </a:lnTo>
                <a:lnTo>
                  <a:pt x="2285731" y="206100"/>
                </a:lnTo>
                <a:lnTo>
                  <a:pt x="2286683" y="207688"/>
                </a:lnTo>
                <a:lnTo>
                  <a:pt x="2287635" y="209911"/>
                </a:lnTo>
                <a:lnTo>
                  <a:pt x="2290809" y="217215"/>
                </a:lnTo>
                <a:lnTo>
                  <a:pt x="2293666" y="223883"/>
                </a:lnTo>
                <a:lnTo>
                  <a:pt x="2296205" y="231187"/>
                </a:lnTo>
                <a:lnTo>
                  <a:pt x="2298427" y="238809"/>
                </a:lnTo>
                <a:lnTo>
                  <a:pt x="2300332" y="246113"/>
                </a:lnTo>
                <a:lnTo>
                  <a:pt x="2302236" y="253735"/>
                </a:lnTo>
                <a:lnTo>
                  <a:pt x="2303506" y="261356"/>
                </a:lnTo>
                <a:lnTo>
                  <a:pt x="2305093" y="268978"/>
                </a:lnTo>
                <a:lnTo>
                  <a:pt x="2306680" y="284221"/>
                </a:lnTo>
                <a:lnTo>
                  <a:pt x="2307632" y="299146"/>
                </a:lnTo>
                <a:lnTo>
                  <a:pt x="2308267" y="314707"/>
                </a:lnTo>
                <a:lnTo>
                  <a:pt x="2308267" y="329950"/>
                </a:lnTo>
                <a:lnTo>
                  <a:pt x="2308267" y="341065"/>
                </a:lnTo>
                <a:lnTo>
                  <a:pt x="2307632" y="352180"/>
                </a:lnTo>
                <a:lnTo>
                  <a:pt x="2306363" y="362977"/>
                </a:lnTo>
                <a:lnTo>
                  <a:pt x="2304458" y="373774"/>
                </a:lnTo>
                <a:lnTo>
                  <a:pt x="2302554" y="384571"/>
                </a:lnTo>
                <a:lnTo>
                  <a:pt x="2299697" y="395368"/>
                </a:lnTo>
                <a:lnTo>
                  <a:pt x="2296205" y="405848"/>
                </a:lnTo>
                <a:lnTo>
                  <a:pt x="2292396" y="416328"/>
                </a:lnTo>
                <a:lnTo>
                  <a:pt x="2288270" y="426172"/>
                </a:lnTo>
                <a:lnTo>
                  <a:pt x="2283509" y="436334"/>
                </a:lnTo>
                <a:lnTo>
                  <a:pt x="2278747" y="445861"/>
                </a:lnTo>
                <a:lnTo>
                  <a:pt x="2272716" y="455706"/>
                </a:lnTo>
                <a:lnTo>
                  <a:pt x="2267003" y="464598"/>
                </a:lnTo>
                <a:lnTo>
                  <a:pt x="2260337" y="473489"/>
                </a:lnTo>
                <a:lnTo>
                  <a:pt x="2253354" y="482064"/>
                </a:lnTo>
                <a:lnTo>
                  <a:pt x="2246053" y="490003"/>
                </a:lnTo>
                <a:lnTo>
                  <a:pt x="2233991" y="503976"/>
                </a:lnTo>
                <a:lnTo>
                  <a:pt x="2227960" y="510644"/>
                </a:lnTo>
                <a:lnTo>
                  <a:pt x="2221929" y="516996"/>
                </a:lnTo>
                <a:lnTo>
                  <a:pt x="2215264" y="523347"/>
                </a:lnTo>
                <a:lnTo>
                  <a:pt x="2208280" y="529063"/>
                </a:lnTo>
                <a:lnTo>
                  <a:pt x="2200980" y="534780"/>
                </a:lnTo>
                <a:lnTo>
                  <a:pt x="2193362" y="539861"/>
                </a:lnTo>
                <a:lnTo>
                  <a:pt x="2204471" y="543671"/>
                </a:lnTo>
                <a:lnTo>
                  <a:pt x="2214946" y="548117"/>
                </a:lnTo>
                <a:lnTo>
                  <a:pt x="2225104" y="552881"/>
                </a:lnTo>
                <a:lnTo>
                  <a:pt x="2235261" y="558597"/>
                </a:lnTo>
                <a:lnTo>
                  <a:pt x="2245418" y="564631"/>
                </a:lnTo>
                <a:lnTo>
                  <a:pt x="2254941" y="570982"/>
                </a:lnTo>
                <a:lnTo>
                  <a:pt x="2264146" y="577333"/>
                </a:lnTo>
                <a:lnTo>
                  <a:pt x="2273669" y="584002"/>
                </a:lnTo>
                <a:lnTo>
                  <a:pt x="2287000" y="577016"/>
                </a:lnTo>
                <a:lnTo>
                  <a:pt x="2300967" y="570029"/>
                </a:lnTo>
                <a:lnTo>
                  <a:pt x="2327630" y="555421"/>
                </a:lnTo>
                <a:lnTo>
                  <a:pt x="2341279" y="548435"/>
                </a:lnTo>
                <a:lnTo>
                  <a:pt x="2354928" y="541448"/>
                </a:lnTo>
                <a:lnTo>
                  <a:pt x="2368894" y="535097"/>
                </a:lnTo>
                <a:lnTo>
                  <a:pt x="2382543" y="528428"/>
                </a:lnTo>
                <a:lnTo>
                  <a:pt x="2390161" y="526205"/>
                </a:lnTo>
                <a:lnTo>
                  <a:pt x="2397779" y="523665"/>
                </a:lnTo>
                <a:lnTo>
                  <a:pt x="2405715" y="521442"/>
                </a:lnTo>
                <a:lnTo>
                  <a:pt x="2413650" y="519854"/>
                </a:lnTo>
                <a:lnTo>
                  <a:pt x="2421586" y="518901"/>
                </a:lnTo>
                <a:lnTo>
                  <a:pt x="2429521" y="517631"/>
                </a:lnTo>
                <a:lnTo>
                  <a:pt x="2437457" y="517313"/>
                </a:lnTo>
                <a:lnTo>
                  <a:pt x="2445709" y="517631"/>
                </a:lnTo>
                <a:lnTo>
                  <a:pt x="2450788" y="518266"/>
                </a:lnTo>
                <a:lnTo>
                  <a:pt x="2456502" y="518266"/>
                </a:lnTo>
                <a:lnTo>
                  <a:pt x="2466976" y="517313"/>
                </a:lnTo>
                <a:lnTo>
                  <a:pt x="2477769" y="516361"/>
                </a:lnTo>
                <a:lnTo>
                  <a:pt x="2488561" y="515090"/>
                </a:lnTo>
                <a:lnTo>
                  <a:pt x="2499353" y="513503"/>
                </a:lnTo>
                <a:lnTo>
                  <a:pt x="2509828" y="512232"/>
                </a:lnTo>
                <a:lnTo>
                  <a:pt x="2520620" y="511597"/>
                </a:lnTo>
                <a:lnTo>
                  <a:pt x="2526016" y="511597"/>
                </a:lnTo>
                <a:lnTo>
                  <a:pt x="2531730" y="511915"/>
                </a:lnTo>
                <a:lnTo>
                  <a:pt x="2541252" y="512232"/>
                </a:lnTo>
                <a:lnTo>
                  <a:pt x="2551410" y="512867"/>
                </a:lnTo>
                <a:lnTo>
                  <a:pt x="2561250" y="513820"/>
                </a:lnTo>
                <a:lnTo>
                  <a:pt x="2566011" y="515090"/>
                </a:lnTo>
                <a:lnTo>
                  <a:pt x="2571090" y="516043"/>
                </a:lnTo>
                <a:lnTo>
                  <a:pt x="2575851" y="516996"/>
                </a:lnTo>
                <a:lnTo>
                  <a:pt x="2580612" y="518901"/>
                </a:lnTo>
                <a:lnTo>
                  <a:pt x="2585056" y="520489"/>
                </a:lnTo>
                <a:lnTo>
                  <a:pt x="2589500" y="522712"/>
                </a:lnTo>
                <a:lnTo>
                  <a:pt x="2593944" y="524617"/>
                </a:lnTo>
                <a:lnTo>
                  <a:pt x="2598070" y="527475"/>
                </a:lnTo>
                <a:lnTo>
                  <a:pt x="2602514" y="530334"/>
                </a:lnTo>
                <a:lnTo>
                  <a:pt x="2606006" y="533509"/>
                </a:lnTo>
                <a:lnTo>
                  <a:pt x="2613624" y="540496"/>
                </a:lnTo>
                <a:lnTo>
                  <a:pt x="2621877" y="547165"/>
                </a:lnTo>
                <a:lnTo>
                  <a:pt x="2630447" y="552881"/>
                </a:lnTo>
                <a:lnTo>
                  <a:pt x="2639017" y="558597"/>
                </a:lnTo>
                <a:lnTo>
                  <a:pt x="2656475" y="569076"/>
                </a:lnTo>
                <a:lnTo>
                  <a:pt x="2665363" y="574793"/>
                </a:lnTo>
                <a:lnTo>
                  <a:pt x="2674251" y="580191"/>
                </a:lnTo>
                <a:lnTo>
                  <a:pt x="2692661" y="592259"/>
                </a:lnTo>
                <a:lnTo>
                  <a:pt x="2711071" y="604326"/>
                </a:lnTo>
                <a:lnTo>
                  <a:pt x="2716150" y="607819"/>
                </a:lnTo>
                <a:lnTo>
                  <a:pt x="2721229" y="610678"/>
                </a:lnTo>
                <a:lnTo>
                  <a:pt x="2732021" y="616076"/>
                </a:lnTo>
                <a:lnTo>
                  <a:pt x="2743131" y="620840"/>
                </a:lnTo>
                <a:lnTo>
                  <a:pt x="2754240" y="624968"/>
                </a:lnTo>
                <a:lnTo>
                  <a:pt x="2765667" y="628779"/>
                </a:lnTo>
                <a:lnTo>
                  <a:pt x="2776777" y="632272"/>
                </a:lnTo>
                <a:lnTo>
                  <a:pt x="2799631" y="639258"/>
                </a:lnTo>
                <a:lnTo>
                  <a:pt x="2802170" y="630049"/>
                </a:lnTo>
                <a:lnTo>
                  <a:pt x="2803123" y="624968"/>
                </a:lnTo>
                <a:lnTo>
                  <a:pt x="2803757" y="620204"/>
                </a:lnTo>
                <a:lnTo>
                  <a:pt x="2804392" y="615441"/>
                </a:lnTo>
                <a:lnTo>
                  <a:pt x="2805027" y="610678"/>
                </a:lnTo>
                <a:lnTo>
                  <a:pt x="2804392" y="606232"/>
                </a:lnTo>
                <a:lnTo>
                  <a:pt x="2803757" y="601151"/>
                </a:lnTo>
                <a:lnTo>
                  <a:pt x="2800266" y="584002"/>
                </a:lnTo>
                <a:lnTo>
                  <a:pt x="2796139" y="566854"/>
                </a:lnTo>
                <a:lnTo>
                  <a:pt x="2787887" y="532557"/>
                </a:lnTo>
                <a:lnTo>
                  <a:pt x="2783760" y="515408"/>
                </a:lnTo>
                <a:lnTo>
                  <a:pt x="2779951" y="497942"/>
                </a:lnTo>
                <a:lnTo>
                  <a:pt x="2776777" y="480793"/>
                </a:lnTo>
                <a:lnTo>
                  <a:pt x="2774238" y="463645"/>
                </a:lnTo>
                <a:lnTo>
                  <a:pt x="2770111" y="448084"/>
                </a:lnTo>
                <a:lnTo>
                  <a:pt x="2766620" y="432206"/>
                </a:lnTo>
                <a:lnTo>
                  <a:pt x="2762810" y="416328"/>
                </a:lnTo>
                <a:lnTo>
                  <a:pt x="2759001" y="400449"/>
                </a:lnTo>
                <a:lnTo>
                  <a:pt x="2756462" y="392828"/>
                </a:lnTo>
                <a:lnTo>
                  <a:pt x="2754240" y="385206"/>
                </a:lnTo>
                <a:lnTo>
                  <a:pt x="2751383" y="377585"/>
                </a:lnTo>
                <a:lnTo>
                  <a:pt x="2748209" y="369963"/>
                </a:lnTo>
                <a:lnTo>
                  <a:pt x="2744718" y="362659"/>
                </a:lnTo>
                <a:lnTo>
                  <a:pt x="2740909" y="355673"/>
                </a:lnTo>
                <a:lnTo>
                  <a:pt x="2736782" y="348686"/>
                </a:lnTo>
                <a:lnTo>
                  <a:pt x="2732338" y="342018"/>
                </a:lnTo>
                <a:lnTo>
                  <a:pt x="2719007" y="329633"/>
                </a:lnTo>
                <a:lnTo>
                  <a:pt x="2705993" y="317248"/>
                </a:lnTo>
                <a:lnTo>
                  <a:pt x="2680282" y="291525"/>
                </a:lnTo>
                <a:lnTo>
                  <a:pt x="2675838" y="286761"/>
                </a:lnTo>
                <a:lnTo>
                  <a:pt x="2671394" y="281998"/>
                </a:lnTo>
                <a:lnTo>
                  <a:pt x="2663141" y="272471"/>
                </a:lnTo>
                <a:lnTo>
                  <a:pt x="2654571" y="262309"/>
                </a:lnTo>
                <a:lnTo>
                  <a:pt x="2649810" y="257863"/>
                </a:lnTo>
                <a:lnTo>
                  <a:pt x="2645048" y="253417"/>
                </a:lnTo>
                <a:lnTo>
                  <a:pt x="2637430" y="246748"/>
                </a:lnTo>
                <a:lnTo>
                  <a:pt x="2630447" y="240397"/>
                </a:lnTo>
                <a:lnTo>
                  <a:pt x="2616163" y="226742"/>
                </a:lnTo>
                <a:lnTo>
                  <a:pt x="2602514" y="213086"/>
                </a:lnTo>
                <a:lnTo>
                  <a:pt x="2588865" y="198796"/>
                </a:lnTo>
                <a:lnTo>
                  <a:pt x="2574899" y="185141"/>
                </a:lnTo>
                <a:lnTo>
                  <a:pt x="2567916" y="178472"/>
                </a:lnTo>
                <a:lnTo>
                  <a:pt x="2560615" y="171803"/>
                </a:lnTo>
                <a:lnTo>
                  <a:pt x="2553314" y="165452"/>
                </a:lnTo>
                <a:lnTo>
                  <a:pt x="2545696" y="159100"/>
                </a:lnTo>
                <a:lnTo>
                  <a:pt x="2537761" y="153384"/>
                </a:lnTo>
                <a:lnTo>
                  <a:pt x="2529825" y="147668"/>
                </a:lnTo>
                <a:lnTo>
                  <a:pt x="2526651" y="146398"/>
                </a:lnTo>
                <a:lnTo>
                  <a:pt x="2523794" y="145127"/>
                </a:lnTo>
                <a:lnTo>
                  <a:pt x="2518081" y="141634"/>
                </a:lnTo>
                <a:lnTo>
                  <a:pt x="2513002" y="137506"/>
                </a:lnTo>
                <a:lnTo>
                  <a:pt x="2507923" y="133377"/>
                </a:lnTo>
                <a:lnTo>
                  <a:pt x="2497449" y="124486"/>
                </a:lnTo>
                <a:lnTo>
                  <a:pt x="2492370" y="120675"/>
                </a:lnTo>
                <a:lnTo>
                  <a:pt x="2486656" y="117499"/>
                </a:lnTo>
                <a:lnTo>
                  <a:pt x="2474595" y="107972"/>
                </a:lnTo>
                <a:lnTo>
                  <a:pt x="2462533" y="98763"/>
                </a:lnTo>
                <a:lnTo>
                  <a:pt x="2450153" y="89871"/>
                </a:lnTo>
                <a:lnTo>
                  <a:pt x="2437457" y="80979"/>
                </a:lnTo>
                <a:lnTo>
                  <a:pt x="2424760" y="72723"/>
                </a:lnTo>
                <a:lnTo>
                  <a:pt x="2417777" y="68912"/>
                </a:lnTo>
                <a:lnTo>
                  <a:pt x="2411111" y="65736"/>
                </a:lnTo>
                <a:lnTo>
                  <a:pt x="2404445" y="62243"/>
                </a:lnTo>
                <a:lnTo>
                  <a:pt x="2397462" y="59067"/>
                </a:lnTo>
                <a:lnTo>
                  <a:pt x="2390479" y="55892"/>
                </a:lnTo>
                <a:lnTo>
                  <a:pt x="2383178" y="53034"/>
                </a:lnTo>
                <a:lnTo>
                  <a:pt x="2377464" y="50811"/>
                </a:lnTo>
                <a:lnTo>
                  <a:pt x="2371751" y="47953"/>
                </a:lnTo>
                <a:lnTo>
                  <a:pt x="2361276" y="41919"/>
                </a:lnTo>
                <a:lnTo>
                  <a:pt x="2355563" y="39061"/>
                </a:lnTo>
                <a:lnTo>
                  <a:pt x="2349849" y="36520"/>
                </a:lnTo>
                <a:lnTo>
                  <a:pt x="2346992" y="35568"/>
                </a:lnTo>
                <a:lnTo>
                  <a:pt x="2343818" y="34932"/>
                </a:lnTo>
                <a:lnTo>
                  <a:pt x="2340961" y="34297"/>
                </a:lnTo>
                <a:lnTo>
                  <a:pt x="2337787" y="34297"/>
                </a:lnTo>
                <a:lnTo>
                  <a:pt x="2323503" y="32709"/>
                </a:lnTo>
                <a:lnTo>
                  <a:pt x="2309220" y="31757"/>
                </a:lnTo>
                <a:lnTo>
                  <a:pt x="2294936" y="30804"/>
                </a:lnTo>
                <a:lnTo>
                  <a:pt x="2280652" y="30486"/>
                </a:lnTo>
                <a:lnTo>
                  <a:pt x="2266368" y="30804"/>
                </a:lnTo>
                <a:lnTo>
                  <a:pt x="2252084" y="31439"/>
                </a:lnTo>
                <a:lnTo>
                  <a:pt x="2238118" y="32709"/>
                </a:lnTo>
                <a:lnTo>
                  <a:pt x="2230817" y="33980"/>
                </a:lnTo>
                <a:lnTo>
                  <a:pt x="2223834" y="34932"/>
                </a:lnTo>
                <a:lnTo>
                  <a:pt x="2194949" y="39696"/>
                </a:lnTo>
                <a:lnTo>
                  <a:pt x="2166064" y="44777"/>
                </a:lnTo>
                <a:lnTo>
                  <a:pt x="2137179" y="50176"/>
                </a:lnTo>
                <a:lnTo>
                  <a:pt x="2108294" y="54939"/>
                </a:lnTo>
                <a:lnTo>
                  <a:pt x="2079409" y="59067"/>
                </a:lnTo>
                <a:lnTo>
                  <a:pt x="2064807" y="60655"/>
                </a:lnTo>
                <a:lnTo>
                  <a:pt x="2050206" y="62243"/>
                </a:lnTo>
                <a:lnTo>
                  <a:pt x="2035605" y="63513"/>
                </a:lnTo>
                <a:lnTo>
                  <a:pt x="2021004" y="64148"/>
                </a:lnTo>
                <a:lnTo>
                  <a:pt x="2006085" y="64783"/>
                </a:lnTo>
                <a:lnTo>
                  <a:pt x="1991801" y="64783"/>
                </a:lnTo>
                <a:lnTo>
                  <a:pt x="1982913" y="64466"/>
                </a:lnTo>
                <a:lnTo>
                  <a:pt x="1974660" y="63513"/>
                </a:lnTo>
                <a:lnTo>
                  <a:pt x="1966408" y="62243"/>
                </a:lnTo>
                <a:lnTo>
                  <a:pt x="1958155" y="60338"/>
                </a:lnTo>
                <a:lnTo>
                  <a:pt x="1941649" y="56527"/>
                </a:lnTo>
                <a:lnTo>
                  <a:pt x="1933396" y="55257"/>
                </a:lnTo>
                <a:lnTo>
                  <a:pt x="1925143" y="54304"/>
                </a:lnTo>
                <a:lnTo>
                  <a:pt x="1918477" y="53986"/>
                </a:lnTo>
                <a:lnTo>
                  <a:pt x="1912446" y="53034"/>
                </a:lnTo>
                <a:lnTo>
                  <a:pt x="1906098" y="52081"/>
                </a:lnTo>
                <a:lnTo>
                  <a:pt x="1900067" y="50811"/>
                </a:lnTo>
                <a:lnTo>
                  <a:pt x="1887370" y="47635"/>
                </a:lnTo>
                <a:lnTo>
                  <a:pt x="1874991" y="44142"/>
                </a:lnTo>
                <a:lnTo>
                  <a:pt x="1862929" y="40649"/>
                </a:lnTo>
                <a:lnTo>
                  <a:pt x="1850550" y="37155"/>
                </a:lnTo>
                <a:lnTo>
                  <a:pt x="1844519" y="35885"/>
                </a:lnTo>
                <a:lnTo>
                  <a:pt x="1838171" y="34932"/>
                </a:lnTo>
                <a:lnTo>
                  <a:pt x="1831505" y="33980"/>
                </a:lnTo>
                <a:lnTo>
                  <a:pt x="1825474" y="33027"/>
                </a:lnTo>
                <a:lnTo>
                  <a:pt x="1831187" y="51128"/>
                </a:lnTo>
                <a:lnTo>
                  <a:pt x="1834044" y="60020"/>
                </a:lnTo>
                <a:lnTo>
                  <a:pt x="1836901" y="68912"/>
                </a:lnTo>
                <a:lnTo>
                  <a:pt x="1839123" y="78439"/>
                </a:lnTo>
                <a:lnTo>
                  <a:pt x="1841027" y="87648"/>
                </a:lnTo>
                <a:lnTo>
                  <a:pt x="1841345" y="92094"/>
                </a:lnTo>
                <a:lnTo>
                  <a:pt x="1841662" y="96858"/>
                </a:lnTo>
                <a:lnTo>
                  <a:pt x="1841980" y="101939"/>
                </a:lnTo>
                <a:lnTo>
                  <a:pt x="1841662" y="106702"/>
                </a:lnTo>
                <a:lnTo>
                  <a:pt x="1830553" y="101939"/>
                </a:lnTo>
                <a:lnTo>
                  <a:pt x="1828013" y="95587"/>
                </a:lnTo>
                <a:lnTo>
                  <a:pt x="1825791" y="88918"/>
                </a:lnTo>
                <a:lnTo>
                  <a:pt x="1821982" y="76216"/>
                </a:lnTo>
                <a:lnTo>
                  <a:pt x="1819760" y="69865"/>
                </a:lnTo>
                <a:lnTo>
                  <a:pt x="1817856" y="63513"/>
                </a:lnTo>
                <a:lnTo>
                  <a:pt x="1815316" y="57162"/>
                </a:lnTo>
                <a:lnTo>
                  <a:pt x="1812777" y="51128"/>
                </a:lnTo>
                <a:lnTo>
                  <a:pt x="1809285" y="44777"/>
                </a:lnTo>
                <a:lnTo>
                  <a:pt x="1805476" y="39061"/>
                </a:lnTo>
                <a:lnTo>
                  <a:pt x="1801985" y="32709"/>
                </a:lnTo>
                <a:lnTo>
                  <a:pt x="1798493" y="26676"/>
                </a:lnTo>
                <a:lnTo>
                  <a:pt x="1792462" y="26676"/>
                </a:lnTo>
                <a:close/>
                <a:moveTo>
                  <a:pt x="1782622" y="0"/>
                </a:moveTo>
                <a:lnTo>
                  <a:pt x="1796906" y="1588"/>
                </a:lnTo>
                <a:lnTo>
                  <a:pt x="1811190" y="3811"/>
                </a:lnTo>
                <a:lnTo>
                  <a:pt x="1825791" y="6669"/>
                </a:lnTo>
                <a:lnTo>
                  <a:pt x="1839758" y="9527"/>
                </a:lnTo>
                <a:lnTo>
                  <a:pt x="1854041" y="13020"/>
                </a:lnTo>
                <a:lnTo>
                  <a:pt x="1868325" y="16831"/>
                </a:lnTo>
                <a:lnTo>
                  <a:pt x="1881974" y="20642"/>
                </a:lnTo>
                <a:lnTo>
                  <a:pt x="1895623" y="24770"/>
                </a:lnTo>
                <a:lnTo>
                  <a:pt x="1908320" y="27628"/>
                </a:lnTo>
                <a:lnTo>
                  <a:pt x="1920699" y="29534"/>
                </a:lnTo>
                <a:lnTo>
                  <a:pt x="1933079" y="31757"/>
                </a:lnTo>
                <a:lnTo>
                  <a:pt x="1945775" y="33027"/>
                </a:lnTo>
                <a:lnTo>
                  <a:pt x="1958155" y="34615"/>
                </a:lnTo>
                <a:lnTo>
                  <a:pt x="1970534" y="35568"/>
                </a:lnTo>
                <a:lnTo>
                  <a:pt x="1995928" y="37155"/>
                </a:lnTo>
                <a:lnTo>
                  <a:pt x="2021321" y="36520"/>
                </a:lnTo>
                <a:lnTo>
                  <a:pt x="2047032" y="36203"/>
                </a:lnTo>
                <a:lnTo>
                  <a:pt x="2059729" y="36203"/>
                </a:lnTo>
                <a:lnTo>
                  <a:pt x="2072743" y="36203"/>
                </a:lnTo>
                <a:lnTo>
                  <a:pt x="2085440" y="36520"/>
                </a:lnTo>
                <a:lnTo>
                  <a:pt x="2098136" y="37473"/>
                </a:lnTo>
                <a:lnTo>
                  <a:pt x="2119721" y="34615"/>
                </a:lnTo>
                <a:lnTo>
                  <a:pt x="2141305" y="31122"/>
                </a:lnTo>
                <a:lnTo>
                  <a:pt x="2162890" y="27311"/>
                </a:lnTo>
                <a:lnTo>
                  <a:pt x="2184157" y="22865"/>
                </a:lnTo>
                <a:lnTo>
                  <a:pt x="2193997" y="21595"/>
                </a:lnTo>
                <a:lnTo>
                  <a:pt x="2203519" y="20007"/>
                </a:lnTo>
                <a:lnTo>
                  <a:pt x="2222564" y="15879"/>
                </a:lnTo>
                <a:lnTo>
                  <a:pt x="2232087" y="14291"/>
                </a:lnTo>
                <a:lnTo>
                  <a:pt x="2241927" y="12703"/>
                </a:lnTo>
                <a:lnTo>
                  <a:pt x="2251449" y="11750"/>
                </a:lnTo>
                <a:lnTo>
                  <a:pt x="2256211" y="11750"/>
                </a:lnTo>
                <a:lnTo>
                  <a:pt x="2261607" y="11750"/>
                </a:lnTo>
                <a:lnTo>
                  <a:pt x="2281287" y="12068"/>
                </a:lnTo>
                <a:lnTo>
                  <a:pt x="2300967" y="12385"/>
                </a:lnTo>
                <a:lnTo>
                  <a:pt x="2320329" y="13338"/>
                </a:lnTo>
                <a:lnTo>
                  <a:pt x="2330487" y="14291"/>
                </a:lnTo>
                <a:lnTo>
                  <a:pt x="2340009" y="15243"/>
                </a:lnTo>
                <a:lnTo>
                  <a:pt x="2345088" y="16196"/>
                </a:lnTo>
                <a:lnTo>
                  <a:pt x="2349849" y="17149"/>
                </a:lnTo>
                <a:lnTo>
                  <a:pt x="2354610" y="18737"/>
                </a:lnTo>
                <a:lnTo>
                  <a:pt x="2359372" y="20007"/>
                </a:lnTo>
                <a:lnTo>
                  <a:pt x="2368577" y="23818"/>
                </a:lnTo>
                <a:lnTo>
                  <a:pt x="2377464" y="27946"/>
                </a:lnTo>
                <a:lnTo>
                  <a:pt x="2394922" y="36520"/>
                </a:lnTo>
                <a:lnTo>
                  <a:pt x="2404128" y="40649"/>
                </a:lnTo>
                <a:lnTo>
                  <a:pt x="2413333" y="44142"/>
                </a:lnTo>
                <a:lnTo>
                  <a:pt x="2430791" y="50493"/>
                </a:lnTo>
                <a:lnTo>
                  <a:pt x="2448566" y="56844"/>
                </a:lnTo>
                <a:lnTo>
                  <a:pt x="2457137" y="60338"/>
                </a:lnTo>
                <a:lnTo>
                  <a:pt x="2465389" y="64148"/>
                </a:lnTo>
                <a:lnTo>
                  <a:pt x="2473642" y="68594"/>
                </a:lnTo>
                <a:lnTo>
                  <a:pt x="2481578" y="73675"/>
                </a:lnTo>
                <a:lnTo>
                  <a:pt x="2491735" y="78756"/>
                </a:lnTo>
                <a:lnTo>
                  <a:pt x="2500940" y="84155"/>
                </a:lnTo>
                <a:lnTo>
                  <a:pt x="2510145" y="90506"/>
                </a:lnTo>
                <a:lnTo>
                  <a:pt x="2519351" y="96540"/>
                </a:lnTo>
                <a:lnTo>
                  <a:pt x="2536809" y="109878"/>
                </a:lnTo>
                <a:lnTo>
                  <a:pt x="2545696" y="116229"/>
                </a:lnTo>
                <a:lnTo>
                  <a:pt x="2554901" y="122898"/>
                </a:lnTo>
                <a:lnTo>
                  <a:pt x="2560615" y="126709"/>
                </a:lnTo>
                <a:lnTo>
                  <a:pt x="2565694" y="131155"/>
                </a:lnTo>
                <a:lnTo>
                  <a:pt x="2576486" y="140046"/>
                </a:lnTo>
                <a:lnTo>
                  <a:pt x="2587278" y="149256"/>
                </a:lnTo>
                <a:lnTo>
                  <a:pt x="2592674" y="153384"/>
                </a:lnTo>
                <a:lnTo>
                  <a:pt x="2598705" y="157195"/>
                </a:lnTo>
                <a:lnTo>
                  <a:pt x="2602514" y="159735"/>
                </a:lnTo>
                <a:lnTo>
                  <a:pt x="2605688" y="162911"/>
                </a:lnTo>
                <a:lnTo>
                  <a:pt x="2609180" y="166404"/>
                </a:lnTo>
                <a:lnTo>
                  <a:pt x="2612354" y="169897"/>
                </a:lnTo>
                <a:lnTo>
                  <a:pt x="2618703" y="177201"/>
                </a:lnTo>
                <a:lnTo>
                  <a:pt x="2624099" y="184823"/>
                </a:lnTo>
                <a:lnTo>
                  <a:pt x="2629812" y="191809"/>
                </a:lnTo>
                <a:lnTo>
                  <a:pt x="2636161" y="199113"/>
                </a:lnTo>
                <a:lnTo>
                  <a:pt x="2639335" y="202607"/>
                </a:lnTo>
                <a:lnTo>
                  <a:pt x="2642826" y="205782"/>
                </a:lnTo>
                <a:lnTo>
                  <a:pt x="2646635" y="208640"/>
                </a:lnTo>
                <a:lnTo>
                  <a:pt x="2650444" y="211181"/>
                </a:lnTo>
                <a:lnTo>
                  <a:pt x="2659015" y="217532"/>
                </a:lnTo>
                <a:lnTo>
                  <a:pt x="2666950" y="224519"/>
                </a:lnTo>
                <a:lnTo>
                  <a:pt x="2674568" y="231187"/>
                </a:lnTo>
                <a:lnTo>
                  <a:pt x="2682504" y="238491"/>
                </a:lnTo>
                <a:lnTo>
                  <a:pt x="2696787" y="253417"/>
                </a:lnTo>
                <a:lnTo>
                  <a:pt x="2711389" y="268978"/>
                </a:lnTo>
                <a:lnTo>
                  <a:pt x="2725990" y="284221"/>
                </a:lnTo>
                <a:lnTo>
                  <a:pt x="2740591" y="298829"/>
                </a:lnTo>
                <a:lnTo>
                  <a:pt x="2748209" y="306133"/>
                </a:lnTo>
                <a:lnTo>
                  <a:pt x="2755827" y="313437"/>
                </a:lnTo>
                <a:lnTo>
                  <a:pt x="2764080" y="320106"/>
                </a:lnTo>
                <a:lnTo>
                  <a:pt x="2772333" y="326457"/>
                </a:lnTo>
                <a:lnTo>
                  <a:pt x="2780586" y="336937"/>
                </a:lnTo>
                <a:lnTo>
                  <a:pt x="2788521" y="347734"/>
                </a:lnTo>
                <a:lnTo>
                  <a:pt x="2796139" y="358213"/>
                </a:lnTo>
                <a:lnTo>
                  <a:pt x="2803440" y="369646"/>
                </a:lnTo>
                <a:lnTo>
                  <a:pt x="2806932" y="375362"/>
                </a:lnTo>
                <a:lnTo>
                  <a:pt x="2810106" y="381078"/>
                </a:lnTo>
                <a:lnTo>
                  <a:pt x="2813280" y="386794"/>
                </a:lnTo>
                <a:lnTo>
                  <a:pt x="2815819" y="393145"/>
                </a:lnTo>
                <a:lnTo>
                  <a:pt x="2818359" y="399497"/>
                </a:lnTo>
                <a:lnTo>
                  <a:pt x="2820263" y="405531"/>
                </a:lnTo>
                <a:lnTo>
                  <a:pt x="2822485" y="411882"/>
                </a:lnTo>
                <a:lnTo>
                  <a:pt x="2824072" y="418233"/>
                </a:lnTo>
                <a:lnTo>
                  <a:pt x="2840260" y="423949"/>
                </a:lnTo>
                <a:lnTo>
                  <a:pt x="2857084" y="429348"/>
                </a:lnTo>
                <a:lnTo>
                  <a:pt x="2873272" y="435699"/>
                </a:lnTo>
                <a:lnTo>
                  <a:pt x="2889460" y="442368"/>
                </a:lnTo>
                <a:lnTo>
                  <a:pt x="2905014" y="449672"/>
                </a:lnTo>
                <a:lnTo>
                  <a:pt x="2912949" y="453483"/>
                </a:lnTo>
                <a:lnTo>
                  <a:pt x="2920567" y="457611"/>
                </a:lnTo>
                <a:lnTo>
                  <a:pt x="2928186" y="462057"/>
                </a:lnTo>
                <a:lnTo>
                  <a:pt x="2935168" y="466821"/>
                </a:lnTo>
                <a:lnTo>
                  <a:pt x="2942469" y="471584"/>
                </a:lnTo>
                <a:lnTo>
                  <a:pt x="2949770" y="476347"/>
                </a:lnTo>
                <a:lnTo>
                  <a:pt x="2975798" y="492861"/>
                </a:lnTo>
                <a:lnTo>
                  <a:pt x="2988812" y="500800"/>
                </a:lnTo>
                <a:lnTo>
                  <a:pt x="3001826" y="509374"/>
                </a:lnTo>
                <a:lnTo>
                  <a:pt x="3014523" y="518584"/>
                </a:lnTo>
                <a:lnTo>
                  <a:pt x="3026585" y="527793"/>
                </a:lnTo>
                <a:lnTo>
                  <a:pt x="3032616" y="532557"/>
                </a:lnTo>
                <a:lnTo>
                  <a:pt x="3038330" y="537638"/>
                </a:lnTo>
                <a:lnTo>
                  <a:pt x="3044043" y="543036"/>
                </a:lnTo>
                <a:lnTo>
                  <a:pt x="3049439" y="548435"/>
                </a:lnTo>
                <a:lnTo>
                  <a:pt x="3056105" y="555104"/>
                </a:lnTo>
                <a:lnTo>
                  <a:pt x="3062454" y="561455"/>
                </a:lnTo>
                <a:lnTo>
                  <a:pt x="3074833" y="575428"/>
                </a:lnTo>
                <a:lnTo>
                  <a:pt x="3086895" y="589718"/>
                </a:lnTo>
                <a:lnTo>
                  <a:pt x="3098639" y="604009"/>
                </a:lnTo>
                <a:lnTo>
                  <a:pt x="3121811" y="632589"/>
                </a:lnTo>
                <a:lnTo>
                  <a:pt x="3133555" y="646880"/>
                </a:lnTo>
                <a:lnTo>
                  <a:pt x="3146252" y="660535"/>
                </a:lnTo>
                <a:lnTo>
                  <a:pt x="3164027" y="691339"/>
                </a:lnTo>
                <a:lnTo>
                  <a:pt x="3181485" y="722143"/>
                </a:lnTo>
                <a:lnTo>
                  <a:pt x="3198943" y="753264"/>
                </a:lnTo>
                <a:lnTo>
                  <a:pt x="3215449" y="784703"/>
                </a:lnTo>
                <a:lnTo>
                  <a:pt x="3212910" y="786608"/>
                </a:lnTo>
                <a:lnTo>
                  <a:pt x="3211005" y="788514"/>
                </a:lnTo>
                <a:lnTo>
                  <a:pt x="3208783" y="789467"/>
                </a:lnTo>
                <a:lnTo>
                  <a:pt x="3206562" y="790102"/>
                </a:lnTo>
                <a:lnTo>
                  <a:pt x="3204022" y="790102"/>
                </a:lnTo>
                <a:lnTo>
                  <a:pt x="3203070" y="789784"/>
                </a:lnTo>
                <a:lnTo>
                  <a:pt x="3202118" y="789149"/>
                </a:lnTo>
                <a:lnTo>
                  <a:pt x="3199896" y="787244"/>
                </a:lnTo>
                <a:lnTo>
                  <a:pt x="3198308" y="785020"/>
                </a:lnTo>
                <a:lnTo>
                  <a:pt x="3182120" y="757075"/>
                </a:lnTo>
                <a:lnTo>
                  <a:pt x="3166249" y="729447"/>
                </a:lnTo>
                <a:lnTo>
                  <a:pt x="3157679" y="715156"/>
                </a:lnTo>
                <a:lnTo>
                  <a:pt x="3149426" y="701501"/>
                </a:lnTo>
                <a:lnTo>
                  <a:pt x="3140856" y="687846"/>
                </a:lnTo>
                <a:lnTo>
                  <a:pt x="3132286" y="674508"/>
                </a:lnTo>
                <a:lnTo>
                  <a:pt x="3127524" y="668157"/>
                </a:lnTo>
                <a:lnTo>
                  <a:pt x="3122763" y="662758"/>
                </a:lnTo>
                <a:lnTo>
                  <a:pt x="3112288" y="651326"/>
                </a:lnTo>
                <a:lnTo>
                  <a:pt x="3101813" y="640211"/>
                </a:lnTo>
                <a:lnTo>
                  <a:pt x="3097052" y="634495"/>
                </a:lnTo>
                <a:lnTo>
                  <a:pt x="3092291" y="628461"/>
                </a:lnTo>
                <a:lnTo>
                  <a:pt x="3085308" y="619252"/>
                </a:lnTo>
                <a:lnTo>
                  <a:pt x="3078007" y="610042"/>
                </a:lnTo>
                <a:lnTo>
                  <a:pt x="3070389" y="600833"/>
                </a:lnTo>
                <a:lnTo>
                  <a:pt x="3063088" y="592259"/>
                </a:lnTo>
                <a:lnTo>
                  <a:pt x="3055153" y="583684"/>
                </a:lnTo>
                <a:lnTo>
                  <a:pt x="3047217" y="575110"/>
                </a:lnTo>
                <a:lnTo>
                  <a:pt x="3030394" y="558597"/>
                </a:lnTo>
                <a:lnTo>
                  <a:pt x="3028490" y="556374"/>
                </a:lnTo>
                <a:lnTo>
                  <a:pt x="3025633" y="554786"/>
                </a:lnTo>
                <a:lnTo>
                  <a:pt x="3022776" y="553516"/>
                </a:lnTo>
                <a:lnTo>
                  <a:pt x="3019919" y="552881"/>
                </a:lnTo>
                <a:lnTo>
                  <a:pt x="3016745" y="552881"/>
                </a:lnTo>
                <a:lnTo>
                  <a:pt x="3013571" y="553198"/>
                </a:lnTo>
                <a:lnTo>
                  <a:pt x="3010714" y="554469"/>
                </a:lnTo>
                <a:lnTo>
                  <a:pt x="3008175" y="556056"/>
                </a:lnTo>
                <a:lnTo>
                  <a:pt x="3002461" y="560185"/>
                </a:lnTo>
                <a:lnTo>
                  <a:pt x="2997065" y="564631"/>
                </a:lnTo>
                <a:lnTo>
                  <a:pt x="2992304" y="569394"/>
                </a:lnTo>
                <a:lnTo>
                  <a:pt x="2987543" y="574475"/>
                </a:lnTo>
                <a:lnTo>
                  <a:pt x="2982781" y="579874"/>
                </a:lnTo>
                <a:lnTo>
                  <a:pt x="2978655" y="584955"/>
                </a:lnTo>
                <a:lnTo>
                  <a:pt x="2974846" y="590988"/>
                </a:lnTo>
                <a:lnTo>
                  <a:pt x="2971037" y="596705"/>
                </a:lnTo>
                <a:lnTo>
                  <a:pt x="2967863" y="602738"/>
                </a:lnTo>
                <a:lnTo>
                  <a:pt x="2964371" y="608772"/>
                </a:lnTo>
                <a:lnTo>
                  <a:pt x="2958023" y="621475"/>
                </a:lnTo>
                <a:lnTo>
                  <a:pt x="2946278" y="646245"/>
                </a:lnTo>
                <a:lnTo>
                  <a:pt x="2945008" y="648468"/>
                </a:lnTo>
                <a:lnTo>
                  <a:pt x="2943422" y="651008"/>
                </a:lnTo>
                <a:lnTo>
                  <a:pt x="2941834" y="652596"/>
                </a:lnTo>
                <a:lnTo>
                  <a:pt x="2939930" y="654501"/>
                </a:lnTo>
                <a:lnTo>
                  <a:pt x="2937708" y="656089"/>
                </a:lnTo>
                <a:lnTo>
                  <a:pt x="2935168" y="657677"/>
                </a:lnTo>
                <a:lnTo>
                  <a:pt x="2930407" y="659900"/>
                </a:lnTo>
                <a:lnTo>
                  <a:pt x="2930725" y="653866"/>
                </a:lnTo>
                <a:lnTo>
                  <a:pt x="2931042" y="647515"/>
                </a:lnTo>
                <a:lnTo>
                  <a:pt x="2932629" y="641481"/>
                </a:lnTo>
                <a:lnTo>
                  <a:pt x="2933264" y="638306"/>
                </a:lnTo>
                <a:lnTo>
                  <a:pt x="2934216" y="635447"/>
                </a:lnTo>
                <a:lnTo>
                  <a:pt x="2940247" y="621475"/>
                </a:lnTo>
                <a:lnTo>
                  <a:pt x="2946278" y="607502"/>
                </a:lnTo>
                <a:lnTo>
                  <a:pt x="2949770" y="600515"/>
                </a:lnTo>
                <a:lnTo>
                  <a:pt x="2953579" y="593847"/>
                </a:lnTo>
                <a:lnTo>
                  <a:pt x="2957388" y="587178"/>
                </a:lnTo>
                <a:lnTo>
                  <a:pt x="2961514" y="580509"/>
                </a:lnTo>
                <a:lnTo>
                  <a:pt x="2965641" y="574475"/>
                </a:lnTo>
                <a:lnTo>
                  <a:pt x="2970085" y="568441"/>
                </a:lnTo>
                <a:lnTo>
                  <a:pt x="2974846" y="562725"/>
                </a:lnTo>
                <a:lnTo>
                  <a:pt x="2980242" y="556691"/>
                </a:lnTo>
                <a:lnTo>
                  <a:pt x="2985638" y="551610"/>
                </a:lnTo>
                <a:lnTo>
                  <a:pt x="2991034" y="546529"/>
                </a:lnTo>
                <a:lnTo>
                  <a:pt x="2997065" y="541448"/>
                </a:lnTo>
                <a:lnTo>
                  <a:pt x="3003414" y="537002"/>
                </a:lnTo>
                <a:lnTo>
                  <a:pt x="2987860" y="525253"/>
                </a:lnTo>
                <a:lnTo>
                  <a:pt x="2979924" y="519854"/>
                </a:lnTo>
                <a:lnTo>
                  <a:pt x="2971672" y="515090"/>
                </a:lnTo>
                <a:lnTo>
                  <a:pt x="2969767" y="513820"/>
                </a:lnTo>
                <a:lnTo>
                  <a:pt x="2968180" y="513503"/>
                </a:lnTo>
                <a:lnTo>
                  <a:pt x="2965958" y="513503"/>
                </a:lnTo>
                <a:lnTo>
                  <a:pt x="2964371" y="514455"/>
                </a:lnTo>
                <a:lnTo>
                  <a:pt x="2962466" y="515408"/>
                </a:lnTo>
                <a:lnTo>
                  <a:pt x="2960880" y="516361"/>
                </a:lnTo>
                <a:lnTo>
                  <a:pt x="2957705" y="518901"/>
                </a:lnTo>
                <a:lnTo>
                  <a:pt x="2951040" y="524617"/>
                </a:lnTo>
                <a:lnTo>
                  <a:pt x="2945326" y="531286"/>
                </a:lnTo>
                <a:lnTo>
                  <a:pt x="2939295" y="538273"/>
                </a:lnTo>
                <a:lnTo>
                  <a:pt x="2934216" y="545259"/>
                </a:lnTo>
                <a:lnTo>
                  <a:pt x="2929138" y="552563"/>
                </a:lnTo>
                <a:lnTo>
                  <a:pt x="2924376" y="559867"/>
                </a:lnTo>
                <a:lnTo>
                  <a:pt x="2914536" y="574793"/>
                </a:lnTo>
                <a:lnTo>
                  <a:pt x="2901840" y="574793"/>
                </a:lnTo>
                <a:lnTo>
                  <a:pt x="2905649" y="563996"/>
                </a:lnTo>
                <a:lnTo>
                  <a:pt x="2910092" y="554151"/>
                </a:lnTo>
                <a:lnTo>
                  <a:pt x="2915171" y="543989"/>
                </a:lnTo>
                <a:lnTo>
                  <a:pt x="2920885" y="534462"/>
                </a:lnTo>
                <a:lnTo>
                  <a:pt x="2926916" y="525253"/>
                </a:lnTo>
                <a:lnTo>
                  <a:pt x="2933899" y="516361"/>
                </a:lnTo>
                <a:lnTo>
                  <a:pt x="2940882" y="507786"/>
                </a:lnTo>
                <a:lnTo>
                  <a:pt x="2948500" y="499530"/>
                </a:lnTo>
                <a:lnTo>
                  <a:pt x="2939930" y="494766"/>
                </a:lnTo>
                <a:lnTo>
                  <a:pt x="2931042" y="489368"/>
                </a:lnTo>
                <a:lnTo>
                  <a:pt x="2922472" y="484287"/>
                </a:lnTo>
                <a:lnTo>
                  <a:pt x="2914219" y="478888"/>
                </a:lnTo>
                <a:lnTo>
                  <a:pt x="2907553" y="485557"/>
                </a:lnTo>
                <a:lnTo>
                  <a:pt x="2900888" y="492861"/>
                </a:lnTo>
                <a:lnTo>
                  <a:pt x="2893904" y="499530"/>
                </a:lnTo>
                <a:lnTo>
                  <a:pt x="2886286" y="505563"/>
                </a:lnTo>
                <a:lnTo>
                  <a:pt x="2878668" y="511597"/>
                </a:lnTo>
                <a:lnTo>
                  <a:pt x="2870733" y="516996"/>
                </a:lnTo>
                <a:lnTo>
                  <a:pt x="2862162" y="521759"/>
                </a:lnTo>
                <a:lnTo>
                  <a:pt x="2853592" y="526205"/>
                </a:lnTo>
                <a:lnTo>
                  <a:pt x="2854227" y="521124"/>
                </a:lnTo>
                <a:lnTo>
                  <a:pt x="2855496" y="516678"/>
                </a:lnTo>
                <a:lnTo>
                  <a:pt x="2857401" y="512232"/>
                </a:lnTo>
                <a:lnTo>
                  <a:pt x="2859306" y="508104"/>
                </a:lnTo>
                <a:lnTo>
                  <a:pt x="2861845" y="503976"/>
                </a:lnTo>
                <a:lnTo>
                  <a:pt x="2864702" y="500165"/>
                </a:lnTo>
                <a:lnTo>
                  <a:pt x="2867558" y="496672"/>
                </a:lnTo>
                <a:lnTo>
                  <a:pt x="2871050" y="493178"/>
                </a:lnTo>
                <a:lnTo>
                  <a:pt x="2874542" y="490003"/>
                </a:lnTo>
                <a:lnTo>
                  <a:pt x="2878351" y="487145"/>
                </a:lnTo>
                <a:lnTo>
                  <a:pt x="2885969" y="481428"/>
                </a:lnTo>
                <a:lnTo>
                  <a:pt x="2893904" y="476030"/>
                </a:lnTo>
                <a:lnTo>
                  <a:pt x="2901840" y="471266"/>
                </a:lnTo>
                <a:lnTo>
                  <a:pt x="2892634" y="466185"/>
                </a:lnTo>
                <a:lnTo>
                  <a:pt x="2883112" y="462057"/>
                </a:lnTo>
                <a:lnTo>
                  <a:pt x="2873907" y="457929"/>
                </a:lnTo>
                <a:lnTo>
                  <a:pt x="2864067" y="454118"/>
                </a:lnTo>
                <a:lnTo>
                  <a:pt x="2854544" y="450307"/>
                </a:lnTo>
                <a:lnTo>
                  <a:pt x="2845022" y="447131"/>
                </a:lnTo>
                <a:lnTo>
                  <a:pt x="2835182" y="443956"/>
                </a:lnTo>
                <a:lnTo>
                  <a:pt x="2825342" y="440780"/>
                </a:lnTo>
                <a:lnTo>
                  <a:pt x="2825659" y="451577"/>
                </a:lnTo>
                <a:lnTo>
                  <a:pt x="2826612" y="461739"/>
                </a:lnTo>
                <a:lnTo>
                  <a:pt x="2827564" y="472537"/>
                </a:lnTo>
                <a:lnTo>
                  <a:pt x="2829468" y="483016"/>
                </a:lnTo>
                <a:lnTo>
                  <a:pt x="2831055" y="493178"/>
                </a:lnTo>
                <a:lnTo>
                  <a:pt x="2833595" y="503658"/>
                </a:lnTo>
                <a:lnTo>
                  <a:pt x="2835816" y="513503"/>
                </a:lnTo>
                <a:lnTo>
                  <a:pt x="2838356" y="523982"/>
                </a:lnTo>
                <a:lnTo>
                  <a:pt x="2844070" y="544306"/>
                </a:lnTo>
                <a:lnTo>
                  <a:pt x="2850100" y="564631"/>
                </a:lnTo>
                <a:lnTo>
                  <a:pt x="2855814" y="584955"/>
                </a:lnTo>
                <a:lnTo>
                  <a:pt x="2861528" y="605596"/>
                </a:lnTo>
                <a:lnTo>
                  <a:pt x="2863114" y="612265"/>
                </a:lnTo>
                <a:lnTo>
                  <a:pt x="2865654" y="619252"/>
                </a:lnTo>
                <a:lnTo>
                  <a:pt x="2867876" y="626238"/>
                </a:lnTo>
                <a:lnTo>
                  <a:pt x="2870415" y="632589"/>
                </a:lnTo>
                <a:lnTo>
                  <a:pt x="2875811" y="645927"/>
                </a:lnTo>
                <a:lnTo>
                  <a:pt x="2881208" y="659265"/>
                </a:lnTo>
                <a:lnTo>
                  <a:pt x="2895491" y="663711"/>
                </a:lnTo>
                <a:lnTo>
                  <a:pt x="2910092" y="668474"/>
                </a:lnTo>
                <a:lnTo>
                  <a:pt x="2924376" y="673873"/>
                </a:lnTo>
                <a:lnTo>
                  <a:pt x="2938025" y="679907"/>
                </a:lnTo>
                <a:lnTo>
                  <a:pt x="2945326" y="682765"/>
                </a:lnTo>
                <a:lnTo>
                  <a:pt x="2952944" y="685305"/>
                </a:lnTo>
                <a:lnTo>
                  <a:pt x="2960562" y="687211"/>
                </a:lnTo>
                <a:lnTo>
                  <a:pt x="2967863" y="689434"/>
                </a:lnTo>
                <a:lnTo>
                  <a:pt x="2975163" y="691021"/>
                </a:lnTo>
                <a:lnTo>
                  <a:pt x="2982781" y="693244"/>
                </a:lnTo>
                <a:lnTo>
                  <a:pt x="2990082" y="695467"/>
                </a:lnTo>
                <a:lnTo>
                  <a:pt x="2997382" y="698643"/>
                </a:lnTo>
                <a:lnTo>
                  <a:pt x="3003414" y="701183"/>
                </a:lnTo>
                <a:lnTo>
                  <a:pt x="3009127" y="704042"/>
                </a:lnTo>
                <a:lnTo>
                  <a:pt x="3014523" y="706900"/>
                </a:lnTo>
                <a:lnTo>
                  <a:pt x="3020237" y="710393"/>
                </a:lnTo>
                <a:lnTo>
                  <a:pt x="3031346" y="717379"/>
                </a:lnTo>
                <a:lnTo>
                  <a:pt x="3041504" y="724683"/>
                </a:lnTo>
                <a:lnTo>
                  <a:pt x="3051978" y="732622"/>
                </a:lnTo>
                <a:lnTo>
                  <a:pt x="3061501" y="740562"/>
                </a:lnTo>
                <a:lnTo>
                  <a:pt x="3081181" y="757075"/>
                </a:lnTo>
                <a:lnTo>
                  <a:pt x="3082133" y="757075"/>
                </a:lnTo>
                <a:lnTo>
                  <a:pt x="3084990" y="756440"/>
                </a:lnTo>
                <a:lnTo>
                  <a:pt x="3088164" y="755169"/>
                </a:lnTo>
                <a:lnTo>
                  <a:pt x="3093878" y="753264"/>
                </a:lnTo>
                <a:lnTo>
                  <a:pt x="3097052" y="752629"/>
                </a:lnTo>
                <a:lnTo>
                  <a:pt x="3100226" y="751994"/>
                </a:lnTo>
                <a:lnTo>
                  <a:pt x="3103083" y="752629"/>
                </a:lnTo>
                <a:lnTo>
                  <a:pt x="3105940" y="753582"/>
                </a:lnTo>
                <a:lnTo>
                  <a:pt x="3113875" y="756440"/>
                </a:lnTo>
                <a:lnTo>
                  <a:pt x="3121493" y="759615"/>
                </a:lnTo>
                <a:lnTo>
                  <a:pt x="3128794" y="763744"/>
                </a:lnTo>
                <a:lnTo>
                  <a:pt x="3135777" y="768507"/>
                </a:lnTo>
                <a:lnTo>
                  <a:pt x="3142760" y="772953"/>
                </a:lnTo>
                <a:lnTo>
                  <a:pt x="3149109" y="778034"/>
                </a:lnTo>
                <a:lnTo>
                  <a:pt x="3162758" y="787561"/>
                </a:lnTo>
                <a:lnTo>
                  <a:pt x="3164027" y="788831"/>
                </a:lnTo>
                <a:lnTo>
                  <a:pt x="3165614" y="789784"/>
                </a:lnTo>
                <a:lnTo>
                  <a:pt x="3167202" y="790419"/>
                </a:lnTo>
                <a:lnTo>
                  <a:pt x="3168788" y="790737"/>
                </a:lnTo>
                <a:lnTo>
                  <a:pt x="3172280" y="791054"/>
                </a:lnTo>
                <a:lnTo>
                  <a:pt x="3175772" y="790737"/>
                </a:lnTo>
                <a:lnTo>
                  <a:pt x="3182755" y="789784"/>
                </a:lnTo>
                <a:lnTo>
                  <a:pt x="3186246" y="789467"/>
                </a:lnTo>
                <a:lnTo>
                  <a:pt x="3189421" y="789149"/>
                </a:lnTo>
                <a:lnTo>
                  <a:pt x="3211958" y="794547"/>
                </a:lnTo>
                <a:lnTo>
                  <a:pt x="3234494" y="800264"/>
                </a:lnTo>
                <a:lnTo>
                  <a:pt x="3245921" y="802804"/>
                </a:lnTo>
                <a:lnTo>
                  <a:pt x="3256714" y="806297"/>
                </a:lnTo>
                <a:lnTo>
                  <a:pt x="3267823" y="809473"/>
                </a:lnTo>
                <a:lnTo>
                  <a:pt x="3278933" y="813284"/>
                </a:lnTo>
                <a:lnTo>
                  <a:pt x="3288138" y="816777"/>
                </a:lnTo>
                <a:lnTo>
                  <a:pt x="3297660" y="819318"/>
                </a:lnTo>
                <a:lnTo>
                  <a:pt x="3316388" y="824716"/>
                </a:lnTo>
                <a:lnTo>
                  <a:pt x="3326228" y="826939"/>
                </a:lnTo>
                <a:lnTo>
                  <a:pt x="3335433" y="829797"/>
                </a:lnTo>
                <a:lnTo>
                  <a:pt x="3344956" y="832973"/>
                </a:lnTo>
                <a:lnTo>
                  <a:pt x="3354161" y="836784"/>
                </a:lnTo>
                <a:lnTo>
                  <a:pt x="3363366" y="840594"/>
                </a:lnTo>
                <a:lnTo>
                  <a:pt x="3372889" y="845040"/>
                </a:lnTo>
                <a:lnTo>
                  <a:pt x="3381776" y="849804"/>
                </a:lnTo>
                <a:lnTo>
                  <a:pt x="3390347" y="854885"/>
                </a:lnTo>
                <a:lnTo>
                  <a:pt x="3407487" y="865682"/>
                </a:lnTo>
                <a:lnTo>
                  <a:pt x="3424945" y="876797"/>
                </a:lnTo>
                <a:lnTo>
                  <a:pt x="3433833" y="883466"/>
                </a:lnTo>
                <a:lnTo>
                  <a:pt x="3442403" y="889817"/>
                </a:lnTo>
                <a:lnTo>
                  <a:pt x="3450656" y="897121"/>
                </a:lnTo>
                <a:lnTo>
                  <a:pt x="3458909" y="904425"/>
                </a:lnTo>
                <a:lnTo>
                  <a:pt x="3467162" y="911411"/>
                </a:lnTo>
                <a:lnTo>
                  <a:pt x="3476050" y="918080"/>
                </a:lnTo>
                <a:lnTo>
                  <a:pt x="3484620" y="924749"/>
                </a:lnTo>
                <a:lnTo>
                  <a:pt x="3489381" y="927925"/>
                </a:lnTo>
                <a:lnTo>
                  <a:pt x="3493825" y="930465"/>
                </a:lnTo>
                <a:lnTo>
                  <a:pt x="3504617" y="939992"/>
                </a:lnTo>
                <a:lnTo>
                  <a:pt x="3514775" y="949519"/>
                </a:lnTo>
                <a:lnTo>
                  <a:pt x="3524932" y="959681"/>
                </a:lnTo>
                <a:lnTo>
                  <a:pt x="3534455" y="969843"/>
                </a:lnTo>
                <a:lnTo>
                  <a:pt x="3543977" y="980641"/>
                </a:lnTo>
                <a:lnTo>
                  <a:pt x="3552548" y="991755"/>
                </a:lnTo>
                <a:lnTo>
                  <a:pt x="3560800" y="1003505"/>
                </a:lnTo>
                <a:lnTo>
                  <a:pt x="3568736" y="1015255"/>
                </a:lnTo>
                <a:lnTo>
                  <a:pt x="3573180" y="1021289"/>
                </a:lnTo>
                <a:lnTo>
                  <a:pt x="3577306" y="1027640"/>
                </a:lnTo>
                <a:lnTo>
                  <a:pt x="3581432" y="1034309"/>
                </a:lnTo>
                <a:lnTo>
                  <a:pt x="3585559" y="1040660"/>
                </a:lnTo>
                <a:lnTo>
                  <a:pt x="3592860" y="1054315"/>
                </a:lnTo>
                <a:lnTo>
                  <a:pt x="3600160" y="1067653"/>
                </a:lnTo>
                <a:lnTo>
                  <a:pt x="3607461" y="1080991"/>
                </a:lnTo>
                <a:lnTo>
                  <a:pt x="3614762" y="1094646"/>
                </a:lnTo>
                <a:lnTo>
                  <a:pt x="3618888" y="1100997"/>
                </a:lnTo>
                <a:lnTo>
                  <a:pt x="3623014" y="1107349"/>
                </a:lnTo>
                <a:lnTo>
                  <a:pt x="3627458" y="1113700"/>
                </a:lnTo>
                <a:lnTo>
                  <a:pt x="3632220" y="1119734"/>
                </a:lnTo>
                <a:lnTo>
                  <a:pt x="3643964" y="1136247"/>
                </a:lnTo>
                <a:lnTo>
                  <a:pt x="3656026" y="1152760"/>
                </a:lnTo>
                <a:lnTo>
                  <a:pt x="3668405" y="1169274"/>
                </a:lnTo>
                <a:lnTo>
                  <a:pt x="3674754" y="1177213"/>
                </a:lnTo>
                <a:lnTo>
                  <a:pt x="3681420" y="1185152"/>
                </a:lnTo>
                <a:lnTo>
                  <a:pt x="3685546" y="1190233"/>
                </a:lnTo>
                <a:lnTo>
                  <a:pt x="3689355" y="1195632"/>
                </a:lnTo>
                <a:lnTo>
                  <a:pt x="3692846" y="1201348"/>
                </a:lnTo>
                <a:lnTo>
                  <a:pt x="3696021" y="1207381"/>
                </a:lnTo>
                <a:lnTo>
                  <a:pt x="3702369" y="1219449"/>
                </a:lnTo>
                <a:lnTo>
                  <a:pt x="3704908" y="1225483"/>
                </a:lnTo>
                <a:lnTo>
                  <a:pt x="3708400" y="1231199"/>
                </a:lnTo>
                <a:lnTo>
                  <a:pt x="3708400" y="1234692"/>
                </a:lnTo>
                <a:lnTo>
                  <a:pt x="3707765" y="1237868"/>
                </a:lnTo>
                <a:lnTo>
                  <a:pt x="3706813" y="1241043"/>
                </a:lnTo>
                <a:lnTo>
                  <a:pt x="3704908" y="1243584"/>
                </a:lnTo>
                <a:lnTo>
                  <a:pt x="3703321" y="1246442"/>
                </a:lnTo>
                <a:lnTo>
                  <a:pt x="3701100" y="1249300"/>
                </a:lnTo>
                <a:lnTo>
                  <a:pt x="3696973" y="1254381"/>
                </a:lnTo>
                <a:lnTo>
                  <a:pt x="3694116" y="1258510"/>
                </a:lnTo>
                <a:lnTo>
                  <a:pt x="3691260" y="1262638"/>
                </a:lnTo>
                <a:lnTo>
                  <a:pt x="3688720" y="1267084"/>
                </a:lnTo>
                <a:lnTo>
                  <a:pt x="3686816" y="1271530"/>
                </a:lnTo>
                <a:lnTo>
                  <a:pt x="3683006" y="1281057"/>
                </a:lnTo>
                <a:lnTo>
                  <a:pt x="3679515" y="1290266"/>
                </a:lnTo>
                <a:lnTo>
                  <a:pt x="3672214" y="1313131"/>
                </a:lnTo>
                <a:lnTo>
                  <a:pt x="3664279" y="1335995"/>
                </a:lnTo>
                <a:lnTo>
                  <a:pt x="3660152" y="1346793"/>
                </a:lnTo>
                <a:lnTo>
                  <a:pt x="3655708" y="1357907"/>
                </a:lnTo>
                <a:lnTo>
                  <a:pt x="3650947" y="1369022"/>
                </a:lnTo>
                <a:lnTo>
                  <a:pt x="3645868" y="1379819"/>
                </a:lnTo>
                <a:lnTo>
                  <a:pt x="3643012" y="1386170"/>
                </a:lnTo>
                <a:lnTo>
                  <a:pt x="3640472" y="1392839"/>
                </a:lnTo>
                <a:lnTo>
                  <a:pt x="3637933" y="1399508"/>
                </a:lnTo>
                <a:lnTo>
                  <a:pt x="3636028" y="1405859"/>
                </a:lnTo>
                <a:lnTo>
                  <a:pt x="3633807" y="1412846"/>
                </a:lnTo>
                <a:lnTo>
                  <a:pt x="3632537" y="1419833"/>
                </a:lnTo>
                <a:lnTo>
                  <a:pt x="3629363" y="1433488"/>
                </a:lnTo>
                <a:lnTo>
                  <a:pt x="3627141" y="1447461"/>
                </a:lnTo>
                <a:lnTo>
                  <a:pt x="3624919" y="1461116"/>
                </a:lnTo>
                <a:lnTo>
                  <a:pt x="3622697" y="1475089"/>
                </a:lnTo>
                <a:lnTo>
                  <a:pt x="3620158" y="1488744"/>
                </a:lnTo>
                <a:lnTo>
                  <a:pt x="3615079" y="1513514"/>
                </a:lnTo>
                <a:lnTo>
                  <a:pt x="3609683" y="1537967"/>
                </a:lnTo>
                <a:lnTo>
                  <a:pt x="3604922" y="1562736"/>
                </a:lnTo>
                <a:lnTo>
                  <a:pt x="3599843" y="1587189"/>
                </a:lnTo>
                <a:lnTo>
                  <a:pt x="3592860" y="1608466"/>
                </a:lnTo>
                <a:lnTo>
                  <a:pt x="3586194" y="1630378"/>
                </a:lnTo>
                <a:lnTo>
                  <a:pt x="3579846" y="1651655"/>
                </a:lnTo>
                <a:lnTo>
                  <a:pt x="3572545" y="1672931"/>
                </a:lnTo>
                <a:lnTo>
                  <a:pt x="3568736" y="1683411"/>
                </a:lnTo>
                <a:lnTo>
                  <a:pt x="3564610" y="1693891"/>
                </a:lnTo>
                <a:lnTo>
                  <a:pt x="3560166" y="1704053"/>
                </a:lnTo>
                <a:lnTo>
                  <a:pt x="3555404" y="1714532"/>
                </a:lnTo>
                <a:lnTo>
                  <a:pt x="3550326" y="1724059"/>
                </a:lnTo>
                <a:lnTo>
                  <a:pt x="3544930" y="1734221"/>
                </a:lnTo>
                <a:lnTo>
                  <a:pt x="3539216" y="1743748"/>
                </a:lnTo>
                <a:lnTo>
                  <a:pt x="3532868" y="1753275"/>
                </a:lnTo>
                <a:lnTo>
                  <a:pt x="3529376" y="1757721"/>
                </a:lnTo>
                <a:lnTo>
                  <a:pt x="3525567" y="1761850"/>
                </a:lnTo>
                <a:lnTo>
                  <a:pt x="3521440" y="1765660"/>
                </a:lnTo>
                <a:lnTo>
                  <a:pt x="3516997" y="1769154"/>
                </a:lnTo>
                <a:lnTo>
                  <a:pt x="3512870" y="1772647"/>
                </a:lnTo>
                <a:lnTo>
                  <a:pt x="3508109" y="1775505"/>
                </a:lnTo>
                <a:lnTo>
                  <a:pt x="3498586" y="1781539"/>
                </a:lnTo>
                <a:lnTo>
                  <a:pt x="3488746" y="1786937"/>
                </a:lnTo>
                <a:lnTo>
                  <a:pt x="3478589" y="1792018"/>
                </a:lnTo>
                <a:lnTo>
                  <a:pt x="3468749" y="1797099"/>
                </a:lnTo>
                <a:lnTo>
                  <a:pt x="3458909" y="1802498"/>
                </a:lnTo>
                <a:lnTo>
                  <a:pt x="3462718" y="1825045"/>
                </a:lnTo>
                <a:lnTo>
                  <a:pt x="3464305" y="1836477"/>
                </a:lnTo>
                <a:lnTo>
                  <a:pt x="3465575" y="1847592"/>
                </a:lnTo>
                <a:lnTo>
                  <a:pt x="3466210" y="1859024"/>
                </a:lnTo>
                <a:lnTo>
                  <a:pt x="3466527" y="1870457"/>
                </a:lnTo>
                <a:lnTo>
                  <a:pt x="3466210" y="1881889"/>
                </a:lnTo>
                <a:lnTo>
                  <a:pt x="3465575" y="1893321"/>
                </a:lnTo>
                <a:lnTo>
                  <a:pt x="3463353" y="1912375"/>
                </a:lnTo>
                <a:lnTo>
                  <a:pt x="3461766" y="1931747"/>
                </a:lnTo>
                <a:lnTo>
                  <a:pt x="3460814" y="1941274"/>
                </a:lnTo>
                <a:lnTo>
                  <a:pt x="3459226" y="1950801"/>
                </a:lnTo>
                <a:lnTo>
                  <a:pt x="3457957" y="1960328"/>
                </a:lnTo>
                <a:lnTo>
                  <a:pt x="3455418" y="1969855"/>
                </a:lnTo>
                <a:lnTo>
                  <a:pt x="3450656" y="1983827"/>
                </a:lnTo>
                <a:lnTo>
                  <a:pt x="3448117" y="1991131"/>
                </a:lnTo>
                <a:lnTo>
                  <a:pt x="3445895" y="1997800"/>
                </a:lnTo>
                <a:lnTo>
                  <a:pt x="3443990" y="2005104"/>
                </a:lnTo>
                <a:lnTo>
                  <a:pt x="3442403" y="2012408"/>
                </a:lnTo>
                <a:lnTo>
                  <a:pt x="3441768" y="2019712"/>
                </a:lnTo>
                <a:lnTo>
                  <a:pt x="3441768" y="2023523"/>
                </a:lnTo>
                <a:lnTo>
                  <a:pt x="3442086" y="2027334"/>
                </a:lnTo>
                <a:lnTo>
                  <a:pt x="3437960" y="2040989"/>
                </a:lnTo>
                <a:lnTo>
                  <a:pt x="3434150" y="2054962"/>
                </a:lnTo>
                <a:lnTo>
                  <a:pt x="3430342" y="2068935"/>
                </a:lnTo>
                <a:lnTo>
                  <a:pt x="3426850" y="2083225"/>
                </a:lnTo>
                <a:lnTo>
                  <a:pt x="3420819" y="2111171"/>
                </a:lnTo>
                <a:lnTo>
                  <a:pt x="3415105" y="2139752"/>
                </a:lnTo>
                <a:lnTo>
                  <a:pt x="3410027" y="2168015"/>
                </a:lnTo>
                <a:lnTo>
                  <a:pt x="3405265" y="2196596"/>
                </a:lnTo>
                <a:lnTo>
                  <a:pt x="3395743" y="2253758"/>
                </a:lnTo>
                <a:lnTo>
                  <a:pt x="3395426" y="2273129"/>
                </a:lnTo>
                <a:lnTo>
                  <a:pt x="3394473" y="2292183"/>
                </a:lnTo>
                <a:lnTo>
                  <a:pt x="3392886" y="2311237"/>
                </a:lnTo>
                <a:lnTo>
                  <a:pt x="3390664" y="2330291"/>
                </a:lnTo>
                <a:lnTo>
                  <a:pt x="3387490" y="2349345"/>
                </a:lnTo>
                <a:lnTo>
                  <a:pt x="3383681" y="2368398"/>
                </a:lnTo>
                <a:lnTo>
                  <a:pt x="3379554" y="2386817"/>
                </a:lnTo>
                <a:lnTo>
                  <a:pt x="3374793" y="2405554"/>
                </a:lnTo>
                <a:lnTo>
                  <a:pt x="3367492" y="2412858"/>
                </a:lnTo>
                <a:lnTo>
                  <a:pt x="3360827" y="2420797"/>
                </a:lnTo>
                <a:lnTo>
                  <a:pt x="3353844" y="2428418"/>
                </a:lnTo>
                <a:lnTo>
                  <a:pt x="3346543" y="2436357"/>
                </a:lnTo>
                <a:lnTo>
                  <a:pt x="3343051" y="2439851"/>
                </a:lnTo>
                <a:lnTo>
                  <a:pt x="3339242" y="2443026"/>
                </a:lnTo>
                <a:lnTo>
                  <a:pt x="3335116" y="2446519"/>
                </a:lnTo>
                <a:lnTo>
                  <a:pt x="3331307" y="2449377"/>
                </a:lnTo>
                <a:lnTo>
                  <a:pt x="3326863" y="2452236"/>
                </a:lnTo>
                <a:lnTo>
                  <a:pt x="3322419" y="2454459"/>
                </a:lnTo>
                <a:lnTo>
                  <a:pt x="3317658" y="2456681"/>
                </a:lnTo>
                <a:lnTo>
                  <a:pt x="3312262" y="2457952"/>
                </a:lnTo>
                <a:lnTo>
                  <a:pt x="3303374" y="2463985"/>
                </a:lnTo>
                <a:lnTo>
                  <a:pt x="3294486" y="2470019"/>
                </a:lnTo>
                <a:lnTo>
                  <a:pt x="3285598" y="2476371"/>
                </a:lnTo>
                <a:lnTo>
                  <a:pt x="3276711" y="2482722"/>
                </a:lnTo>
                <a:lnTo>
                  <a:pt x="3268140" y="2489391"/>
                </a:lnTo>
                <a:lnTo>
                  <a:pt x="3259570" y="2496377"/>
                </a:lnTo>
                <a:lnTo>
                  <a:pt x="3243382" y="2510350"/>
                </a:lnTo>
                <a:lnTo>
                  <a:pt x="3227194" y="2525275"/>
                </a:lnTo>
                <a:lnTo>
                  <a:pt x="3211005" y="2540201"/>
                </a:lnTo>
                <a:lnTo>
                  <a:pt x="3179581" y="2570052"/>
                </a:lnTo>
                <a:lnTo>
                  <a:pt x="3171645" y="2579262"/>
                </a:lnTo>
                <a:lnTo>
                  <a:pt x="3163710" y="2588471"/>
                </a:lnTo>
                <a:lnTo>
                  <a:pt x="3156409" y="2597680"/>
                </a:lnTo>
                <a:lnTo>
                  <a:pt x="3149109" y="2607842"/>
                </a:lnTo>
                <a:lnTo>
                  <a:pt x="3135460" y="2627531"/>
                </a:lnTo>
                <a:lnTo>
                  <a:pt x="3121811" y="2647538"/>
                </a:lnTo>
                <a:lnTo>
                  <a:pt x="3118636" y="2653254"/>
                </a:lnTo>
                <a:lnTo>
                  <a:pt x="3115145" y="2658970"/>
                </a:lnTo>
                <a:lnTo>
                  <a:pt x="3108796" y="2671038"/>
                </a:lnTo>
                <a:lnTo>
                  <a:pt x="3096417" y="2695173"/>
                </a:lnTo>
                <a:lnTo>
                  <a:pt x="3090069" y="2706923"/>
                </a:lnTo>
                <a:lnTo>
                  <a:pt x="3086260" y="2712321"/>
                </a:lnTo>
                <a:lnTo>
                  <a:pt x="3083086" y="2718037"/>
                </a:lnTo>
                <a:lnTo>
                  <a:pt x="3078959" y="2723436"/>
                </a:lnTo>
                <a:lnTo>
                  <a:pt x="3074833" y="2728517"/>
                </a:lnTo>
                <a:lnTo>
                  <a:pt x="3069754" y="2733598"/>
                </a:lnTo>
                <a:lnTo>
                  <a:pt x="3064993" y="2738044"/>
                </a:lnTo>
                <a:lnTo>
                  <a:pt x="3042456" y="2750429"/>
                </a:lnTo>
                <a:lnTo>
                  <a:pt x="3031664" y="2756463"/>
                </a:lnTo>
                <a:lnTo>
                  <a:pt x="3020237" y="2762496"/>
                </a:lnTo>
                <a:lnTo>
                  <a:pt x="3009127" y="2765672"/>
                </a:lnTo>
                <a:lnTo>
                  <a:pt x="2997700" y="2767895"/>
                </a:lnTo>
                <a:lnTo>
                  <a:pt x="2986590" y="2770118"/>
                </a:lnTo>
                <a:lnTo>
                  <a:pt x="2975163" y="2771706"/>
                </a:lnTo>
                <a:lnTo>
                  <a:pt x="2964054" y="2772976"/>
                </a:lnTo>
                <a:lnTo>
                  <a:pt x="2952626" y="2773929"/>
                </a:lnTo>
                <a:lnTo>
                  <a:pt x="2941200" y="2774564"/>
                </a:lnTo>
                <a:lnTo>
                  <a:pt x="2929772" y="2774881"/>
                </a:lnTo>
                <a:lnTo>
                  <a:pt x="2918346" y="2775199"/>
                </a:lnTo>
                <a:lnTo>
                  <a:pt x="2906601" y="2774881"/>
                </a:lnTo>
                <a:lnTo>
                  <a:pt x="2883747" y="2774564"/>
                </a:lnTo>
                <a:lnTo>
                  <a:pt x="2861210" y="2773294"/>
                </a:lnTo>
                <a:lnTo>
                  <a:pt x="2838038" y="2771706"/>
                </a:lnTo>
                <a:lnTo>
                  <a:pt x="2830103" y="2771071"/>
                </a:lnTo>
                <a:lnTo>
                  <a:pt x="2821850" y="2770753"/>
                </a:lnTo>
                <a:lnTo>
                  <a:pt x="2813915" y="2770753"/>
                </a:lnTo>
                <a:lnTo>
                  <a:pt x="2805662" y="2771388"/>
                </a:lnTo>
                <a:lnTo>
                  <a:pt x="2797727" y="2772023"/>
                </a:lnTo>
                <a:lnTo>
                  <a:pt x="2789474" y="2773294"/>
                </a:lnTo>
                <a:lnTo>
                  <a:pt x="2773603" y="2775517"/>
                </a:lnTo>
                <a:lnTo>
                  <a:pt x="2757414" y="2778375"/>
                </a:lnTo>
                <a:lnTo>
                  <a:pt x="2740909" y="2781233"/>
                </a:lnTo>
                <a:lnTo>
                  <a:pt x="2724720" y="2783138"/>
                </a:lnTo>
                <a:lnTo>
                  <a:pt x="2716785" y="2784091"/>
                </a:lnTo>
                <a:lnTo>
                  <a:pt x="2708532" y="2784408"/>
                </a:lnTo>
                <a:lnTo>
                  <a:pt x="2695200" y="2787584"/>
                </a:lnTo>
                <a:lnTo>
                  <a:pt x="2681234" y="2790125"/>
                </a:lnTo>
                <a:lnTo>
                  <a:pt x="2653619" y="2794253"/>
                </a:lnTo>
                <a:lnTo>
                  <a:pt x="2639970" y="2796793"/>
                </a:lnTo>
                <a:lnTo>
                  <a:pt x="2626638" y="2799334"/>
                </a:lnTo>
                <a:lnTo>
                  <a:pt x="2619655" y="2801239"/>
                </a:lnTo>
                <a:lnTo>
                  <a:pt x="2612989" y="2803145"/>
                </a:lnTo>
                <a:lnTo>
                  <a:pt x="2606641" y="2805368"/>
                </a:lnTo>
                <a:lnTo>
                  <a:pt x="2599975" y="2807591"/>
                </a:lnTo>
                <a:lnTo>
                  <a:pt x="2592039" y="2808226"/>
                </a:lnTo>
                <a:lnTo>
                  <a:pt x="2584104" y="2809496"/>
                </a:lnTo>
                <a:lnTo>
                  <a:pt x="2576168" y="2810766"/>
                </a:lnTo>
                <a:lnTo>
                  <a:pt x="2568550" y="2812037"/>
                </a:lnTo>
                <a:lnTo>
                  <a:pt x="2552997" y="2815530"/>
                </a:lnTo>
                <a:lnTo>
                  <a:pt x="2537443" y="2819341"/>
                </a:lnTo>
                <a:lnTo>
                  <a:pt x="2521890" y="2823151"/>
                </a:lnTo>
                <a:lnTo>
                  <a:pt x="2506336" y="2826644"/>
                </a:lnTo>
                <a:lnTo>
                  <a:pt x="2490783" y="2829820"/>
                </a:lnTo>
                <a:lnTo>
                  <a:pt x="2483482" y="2831090"/>
                </a:lnTo>
                <a:lnTo>
                  <a:pt x="2475547" y="2831726"/>
                </a:lnTo>
                <a:lnTo>
                  <a:pt x="2467611" y="2833631"/>
                </a:lnTo>
                <a:lnTo>
                  <a:pt x="2459993" y="2835219"/>
                </a:lnTo>
                <a:lnTo>
                  <a:pt x="2444440" y="2839665"/>
                </a:lnTo>
                <a:lnTo>
                  <a:pt x="2436822" y="2841888"/>
                </a:lnTo>
                <a:lnTo>
                  <a:pt x="2428886" y="2843475"/>
                </a:lnTo>
                <a:lnTo>
                  <a:pt x="2420951" y="2845063"/>
                </a:lnTo>
                <a:lnTo>
                  <a:pt x="2413015" y="2845698"/>
                </a:lnTo>
                <a:lnTo>
                  <a:pt x="2405715" y="2846334"/>
                </a:lnTo>
                <a:lnTo>
                  <a:pt x="2398097" y="2847604"/>
                </a:lnTo>
                <a:lnTo>
                  <a:pt x="2390796" y="2849509"/>
                </a:lnTo>
                <a:lnTo>
                  <a:pt x="2383495" y="2851097"/>
                </a:lnTo>
                <a:lnTo>
                  <a:pt x="2369212" y="2855543"/>
                </a:lnTo>
                <a:lnTo>
                  <a:pt x="2354928" y="2860306"/>
                </a:lnTo>
                <a:lnTo>
                  <a:pt x="2340644" y="2864435"/>
                </a:lnTo>
                <a:lnTo>
                  <a:pt x="2333343" y="2866023"/>
                </a:lnTo>
                <a:lnTo>
                  <a:pt x="2326043" y="2867610"/>
                </a:lnTo>
                <a:lnTo>
                  <a:pt x="2318742" y="2868881"/>
                </a:lnTo>
                <a:lnTo>
                  <a:pt x="2311124" y="2869833"/>
                </a:lnTo>
                <a:lnTo>
                  <a:pt x="2303823" y="2870151"/>
                </a:lnTo>
                <a:lnTo>
                  <a:pt x="2296205" y="2869833"/>
                </a:lnTo>
                <a:lnTo>
                  <a:pt x="2288587" y="2872691"/>
                </a:lnTo>
                <a:lnTo>
                  <a:pt x="2281287" y="2875549"/>
                </a:lnTo>
                <a:lnTo>
                  <a:pt x="2273669" y="2878725"/>
                </a:lnTo>
                <a:lnTo>
                  <a:pt x="2266368" y="2882536"/>
                </a:lnTo>
                <a:lnTo>
                  <a:pt x="2251767" y="2889840"/>
                </a:lnTo>
                <a:lnTo>
                  <a:pt x="2244149" y="2893333"/>
                </a:lnTo>
                <a:lnTo>
                  <a:pt x="2236848" y="2896509"/>
                </a:lnTo>
                <a:lnTo>
                  <a:pt x="2224786" y="2901590"/>
                </a:lnTo>
                <a:lnTo>
                  <a:pt x="2213042" y="2906671"/>
                </a:lnTo>
                <a:lnTo>
                  <a:pt x="2189235" y="2917786"/>
                </a:lnTo>
                <a:lnTo>
                  <a:pt x="2166381" y="2929218"/>
                </a:lnTo>
                <a:lnTo>
                  <a:pt x="2143210" y="2940968"/>
                </a:lnTo>
                <a:lnTo>
                  <a:pt x="2125434" y="2950495"/>
                </a:lnTo>
                <a:lnTo>
                  <a:pt x="2108294" y="2960974"/>
                </a:lnTo>
                <a:lnTo>
                  <a:pt x="2091153" y="2971454"/>
                </a:lnTo>
                <a:lnTo>
                  <a:pt x="2074012" y="2982251"/>
                </a:lnTo>
                <a:lnTo>
                  <a:pt x="2040366" y="3003846"/>
                </a:lnTo>
                <a:lnTo>
                  <a:pt x="2023543" y="3014325"/>
                </a:lnTo>
                <a:lnTo>
                  <a:pt x="2006085" y="3024805"/>
                </a:lnTo>
                <a:lnTo>
                  <a:pt x="2002911" y="3027028"/>
                </a:lnTo>
                <a:lnTo>
                  <a:pt x="2000371" y="3029251"/>
                </a:lnTo>
                <a:lnTo>
                  <a:pt x="1997832" y="3032109"/>
                </a:lnTo>
                <a:lnTo>
                  <a:pt x="1995610" y="3034967"/>
                </a:lnTo>
                <a:lnTo>
                  <a:pt x="1993388" y="3037508"/>
                </a:lnTo>
                <a:lnTo>
                  <a:pt x="1990531" y="3040048"/>
                </a:lnTo>
                <a:lnTo>
                  <a:pt x="1987992" y="3042271"/>
                </a:lnTo>
                <a:lnTo>
                  <a:pt x="1984818" y="3044176"/>
                </a:lnTo>
                <a:lnTo>
                  <a:pt x="1962281" y="3054021"/>
                </a:lnTo>
                <a:lnTo>
                  <a:pt x="1940062" y="3063548"/>
                </a:lnTo>
                <a:lnTo>
                  <a:pt x="1916890" y="3072122"/>
                </a:lnTo>
                <a:lnTo>
                  <a:pt x="1894036" y="3080696"/>
                </a:lnTo>
                <a:lnTo>
                  <a:pt x="1890545" y="3081967"/>
                </a:lnTo>
                <a:lnTo>
                  <a:pt x="1887053" y="3083872"/>
                </a:lnTo>
                <a:lnTo>
                  <a:pt x="1881339" y="3088000"/>
                </a:lnTo>
                <a:lnTo>
                  <a:pt x="1878165" y="3089906"/>
                </a:lnTo>
                <a:lnTo>
                  <a:pt x="1874991" y="3091811"/>
                </a:lnTo>
                <a:lnTo>
                  <a:pt x="1871499" y="3093399"/>
                </a:lnTo>
                <a:lnTo>
                  <a:pt x="1868325" y="3094669"/>
                </a:lnTo>
                <a:lnTo>
                  <a:pt x="1847058" y="3097527"/>
                </a:lnTo>
                <a:lnTo>
                  <a:pt x="1825791" y="3100703"/>
                </a:lnTo>
                <a:lnTo>
                  <a:pt x="1804842" y="3103879"/>
                </a:lnTo>
                <a:lnTo>
                  <a:pt x="1783575" y="3107054"/>
                </a:lnTo>
                <a:lnTo>
                  <a:pt x="1762308" y="3109277"/>
                </a:lnTo>
                <a:lnTo>
                  <a:pt x="1751515" y="3110547"/>
                </a:lnTo>
                <a:lnTo>
                  <a:pt x="1740723" y="3111183"/>
                </a:lnTo>
                <a:lnTo>
                  <a:pt x="1730248" y="3111500"/>
                </a:lnTo>
                <a:lnTo>
                  <a:pt x="1719456" y="3111500"/>
                </a:lnTo>
                <a:lnTo>
                  <a:pt x="1708664" y="3111183"/>
                </a:lnTo>
                <a:lnTo>
                  <a:pt x="1698189" y="3110547"/>
                </a:lnTo>
                <a:lnTo>
                  <a:pt x="1691841" y="3108960"/>
                </a:lnTo>
                <a:lnTo>
                  <a:pt x="1685810" y="3107372"/>
                </a:lnTo>
                <a:lnTo>
                  <a:pt x="1672796" y="3104831"/>
                </a:lnTo>
                <a:lnTo>
                  <a:pt x="1666447" y="3103561"/>
                </a:lnTo>
                <a:lnTo>
                  <a:pt x="1660099" y="3101656"/>
                </a:lnTo>
                <a:lnTo>
                  <a:pt x="1654385" y="3099433"/>
                </a:lnTo>
                <a:lnTo>
                  <a:pt x="1648037" y="3096892"/>
                </a:lnTo>
                <a:lnTo>
                  <a:pt x="1639784" y="3092446"/>
                </a:lnTo>
                <a:lnTo>
                  <a:pt x="1631531" y="3088000"/>
                </a:lnTo>
                <a:lnTo>
                  <a:pt x="1615343" y="3078791"/>
                </a:lnTo>
                <a:lnTo>
                  <a:pt x="1599472" y="3068311"/>
                </a:lnTo>
                <a:lnTo>
                  <a:pt x="1584236" y="3057514"/>
                </a:lnTo>
                <a:lnTo>
                  <a:pt x="1569317" y="3046082"/>
                </a:lnTo>
                <a:lnTo>
                  <a:pt x="1555033" y="3034014"/>
                </a:lnTo>
                <a:lnTo>
                  <a:pt x="1541067" y="3021312"/>
                </a:lnTo>
                <a:lnTo>
                  <a:pt x="1527735" y="3008292"/>
                </a:lnTo>
                <a:lnTo>
                  <a:pt x="1523609" y="3005751"/>
                </a:lnTo>
                <a:lnTo>
                  <a:pt x="1519800" y="3003211"/>
                </a:lnTo>
                <a:lnTo>
                  <a:pt x="1515991" y="3000035"/>
                </a:lnTo>
                <a:lnTo>
                  <a:pt x="1512499" y="2996859"/>
                </a:lnTo>
                <a:lnTo>
                  <a:pt x="1509008" y="2993684"/>
                </a:lnTo>
                <a:lnTo>
                  <a:pt x="1505833" y="2990190"/>
                </a:lnTo>
                <a:lnTo>
                  <a:pt x="1499802" y="2982886"/>
                </a:lnTo>
                <a:lnTo>
                  <a:pt x="1494089" y="2975582"/>
                </a:lnTo>
                <a:lnTo>
                  <a:pt x="1488375" y="2967961"/>
                </a:lnTo>
                <a:lnTo>
                  <a:pt x="1482344" y="2960339"/>
                </a:lnTo>
                <a:lnTo>
                  <a:pt x="1476631" y="2953035"/>
                </a:lnTo>
                <a:lnTo>
                  <a:pt x="1469965" y="2943826"/>
                </a:lnTo>
                <a:lnTo>
                  <a:pt x="1462982" y="2934934"/>
                </a:lnTo>
                <a:lnTo>
                  <a:pt x="1448698" y="2917468"/>
                </a:lnTo>
                <a:lnTo>
                  <a:pt x="1434097" y="2900320"/>
                </a:lnTo>
                <a:lnTo>
                  <a:pt x="1426796" y="2891428"/>
                </a:lnTo>
                <a:lnTo>
                  <a:pt x="1420448" y="2882218"/>
                </a:lnTo>
                <a:lnTo>
                  <a:pt x="1414417" y="2875232"/>
                </a:lnTo>
                <a:lnTo>
                  <a:pt x="1408703" y="2868563"/>
                </a:lnTo>
                <a:lnTo>
                  <a:pt x="1396641" y="2854908"/>
                </a:lnTo>
                <a:lnTo>
                  <a:pt x="1390293" y="2847921"/>
                </a:lnTo>
                <a:lnTo>
                  <a:pt x="1384897" y="2841252"/>
                </a:lnTo>
                <a:lnTo>
                  <a:pt x="1379183" y="2833631"/>
                </a:lnTo>
                <a:lnTo>
                  <a:pt x="1374105" y="2826009"/>
                </a:lnTo>
                <a:lnTo>
                  <a:pt x="1369978" y="2820611"/>
                </a:lnTo>
                <a:lnTo>
                  <a:pt x="1366169" y="2814577"/>
                </a:lnTo>
                <a:lnTo>
                  <a:pt x="1359186" y="2802510"/>
                </a:lnTo>
                <a:lnTo>
                  <a:pt x="1355694" y="2796158"/>
                </a:lnTo>
                <a:lnTo>
                  <a:pt x="1351885" y="2790442"/>
                </a:lnTo>
                <a:lnTo>
                  <a:pt x="1348076" y="2784408"/>
                </a:lnTo>
                <a:lnTo>
                  <a:pt x="1343633" y="2779010"/>
                </a:lnTo>
                <a:lnTo>
                  <a:pt x="1339506" y="2773611"/>
                </a:lnTo>
                <a:lnTo>
                  <a:pt x="1335697" y="2767895"/>
                </a:lnTo>
                <a:lnTo>
                  <a:pt x="1332206" y="2762496"/>
                </a:lnTo>
                <a:lnTo>
                  <a:pt x="1329031" y="2756463"/>
                </a:lnTo>
                <a:lnTo>
                  <a:pt x="1322366" y="2744713"/>
                </a:lnTo>
                <a:lnTo>
                  <a:pt x="1315700" y="2733280"/>
                </a:lnTo>
                <a:lnTo>
                  <a:pt x="1293798" y="2702477"/>
                </a:lnTo>
                <a:lnTo>
                  <a:pt x="1283006" y="2686916"/>
                </a:lnTo>
                <a:lnTo>
                  <a:pt x="1272213" y="2671355"/>
                </a:lnTo>
                <a:lnTo>
                  <a:pt x="1262373" y="2655477"/>
                </a:lnTo>
                <a:lnTo>
                  <a:pt x="1252533" y="2639281"/>
                </a:lnTo>
                <a:lnTo>
                  <a:pt x="1243646" y="2622768"/>
                </a:lnTo>
                <a:lnTo>
                  <a:pt x="1239202" y="2614194"/>
                </a:lnTo>
                <a:lnTo>
                  <a:pt x="1235075" y="2605619"/>
                </a:lnTo>
                <a:lnTo>
                  <a:pt x="1233806" y="2601491"/>
                </a:lnTo>
                <a:lnTo>
                  <a:pt x="1232219" y="2597363"/>
                </a:lnTo>
                <a:lnTo>
                  <a:pt x="1230632" y="2593552"/>
                </a:lnTo>
                <a:lnTo>
                  <a:pt x="1228410" y="2589741"/>
                </a:lnTo>
                <a:lnTo>
                  <a:pt x="1223966" y="2582755"/>
                </a:lnTo>
                <a:lnTo>
                  <a:pt x="1218887" y="2575768"/>
                </a:lnTo>
                <a:lnTo>
                  <a:pt x="1213491" y="2569099"/>
                </a:lnTo>
                <a:lnTo>
                  <a:pt x="1207777" y="2562113"/>
                </a:lnTo>
                <a:lnTo>
                  <a:pt x="1202381" y="2555762"/>
                </a:lnTo>
                <a:lnTo>
                  <a:pt x="1196985" y="2548775"/>
                </a:lnTo>
                <a:lnTo>
                  <a:pt x="1182701" y="2530039"/>
                </a:lnTo>
                <a:lnTo>
                  <a:pt x="1168418" y="2511620"/>
                </a:lnTo>
                <a:lnTo>
                  <a:pt x="1154134" y="2492884"/>
                </a:lnTo>
                <a:lnTo>
                  <a:pt x="1139215" y="2474148"/>
                </a:lnTo>
                <a:lnTo>
                  <a:pt x="1124296" y="2456046"/>
                </a:lnTo>
                <a:lnTo>
                  <a:pt x="1116678" y="2446837"/>
                </a:lnTo>
                <a:lnTo>
                  <a:pt x="1108743" y="2438263"/>
                </a:lnTo>
                <a:lnTo>
                  <a:pt x="1100807" y="2429688"/>
                </a:lnTo>
                <a:lnTo>
                  <a:pt x="1092555" y="2421114"/>
                </a:lnTo>
                <a:lnTo>
                  <a:pt x="1084302" y="2412858"/>
                </a:lnTo>
                <a:lnTo>
                  <a:pt x="1075731" y="2404601"/>
                </a:lnTo>
                <a:lnTo>
                  <a:pt x="1059860" y="2389675"/>
                </a:lnTo>
                <a:lnTo>
                  <a:pt x="1043672" y="2374750"/>
                </a:lnTo>
                <a:lnTo>
                  <a:pt x="1035737" y="2367446"/>
                </a:lnTo>
                <a:lnTo>
                  <a:pt x="1027166" y="2360777"/>
                </a:lnTo>
                <a:lnTo>
                  <a:pt x="1018279" y="2354108"/>
                </a:lnTo>
                <a:lnTo>
                  <a:pt x="1009074" y="2348392"/>
                </a:lnTo>
                <a:lnTo>
                  <a:pt x="991298" y="2337277"/>
                </a:lnTo>
                <a:lnTo>
                  <a:pt x="982093" y="2331243"/>
                </a:lnTo>
                <a:lnTo>
                  <a:pt x="973205" y="2326162"/>
                </a:lnTo>
                <a:lnTo>
                  <a:pt x="964000" y="2321081"/>
                </a:lnTo>
                <a:lnTo>
                  <a:pt x="954160" y="2316635"/>
                </a:lnTo>
                <a:lnTo>
                  <a:pt x="944638" y="2312507"/>
                </a:lnTo>
                <a:lnTo>
                  <a:pt x="934480" y="2309014"/>
                </a:lnTo>
                <a:lnTo>
                  <a:pt x="924640" y="2307108"/>
                </a:lnTo>
                <a:lnTo>
                  <a:pt x="914483" y="2304886"/>
                </a:lnTo>
                <a:lnTo>
                  <a:pt x="904643" y="2302027"/>
                </a:lnTo>
                <a:lnTo>
                  <a:pt x="894803" y="2298852"/>
                </a:lnTo>
                <a:lnTo>
                  <a:pt x="875440" y="2291548"/>
                </a:lnTo>
                <a:lnTo>
                  <a:pt x="856395" y="2284244"/>
                </a:lnTo>
                <a:lnTo>
                  <a:pt x="830050" y="2274717"/>
                </a:lnTo>
                <a:lnTo>
                  <a:pt x="817353" y="2269636"/>
                </a:lnTo>
                <a:lnTo>
                  <a:pt x="804339" y="2263920"/>
                </a:lnTo>
                <a:lnTo>
                  <a:pt x="791642" y="2258521"/>
                </a:lnTo>
                <a:lnTo>
                  <a:pt x="778945" y="2252170"/>
                </a:lnTo>
                <a:lnTo>
                  <a:pt x="766566" y="2246136"/>
                </a:lnTo>
                <a:lnTo>
                  <a:pt x="754187" y="2239467"/>
                </a:lnTo>
                <a:lnTo>
                  <a:pt x="728793" y="2228670"/>
                </a:lnTo>
                <a:lnTo>
                  <a:pt x="716414" y="2222954"/>
                </a:lnTo>
                <a:lnTo>
                  <a:pt x="704352" y="2217238"/>
                </a:lnTo>
                <a:lnTo>
                  <a:pt x="691972" y="2210569"/>
                </a:lnTo>
                <a:lnTo>
                  <a:pt x="680228" y="2203900"/>
                </a:lnTo>
                <a:lnTo>
                  <a:pt x="668484" y="2196596"/>
                </a:lnTo>
                <a:lnTo>
                  <a:pt x="657374" y="2188657"/>
                </a:lnTo>
                <a:lnTo>
                  <a:pt x="646582" y="2180400"/>
                </a:lnTo>
                <a:lnTo>
                  <a:pt x="635155" y="2172143"/>
                </a:lnTo>
                <a:lnTo>
                  <a:pt x="623728" y="2164204"/>
                </a:lnTo>
                <a:lnTo>
                  <a:pt x="612618" y="2155630"/>
                </a:lnTo>
                <a:lnTo>
                  <a:pt x="605000" y="2149914"/>
                </a:lnTo>
                <a:lnTo>
                  <a:pt x="597699" y="2143245"/>
                </a:lnTo>
                <a:lnTo>
                  <a:pt x="590716" y="2136576"/>
                </a:lnTo>
                <a:lnTo>
                  <a:pt x="583415" y="2129907"/>
                </a:lnTo>
                <a:lnTo>
                  <a:pt x="576115" y="2123238"/>
                </a:lnTo>
                <a:lnTo>
                  <a:pt x="569132" y="2116570"/>
                </a:lnTo>
                <a:lnTo>
                  <a:pt x="561513" y="2110218"/>
                </a:lnTo>
                <a:lnTo>
                  <a:pt x="553895" y="2104185"/>
                </a:lnTo>
                <a:lnTo>
                  <a:pt x="538342" y="2088624"/>
                </a:lnTo>
                <a:lnTo>
                  <a:pt x="523106" y="2073063"/>
                </a:lnTo>
                <a:lnTo>
                  <a:pt x="515805" y="2065124"/>
                </a:lnTo>
                <a:lnTo>
                  <a:pt x="508505" y="2057185"/>
                </a:lnTo>
                <a:lnTo>
                  <a:pt x="501839" y="2048611"/>
                </a:lnTo>
                <a:lnTo>
                  <a:pt x="495808" y="2039719"/>
                </a:lnTo>
                <a:lnTo>
                  <a:pt x="489777" y="2032732"/>
                </a:lnTo>
                <a:lnTo>
                  <a:pt x="484063" y="2025746"/>
                </a:lnTo>
                <a:lnTo>
                  <a:pt x="472002" y="2012091"/>
                </a:lnTo>
                <a:lnTo>
                  <a:pt x="465971" y="2005104"/>
                </a:lnTo>
                <a:lnTo>
                  <a:pt x="460257" y="1998118"/>
                </a:lnTo>
                <a:lnTo>
                  <a:pt x="454543" y="1991131"/>
                </a:lnTo>
                <a:lnTo>
                  <a:pt x="449465" y="1983510"/>
                </a:lnTo>
                <a:lnTo>
                  <a:pt x="445338" y="1976523"/>
                </a:lnTo>
                <a:lnTo>
                  <a:pt x="440894" y="1969537"/>
                </a:lnTo>
                <a:lnTo>
                  <a:pt x="436451" y="1963186"/>
                </a:lnTo>
                <a:lnTo>
                  <a:pt x="433911" y="1959692"/>
                </a:lnTo>
                <a:lnTo>
                  <a:pt x="431689" y="1956517"/>
                </a:lnTo>
                <a:lnTo>
                  <a:pt x="424389" y="1947943"/>
                </a:lnTo>
                <a:lnTo>
                  <a:pt x="417723" y="1939368"/>
                </a:lnTo>
                <a:lnTo>
                  <a:pt x="411375" y="1929841"/>
                </a:lnTo>
                <a:lnTo>
                  <a:pt x="405978" y="1920314"/>
                </a:lnTo>
                <a:lnTo>
                  <a:pt x="394869" y="1900943"/>
                </a:lnTo>
                <a:lnTo>
                  <a:pt x="384077" y="1881572"/>
                </a:lnTo>
                <a:lnTo>
                  <a:pt x="376141" y="1865693"/>
                </a:lnTo>
                <a:lnTo>
                  <a:pt x="367253" y="1850133"/>
                </a:lnTo>
                <a:lnTo>
                  <a:pt x="358366" y="1834572"/>
                </a:lnTo>
                <a:lnTo>
                  <a:pt x="349478" y="1819329"/>
                </a:lnTo>
                <a:lnTo>
                  <a:pt x="340590" y="1803768"/>
                </a:lnTo>
                <a:lnTo>
                  <a:pt x="331703" y="1788525"/>
                </a:lnTo>
                <a:lnTo>
                  <a:pt x="323450" y="1772964"/>
                </a:lnTo>
                <a:lnTo>
                  <a:pt x="319641" y="1764708"/>
                </a:lnTo>
                <a:lnTo>
                  <a:pt x="316149" y="1756769"/>
                </a:lnTo>
                <a:lnTo>
                  <a:pt x="314879" y="1753593"/>
                </a:lnTo>
                <a:lnTo>
                  <a:pt x="313610" y="1750417"/>
                </a:lnTo>
                <a:lnTo>
                  <a:pt x="311388" y="1747559"/>
                </a:lnTo>
                <a:lnTo>
                  <a:pt x="309801" y="1745019"/>
                </a:lnTo>
                <a:lnTo>
                  <a:pt x="305357" y="1739938"/>
                </a:lnTo>
                <a:lnTo>
                  <a:pt x="300278" y="1735174"/>
                </a:lnTo>
                <a:lnTo>
                  <a:pt x="299008" y="1726282"/>
                </a:lnTo>
                <a:lnTo>
                  <a:pt x="297421" y="1717073"/>
                </a:lnTo>
                <a:lnTo>
                  <a:pt x="296152" y="1712310"/>
                </a:lnTo>
                <a:lnTo>
                  <a:pt x="295199" y="1708181"/>
                </a:lnTo>
                <a:lnTo>
                  <a:pt x="293612" y="1703735"/>
                </a:lnTo>
                <a:lnTo>
                  <a:pt x="291708" y="1699607"/>
                </a:lnTo>
                <a:lnTo>
                  <a:pt x="286947" y="1686904"/>
                </a:lnTo>
                <a:lnTo>
                  <a:pt x="282820" y="1674202"/>
                </a:lnTo>
                <a:lnTo>
                  <a:pt x="279011" y="1661499"/>
                </a:lnTo>
                <a:lnTo>
                  <a:pt x="275519" y="1648161"/>
                </a:lnTo>
                <a:lnTo>
                  <a:pt x="272028" y="1635141"/>
                </a:lnTo>
                <a:lnTo>
                  <a:pt x="269489" y="1622121"/>
                </a:lnTo>
                <a:lnTo>
                  <a:pt x="263775" y="1595763"/>
                </a:lnTo>
                <a:lnTo>
                  <a:pt x="253618" y="1542730"/>
                </a:lnTo>
                <a:lnTo>
                  <a:pt x="247904" y="1516372"/>
                </a:lnTo>
                <a:lnTo>
                  <a:pt x="244730" y="1503352"/>
                </a:lnTo>
                <a:lnTo>
                  <a:pt x="241873" y="1490014"/>
                </a:lnTo>
                <a:lnTo>
                  <a:pt x="238382" y="1474136"/>
                </a:lnTo>
                <a:lnTo>
                  <a:pt x="234572" y="1457940"/>
                </a:lnTo>
                <a:lnTo>
                  <a:pt x="230129" y="1442062"/>
                </a:lnTo>
                <a:lnTo>
                  <a:pt x="225685" y="1426501"/>
                </a:lnTo>
                <a:lnTo>
                  <a:pt x="219971" y="1410941"/>
                </a:lnTo>
                <a:lnTo>
                  <a:pt x="217432" y="1403637"/>
                </a:lnTo>
                <a:lnTo>
                  <a:pt x="214258" y="1396015"/>
                </a:lnTo>
                <a:lnTo>
                  <a:pt x="210766" y="1388394"/>
                </a:lnTo>
                <a:lnTo>
                  <a:pt x="207275" y="1380772"/>
                </a:lnTo>
                <a:lnTo>
                  <a:pt x="203465" y="1373468"/>
                </a:lnTo>
                <a:lnTo>
                  <a:pt x="199339" y="1366482"/>
                </a:lnTo>
                <a:lnTo>
                  <a:pt x="194260" y="1357272"/>
                </a:lnTo>
                <a:lnTo>
                  <a:pt x="188229" y="1348063"/>
                </a:lnTo>
                <a:lnTo>
                  <a:pt x="182516" y="1339171"/>
                </a:lnTo>
                <a:lnTo>
                  <a:pt x="176167" y="1330597"/>
                </a:lnTo>
                <a:lnTo>
                  <a:pt x="162836" y="1314083"/>
                </a:lnTo>
                <a:lnTo>
                  <a:pt x="149504" y="1297570"/>
                </a:lnTo>
                <a:lnTo>
                  <a:pt x="140299" y="1287725"/>
                </a:lnTo>
                <a:lnTo>
                  <a:pt x="130459" y="1278516"/>
                </a:lnTo>
                <a:lnTo>
                  <a:pt x="120302" y="1269942"/>
                </a:lnTo>
                <a:lnTo>
                  <a:pt x="110462" y="1261050"/>
                </a:lnTo>
                <a:lnTo>
                  <a:pt x="100304" y="1252158"/>
                </a:lnTo>
                <a:lnTo>
                  <a:pt x="90465" y="1242949"/>
                </a:lnTo>
                <a:lnTo>
                  <a:pt x="80942" y="1233740"/>
                </a:lnTo>
                <a:lnTo>
                  <a:pt x="76498" y="1228976"/>
                </a:lnTo>
                <a:lnTo>
                  <a:pt x="72054" y="1223577"/>
                </a:lnTo>
                <a:lnTo>
                  <a:pt x="68245" y="1220084"/>
                </a:lnTo>
                <a:lnTo>
                  <a:pt x="64754" y="1216909"/>
                </a:lnTo>
                <a:lnTo>
                  <a:pt x="61262" y="1213415"/>
                </a:lnTo>
                <a:lnTo>
                  <a:pt x="58088" y="1209605"/>
                </a:lnTo>
                <a:lnTo>
                  <a:pt x="52057" y="1201983"/>
                </a:lnTo>
                <a:lnTo>
                  <a:pt x="46343" y="1193726"/>
                </a:lnTo>
                <a:lnTo>
                  <a:pt x="35551" y="1177213"/>
                </a:lnTo>
                <a:lnTo>
                  <a:pt x="30155" y="1168639"/>
                </a:lnTo>
                <a:lnTo>
                  <a:pt x="24441" y="1160382"/>
                </a:lnTo>
                <a:lnTo>
                  <a:pt x="21585" y="1156254"/>
                </a:lnTo>
                <a:lnTo>
                  <a:pt x="19045" y="1151808"/>
                </a:lnTo>
                <a:lnTo>
                  <a:pt x="13332" y="1142916"/>
                </a:lnTo>
                <a:lnTo>
                  <a:pt x="10475" y="1138470"/>
                </a:lnTo>
                <a:lnTo>
                  <a:pt x="7618" y="1134342"/>
                </a:lnTo>
                <a:lnTo>
                  <a:pt x="4127" y="1130213"/>
                </a:lnTo>
                <a:lnTo>
                  <a:pt x="0" y="1126720"/>
                </a:lnTo>
                <a:lnTo>
                  <a:pt x="1905" y="1122592"/>
                </a:lnTo>
                <a:lnTo>
                  <a:pt x="4127" y="1117828"/>
                </a:lnTo>
                <a:lnTo>
                  <a:pt x="5396" y="1115606"/>
                </a:lnTo>
                <a:lnTo>
                  <a:pt x="6666" y="1114018"/>
                </a:lnTo>
                <a:lnTo>
                  <a:pt x="8571" y="1112112"/>
                </a:lnTo>
                <a:lnTo>
                  <a:pt x="10475" y="1110842"/>
                </a:lnTo>
                <a:lnTo>
                  <a:pt x="14601" y="1108619"/>
                </a:lnTo>
                <a:lnTo>
                  <a:pt x="19363" y="1106396"/>
                </a:lnTo>
                <a:lnTo>
                  <a:pt x="27298" y="1100997"/>
                </a:lnTo>
                <a:lnTo>
                  <a:pt x="35234" y="1095599"/>
                </a:lnTo>
                <a:lnTo>
                  <a:pt x="42852" y="1089883"/>
                </a:lnTo>
                <a:lnTo>
                  <a:pt x="57770" y="1078133"/>
                </a:lnTo>
                <a:lnTo>
                  <a:pt x="65706" y="1072099"/>
                </a:lnTo>
                <a:lnTo>
                  <a:pt x="73959" y="1067018"/>
                </a:lnTo>
                <a:lnTo>
                  <a:pt x="80942" y="1062572"/>
                </a:lnTo>
                <a:lnTo>
                  <a:pt x="87925" y="1058444"/>
                </a:lnTo>
                <a:lnTo>
                  <a:pt x="101892" y="1050505"/>
                </a:lnTo>
                <a:lnTo>
                  <a:pt x="108875" y="1046376"/>
                </a:lnTo>
                <a:lnTo>
                  <a:pt x="115858" y="1041613"/>
                </a:lnTo>
                <a:lnTo>
                  <a:pt x="122524" y="1037167"/>
                </a:lnTo>
                <a:lnTo>
                  <a:pt x="128555" y="1031768"/>
                </a:lnTo>
                <a:lnTo>
                  <a:pt x="143791" y="1020018"/>
                </a:lnTo>
                <a:lnTo>
                  <a:pt x="158709" y="1007634"/>
                </a:lnTo>
                <a:lnTo>
                  <a:pt x="172676" y="994931"/>
                </a:lnTo>
                <a:lnTo>
                  <a:pt x="186960" y="981593"/>
                </a:lnTo>
                <a:lnTo>
                  <a:pt x="200291" y="967938"/>
                </a:lnTo>
                <a:lnTo>
                  <a:pt x="213623" y="953965"/>
                </a:lnTo>
                <a:lnTo>
                  <a:pt x="226320" y="939675"/>
                </a:lnTo>
                <a:lnTo>
                  <a:pt x="238699" y="924749"/>
                </a:lnTo>
                <a:lnTo>
                  <a:pt x="246000" y="914587"/>
                </a:lnTo>
                <a:lnTo>
                  <a:pt x="253300" y="905060"/>
                </a:lnTo>
                <a:lnTo>
                  <a:pt x="268536" y="885371"/>
                </a:lnTo>
                <a:lnTo>
                  <a:pt x="284090" y="866000"/>
                </a:lnTo>
                <a:lnTo>
                  <a:pt x="291390" y="856155"/>
                </a:lnTo>
                <a:lnTo>
                  <a:pt x="298691" y="845993"/>
                </a:lnTo>
                <a:lnTo>
                  <a:pt x="300913" y="842817"/>
                </a:lnTo>
                <a:lnTo>
                  <a:pt x="303135" y="840277"/>
                </a:lnTo>
                <a:lnTo>
                  <a:pt x="305992" y="837736"/>
                </a:lnTo>
                <a:lnTo>
                  <a:pt x="309166" y="835831"/>
                </a:lnTo>
                <a:lnTo>
                  <a:pt x="315197" y="832020"/>
                </a:lnTo>
                <a:lnTo>
                  <a:pt x="318371" y="829797"/>
                </a:lnTo>
                <a:lnTo>
                  <a:pt x="321545" y="827892"/>
                </a:lnTo>
                <a:lnTo>
                  <a:pt x="347891" y="794865"/>
                </a:lnTo>
                <a:lnTo>
                  <a:pt x="361540" y="778352"/>
                </a:lnTo>
                <a:lnTo>
                  <a:pt x="374237" y="761521"/>
                </a:lnTo>
                <a:lnTo>
                  <a:pt x="386933" y="744690"/>
                </a:lnTo>
                <a:lnTo>
                  <a:pt x="399948" y="727541"/>
                </a:lnTo>
                <a:lnTo>
                  <a:pt x="412009" y="710393"/>
                </a:lnTo>
                <a:lnTo>
                  <a:pt x="424071" y="692927"/>
                </a:lnTo>
                <a:lnTo>
                  <a:pt x="430737" y="683400"/>
                </a:lnTo>
                <a:lnTo>
                  <a:pt x="437720" y="674190"/>
                </a:lnTo>
                <a:lnTo>
                  <a:pt x="444069" y="664346"/>
                </a:lnTo>
                <a:lnTo>
                  <a:pt x="450100" y="654819"/>
                </a:lnTo>
                <a:lnTo>
                  <a:pt x="456131" y="644657"/>
                </a:lnTo>
                <a:lnTo>
                  <a:pt x="461527" y="634812"/>
                </a:lnTo>
                <a:lnTo>
                  <a:pt x="466923" y="624650"/>
                </a:lnTo>
                <a:lnTo>
                  <a:pt x="472319" y="614488"/>
                </a:lnTo>
                <a:lnTo>
                  <a:pt x="482159" y="593211"/>
                </a:lnTo>
                <a:lnTo>
                  <a:pt x="491999" y="572252"/>
                </a:lnTo>
                <a:lnTo>
                  <a:pt x="510409" y="530334"/>
                </a:lnTo>
                <a:lnTo>
                  <a:pt x="517710" y="512232"/>
                </a:lnTo>
                <a:lnTo>
                  <a:pt x="524693" y="494449"/>
                </a:lnTo>
                <a:lnTo>
                  <a:pt x="531359" y="476347"/>
                </a:lnTo>
                <a:lnTo>
                  <a:pt x="537390" y="457929"/>
                </a:lnTo>
                <a:lnTo>
                  <a:pt x="550086" y="421726"/>
                </a:lnTo>
                <a:lnTo>
                  <a:pt x="556435" y="403943"/>
                </a:lnTo>
                <a:lnTo>
                  <a:pt x="563101" y="385524"/>
                </a:lnTo>
                <a:lnTo>
                  <a:pt x="568179" y="375679"/>
                </a:lnTo>
                <a:lnTo>
                  <a:pt x="573575" y="365835"/>
                </a:lnTo>
                <a:lnTo>
                  <a:pt x="585002" y="346463"/>
                </a:lnTo>
                <a:lnTo>
                  <a:pt x="596747" y="327727"/>
                </a:lnTo>
                <a:lnTo>
                  <a:pt x="602778" y="318200"/>
                </a:lnTo>
                <a:lnTo>
                  <a:pt x="608174" y="308673"/>
                </a:lnTo>
                <a:lnTo>
                  <a:pt x="620236" y="290890"/>
                </a:lnTo>
                <a:lnTo>
                  <a:pt x="626267" y="282315"/>
                </a:lnTo>
                <a:lnTo>
                  <a:pt x="632615" y="273741"/>
                </a:lnTo>
                <a:lnTo>
                  <a:pt x="638964" y="265484"/>
                </a:lnTo>
                <a:lnTo>
                  <a:pt x="645629" y="257545"/>
                </a:lnTo>
                <a:lnTo>
                  <a:pt x="652613" y="249606"/>
                </a:lnTo>
                <a:lnTo>
                  <a:pt x="660231" y="241985"/>
                </a:lnTo>
                <a:lnTo>
                  <a:pt x="668484" y="236586"/>
                </a:lnTo>
                <a:lnTo>
                  <a:pt x="677054" y="230552"/>
                </a:lnTo>
                <a:lnTo>
                  <a:pt x="684989" y="224519"/>
                </a:lnTo>
                <a:lnTo>
                  <a:pt x="692925" y="217850"/>
                </a:lnTo>
                <a:lnTo>
                  <a:pt x="698638" y="214992"/>
                </a:lnTo>
                <a:lnTo>
                  <a:pt x="704352" y="212769"/>
                </a:lnTo>
                <a:lnTo>
                  <a:pt x="710065" y="210228"/>
                </a:lnTo>
                <a:lnTo>
                  <a:pt x="716096" y="208005"/>
                </a:lnTo>
                <a:lnTo>
                  <a:pt x="722127" y="206100"/>
                </a:lnTo>
                <a:lnTo>
                  <a:pt x="727841" y="204830"/>
                </a:lnTo>
                <a:lnTo>
                  <a:pt x="734189" y="203242"/>
                </a:lnTo>
                <a:lnTo>
                  <a:pt x="740220" y="202289"/>
                </a:lnTo>
                <a:lnTo>
                  <a:pt x="746568" y="201971"/>
                </a:lnTo>
                <a:lnTo>
                  <a:pt x="752599" y="201654"/>
                </a:lnTo>
                <a:lnTo>
                  <a:pt x="758948" y="201654"/>
                </a:lnTo>
                <a:lnTo>
                  <a:pt x="765296" y="201971"/>
                </a:lnTo>
                <a:lnTo>
                  <a:pt x="771327" y="202607"/>
                </a:lnTo>
                <a:lnTo>
                  <a:pt x="777675" y="203559"/>
                </a:lnTo>
                <a:lnTo>
                  <a:pt x="783389" y="205465"/>
                </a:lnTo>
                <a:lnTo>
                  <a:pt x="789737" y="207053"/>
                </a:lnTo>
                <a:lnTo>
                  <a:pt x="807513" y="214357"/>
                </a:lnTo>
                <a:lnTo>
                  <a:pt x="825288" y="221978"/>
                </a:lnTo>
                <a:lnTo>
                  <a:pt x="833859" y="225789"/>
                </a:lnTo>
                <a:lnTo>
                  <a:pt x="842429" y="230235"/>
                </a:lnTo>
                <a:lnTo>
                  <a:pt x="850999" y="234681"/>
                </a:lnTo>
                <a:lnTo>
                  <a:pt x="859252" y="239444"/>
                </a:lnTo>
                <a:lnTo>
                  <a:pt x="875758" y="251512"/>
                </a:lnTo>
                <a:lnTo>
                  <a:pt x="884328" y="257863"/>
                </a:lnTo>
                <a:lnTo>
                  <a:pt x="892898" y="263262"/>
                </a:lnTo>
                <a:lnTo>
                  <a:pt x="894485" y="264849"/>
                </a:lnTo>
                <a:lnTo>
                  <a:pt x="896390" y="266120"/>
                </a:lnTo>
                <a:lnTo>
                  <a:pt x="897660" y="267707"/>
                </a:lnTo>
                <a:lnTo>
                  <a:pt x="898929" y="269930"/>
                </a:lnTo>
                <a:lnTo>
                  <a:pt x="901151" y="273741"/>
                </a:lnTo>
                <a:lnTo>
                  <a:pt x="902738" y="277869"/>
                </a:lnTo>
                <a:lnTo>
                  <a:pt x="904643" y="281998"/>
                </a:lnTo>
                <a:lnTo>
                  <a:pt x="906230" y="286126"/>
                </a:lnTo>
                <a:lnTo>
                  <a:pt x="907500" y="288032"/>
                </a:lnTo>
                <a:lnTo>
                  <a:pt x="909087" y="289619"/>
                </a:lnTo>
                <a:lnTo>
                  <a:pt x="910674" y="291207"/>
                </a:lnTo>
                <a:lnTo>
                  <a:pt x="912578" y="292795"/>
                </a:lnTo>
                <a:lnTo>
                  <a:pt x="922101" y="300417"/>
                </a:lnTo>
                <a:lnTo>
                  <a:pt x="931306" y="308356"/>
                </a:lnTo>
                <a:lnTo>
                  <a:pt x="940511" y="316930"/>
                </a:lnTo>
                <a:lnTo>
                  <a:pt x="944638" y="321376"/>
                </a:lnTo>
                <a:lnTo>
                  <a:pt x="948447" y="326139"/>
                </a:lnTo>
                <a:lnTo>
                  <a:pt x="958287" y="322011"/>
                </a:lnTo>
                <a:lnTo>
                  <a:pt x="953525" y="301052"/>
                </a:lnTo>
                <a:lnTo>
                  <a:pt x="960826" y="298194"/>
                </a:lnTo>
                <a:lnTo>
                  <a:pt x="968444" y="295971"/>
                </a:lnTo>
                <a:lnTo>
                  <a:pt x="975745" y="293430"/>
                </a:lnTo>
                <a:lnTo>
                  <a:pt x="983363" y="291525"/>
                </a:lnTo>
                <a:lnTo>
                  <a:pt x="990346" y="290255"/>
                </a:lnTo>
                <a:lnTo>
                  <a:pt x="997329" y="288667"/>
                </a:lnTo>
                <a:lnTo>
                  <a:pt x="1011613" y="284538"/>
                </a:lnTo>
                <a:lnTo>
                  <a:pt x="1025262" y="280092"/>
                </a:lnTo>
                <a:lnTo>
                  <a:pt x="1038911" y="274694"/>
                </a:lnTo>
                <a:lnTo>
                  <a:pt x="1052242" y="269613"/>
                </a:lnTo>
                <a:lnTo>
                  <a:pt x="1065891" y="264214"/>
                </a:lnTo>
                <a:lnTo>
                  <a:pt x="1079540" y="258498"/>
                </a:lnTo>
                <a:lnTo>
                  <a:pt x="1092872" y="253099"/>
                </a:lnTo>
                <a:lnTo>
                  <a:pt x="1104934" y="249289"/>
                </a:lnTo>
                <a:lnTo>
                  <a:pt x="1116678" y="244843"/>
                </a:lnTo>
                <a:lnTo>
                  <a:pt x="1128423" y="239762"/>
                </a:lnTo>
                <a:lnTo>
                  <a:pt x="1140167" y="234998"/>
                </a:lnTo>
                <a:lnTo>
                  <a:pt x="1151594" y="230235"/>
                </a:lnTo>
                <a:lnTo>
                  <a:pt x="1163339" y="225471"/>
                </a:lnTo>
                <a:lnTo>
                  <a:pt x="1175401" y="221025"/>
                </a:lnTo>
                <a:lnTo>
                  <a:pt x="1187145" y="216897"/>
                </a:lnTo>
                <a:lnTo>
                  <a:pt x="1204921" y="210228"/>
                </a:lnTo>
                <a:lnTo>
                  <a:pt x="1223014" y="203877"/>
                </a:lnTo>
                <a:lnTo>
                  <a:pt x="1240789" y="197843"/>
                </a:lnTo>
                <a:lnTo>
                  <a:pt x="1259199" y="191809"/>
                </a:lnTo>
                <a:lnTo>
                  <a:pt x="1295385" y="181012"/>
                </a:lnTo>
                <a:lnTo>
                  <a:pt x="1331888" y="169897"/>
                </a:lnTo>
                <a:lnTo>
                  <a:pt x="1340141" y="168310"/>
                </a:lnTo>
                <a:lnTo>
                  <a:pt x="1349029" y="166722"/>
                </a:lnTo>
                <a:lnTo>
                  <a:pt x="1365852" y="164181"/>
                </a:lnTo>
                <a:lnTo>
                  <a:pt x="1382675" y="162276"/>
                </a:lnTo>
                <a:lnTo>
                  <a:pt x="1399498" y="160371"/>
                </a:lnTo>
                <a:lnTo>
                  <a:pt x="1416956" y="158783"/>
                </a:lnTo>
                <a:lnTo>
                  <a:pt x="1433779" y="157195"/>
                </a:lnTo>
                <a:lnTo>
                  <a:pt x="1450603" y="154654"/>
                </a:lnTo>
                <a:lnTo>
                  <a:pt x="1467743" y="151796"/>
                </a:lnTo>
                <a:lnTo>
                  <a:pt x="1472822" y="151161"/>
                </a:lnTo>
                <a:lnTo>
                  <a:pt x="1477901" y="150844"/>
                </a:lnTo>
                <a:lnTo>
                  <a:pt x="1488058" y="150844"/>
                </a:lnTo>
                <a:lnTo>
                  <a:pt x="1497898" y="151479"/>
                </a:lnTo>
                <a:lnTo>
                  <a:pt x="1508055" y="153067"/>
                </a:lnTo>
                <a:lnTo>
                  <a:pt x="1517578" y="154654"/>
                </a:lnTo>
                <a:lnTo>
                  <a:pt x="1527735" y="156242"/>
                </a:lnTo>
                <a:lnTo>
                  <a:pt x="1547415" y="161006"/>
                </a:lnTo>
                <a:lnTo>
                  <a:pt x="1555986" y="151796"/>
                </a:lnTo>
                <a:lnTo>
                  <a:pt x="1564238" y="142587"/>
                </a:lnTo>
                <a:lnTo>
                  <a:pt x="1572174" y="133377"/>
                </a:lnTo>
                <a:lnTo>
                  <a:pt x="1580109" y="123215"/>
                </a:lnTo>
                <a:lnTo>
                  <a:pt x="1595345" y="103526"/>
                </a:lnTo>
                <a:lnTo>
                  <a:pt x="1609947" y="83202"/>
                </a:lnTo>
                <a:lnTo>
                  <a:pt x="1614391" y="78439"/>
                </a:lnTo>
                <a:lnTo>
                  <a:pt x="1618834" y="73675"/>
                </a:lnTo>
                <a:lnTo>
                  <a:pt x="1623596" y="68912"/>
                </a:lnTo>
                <a:lnTo>
                  <a:pt x="1628357" y="64783"/>
                </a:lnTo>
                <a:lnTo>
                  <a:pt x="1638832" y="56527"/>
                </a:lnTo>
                <a:lnTo>
                  <a:pt x="1648989" y="48588"/>
                </a:lnTo>
                <a:lnTo>
                  <a:pt x="1654068" y="44459"/>
                </a:lnTo>
                <a:lnTo>
                  <a:pt x="1659147" y="40649"/>
                </a:lnTo>
                <a:lnTo>
                  <a:pt x="1664543" y="37473"/>
                </a:lnTo>
                <a:lnTo>
                  <a:pt x="1670574" y="34932"/>
                </a:lnTo>
                <a:lnTo>
                  <a:pt x="1682001" y="29216"/>
                </a:lnTo>
                <a:lnTo>
                  <a:pt x="1687714" y="26676"/>
                </a:lnTo>
                <a:lnTo>
                  <a:pt x="1693110" y="23500"/>
                </a:lnTo>
                <a:lnTo>
                  <a:pt x="1698506" y="20324"/>
                </a:lnTo>
                <a:lnTo>
                  <a:pt x="1703585" y="17466"/>
                </a:lnTo>
                <a:lnTo>
                  <a:pt x="1708664" y="15243"/>
                </a:lnTo>
                <a:lnTo>
                  <a:pt x="1714060" y="12703"/>
                </a:lnTo>
                <a:lnTo>
                  <a:pt x="1719456" y="10797"/>
                </a:lnTo>
                <a:lnTo>
                  <a:pt x="1724852" y="8892"/>
                </a:lnTo>
                <a:lnTo>
                  <a:pt x="1736279" y="5399"/>
                </a:lnTo>
                <a:lnTo>
                  <a:pt x="1747706" y="3176"/>
                </a:lnTo>
                <a:lnTo>
                  <a:pt x="1759133" y="1271"/>
                </a:lnTo>
                <a:lnTo>
                  <a:pt x="1770878" y="318"/>
                </a:lnTo>
                <a:lnTo>
                  <a:pt x="1782622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84" name="组合 83"/>
          <p:cNvGrpSpPr/>
          <p:nvPr/>
        </p:nvGrpSpPr>
        <p:grpSpPr>
          <a:xfrm>
            <a:off x="4415155" y="2653665"/>
            <a:ext cx="138430" cy="1426210"/>
            <a:chOff x="6953" y="4179"/>
            <a:chExt cx="218" cy="2246"/>
          </a:xfrm>
          <a:solidFill>
            <a:schemeClr val="tx1">
              <a:lumMod val="65000"/>
              <a:lumOff val="35000"/>
            </a:schemeClr>
          </a:solidFill>
        </p:grpSpPr>
        <p:cxnSp>
          <p:nvCxnSpPr>
            <p:cNvPr id="81" name="直接连接符 80"/>
            <p:cNvCxnSpPr/>
            <p:nvPr/>
          </p:nvCxnSpPr>
          <p:spPr>
            <a:xfrm flipH="1">
              <a:off x="7062" y="4305"/>
              <a:ext cx="0" cy="2121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椭圆 82"/>
            <p:cNvSpPr/>
            <p:nvPr/>
          </p:nvSpPr>
          <p:spPr>
            <a:xfrm>
              <a:off x="6953" y="4179"/>
              <a:ext cx="218" cy="21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82" name="文本框 81"/>
          <p:cNvSpPr txBox="1"/>
          <p:nvPr/>
        </p:nvSpPr>
        <p:spPr>
          <a:xfrm>
            <a:off x="4852035" y="2353499"/>
            <a:ext cx="5975985" cy="172701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3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第三部分</a:t>
            </a:r>
            <a:endParaRPr lang="en-US" altLang="zh-CN" sz="32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571500" indent="-571500" algn="l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4400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文本研读</a:t>
            </a:r>
            <a:endParaRPr lang="en-US" altLang="zh-CN" sz="36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30629" y="130629"/>
            <a:ext cx="11899075" cy="6590805"/>
          </a:xfrm>
          <a:prstGeom prst="rect">
            <a:avLst/>
          </a:prstGeom>
          <a:noFill/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" grpId="0" bldLvl="0" animBg="1"/>
      <p:bldP spid="82" grpId="0" bldLvl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文本框 35"/>
          <p:cNvSpPr txBox="1"/>
          <p:nvPr/>
        </p:nvSpPr>
        <p:spPr>
          <a:xfrm>
            <a:off x="1020445" y="1718310"/>
            <a:ext cx="1047305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【</a:t>
            </a:r>
            <a:r>
              <a:rPr lang="zh-CN" alt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思考</a:t>
            </a:r>
            <a:r>
              <a:rPr lang="en-US" altLang="zh-CN" sz="2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1】</a:t>
            </a:r>
            <a:r>
              <a:rPr lang="zh-CN" alt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畅谈感受</a:t>
            </a:r>
            <a:br>
              <a:rPr lang="zh-CN" alt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</a:br>
            <a:r>
              <a:rPr lang="zh-CN" alt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任务：读了这些描写田园风光的诗句你有什么感受？</a:t>
            </a:r>
            <a:endParaRPr lang="zh-CN" altLang="en-US" sz="2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参考： </a:t>
            </a:r>
            <a:endParaRPr lang="en-US" altLang="zh-CN" sz="240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感受一：感受到田园诗意美，如宁静祥和、清新自然等</a:t>
            </a:r>
            <a:r>
              <a:rPr lang="en-US" altLang="zh-CN" sz="24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;</a:t>
            </a:r>
            <a:endParaRPr lang="en-US" altLang="zh-CN" sz="240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感受二：觉得这些不过是农村很普通的景物，似乎没有什么诗意</a:t>
            </a:r>
            <a:r>
              <a:rPr lang="en-US" altLang="zh-CN" sz="24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;</a:t>
            </a:r>
            <a:r>
              <a:rPr lang="zh-CN" altLang="en-US" sz="24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但多少都能感受到作者对田园景物的喜爱之情，以及回归田园的轻松愉悦。</a:t>
            </a:r>
            <a:endParaRPr lang="zh-CN" altLang="en-US" sz="240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30629" y="130629"/>
            <a:ext cx="11899075" cy="6590805"/>
          </a:xfrm>
          <a:prstGeom prst="rect">
            <a:avLst/>
          </a:prstGeom>
          <a:noFill/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812244" y="559107"/>
            <a:ext cx="2310520" cy="461665"/>
          </a:xfrm>
          <a:prstGeom prst="rect">
            <a:avLst/>
          </a:prstGeom>
          <a:noFill/>
          <a:effectLst>
            <a:reflection blurRad="6350" stA="50000" endA="300" endPos="55000" dir="5400000" sy="-100000" algn="bl" rotWithShape="0"/>
          </a:effectLst>
        </p:spPr>
        <p:txBody>
          <a:bodyPr wrap="square" rtlCol="0">
            <a:spAutoFit/>
          </a:bodyPr>
          <a:lstStyle/>
          <a:p>
            <a:pPr marL="342900" indent="-342900" algn="dist">
              <a:buFont typeface="Wingdings" panose="05000000000000000000" pitchFamily="2" charset="2"/>
              <a:buChar char="n"/>
            </a:pPr>
            <a:r>
              <a:rPr kumimoji="1" lang="zh-CN" altLang="en-US" sz="2400" b="1">
                <a:latin typeface="微软雅黑" panose="020B0503020204020204" charset="-122"/>
                <a:ea typeface="微软雅黑" panose="020B0503020204020204" charset="-122"/>
              </a:rPr>
              <a:t>问题探究</a:t>
            </a:r>
            <a:endParaRPr kumimoji="1" lang="zh-CN" altLang="en-US" sz="2400" b="1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文本框 35"/>
          <p:cNvSpPr txBox="1"/>
          <p:nvPr/>
        </p:nvSpPr>
        <p:spPr>
          <a:xfrm>
            <a:off x="967740" y="1945005"/>
            <a:ext cx="8949055" cy="2637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30000"/>
              </a:lnSpc>
            </a:pPr>
            <a:r>
              <a:rPr lang="en-US" altLang="zh-CN" sz="2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【</a:t>
            </a:r>
            <a:r>
              <a:rPr lang="zh-CN" alt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思考</a:t>
            </a:r>
            <a:r>
              <a:rPr lang="en-US" altLang="zh-CN" sz="2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2】</a:t>
            </a:r>
            <a:r>
              <a:rPr lang="zh-CN" alt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研读内容</a:t>
            </a:r>
            <a:endParaRPr lang="zh-CN" altLang="en-US" sz="2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230000"/>
              </a:lnSpc>
            </a:pPr>
            <a:r>
              <a:rPr lang="zh-CN" alt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（一）本诗的诗眼是哪一个字？</a:t>
            </a:r>
            <a:endParaRPr lang="zh-CN" altLang="en-US" sz="2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230000"/>
              </a:lnSpc>
            </a:pPr>
            <a:r>
              <a:rPr lang="zh-CN" alt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        明确 </a:t>
            </a:r>
            <a:r>
              <a:rPr lang="zh-CN" altLang="en-US" sz="24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   </a:t>
            </a:r>
            <a:r>
              <a:rPr lang="zh-CN" altLang="en-US" sz="2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归</a:t>
            </a:r>
            <a:endParaRPr lang="zh-CN" altLang="en-US" sz="2400" b="1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30629" y="130629"/>
            <a:ext cx="11899075" cy="6590805"/>
          </a:xfrm>
          <a:prstGeom prst="rect">
            <a:avLst/>
          </a:prstGeom>
          <a:noFill/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925274" y="587682"/>
            <a:ext cx="2310520" cy="461665"/>
          </a:xfrm>
          <a:prstGeom prst="rect">
            <a:avLst/>
          </a:prstGeom>
          <a:noFill/>
          <a:effectLst>
            <a:reflection blurRad="6350" stA="50000" endA="300" endPos="55000" dir="5400000" sy="-100000" algn="bl" rotWithShape="0"/>
          </a:effectLst>
        </p:spPr>
        <p:txBody>
          <a:bodyPr wrap="square" rtlCol="0">
            <a:spAutoFit/>
          </a:bodyPr>
          <a:lstStyle/>
          <a:p>
            <a:pPr marL="342900" indent="-342900" algn="dist">
              <a:buFont typeface="Wingdings" panose="05000000000000000000" pitchFamily="2" charset="2"/>
              <a:buChar char="n"/>
            </a:pPr>
            <a:r>
              <a:rPr kumimoji="1" lang="zh-CN" altLang="en-US" sz="2400" b="1">
                <a:latin typeface="微软雅黑" panose="020B0503020204020204" charset="-122"/>
                <a:ea typeface="微软雅黑" panose="020B0503020204020204" charset="-122"/>
              </a:rPr>
              <a:t>问题探究</a:t>
            </a:r>
            <a:endParaRPr kumimoji="1" lang="zh-CN" altLang="en-US" sz="2400" b="1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文本框 35"/>
          <p:cNvSpPr txBox="1"/>
          <p:nvPr/>
        </p:nvSpPr>
        <p:spPr>
          <a:xfrm>
            <a:off x="998855" y="1621155"/>
            <a:ext cx="10162540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（二）从何而归？</a:t>
            </a:r>
            <a:endParaRPr lang="zh-CN" altLang="en-US" sz="2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  “尘网”、“樊笼”</a:t>
            </a:r>
            <a:endParaRPr lang="zh-CN" altLang="en-US" sz="240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endParaRPr lang="zh-CN" altLang="en-US" sz="240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1.</a:t>
            </a:r>
            <a:r>
              <a:rPr lang="zh-CN" alt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诗人把“尘网”、“樊笼”指的是什么？表达了怎样的情感？</a:t>
            </a:r>
            <a:endParaRPr lang="zh-CN" altLang="en-US" sz="2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endParaRPr lang="zh-CN" altLang="en-US" sz="2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在这里“尘网”“樊笼”指代的是官场生活，并通过这样的比喻，表达了对勾心斗角、尔虞我诈的官场的极端厌恶。</a:t>
            </a:r>
            <a:endParaRPr lang="zh-CN" altLang="en-US" sz="240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30629" y="130629"/>
            <a:ext cx="11899075" cy="6590805"/>
          </a:xfrm>
          <a:prstGeom prst="rect">
            <a:avLst/>
          </a:prstGeom>
          <a:noFill/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621109" y="517197"/>
            <a:ext cx="2310520" cy="461665"/>
          </a:xfrm>
          <a:prstGeom prst="rect">
            <a:avLst/>
          </a:prstGeom>
          <a:noFill/>
          <a:effectLst>
            <a:reflection blurRad="6350" stA="50000" endA="300" endPos="55000" dir="5400000" sy="-100000" algn="bl" rotWithShape="0"/>
          </a:effectLst>
        </p:spPr>
        <p:txBody>
          <a:bodyPr wrap="square" rtlCol="0">
            <a:spAutoFit/>
          </a:bodyPr>
          <a:lstStyle/>
          <a:p>
            <a:pPr marL="342900" indent="-342900" algn="dist">
              <a:buFont typeface="Wingdings" panose="05000000000000000000" pitchFamily="2" charset="2"/>
              <a:buChar char="n"/>
            </a:pPr>
            <a:r>
              <a:rPr kumimoji="1" lang="zh-CN" altLang="en-US" sz="2400" b="1">
                <a:latin typeface="微软雅黑" panose="020B0503020204020204" charset="-122"/>
                <a:ea typeface="微软雅黑" panose="020B0503020204020204" charset="-122"/>
              </a:rPr>
              <a:t>问题探究</a:t>
            </a:r>
            <a:endParaRPr kumimoji="1" lang="zh-CN" altLang="en-US" sz="2400" b="1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570865" y="4656455"/>
            <a:ext cx="6928485" cy="1029970"/>
          </a:xfrm>
          <a:prstGeom prst="rect">
            <a:avLst/>
          </a:prstGeom>
          <a:noFill/>
          <a:ln w="3810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3595" y="372110"/>
            <a:ext cx="6664325" cy="5650230"/>
          </a:xfrm>
        </p:spPr>
        <p:txBody>
          <a:bodyPr/>
          <a:p>
            <a:pPr marL="0" indent="0">
              <a:lnSpc>
                <a:spcPct val="140000"/>
              </a:lnSpc>
              <a:buNone/>
            </a:pPr>
            <a:r>
              <a:rPr lang="en-US" altLang="zh-CN"/>
              <a:t>                 </a:t>
            </a:r>
            <a:r>
              <a:rPr lang="en-US" altLang="zh-CN" sz="4400">
                <a:latin typeface="华文行楷" panose="02010800040101010101" charset="-122"/>
                <a:ea typeface="华文行楷" panose="02010800040101010101" charset="-122"/>
                <a:cs typeface="华文行楷" panose="02010800040101010101" charset="-122"/>
              </a:rPr>
              <a:t>        </a:t>
            </a:r>
            <a:r>
              <a:rPr lang="zh-CN" altLang="en-US" sz="4400">
                <a:latin typeface="华文行楷" panose="02010800040101010101" charset="-122"/>
                <a:ea typeface="华文行楷" panose="02010800040101010101" charset="-122"/>
                <a:cs typeface="华文行楷" panose="02010800040101010101" charset="-122"/>
              </a:rPr>
              <a:t>其三</a:t>
            </a:r>
            <a:endParaRPr lang="zh-CN" altLang="en-US" sz="4400">
              <a:latin typeface="华文行楷" panose="02010800040101010101" charset="-122"/>
              <a:ea typeface="华文行楷" panose="02010800040101010101" charset="-122"/>
              <a:cs typeface="华文行楷" panose="02010800040101010101" charset="-122"/>
            </a:endParaRPr>
          </a:p>
          <a:p>
            <a:pPr marL="0" indent="0">
              <a:lnSpc>
                <a:spcPct val="140000"/>
              </a:lnSpc>
              <a:buNone/>
            </a:pPr>
            <a:r>
              <a:rPr lang="zh-CN" altLang="en-US" sz="4400">
                <a:latin typeface="华文行楷" panose="02010800040101010101" charset="-122"/>
                <a:ea typeface="华文行楷" panose="02010800040101010101" charset="-122"/>
                <a:cs typeface="华文行楷" panose="02010800040101010101" charset="-122"/>
              </a:rPr>
              <a:t>种豆南山下，草盛豆苗稀。</a:t>
            </a:r>
            <a:endParaRPr lang="zh-CN" altLang="en-US" sz="4400">
              <a:latin typeface="华文行楷" panose="02010800040101010101" charset="-122"/>
              <a:ea typeface="华文行楷" panose="02010800040101010101" charset="-122"/>
              <a:cs typeface="华文行楷" panose="02010800040101010101" charset="-122"/>
            </a:endParaRPr>
          </a:p>
          <a:p>
            <a:pPr marL="0" indent="0">
              <a:lnSpc>
                <a:spcPct val="140000"/>
              </a:lnSpc>
              <a:buNone/>
            </a:pPr>
            <a:r>
              <a:rPr lang="zh-CN" altLang="en-US" sz="4400">
                <a:latin typeface="华文行楷" panose="02010800040101010101" charset="-122"/>
                <a:ea typeface="华文行楷" panose="02010800040101010101" charset="-122"/>
                <a:cs typeface="华文行楷" panose="02010800040101010101" charset="-122"/>
              </a:rPr>
              <a:t>晨兴理荒秽，带月荷锄归。</a:t>
            </a:r>
            <a:endParaRPr lang="zh-CN" altLang="en-US" sz="4400">
              <a:latin typeface="华文行楷" panose="02010800040101010101" charset="-122"/>
              <a:ea typeface="华文行楷" panose="02010800040101010101" charset="-122"/>
              <a:cs typeface="华文行楷" panose="02010800040101010101" charset="-122"/>
            </a:endParaRPr>
          </a:p>
          <a:p>
            <a:pPr marL="0" indent="0">
              <a:lnSpc>
                <a:spcPct val="140000"/>
              </a:lnSpc>
              <a:buNone/>
            </a:pPr>
            <a:r>
              <a:rPr lang="zh-CN" altLang="en-US" sz="4400">
                <a:latin typeface="华文行楷" panose="02010800040101010101" charset="-122"/>
                <a:ea typeface="华文行楷" panose="02010800040101010101" charset="-122"/>
                <a:cs typeface="华文行楷" panose="02010800040101010101" charset="-122"/>
              </a:rPr>
              <a:t>道狭草木长，夕露沾我衣。</a:t>
            </a:r>
            <a:endParaRPr lang="zh-CN" altLang="en-US" sz="4400">
              <a:latin typeface="华文行楷" panose="02010800040101010101" charset="-122"/>
              <a:ea typeface="华文行楷" panose="02010800040101010101" charset="-122"/>
              <a:cs typeface="华文行楷" panose="02010800040101010101" charset="-122"/>
            </a:endParaRPr>
          </a:p>
          <a:p>
            <a:pPr marL="0" indent="0">
              <a:lnSpc>
                <a:spcPct val="140000"/>
              </a:lnSpc>
              <a:buNone/>
            </a:pPr>
            <a:r>
              <a:rPr lang="zh-CN" altLang="en-US" sz="4400">
                <a:latin typeface="华文行楷" panose="02010800040101010101" charset="-122"/>
                <a:ea typeface="华文行楷" panose="02010800040101010101" charset="-122"/>
                <a:cs typeface="华文行楷" panose="02010800040101010101" charset="-122"/>
              </a:rPr>
              <a:t>衣沾不足惜，但使愿无违。</a:t>
            </a:r>
            <a:endParaRPr lang="zh-CN" altLang="en-US" sz="4400">
              <a:latin typeface="华文行楷" panose="02010800040101010101" charset="-122"/>
              <a:ea typeface="华文行楷" panose="02010800040101010101" charset="-122"/>
              <a:cs typeface="华文行楷" panose="0201080004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156575" y="845820"/>
            <a:ext cx="3767455" cy="26022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70000"/>
              </a:lnSpc>
            </a:pPr>
            <a:r>
              <a:rPr lang="zh-CN" altLang="en-US" sz="2400"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</a:rPr>
              <a:t>为了不违背躬耕隐居的理想愿望，农活再苦再累也不惧，那么“夕露沾衣”就更不足为“惜”了。</a:t>
            </a:r>
            <a:endParaRPr lang="zh-CN" altLang="en-US" sz="2400">
              <a:latin typeface="新宋体" panose="02010609030101010101" charset="-122"/>
              <a:ea typeface="新宋体" panose="02010609030101010101" charset="-122"/>
              <a:cs typeface="新宋体" panose="02010609030101010101" charset="-122"/>
            </a:endParaRPr>
          </a:p>
        </p:txBody>
      </p:sp>
      <p:cxnSp>
        <p:nvCxnSpPr>
          <p:cNvPr id="6" name="直接箭头连接符 5"/>
          <p:cNvCxnSpPr/>
          <p:nvPr/>
        </p:nvCxnSpPr>
        <p:spPr>
          <a:xfrm flipV="1">
            <a:off x="7611745" y="3597910"/>
            <a:ext cx="1312545" cy="14674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4" grpId="0"/>
      <p:bldP spid="4" grpId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文本框 35"/>
          <p:cNvSpPr txBox="1"/>
          <p:nvPr/>
        </p:nvSpPr>
        <p:spPr>
          <a:xfrm>
            <a:off x="866775" y="1550670"/>
            <a:ext cx="1072515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2.“</a:t>
            </a:r>
            <a:r>
              <a:rPr lang="zh-CN" alt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羁鸟”、“池鱼”指的是什么？</a:t>
            </a:r>
            <a:endParaRPr lang="zh-CN" altLang="en-US" sz="2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endParaRPr lang="zh-CN" altLang="en-US" sz="240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在这里，诗人用“羁鸟”和“池鱼”自喻，意在说明误入官场，深受束缚、迫切要求摆脱束缚、回归农村的心志。这里一方面表现了陶渊明对误入官场的痛心，对黑暗官场的嫌弃，一方面表现了他渴望摆脱官场束缚、回归田园、获得自由的迫切心情。</a:t>
            </a:r>
            <a:endParaRPr lang="zh-CN" altLang="en-US" sz="240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30629" y="130629"/>
            <a:ext cx="11899075" cy="6590805"/>
          </a:xfrm>
          <a:prstGeom prst="rect">
            <a:avLst/>
          </a:prstGeom>
          <a:noFill/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804624" y="404802"/>
            <a:ext cx="2310520" cy="461665"/>
          </a:xfrm>
          <a:prstGeom prst="rect">
            <a:avLst/>
          </a:prstGeom>
          <a:noFill/>
          <a:effectLst>
            <a:reflection blurRad="6350" stA="50000" endA="300" endPos="55000" dir="5400000" sy="-100000" algn="bl" rotWithShape="0"/>
          </a:effectLst>
        </p:spPr>
        <p:txBody>
          <a:bodyPr wrap="square" rtlCol="0">
            <a:spAutoFit/>
          </a:bodyPr>
          <a:lstStyle/>
          <a:p>
            <a:pPr marL="342900" indent="-342900" algn="dist">
              <a:buFont typeface="Wingdings" panose="05000000000000000000" pitchFamily="2" charset="2"/>
              <a:buChar char="n"/>
            </a:pPr>
            <a:r>
              <a:rPr kumimoji="1" lang="zh-CN" altLang="en-US" sz="2400" b="1">
                <a:latin typeface="微软雅黑" panose="020B0503020204020204" charset="-122"/>
                <a:ea typeface="微软雅黑" panose="020B0503020204020204" charset="-122"/>
              </a:rPr>
              <a:t>问题探究</a:t>
            </a:r>
            <a:endParaRPr kumimoji="1" lang="zh-CN" altLang="en-US" sz="2400" b="1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文本框 35"/>
          <p:cNvSpPr txBox="1"/>
          <p:nvPr/>
        </p:nvSpPr>
        <p:spPr>
          <a:xfrm>
            <a:off x="570865" y="1536065"/>
            <a:ext cx="11459210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（三）为何而归？</a:t>
            </a:r>
            <a:endParaRPr lang="zh-CN" altLang="en-US" sz="2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“少无适俗韵，性本爱丘山。”</a:t>
            </a:r>
            <a:endParaRPr lang="zh-CN" altLang="en-US" sz="240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endParaRPr lang="zh-CN" altLang="en-US" sz="240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1.“</a:t>
            </a:r>
            <a:r>
              <a:rPr lang="zh-CN" alt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适俗”在文中具体指什么？</a:t>
            </a:r>
            <a:endParaRPr lang="zh-CN" altLang="en-US" sz="2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endParaRPr lang="zh-CN" altLang="en-US" sz="240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适应仕途中繁缛的礼节限制和尔虞我诈的权势之争，诗人说自已缺乏应酬官场的气质和情操，显示了他不同流合污的高尚情操。</a:t>
            </a:r>
            <a:endParaRPr lang="zh-CN" altLang="en-US" sz="240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30629" y="130629"/>
            <a:ext cx="11899075" cy="6590805"/>
          </a:xfrm>
          <a:prstGeom prst="rect">
            <a:avLst/>
          </a:prstGeom>
          <a:noFill/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677624" y="503227"/>
            <a:ext cx="2310520" cy="461665"/>
          </a:xfrm>
          <a:prstGeom prst="rect">
            <a:avLst/>
          </a:prstGeom>
          <a:noFill/>
          <a:effectLst>
            <a:reflection blurRad="6350" stA="50000" endA="300" endPos="55000" dir="5400000" sy="-100000" algn="bl" rotWithShape="0"/>
          </a:effectLst>
        </p:spPr>
        <p:txBody>
          <a:bodyPr wrap="square" rtlCol="0">
            <a:spAutoFit/>
          </a:bodyPr>
          <a:lstStyle/>
          <a:p>
            <a:pPr marL="342900" indent="-342900" algn="dist">
              <a:buFont typeface="Wingdings" panose="05000000000000000000" pitchFamily="2" charset="2"/>
              <a:buChar char="n"/>
            </a:pPr>
            <a:r>
              <a:rPr kumimoji="1" lang="zh-CN" altLang="en-US" sz="2400" b="1">
                <a:latin typeface="微软雅黑" panose="020B0503020204020204" charset="-122"/>
                <a:ea typeface="微软雅黑" panose="020B0503020204020204" charset="-122"/>
              </a:rPr>
              <a:t>问题探究</a:t>
            </a:r>
            <a:endParaRPr kumimoji="1" lang="zh-CN" altLang="en-US" sz="2400" b="1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文本框 35"/>
          <p:cNvSpPr txBox="1"/>
          <p:nvPr/>
        </p:nvSpPr>
        <p:spPr>
          <a:xfrm>
            <a:off x="1083310" y="1818640"/>
            <a:ext cx="969708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2.“</a:t>
            </a:r>
            <a:r>
              <a:rPr lang="zh-CN" alt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爱丘山”、“守拙”表达了诗人怎样的思想感情？</a:t>
            </a:r>
            <a:endParaRPr lang="zh-CN" altLang="en-US" sz="2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endParaRPr lang="zh-CN" altLang="en-US" sz="240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对田园生活的向往。</a:t>
            </a:r>
            <a:endParaRPr lang="zh-CN" altLang="en-US" sz="240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30629" y="130629"/>
            <a:ext cx="11899075" cy="6590805"/>
          </a:xfrm>
          <a:prstGeom prst="rect">
            <a:avLst/>
          </a:prstGeom>
          <a:noFill/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494109" y="474652"/>
            <a:ext cx="2310520" cy="461665"/>
          </a:xfrm>
          <a:prstGeom prst="rect">
            <a:avLst/>
          </a:prstGeom>
          <a:noFill/>
          <a:effectLst>
            <a:reflection blurRad="6350" stA="50000" endA="300" endPos="55000" dir="5400000" sy="-100000" algn="bl" rotWithShape="0"/>
          </a:effectLst>
        </p:spPr>
        <p:txBody>
          <a:bodyPr wrap="square" rtlCol="0">
            <a:spAutoFit/>
          </a:bodyPr>
          <a:lstStyle/>
          <a:p>
            <a:pPr marL="342900" indent="-342900" algn="dist">
              <a:buFont typeface="Wingdings" panose="05000000000000000000" pitchFamily="2" charset="2"/>
              <a:buChar char="n"/>
            </a:pPr>
            <a:r>
              <a:rPr kumimoji="1" lang="zh-CN" altLang="en-US" sz="2400" b="1">
                <a:latin typeface="微软雅黑" panose="020B0503020204020204" charset="-122"/>
                <a:ea typeface="微软雅黑" panose="020B0503020204020204" charset="-122"/>
              </a:rPr>
              <a:t>问题探究</a:t>
            </a:r>
            <a:endParaRPr kumimoji="1" lang="zh-CN" altLang="en-US" sz="2400" b="1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文本框 35"/>
          <p:cNvSpPr txBox="1"/>
          <p:nvPr/>
        </p:nvSpPr>
        <p:spPr>
          <a:xfrm>
            <a:off x="802640" y="1918970"/>
            <a:ext cx="1058672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3.“</a:t>
            </a:r>
            <a:r>
              <a:rPr lang="zh-CN" alt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误入尘网中，一去三十年”表达了诗人怎样的感情？</a:t>
            </a:r>
            <a:endParaRPr lang="zh-CN" altLang="en-US" sz="2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endParaRPr lang="zh-CN" altLang="en-US" sz="240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这两句诗的意思是入仕做官，非其本性使然，而是一大失误。“误”既表现了陶渊明的后悔和厌恶之情。东晋末年权力之争剧烈，陶渊明既不愿成为上层统治阶级矛盾斗争的牺牲品，也不愿成为政治野心家争夺的工具，但是途生活却将他紧紧束缚在野心家们政治斗争的罗网之中，因此十分痛苦。</a:t>
            </a:r>
            <a:endParaRPr lang="zh-CN" altLang="en-US" sz="240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30629" y="130629"/>
            <a:ext cx="11899075" cy="6590805"/>
          </a:xfrm>
          <a:prstGeom prst="rect">
            <a:avLst/>
          </a:prstGeom>
          <a:noFill/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925274" y="615622"/>
            <a:ext cx="2310520" cy="461665"/>
          </a:xfrm>
          <a:prstGeom prst="rect">
            <a:avLst/>
          </a:prstGeom>
          <a:noFill/>
          <a:effectLst>
            <a:reflection blurRad="6350" stA="50000" endA="300" endPos="55000" dir="5400000" sy="-100000" algn="bl" rotWithShape="0"/>
          </a:effectLst>
        </p:spPr>
        <p:txBody>
          <a:bodyPr wrap="square" rtlCol="0">
            <a:spAutoFit/>
          </a:bodyPr>
          <a:lstStyle/>
          <a:p>
            <a:pPr marL="342900" indent="-342900" algn="dist">
              <a:buFont typeface="Wingdings" panose="05000000000000000000" pitchFamily="2" charset="2"/>
              <a:buChar char="n"/>
            </a:pPr>
            <a:r>
              <a:rPr kumimoji="1" lang="zh-CN" altLang="en-US" sz="2400" b="1">
                <a:latin typeface="微软雅黑" panose="020B0503020204020204" charset="-122"/>
                <a:ea typeface="微软雅黑" panose="020B0503020204020204" charset="-122"/>
              </a:rPr>
              <a:t>问题探究</a:t>
            </a:r>
            <a:endParaRPr kumimoji="1" lang="zh-CN" altLang="en-US" sz="2400" b="1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文本框 35"/>
          <p:cNvSpPr txBox="1"/>
          <p:nvPr/>
        </p:nvSpPr>
        <p:spPr>
          <a:xfrm>
            <a:off x="858520" y="1439545"/>
            <a:ext cx="10681970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（四）归向何处？</a:t>
            </a:r>
            <a:endParaRPr lang="zh-CN" altLang="en-US" sz="2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   归向田园。</a:t>
            </a:r>
            <a:endParaRPr lang="zh-CN" altLang="en-US" sz="240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endParaRPr lang="zh-CN" altLang="en-US" sz="240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1.</a:t>
            </a:r>
            <a:r>
              <a:rPr lang="zh-CN" alt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田园有什么独特的景物吸引着陶渊明？给人一种什么样的感受？</a:t>
            </a:r>
            <a:endParaRPr lang="zh-CN" altLang="en-US" sz="2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endParaRPr lang="zh-CN" altLang="en-US" sz="240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“方宅十余亩，草屋八九间。榆柳荫后檐，桃李罗堂前。暖暖远人村，依依墟里烟。狗吠深巷中，鸡鸣桑树颠。”</a:t>
            </a:r>
            <a:endParaRPr lang="zh-CN" altLang="en-US" sz="240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感受：简朴、空阔、恬静、幽静、和谐、朦胧</a:t>
            </a:r>
            <a:endParaRPr lang="zh-CN" altLang="en-US" sz="240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30629" y="130629"/>
            <a:ext cx="11899075" cy="6590805"/>
          </a:xfrm>
          <a:prstGeom prst="rect">
            <a:avLst/>
          </a:prstGeom>
          <a:noFill/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924639" y="376227"/>
            <a:ext cx="2310520" cy="461665"/>
          </a:xfrm>
          <a:prstGeom prst="rect">
            <a:avLst/>
          </a:prstGeom>
          <a:noFill/>
          <a:effectLst>
            <a:reflection blurRad="6350" stA="50000" endA="300" endPos="55000" dir="5400000" sy="-100000" algn="bl" rotWithShape="0"/>
          </a:effectLst>
        </p:spPr>
        <p:txBody>
          <a:bodyPr wrap="square" rtlCol="0">
            <a:spAutoFit/>
          </a:bodyPr>
          <a:lstStyle/>
          <a:p>
            <a:pPr marL="342900" indent="-342900" algn="dist">
              <a:buFont typeface="Wingdings" panose="05000000000000000000" pitchFamily="2" charset="2"/>
              <a:buChar char="n"/>
            </a:pPr>
            <a:r>
              <a:rPr kumimoji="1" lang="zh-CN" altLang="en-US" sz="2400" b="1">
                <a:latin typeface="微软雅黑" panose="020B0503020204020204" charset="-122"/>
                <a:ea typeface="微软雅黑" panose="020B0503020204020204" charset="-122"/>
              </a:rPr>
              <a:t>问题探究</a:t>
            </a:r>
            <a:endParaRPr kumimoji="1" lang="zh-CN" altLang="en-US" sz="2400" b="1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文本框 35"/>
          <p:cNvSpPr txBox="1"/>
          <p:nvPr/>
        </p:nvSpPr>
        <p:spPr>
          <a:xfrm>
            <a:off x="1191895" y="1905635"/>
            <a:ext cx="993521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2.</a:t>
            </a:r>
            <a:r>
              <a:rPr lang="zh-CN" alt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诗人为何对如此平凡的茅屋、树木、鸡鸣、狗吠如此津津乐道，如数家珍？</a:t>
            </a:r>
            <a:endParaRPr lang="zh-CN" altLang="en-US" sz="2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endParaRPr lang="zh-CN" altLang="en-US" sz="240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久在樊笼的缘故，冲出罗网，得到自由，返回大自然怀抱，其乐无穷。一草一木也格外亲切。</a:t>
            </a:r>
            <a:endParaRPr lang="zh-CN" altLang="en-US" sz="240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30629" y="130629"/>
            <a:ext cx="11899075" cy="6590805"/>
          </a:xfrm>
          <a:prstGeom prst="rect">
            <a:avLst/>
          </a:prstGeom>
          <a:noFill/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925274" y="503227"/>
            <a:ext cx="2310520" cy="461665"/>
          </a:xfrm>
          <a:prstGeom prst="rect">
            <a:avLst/>
          </a:prstGeom>
          <a:noFill/>
          <a:effectLst>
            <a:reflection blurRad="6350" stA="50000" endA="300" endPos="55000" dir="5400000" sy="-100000" algn="bl" rotWithShape="0"/>
          </a:effectLst>
        </p:spPr>
        <p:txBody>
          <a:bodyPr wrap="square" rtlCol="0">
            <a:spAutoFit/>
          </a:bodyPr>
          <a:lstStyle/>
          <a:p>
            <a:pPr marL="342900" indent="-342900" algn="dist">
              <a:buFont typeface="Wingdings" panose="05000000000000000000" pitchFamily="2" charset="2"/>
              <a:buChar char="n"/>
            </a:pPr>
            <a:r>
              <a:rPr kumimoji="1" lang="zh-CN" altLang="en-US" sz="2400" b="1">
                <a:latin typeface="微软雅黑" panose="020B0503020204020204" charset="-122"/>
                <a:ea typeface="微软雅黑" panose="020B0503020204020204" charset="-122"/>
              </a:rPr>
              <a:t>问题探究</a:t>
            </a:r>
            <a:endParaRPr kumimoji="1" lang="zh-CN" altLang="en-US" sz="2400" b="1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文本框 35"/>
          <p:cNvSpPr txBox="1"/>
          <p:nvPr/>
        </p:nvSpPr>
        <p:spPr>
          <a:xfrm>
            <a:off x="443230" y="1283970"/>
            <a:ext cx="11306175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（五）归去如何？</a:t>
            </a:r>
            <a:endParaRPr lang="zh-CN" altLang="en-US" sz="2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“户庭无尘杂，虚室有余闲。久在樊笼里，复得返自然。”“无尘杂”、“有余闲”、“久”、“复”表现了归后的感受。</a:t>
            </a:r>
            <a:endParaRPr lang="zh-CN" altLang="en-US" sz="240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endParaRPr lang="zh-CN" altLang="en-US" sz="240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1.“</a:t>
            </a:r>
            <a:r>
              <a:rPr lang="zh-CN" alt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返”字突出了诗人怎样的心情？</a:t>
            </a:r>
            <a:endParaRPr lang="zh-CN" altLang="en-US" sz="2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“返”字有重回的意思，可以看出陶渊明把田园狂野当成自己的归宿，写出了那种归后的释然、舒畅的心情。“无尘杂”“有余闲”“久”“复”等则写出了诗人此刻的自由、安逸、喜悦。</a:t>
            </a:r>
            <a:endParaRPr lang="zh-CN" altLang="en-US" sz="240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30629" y="130629"/>
            <a:ext cx="11899075" cy="6590805"/>
          </a:xfrm>
          <a:prstGeom prst="rect">
            <a:avLst/>
          </a:prstGeom>
          <a:noFill/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925274" y="418772"/>
            <a:ext cx="2310520" cy="461665"/>
          </a:xfrm>
          <a:prstGeom prst="rect">
            <a:avLst/>
          </a:prstGeom>
          <a:noFill/>
          <a:effectLst>
            <a:reflection blurRad="6350" stA="50000" endA="300" endPos="55000" dir="5400000" sy="-100000" algn="bl" rotWithShape="0"/>
          </a:effectLst>
        </p:spPr>
        <p:txBody>
          <a:bodyPr wrap="square" rtlCol="0">
            <a:spAutoFit/>
          </a:bodyPr>
          <a:lstStyle/>
          <a:p>
            <a:pPr marL="342900" indent="-342900" algn="dist">
              <a:buFont typeface="Wingdings" panose="05000000000000000000" pitchFamily="2" charset="2"/>
              <a:buChar char="n"/>
            </a:pPr>
            <a:r>
              <a:rPr kumimoji="1" lang="zh-CN" altLang="en-US" sz="2400" b="1">
                <a:latin typeface="微软雅黑" panose="020B0503020204020204" charset="-122"/>
                <a:ea typeface="微软雅黑" panose="020B0503020204020204" charset="-122"/>
              </a:rPr>
              <a:t>问题探究</a:t>
            </a:r>
            <a:endParaRPr kumimoji="1" lang="zh-CN" altLang="en-US" sz="2400" b="1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文本框 35"/>
          <p:cNvSpPr txBox="1"/>
          <p:nvPr/>
        </p:nvSpPr>
        <p:spPr>
          <a:xfrm>
            <a:off x="863600" y="1693545"/>
            <a:ext cx="10812145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2.</a:t>
            </a:r>
            <a:r>
              <a:rPr lang="zh-CN" alt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返自然后的“简朴、空阔、恬静、幽静、和谐、朦胧”的田园生活环境与官场的“尘网、樊笼”对比表现了诗人怎么样的人格倾向和精神追求？</a:t>
            </a:r>
            <a:endParaRPr lang="zh-CN" altLang="en-US" sz="2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endParaRPr lang="zh-CN" altLang="en-US" sz="240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表达了诗人厌恶官场，热爱田园生活，追求精神上得自由和独立及不与世俗同流合污的高洁品格。</a:t>
            </a:r>
            <a:endParaRPr lang="zh-CN" altLang="en-US" sz="240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30629" y="130629"/>
            <a:ext cx="11899075" cy="6590805"/>
          </a:xfrm>
          <a:prstGeom prst="rect">
            <a:avLst/>
          </a:prstGeom>
          <a:noFill/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941149" y="418772"/>
            <a:ext cx="2310520" cy="461665"/>
          </a:xfrm>
          <a:prstGeom prst="rect">
            <a:avLst/>
          </a:prstGeom>
          <a:noFill/>
          <a:effectLst>
            <a:reflection blurRad="6350" stA="50000" endA="300" endPos="55000" dir="5400000" sy="-100000" algn="bl" rotWithShape="0"/>
          </a:effectLst>
        </p:spPr>
        <p:txBody>
          <a:bodyPr wrap="square" rtlCol="0">
            <a:spAutoFit/>
          </a:bodyPr>
          <a:lstStyle/>
          <a:p>
            <a:pPr marL="342900" indent="-342900" algn="dist">
              <a:buFont typeface="Wingdings" panose="05000000000000000000" pitchFamily="2" charset="2"/>
              <a:buChar char="n"/>
            </a:pPr>
            <a:r>
              <a:rPr kumimoji="1" lang="zh-CN" altLang="en-US" sz="2400" b="1">
                <a:latin typeface="微软雅黑" panose="020B0503020204020204" charset="-122"/>
                <a:ea typeface="微软雅黑" panose="020B0503020204020204" charset="-122"/>
              </a:rPr>
              <a:t>问题探究</a:t>
            </a:r>
            <a:endParaRPr kumimoji="1" lang="zh-CN" altLang="en-US" sz="2400" b="1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文本框 35"/>
          <p:cNvSpPr txBox="1"/>
          <p:nvPr/>
        </p:nvSpPr>
        <p:spPr>
          <a:xfrm>
            <a:off x="906145" y="1270000"/>
            <a:ext cx="10557510" cy="5077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【</a:t>
            </a:r>
            <a:r>
              <a:rPr lang="zh-CN" alt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思考</a:t>
            </a:r>
            <a:r>
              <a:rPr lang="en-US" altLang="zh-CN" sz="2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3】</a:t>
            </a:r>
            <a:r>
              <a:rPr lang="zh-CN" alt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感受“意境美”</a:t>
            </a:r>
            <a:endParaRPr lang="zh-CN" altLang="en-US" sz="2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任务：分析诗句的手法和营造的意境，进而体会诗人的情感</a:t>
            </a:r>
            <a:endParaRPr lang="zh-CN" altLang="en-US" sz="2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br>
              <a:rPr lang="zh-CN" alt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</a:br>
            <a:r>
              <a:rPr lang="zh-CN" alt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2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）“方宅十余亩，草屋八九间。”</a:t>
            </a:r>
            <a:endParaRPr lang="zh-CN" altLang="en-US" sz="2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endParaRPr lang="zh-CN" altLang="en-US" sz="240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白描手法，简笔勾勒，一方面说明诗人生活俭朴，一方面体现出诗人对自己的生活环境的满足感。“十余亩”“八九间”，乍看就是几个约数的集合，其实这正是乡里人散淡心情的写真，充满乡居生活的独特情趣，反映出诗人的洒脱率真。</a:t>
            </a:r>
            <a:endParaRPr lang="zh-CN" altLang="en-US" sz="240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30629" y="130629"/>
            <a:ext cx="11899075" cy="6590805"/>
          </a:xfrm>
          <a:prstGeom prst="rect">
            <a:avLst/>
          </a:prstGeom>
          <a:noFill/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925274" y="333682"/>
            <a:ext cx="2310520" cy="461665"/>
          </a:xfrm>
          <a:prstGeom prst="rect">
            <a:avLst/>
          </a:prstGeom>
          <a:noFill/>
          <a:effectLst>
            <a:reflection blurRad="6350" stA="50000" endA="300" endPos="55000" dir="5400000" sy="-100000" algn="bl" rotWithShape="0"/>
          </a:effectLst>
        </p:spPr>
        <p:txBody>
          <a:bodyPr wrap="square" rtlCol="0">
            <a:spAutoFit/>
          </a:bodyPr>
          <a:lstStyle/>
          <a:p>
            <a:pPr marL="342900" indent="-342900" algn="dist">
              <a:buFont typeface="Wingdings" panose="05000000000000000000" pitchFamily="2" charset="2"/>
              <a:buChar char="n"/>
            </a:pPr>
            <a:r>
              <a:rPr kumimoji="1" lang="zh-CN" altLang="en-US" sz="2400" b="1">
                <a:latin typeface="微软雅黑" panose="020B0503020204020204" charset="-122"/>
                <a:ea typeface="微软雅黑" panose="020B0503020204020204" charset="-122"/>
              </a:rPr>
              <a:t>问题探究</a:t>
            </a:r>
            <a:endParaRPr kumimoji="1" lang="zh-CN" altLang="en-US" sz="2400" b="1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文本框 35"/>
          <p:cNvSpPr txBox="1"/>
          <p:nvPr/>
        </p:nvSpPr>
        <p:spPr>
          <a:xfrm>
            <a:off x="716915" y="1524635"/>
            <a:ext cx="1072705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2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）“榆柳荫后檐，桃李罗堂前。”</a:t>
            </a:r>
            <a:endParaRPr lang="zh-CN" altLang="en-US" sz="2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endParaRPr lang="zh-CN" altLang="en-US" sz="240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近景描写，色彩之美，榆柳青绿，桃红李白，给人生机盎然之感。炼字，“荫”和“罗”，赋予榆柳桃李人的情趣，榆柳似乎有情，洒下清阴，荫蔽屋檐，为主人遮风挡雨</a:t>
            </a:r>
            <a:r>
              <a:rPr lang="en-US" altLang="zh-CN" sz="24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;</a:t>
            </a:r>
            <a:r>
              <a:rPr lang="zh-CN" altLang="en-US" sz="24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桃李似乎有意，含笑开放，罗列堂前，迎接主人归来。这两句写出了诗人对田园生活的喜爱之情，内心轻松愉悦满足。</a:t>
            </a:r>
            <a:endParaRPr lang="zh-CN" altLang="en-US" sz="240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30629" y="130629"/>
            <a:ext cx="11899075" cy="6590805"/>
          </a:xfrm>
          <a:prstGeom prst="rect">
            <a:avLst/>
          </a:prstGeom>
          <a:noFill/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941149" y="432742"/>
            <a:ext cx="2310520" cy="461665"/>
          </a:xfrm>
          <a:prstGeom prst="rect">
            <a:avLst/>
          </a:prstGeom>
          <a:noFill/>
          <a:effectLst>
            <a:reflection blurRad="6350" stA="50000" endA="300" endPos="55000" dir="5400000" sy="-100000" algn="bl" rotWithShape="0"/>
          </a:effectLst>
        </p:spPr>
        <p:txBody>
          <a:bodyPr wrap="square" rtlCol="0">
            <a:spAutoFit/>
          </a:bodyPr>
          <a:lstStyle/>
          <a:p>
            <a:pPr marL="342900" indent="-342900" algn="dist">
              <a:buFont typeface="Wingdings" panose="05000000000000000000" pitchFamily="2" charset="2"/>
              <a:buChar char="n"/>
            </a:pPr>
            <a:r>
              <a:rPr kumimoji="1" lang="zh-CN" altLang="en-US" sz="2400" b="1">
                <a:latin typeface="微软雅黑" panose="020B0503020204020204" charset="-122"/>
                <a:ea typeface="微软雅黑" panose="020B0503020204020204" charset="-122"/>
              </a:rPr>
              <a:t>问题探究</a:t>
            </a:r>
            <a:endParaRPr kumimoji="1" lang="zh-CN" altLang="en-US" sz="2400" b="1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花"/>
          <p:cNvSpPr/>
          <p:nvPr/>
        </p:nvSpPr>
        <p:spPr bwMode="auto">
          <a:xfrm>
            <a:off x="2651125" y="2733675"/>
            <a:ext cx="1465580" cy="1285240"/>
          </a:xfrm>
          <a:custGeom>
            <a:avLst/>
            <a:gdLst>
              <a:gd name="T0" fmla="*/ 3165133 w 3708400"/>
              <a:gd name="T1" fmla="*/ 2095475 h 3111500"/>
              <a:gd name="T2" fmla="*/ 3420450 w 3708400"/>
              <a:gd name="T3" fmla="*/ 1929522 h 3111500"/>
              <a:gd name="T4" fmla="*/ 1843524 w 3708400"/>
              <a:gd name="T5" fmla="*/ 2206795 h 3111500"/>
              <a:gd name="T6" fmla="*/ 2767572 w 3708400"/>
              <a:gd name="T7" fmla="*/ 2669767 h 3111500"/>
              <a:gd name="T8" fmla="*/ 3321467 w 3708400"/>
              <a:gd name="T9" fmla="*/ 2369986 h 3111500"/>
              <a:gd name="T10" fmla="*/ 783203 w 3708400"/>
              <a:gd name="T11" fmla="*/ 1697039 h 3111500"/>
              <a:gd name="T12" fmla="*/ 2358102 w 3708400"/>
              <a:gd name="T13" fmla="*/ 2808226 h 3111500"/>
              <a:gd name="T14" fmla="*/ 2726625 w 3708400"/>
              <a:gd name="T15" fmla="*/ 2292183 h 3111500"/>
              <a:gd name="T16" fmla="*/ 1899432 w 3708400"/>
              <a:gd name="T17" fmla="*/ 2504951 h 3111500"/>
              <a:gd name="T18" fmla="*/ 1590902 w 3708400"/>
              <a:gd name="T19" fmla="*/ 2460175 h 3111500"/>
              <a:gd name="T20" fmla="*/ 1036372 w 3708400"/>
              <a:gd name="T21" fmla="*/ 1745971 h 3111500"/>
              <a:gd name="T22" fmla="*/ 1100490 w 3708400"/>
              <a:gd name="T23" fmla="*/ 1727870 h 3111500"/>
              <a:gd name="T24" fmla="*/ 537706 w 3708400"/>
              <a:gd name="T25" fmla="*/ 1375179 h 3111500"/>
              <a:gd name="T26" fmla="*/ 2346040 w 3708400"/>
              <a:gd name="T27" fmla="*/ 1666898 h 3111500"/>
              <a:gd name="T28" fmla="*/ 1821030 w 3708400"/>
              <a:gd name="T29" fmla="*/ 1502082 h 3111500"/>
              <a:gd name="T30" fmla="*/ 2539348 w 3708400"/>
              <a:gd name="T31" fmla="*/ 1228341 h 3111500"/>
              <a:gd name="T32" fmla="*/ 1469648 w 3708400"/>
              <a:gd name="T33" fmla="*/ 1219449 h 3111500"/>
              <a:gd name="T34" fmla="*/ 3455800 w 3708400"/>
              <a:gd name="T35" fmla="*/ 1220488 h 3111500"/>
              <a:gd name="T36" fmla="*/ 643803 w 3708400"/>
              <a:gd name="T37" fmla="*/ 1259353 h 3111500"/>
              <a:gd name="T38" fmla="*/ 2216912 w 3708400"/>
              <a:gd name="T39" fmla="*/ 1067857 h 3111500"/>
              <a:gd name="T40" fmla="*/ 2234309 w 3708400"/>
              <a:gd name="T41" fmla="*/ 995248 h 3111500"/>
              <a:gd name="T42" fmla="*/ 1974660 w 3708400"/>
              <a:gd name="T43" fmla="*/ 930148 h 3111500"/>
              <a:gd name="T44" fmla="*/ 1490280 w 3708400"/>
              <a:gd name="T45" fmla="*/ 1338854 h 3111500"/>
              <a:gd name="T46" fmla="*/ 2814550 w 3708400"/>
              <a:gd name="T47" fmla="*/ 1336313 h 3111500"/>
              <a:gd name="T48" fmla="*/ 2134322 w 3708400"/>
              <a:gd name="T49" fmla="*/ 1342664 h 3111500"/>
              <a:gd name="T50" fmla="*/ 1905781 w 3708400"/>
              <a:gd name="T51" fmla="*/ 1195632 h 3111500"/>
              <a:gd name="T52" fmla="*/ 2984686 w 3708400"/>
              <a:gd name="T53" fmla="*/ 1463339 h 3111500"/>
              <a:gd name="T54" fmla="*/ 3015476 w 3708400"/>
              <a:gd name="T55" fmla="*/ 1710087 h 3111500"/>
              <a:gd name="T56" fmla="*/ 1877530 w 3708400"/>
              <a:gd name="T57" fmla="*/ 2347757 h 3111500"/>
              <a:gd name="T58" fmla="*/ 1601376 w 3708400"/>
              <a:gd name="T59" fmla="*/ 1486203 h 3111500"/>
              <a:gd name="T60" fmla="*/ 1778813 w 3708400"/>
              <a:gd name="T61" fmla="*/ 2266778 h 3111500"/>
              <a:gd name="T62" fmla="*/ 2459676 w 3708400"/>
              <a:gd name="T63" fmla="*/ 2094340 h 3111500"/>
              <a:gd name="T64" fmla="*/ 3353209 w 3708400"/>
              <a:gd name="T65" fmla="*/ 1091153 h 3111500"/>
              <a:gd name="T66" fmla="*/ 3506522 w 3708400"/>
              <a:gd name="T67" fmla="*/ 1299158 h 3111500"/>
              <a:gd name="T68" fmla="*/ 3222115 w 3708400"/>
              <a:gd name="T69" fmla="*/ 818682 h 3111500"/>
              <a:gd name="T70" fmla="*/ 2143527 w 3708400"/>
              <a:gd name="T71" fmla="*/ 798041 h 3111500"/>
              <a:gd name="T72" fmla="*/ 2357467 w 3708400"/>
              <a:gd name="T73" fmla="*/ 1271530 h 3111500"/>
              <a:gd name="T74" fmla="*/ 2359372 w 3708400"/>
              <a:gd name="T75" fmla="*/ 1147362 h 3111500"/>
              <a:gd name="T76" fmla="*/ 2155906 w 3708400"/>
              <a:gd name="T77" fmla="*/ 845040 h 3111500"/>
              <a:gd name="T78" fmla="*/ 2515542 w 3708400"/>
              <a:gd name="T79" fmla="*/ 932688 h 3111500"/>
              <a:gd name="T80" fmla="*/ 1425527 w 3708400"/>
              <a:gd name="T81" fmla="*/ 1970490 h 3111500"/>
              <a:gd name="T82" fmla="*/ 1172227 w 3708400"/>
              <a:gd name="T83" fmla="*/ 1242631 h 3111500"/>
              <a:gd name="T84" fmla="*/ 1859120 w 3708400"/>
              <a:gd name="T85" fmla="*/ 975242 h 3111500"/>
              <a:gd name="T86" fmla="*/ 2499988 w 3708400"/>
              <a:gd name="T87" fmla="*/ 796135 h 3111500"/>
              <a:gd name="T88" fmla="*/ 1595345 w 3708400"/>
              <a:gd name="T89" fmla="*/ 1097822 h 3111500"/>
              <a:gd name="T90" fmla="*/ 1876261 w 3708400"/>
              <a:gd name="T91" fmla="*/ 849486 h 3111500"/>
              <a:gd name="T92" fmla="*/ 2718054 w 3708400"/>
              <a:gd name="T93" fmla="*/ 984134 h 3111500"/>
              <a:gd name="T94" fmla="*/ 2723768 w 3708400"/>
              <a:gd name="T95" fmla="*/ 1320435 h 3111500"/>
              <a:gd name="T96" fmla="*/ 2197806 w 3708400"/>
              <a:gd name="T97" fmla="*/ 565266 h 3111500"/>
              <a:gd name="T98" fmla="*/ 58723 w 3708400"/>
              <a:gd name="T99" fmla="*/ 1100362 h 3111500"/>
              <a:gd name="T100" fmla="*/ 904960 w 3708400"/>
              <a:gd name="T101" fmla="*/ 1579567 h 3111500"/>
              <a:gd name="T102" fmla="*/ 914800 w 3708400"/>
              <a:gd name="T103" fmla="*/ 808203 h 3111500"/>
              <a:gd name="T104" fmla="*/ 1487423 w 3708400"/>
              <a:gd name="T105" fmla="*/ 174343 h 3111500"/>
              <a:gd name="T106" fmla="*/ 1193811 w 3708400"/>
              <a:gd name="T107" fmla="*/ 519536 h 3111500"/>
              <a:gd name="T108" fmla="*/ 1744850 w 3708400"/>
              <a:gd name="T109" fmla="*/ 476983 h 3111500"/>
              <a:gd name="T110" fmla="*/ 2148288 w 3708400"/>
              <a:gd name="T111" fmla="*/ 473807 h 3111500"/>
              <a:gd name="T112" fmla="*/ 2296205 w 3708400"/>
              <a:gd name="T113" fmla="*/ 405848 h 3111500"/>
              <a:gd name="T114" fmla="*/ 1906098 w 3708400"/>
              <a:gd name="T115" fmla="*/ 52081 h 3111500"/>
              <a:gd name="T116" fmla="*/ 3112288 w 3708400"/>
              <a:gd name="T117" fmla="*/ 651326 h 3111500"/>
              <a:gd name="T118" fmla="*/ 3278933 w 3708400"/>
              <a:gd name="T119" fmla="*/ 813284 h 3111500"/>
              <a:gd name="T120" fmla="*/ 3083086 w 3708400"/>
              <a:gd name="T121" fmla="*/ 2718037 h 3111500"/>
              <a:gd name="T122" fmla="*/ 1232219 w 3708400"/>
              <a:gd name="T123" fmla="*/ 2597363 h 3111500"/>
              <a:gd name="T124" fmla="*/ 143791 w 3708400"/>
              <a:gd name="T125" fmla="*/ 1020018 h 3111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708400" h="3111500">
                <a:moveTo>
                  <a:pt x="2959100" y="2084388"/>
                </a:moveTo>
                <a:lnTo>
                  <a:pt x="2965132" y="2084703"/>
                </a:lnTo>
                <a:lnTo>
                  <a:pt x="2985452" y="2085332"/>
                </a:lnTo>
                <a:lnTo>
                  <a:pt x="3005455" y="2086906"/>
                </a:lnTo>
                <a:lnTo>
                  <a:pt x="3025775" y="2088795"/>
                </a:lnTo>
                <a:lnTo>
                  <a:pt x="3045778" y="2091942"/>
                </a:lnTo>
                <a:lnTo>
                  <a:pt x="3065780" y="2095405"/>
                </a:lnTo>
                <a:lnTo>
                  <a:pt x="3085465" y="2099812"/>
                </a:lnTo>
                <a:lnTo>
                  <a:pt x="3105150" y="2104533"/>
                </a:lnTo>
                <a:lnTo>
                  <a:pt x="3124835" y="2109884"/>
                </a:lnTo>
                <a:lnTo>
                  <a:pt x="3127692" y="2110514"/>
                </a:lnTo>
                <a:lnTo>
                  <a:pt x="3129915" y="2111458"/>
                </a:lnTo>
                <a:lnTo>
                  <a:pt x="3132455" y="2112717"/>
                </a:lnTo>
                <a:lnTo>
                  <a:pt x="3134995" y="2114291"/>
                </a:lnTo>
                <a:lnTo>
                  <a:pt x="3139122" y="2117124"/>
                </a:lnTo>
                <a:lnTo>
                  <a:pt x="3143250" y="2120901"/>
                </a:lnTo>
                <a:lnTo>
                  <a:pt x="3133725" y="2120901"/>
                </a:lnTo>
                <a:lnTo>
                  <a:pt x="3124200" y="2120272"/>
                </a:lnTo>
                <a:lnTo>
                  <a:pt x="3114992" y="2119013"/>
                </a:lnTo>
                <a:lnTo>
                  <a:pt x="3105468" y="2116809"/>
                </a:lnTo>
                <a:lnTo>
                  <a:pt x="3091180" y="2113976"/>
                </a:lnTo>
                <a:lnTo>
                  <a:pt x="3075940" y="2110829"/>
                </a:lnTo>
                <a:lnTo>
                  <a:pt x="3061018" y="2107681"/>
                </a:lnTo>
                <a:lnTo>
                  <a:pt x="3046095" y="2105163"/>
                </a:lnTo>
                <a:lnTo>
                  <a:pt x="3030855" y="2103274"/>
                </a:lnTo>
                <a:lnTo>
                  <a:pt x="3015932" y="2102015"/>
                </a:lnTo>
                <a:lnTo>
                  <a:pt x="3000692" y="2100756"/>
                </a:lnTo>
                <a:lnTo>
                  <a:pt x="2985452" y="2100126"/>
                </a:lnTo>
                <a:lnTo>
                  <a:pt x="2976562" y="2099497"/>
                </a:lnTo>
                <a:lnTo>
                  <a:pt x="2967355" y="2099812"/>
                </a:lnTo>
                <a:lnTo>
                  <a:pt x="2958465" y="2100441"/>
                </a:lnTo>
                <a:lnTo>
                  <a:pt x="2949575" y="2102015"/>
                </a:lnTo>
                <a:lnTo>
                  <a:pt x="2941002" y="2103589"/>
                </a:lnTo>
                <a:lnTo>
                  <a:pt x="2932112" y="2105163"/>
                </a:lnTo>
                <a:lnTo>
                  <a:pt x="2914650" y="2109884"/>
                </a:lnTo>
                <a:lnTo>
                  <a:pt x="2914968" y="2105163"/>
                </a:lnTo>
                <a:lnTo>
                  <a:pt x="2915285" y="2100756"/>
                </a:lnTo>
                <a:lnTo>
                  <a:pt x="2916238" y="2098553"/>
                </a:lnTo>
                <a:lnTo>
                  <a:pt x="2916872" y="2096664"/>
                </a:lnTo>
                <a:lnTo>
                  <a:pt x="2918142" y="2095090"/>
                </a:lnTo>
                <a:lnTo>
                  <a:pt x="2920365" y="2093516"/>
                </a:lnTo>
                <a:lnTo>
                  <a:pt x="2925445" y="2091313"/>
                </a:lnTo>
                <a:lnTo>
                  <a:pt x="2930842" y="2089110"/>
                </a:lnTo>
                <a:lnTo>
                  <a:pt x="2936558" y="2087536"/>
                </a:lnTo>
                <a:lnTo>
                  <a:pt x="2941955" y="2086277"/>
                </a:lnTo>
                <a:lnTo>
                  <a:pt x="2947988" y="2085018"/>
                </a:lnTo>
                <a:lnTo>
                  <a:pt x="2953702" y="2084703"/>
                </a:lnTo>
                <a:lnTo>
                  <a:pt x="2959100" y="2084388"/>
                </a:lnTo>
                <a:close/>
                <a:moveTo>
                  <a:pt x="2862480" y="2064171"/>
                </a:moveTo>
                <a:lnTo>
                  <a:pt x="2858671" y="2072110"/>
                </a:lnTo>
                <a:lnTo>
                  <a:pt x="2854862" y="2080367"/>
                </a:lnTo>
                <a:lnTo>
                  <a:pt x="2851370" y="2088624"/>
                </a:lnTo>
                <a:lnTo>
                  <a:pt x="2848831" y="2096880"/>
                </a:lnTo>
                <a:lnTo>
                  <a:pt x="2845656" y="2105455"/>
                </a:lnTo>
                <a:lnTo>
                  <a:pt x="2843117" y="2114347"/>
                </a:lnTo>
                <a:lnTo>
                  <a:pt x="2840895" y="2122921"/>
                </a:lnTo>
                <a:lnTo>
                  <a:pt x="2838674" y="2131495"/>
                </a:lnTo>
                <a:lnTo>
                  <a:pt x="2842800" y="2123556"/>
                </a:lnTo>
                <a:lnTo>
                  <a:pt x="2846609" y="2115617"/>
                </a:lnTo>
                <a:lnTo>
                  <a:pt x="2849783" y="2107043"/>
                </a:lnTo>
                <a:lnTo>
                  <a:pt x="2852640" y="2098786"/>
                </a:lnTo>
                <a:lnTo>
                  <a:pt x="2857718" y="2081320"/>
                </a:lnTo>
                <a:lnTo>
                  <a:pt x="2862480" y="2064171"/>
                </a:lnTo>
                <a:close/>
                <a:moveTo>
                  <a:pt x="1938104" y="2057400"/>
                </a:moveTo>
                <a:lnTo>
                  <a:pt x="1951390" y="2057400"/>
                </a:lnTo>
                <a:lnTo>
                  <a:pt x="1952317" y="2064024"/>
                </a:lnTo>
                <a:lnTo>
                  <a:pt x="1952626" y="2070963"/>
                </a:lnTo>
                <a:lnTo>
                  <a:pt x="1952317" y="2077271"/>
                </a:lnTo>
                <a:lnTo>
                  <a:pt x="1951699" y="2083895"/>
                </a:lnTo>
                <a:lnTo>
                  <a:pt x="1950154" y="2090519"/>
                </a:lnTo>
                <a:lnTo>
                  <a:pt x="1948918" y="2096827"/>
                </a:lnTo>
                <a:lnTo>
                  <a:pt x="1946138" y="2109444"/>
                </a:lnTo>
                <a:lnTo>
                  <a:pt x="1938413" y="2140354"/>
                </a:lnTo>
                <a:lnTo>
                  <a:pt x="1930998" y="2171265"/>
                </a:lnTo>
                <a:lnTo>
                  <a:pt x="1923891" y="2202176"/>
                </a:lnTo>
                <a:lnTo>
                  <a:pt x="1915549" y="2233087"/>
                </a:lnTo>
                <a:lnTo>
                  <a:pt x="1914004" y="2237502"/>
                </a:lnTo>
                <a:lnTo>
                  <a:pt x="1912459" y="2241603"/>
                </a:lnTo>
                <a:lnTo>
                  <a:pt x="1909987" y="2245703"/>
                </a:lnTo>
                <a:lnTo>
                  <a:pt x="1907515" y="2249488"/>
                </a:lnTo>
                <a:lnTo>
                  <a:pt x="1906897" y="2243495"/>
                </a:lnTo>
                <a:lnTo>
                  <a:pt x="1906588" y="2237818"/>
                </a:lnTo>
                <a:lnTo>
                  <a:pt x="1906588" y="2232140"/>
                </a:lnTo>
                <a:lnTo>
                  <a:pt x="1906897" y="2226147"/>
                </a:lnTo>
                <a:lnTo>
                  <a:pt x="1907515" y="2220470"/>
                </a:lnTo>
                <a:lnTo>
                  <a:pt x="1908442" y="2214792"/>
                </a:lnTo>
                <a:lnTo>
                  <a:pt x="1910605" y="2203122"/>
                </a:lnTo>
                <a:lnTo>
                  <a:pt x="1913386" y="2191767"/>
                </a:lnTo>
                <a:lnTo>
                  <a:pt x="1916167" y="2180412"/>
                </a:lnTo>
                <a:lnTo>
                  <a:pt x="1918638" y="2169057"/>
                </a:lnTo>
                <a:lnTo>
                  <a:pt x="1920801" y="2157702"/>
                </a:lnTo>
                <a:lnTo>
                  <a:pt x="1922655" y="2145401"/>
                </a:lnTo>
                <a:lnTo>
                  <a:pt x="1925127" y="2132469"/>
                </a:lnTo>
                <a:lnTo>
                  <a:pt x="1930380" y="2107867"/>
                </a:lnTo>
                <a:lnTo>
                  <a:pt x="1932852" y="2095250"/>
                </a:lnTo>
                <a:lnTo>
                  <a:pt x="1935014" y="2082949"/>
                </a:lnTo>
                <a:lnTo>
                  <a:pt x="1936868" y="2070017"/>
                </a:lnTo>
                <a:lnTo>
                  <a:pt x="1938104" y="2057400"/>
                </a:lnTo>
                <a:close/>
                <a:moveTo>
                  <a:pt x="2848196" y="2037178"/>
                </a:moveTo>
                <a:lnTo>
                  <a:pt x="2845974" y="2037496"/>
                </a:lnTo>
                <a:lnTo>
                  <a:pt x="2843435" y="2038131"/>
                </a:lnTo>
                <a:lnTo>
                  <a:pt x="2841530" y="2039084"/>
                </a:lnTo>
                <a:lnTo>
                  <a:pt x="2839308" y="2040036"/>
                </a:lnTo>
                <a:lnTo>
                  <a:pt x="2837404" y="2041307"/>
                </a:lnTo>
                <a:lnTo>
                  <a:pt x="2833595" y="2044482"/>
                </a:lnTo>
                <a:lnTo>
                  <a:pt x="2830103" y="2048293"/>
                </a:lnTo>
                <a:lnTo>
                  <a:pt x="2826929" y="2052104"/>
                </a:lnTo>
                <a:lnTo>
                  <a:pt x="2821533" y="2060043"/>
                </a:lnTo>
                <a:lnTo>
                  <a:pt x="2817089" y="2067982"/>
                </a:lnTo>
                <a:lnTo>
                  <a:pt x="2812328" y="2076239"/>
                </a:lnTo>
                <a:lnTo>
                  <a:pt x="2804392" y="2092435"/>
                </a:lnTo>
                <a:lnTo>
                  <a:pt x="2797092" y="2108948"/>
                </a:lnTo>
                <a:lnTo>
                  <a:pt x="2790426" y="2126097"/>
                </a:lnTo>
                <a:lnTo>
                  <a:pt x="2766620" y="2123556"/>
                </a:lnTo>
                <a:lnTo>
                  <a:pt x="2766620" y="2117522"/>
                </a:lnTo>
                <a:lnTo>
                  <a:pt x="2767254" y="2112124"/>
                </a:lnTo>
                <a:lnTo>
                  <a:pt x="2768207" y="2106725"/>
                </a:lnTo>
                <a:lnTo>
                  <a:pt x="2769794" y="2101009"/>
                </a:lnTo>
                <a:lnTo>
                  <a:pt x="2771381" y="2095610"/>
                </a:lnTo>
                <a:lnTo>
                  <a:pt x="2773603" y="2090529"/>
                </a:lnTo>
                <a:lnTo>
                  <a:pt x="2775825" y="2085131"/>
                </a:lnTo>
                <a:lnTo>
                  <a:pt x="2778364" y="2080050"/>
                </a:lnTo>
                <a:lnTo>
                  <a:pt x="2783443" y="2069570"/>
                </a:lnTo>
                <a:lnTo>
                  <a:pt x="2789474" y="2059725"/>
                </a:lnTo>
                <a:lnTo>
                  <a:pt x="2794870" y="2049563"/>
                </a:lnTo>
                <a:lnTo>
                  <a:pt x="2799948" y="2039401"/>
                </a:lnTo>
                <a:lnTo>
                  <a:pt x="2788521" y="2039084"/>
                </a:lnTo>
                <a:lnTo>
                  <a:pt x="2777412" y="2039084"/>
                </a:lnTo>
                <a:lnTo>
                  <a:pt x="2771698" y="2051151"/>
                </a:lnTo>
                <a:lnTo>
                  <a:pt x="2766937" y="2063536"/>
                </a:lnTo>
                <a:lnTo>
                  <a:pt x="2762810" y="2076239"/>
                </a:lnTo>
                <a:lnTo>
                  <a:pt x="2759319" y="2088941"/>
                </a:lnTo>
                <a:lnTo>
                  <a:pt x="2756145" y="2101644"/>
                </a:lnTo>
                <a:lnTo>
                  <a:pt x="2753605" y="2114982"/>
                </a:lnTo>
                <a:lnTo>
                  <a:pt x="2751066" y="2128002"/>
                </a:lnTo>
                <a:lnTo>
                  <a:pt x="2748527" y="2140705"/>
                </a:lnTo>
                <a:lnTo>
                  <a:pt x="2757732" y="2138799"/>
                </a:lnTo>
                <a:lnTo>
                  <a:pt x="2766620" y="2136576"/>
                </a:lnTo>
                <a:lnTo>
                  <a:pt x="2775507" y="2134988"/>
                </a:lnTo>
                <a:lnTo>
                  <a:pt x="2784395" y="2134036"/>
                </a:lnTo>
                <a:lnTo>
                  <a:pt x="2802488" y="2131813"/>
                </a:lnTo>
                <a:lnTo>
                  <a:pt x="2820898" y="2130225"/>
                </a:lnTo>
                <a:lnTo>
                  <a:pt x="2822168" y="2120063"/>
                </a:lnTo>
                <a:lnTo>
                  <a:pt x="2809154" y="2118157"/>
                </a:lnTo>
                <a:lnTo>
                  <a:pt x="2810423" y="2111489"/>
                </a:lnTo>
                <a:lnTo>
                  <a:pt x="2812010" y="2104820"/>
                </a:lnTo>
                <a:lnTo>
                  <a:pt x="2814232" y="2098468"/>
                </a:lnTo>
                <a:lnTo>
                  <a:pt x="2816137" y="2091799"/>
                </a:lnTo>
                <a:lnTo>
                  <a:pt x="2818994" y="2085448"/>
                </a:lnTo>
                <a:lnTo>
                  <a:pt x="2821850" y="2079732"/>
                </a:lnTo>
                <a:lnTo>
                  <a:pt x="2825342" y="2073381"/>
                </a:lnTo>
                <a:lnTo>
                  <a:pt x="2829151" y="2067982"/>
                </a:lnTo>
                <a:lnTo>
                  <a:pt x="2834547" y="2060361"/>
                </a:lnTo>
                <a:lnTo>
                  <a:pt x="2840260" y="2052739"/>
                </a:lnTo>
                <a:lnTo>
                  <a:pt x="2845974" y="2045117"/>
                </a:lnTo>
                <a:lnTo>
                  <a:pt x="2848831" y="2041307"/>
                </a:lnTo>
                <a:lnTo>
                  <a:pt x="2851053" y="2037178"/>
                </a:lnTo>
                <a:lnTo>
                  <a:pt x="2848196" y="2037178"/>
                </a:lnTo>
                <a:close/>
                <a:moveTo>
                  <a:pt x="3002663" y="2036763"/>
                </a:moveTo>
                <a:lnTo>
                  <a:pt x="3012201" y="2036763"/>
                </a:lnTo>
                <a:lnTo>
                  <a:pt x="3021422" y="2037086"/>
                </a:lnTo>
                <a:lnTo>
                  <a:pt x="3030642" y="2038376"/>
                </a:lnTo>
                <a:lnTo>
                  <a:pt x="3039863" y="2039666"/>
                </a:lnTo>
                <a:lnTo>
                  <a:pt x="3049083" y="2041602"/>
                </a:lnTo>
                <a:lnTo>
                  <a:pt x="3066570" y="2045150"/>
                </a:lnTo>
                <a:lnTo>
                  <a:pt x="3084375" y="2049667"/>
                </a:lnTo>
                <a:lnTo>
                  <a:pt x="3102180" y="2054183"/>
                </a:lnTo>
                <a:lnTo>
                  <a:pt x="3111082" y="2056441"/>
                </a:lnTo>
                <a:lnTo>
                  <a:pt x="3119667" y="2059345"/>
                </a:lnTo>
                <a:lnTo>
                  <a:pt x="3128251" y="2062571"/>
                </a:lnTo>
                <a:lnTo>
                  <a:pt x="3136518" y="2066119"/>
                </a:lnTo>
                <a:lnTo>
                  <a:pt x="3144785" y="2069345"/>
                </a:lnTo>
                <a:lnTo>
                  <a:pt x="3152733" y="2073861"/>
                </a:lnTo>
                <a:lnTo>
                  <a:pt x="3160682" y="2078378"/>
                </a:lnTo>
                <a:lnTo>
                  <a:pt x="3168313" y="2083217"/>
                </a:lnTo>
                <a:lnTo>
                  <a:pt x="3175625" y="2088701"/>
                </a:lnTo>
                <a:lnTo>
                  <a:pt x="3182938" y="2094830"/>
                </a:lnTo>
                <a:lnTo>
                  <a:pt x="3180394" y="2095798"/>
                </a:lnTo>
                <a:lnTo>
                  <a:pt x="3178487" y="2096443"/>
                </a:lnTo>
                <a:lnTo>
                  <a:pt x="3175943" y="2097088"/>
                </a:lnTo>
                <a:lnTo>
                  <a:pt x="3173718" y="2097088"/>
                </a:lnTo>
                <a:lnTo>
                  <a:pt x="3171810" y="2097088"/>
                </a:lnTo>
                <a:lnTo>
                  <a:pt x="3169266" y="2096765"/>
                </a:lnTo>
                <a:lnTo>
                  <a:pt x="3165133" y="2095475"/>
                </a:lnTo>
                <a:lnTo>
                  <a:pt x="3160682" y="2093217"/>
                </a:lnTo>
                <a:lnTo>
                  <a:pt x="3156549" y="2091281"/>
                </a:lnTo>
                <a:lnTo>
                  <a:pt x="3152415" y="2088701"/>
                </a:lnTo>
                <a:lnTo>
                  <a:pt x="3148282" y="2086765"/>
                </a:lnTo>
                <a:lnTo>
                  <a:pt x="3141923" y="2083539"/>
                </a:lnTo>
                <a:lnTo>
                  <a:pt x="3135564" y="2080313"/>
                </a:lnTo>
                <a:lnTo>
                  <a:pt x="3129205" y="2077410"/>
                </a:lnTo>
                <a:lnTo>
                  <a:pt x="3122846" y="2075152"/>
                </a:lnTo>
                <a:lnTo>
                  <a:pt x="3115852" y="2072571"/>
                </a:lnTo>
                <a:lnTo>
                  <a:pt x="3109175" y="2070635"/>
                </a:lnTo>
                <a:lnTo>
                  <a:pt x="3095821" y="2066764"/>
                </a:lnTo>
                <a:lnTo>
                  <a:pt x="3081831" y="2063538"/>
                </a:lnTo>
                <a:lnTo>
                  <a:pt x="3068160" y="2060635"/>
                </a:lnTo>
                <a:lnTo>
                  <a:pt x="3040498" y="2055151"/>
                </a:lnTo>
                <a:lnTo>
                  <a:pt x="3033504" y="2053861"/>
                </a:lnTo>
                <a:lnTo>
                  <a:pt x="3026509" y="2052570"/>
                </a:lnTo>
                <a:lnTo>
                  <a:pt x="3019832" y="2052248"/>
                </a:lnTo>
                <a:lnTo>
                  <a:pt x="3012837" y="2051925"/>
                </a:lnTo>
                <a:lnTo>
                  <a:pt x="3005524" y="2051925"/>
                </a:lnTo>
                <a:lnTo>
                  <a:pt x="2998530" y="2051925"/>
                </a:lnTo>
                <a:lnTo>
                  <a:pt x="2984540" y="2052893"/>
                </a:lnTo>
                <a:lnTo>
                  <a:pt x="2996622" y="2055473"/>
                </a:lnTo>
                <a:lnTo>
                  <a:pt x="3008068" y="2058377"/>
                </a:lnTo>
                <a:lnTo>
                  <a:pt x="3019832" y="2061280"/>
                </a:lnTo>
                <a:lnTo>
                  <a:pt x="3030960" y="2064829"/>
                </a:lnTo>
                <a:lnTo>
                  <a:pt x="3054170" y="2072248"/>
                </a:lnTo>
                <a:lnTo>
                  <a:pt x="3077062" y="2080313"/>
                </a:lnTo>
                <a:lnTo>
                  <a:pt x="3083421" y="2082894"/>
                </a:lnTo>
                <a:lnTo>
                  <a:pt x="3089462" y="2086120"/>
                </a:lnTo>
                <a:lnTo>
                  <a:pt x="3095821" y="2089991"/>
                </a:lnTo>
                <a:lnTo>
                  <a:pt x="3101544" y="2093540"/>
                </a:lnTo>
                <a:lnTo>
                  <a:pt x="3092324" y="2093540"/>
                </a:lnTo>
                <a:lnTo>
                  <a:pt x="3083103" y="2092894"/>
                </a:lnTo>
                <a:lnTo>
                  <a:pt x="3073883" y="2091927"/>
                </a:lnTo>
                <a:lnTo>
                  <a:pt x="3064662" y="2089991"/>
                </a:lnTo>
                <a:lnTo>
                  <a:pt x="3055760" y="2087733"/>
                </a:lnTo>
                <a:lnTo>
                  <a:pt x="3046539" y="2085152"/>
                </a:lnTo>
                <a:lnTo>
                  <a:pt x="3028734" y="2079991"/>
                </a:lnTo>
                <a:lnTo>
                  <a:pt x="3019832" y="2077087"/>
                </a:lnTo>
                <a:lnTo>
                  <a:pt x="3010612" y="2075152"/>
                </a:lnTo>
                <a:lnTo>
                  <a:pt x="3001709" y="2072894"/>
                </a:lnTo>
                <a:lnTo>
                  <a:pt x="2992807" y="2071281"/>
                </a:lnTo>
                <a:lnTo>
                  <a:pt x="2983904" y="2070313"/>
                </a:lnTo>
                <a:lnTo>
                  <a:pt x="2974366" y="2069990"/>
                </a:lnTo>
                <a:lnTo>
                  <a:pt x="2969915" y="2069990"/>
                </a:lnTo>
                <a:lnTo>
                  <a:pt x="2965145" y="2070313"/>
                </a:lnTo>
                <a:lnTo>
                  <a:pt x="2960376" y="2070635"/>
                </a:lnTo>
                <a:lnTo>
                  <a:pt x="2955925" y="2071281"/>
                </a:lnTo>
                <a:lnTo>
                  <a:pt x="2955925" y="2067732"/>
                </a:lnTo>
                <a:lnTo>
                  <a:pt x="2956561" y="2064506"/>
                </a:lnTo>
                <a:lnTo>
                  <a:pt x="2957833" y="2061925"/>
                </a:lnTo>
                <a:lnTo>
                  <a:pt x="2959422" y="2059345"/>
                </a:lnTo>
                <a:lnTo>
                  <a:pt x="2961966" y="2056764"/>
                </a:lnTo>
                <a:lnTo>
                  <a:pt x="2964510" y="2055151"/>
                </a:lnTo>
                <a:lnTo>
                  <a:pt x="2969915" y="2051280"/>
                </a:lnTo>
                <a:lnTo>
                  <a:pt x="2972140" y="2045150"/>
                </a:lnTo>
                <a:lnTo>
                  <a:pt x="2973094" y="2042247"/>
                </a:lnTo>
                <a:lnTo>
                  <a:pt x="2974684" y="2039344"/>
                </a:lnTo>
                <a:lnTo>
                  <a:pt x="2983904" y="2038053"/>
                </a:lnTo>
                <a:lnTo>
                  <a:pt x="2993125" y="2037086"/>
                </a:lnTo>
                <a:lnTo>
                  <a:pt x="3002663" y="2036763"/>
                </a:lnTo>
                <a:close/>
                <a:moveTo>
                  <a:pt x="3032421" y="2001838"/>
                </a:moveTo>
                <a:lnTo>
                  <a:pt x="3035273" y="2001838"/>
                </a:lnTo>
                <a:lnTo>
                  <a:pt x="3040343" y="2001838"/>
                </a:lnTo>
                <a:lnTo>
                  <a:pt x="3044779" y="2002470"/>
                </a:lnTo>
                <a:lnTo>
                  <a:pt x="3049532" y="2003101"/>
                </a:lnTo>
                <a:lnTo>
                  <a:pt x="3053968" y="2003733"/>
                </a:lnTo>
                <a:lnTo>
                  <a:pt x="3062841" y="2005627"/>
                </a:lnTo>
                <a:lnTo>
                  <a:pt x="3072030" y="2008153"/>
                </a:lnTo>
                <a:lnTo>
                  <a:pt x="3080903" y="2011310"/>
                </a:lnTo>
                <a:lnTo>
                  <a:pt x="3089459" y="2014468"/>
                </a:lnTo>
                <a:lnTo>
                  <a:pt x="3107204" y="2021099"/>
                </a:lnTo>
                <a:lnTo>
                  <a:pt x="3126217" y="2028045"/>
                </a:lnTo>
                <a:lnTo>
                  <a:pt x="3145546" y="2035307"/>
                </a:lnTo>
                <a:lnTo>
                  <a:pt x="3155370" y="2039096"/>
                </a:lnTo>
                <a:lnTo>
                  <a:pt x="3164559" y="2043201"/>
                </a:lnTo>
                <a:lnTo>
                  <a:pt x="3173749" y="2047621"/>
                </a:lnTo>
                <a:lnTo>
                  <a:pt x="3182938" y="2052357"/>
                </a:lnTo>
                <a:lnTo>
                  <a:pt x="3177868" y="2058988"/>
                </a:lnTo>
                <a:lnTo>
                  <a:pt x="3164242" y="2055199"/>
                </a:lnTo>
                <a:lnTo>
                  <a:pt x="3150300" y="2050779"/>
                </a:lnTo>
                <a:lnTo>
                  <a:pt x="3136991" y="2046674"/>
                </a:lnTo>
                <a:lnTo>
                  <a:pt x="3123365" y="2041938"/>
                </a:lnTo>
                <a:lnTo>
                  <a:pt x="3096113" y="2032465"/>
                </a:lnTo>
                <a:lnTo>
                  <a:pt x="3069179" y="2022993"/>
                </a:lnTo>
                <a:lnTo>
                  <a:pt x="3063792" y="2021099"/>
                </a:lnTo>
                <a:lnTo>
                  <a:pt x="3057771" y="2020151"/>
                </a:lnTo>
                <a:lnTo>
                  <a:pt x="3052384" y="2019520"/>
                </a:lnTo>
                <a:lnTo>
                  <a:pt x="3046363" y="2018888"/>
                </a:lnTo>
                <a:lnTo>
                  <a:pt x="3034956" y="2018573"/>
                </a:lnTo>
                <a:lnTo>
                  <a:pt x="3023548" y="2018257"/>
                </a:lnTo>
                <a:lnTo>
                  <a:pt x="3022597" y="2016362"/>
                </a:lnTo>
                <a:lnTo>
                  <a:pt x="3021647" y="2015099"/>
                </a:lnTo>
                <a:lnTo>
                  <a:pt x="3021330" y="2013205"/>
                </a:lnTo>
                <a:lnTo>
                  <a:pt x="3021013" y="2011942"/>
                </a:lnTo>
                <a:lnTo>
                  <a:pt x="3021330" y="2010679"/>
                </a:lnTo>
                <a:lnTo>
                  <a:pt x="3021647" y="2009100"/>
                </a:lnTo>
                <a:lnTo>
                  <a:pt x="3022281" y="2007837"/>
                </a:lnTo>
                <a:lnTo>
                  <a:pt x="3023231" y="2006890"/>
                </a:lnTo>
                <a:lnTo>
                  <a:pt x="3025766" y="2004680"/>
                </a:lnTo>
                <a:lnTo>
                  <a:pt x="3028935" y="2003101"/>
                </a:lnTo>
                <a:lnTo>
                  <a:pt x="3032421" y="2001838"/>
                </a:lnTo>
                <a:close/>
                <a:moveTo>
                  <a:pt x="3093063" y="1968500"/>
                </a:moveTo>
                <a:lnTo>
                  <a:pt x="3096852" y="1968819"/>
                </a:lnTo>
                <a:lnTo>
                  <a:pt x="3100324" y="1969138"/>
                </a:lnTo>
                <a:lnTo>
                  <a:pt x="3104113" y="1969777"/>
                </a:lnTo>
                <a:lnTo>
                  <a:pt x="3107585" y="1971054"/>
                </a:lnTo>
                <a:lnTo>
                  <a:pt x="3110742" y="1972011"/>
                </a:lnTo>
                <a:lnTo>
                  <a:pt x="3117688" y="1974884"/>
                </a:lnTo>
                <a:lnTo>
                  <a:pt x="3124317" y="1978395"/>
                </a:lnTo>
                <a:lnTo>
                  <a:pt x="3130947" y="1981586"/>
                </a:lnTo>
                <a:lnTo>
                  <a:pt x="3137261" y="1985097"/>
                </a:lnTo>
                <a:lnTo>
                  <a:pt x="3143890" y="1988608"/>
                </a:lnTo>
                <a:lnTo>
                  <a:pt x="3151151" y="1993077"/>
                </a:lnTo>
                <a:lnTo>
                  <a:pt x="3158728" y="1997545"/>
                </a:lnTo>
                <a:lnTo>
                  <a:pt x="3165989" y="2001695"/>
                </a:lnTo>
                <a:lnTo>
                  <a:pt x="3173566" y="2006482"/>
                </a:lnTo>
                <a:lnTo>
                  <a:pt x="3181143" y="2011270"/>
                </a:lnTo>
                <a:lnTo>
                  <a:pt x="3188088" y="2016377"/>
                </a:lnTo>
                <a:lnTo>
                  <a:pt x="3191561" y="2019250"/>
                </a:lnTo>
                <a:lnTo>
                  <a:pt x="3194717" y="2022441"/>
                </a:lnTo>
                <a:lnTo>
                  <a:pt x="3197559" y="2025314"/>
                </a:lnTo>
                <a:lnTo>
                  <a:pt x="3200400" y="2028825"/>
                </a:lnTo>
                <a:lnTo>
                  <a:pt x="3193139" y="2026910"/>
                </a:lnTo>
                <a:lnTo>
                  <a:pt x="3186194" y="2024676"/>
                </a:lnTo>
                <a:lnTo>
                  <a:pt x="3178933" y="2021803"/>
                </a:lnTo>
                <a:lnTo>
                  <a:pt x="3171987" y="2019250"/>
                </a:lnTo>
                <a:lnTo>
                  <a:pt x="3165358" y="2016058"/>
                </a:lnTo>
                <a:lnTo>
                  <a:pt x="3158728" y="2012866"/>
                </a:lnTo>
                <a:lnTo>
                  <a:pt x="3145469" y="2005844"/>
                </a:lnTo>
                <a:lnTo>
                  <a:pt x="3132210" y="1998822"/>
                </a:lnTo>
                <a:lnTo>
                  <a:pt x="3119266" y="1991800"/>
                </a:lnTo>
                <a:lnTo>
                  <a:pt x="3112321" y="1988608"/>
                </a:lnTo>
                <a:lnTo>
                  <a:pt x="3105375" y="1985736"/>
                </a:lnTo>
                <a:lnTo>
                  <a:pt x="3098430" y="1983182"/>
                </a:lnTo>
                <a:lnTo>
                  <a:pt x="3091485" y="1980629"/>
                </a:lnTo>
                <a:lnTo>
                  <a:pt x="3090222" y="1974884"/>
                </a:lnTo>
                <a:lnTo>
                  <a:pt x="3089275" y="1968819"/>
                </a:lnTo>
                <a:lnTo>
                  <a:pt x="3093063" y="1968500"/>
                </a:lnTo>
                <a:close/>
                <a:moveTo>
                  <a:pt x="3338513" y="1941513"/>
                </a:moveTo>
                <a:lnTo>
                  <a:pt x="3344646" y="1942466"/>
                </a:lnTo>
                <a:lnTo>
                  <a:pt x="3350133" y="1943736"/>
                </a:lnTo>
                <a:lnTo>
                  <a:pt x="3355943" y="1945006"/>
                </a:lnTo>
                <a:lnTo>
                  <a:pt x="3361753" y="1946276"/>
                </a:lnTo>
                <a:lnTo>
                  <a:pt x="3367562" y="1948498"/>
                </a:lnTo>
                <a:lnTo>
                  <a:pt x="3373372" y="1950403"/>
                </a:lnTo>
                <a:lnTo>
                  <a:pt x="3378537" y="1953261"/>
                </a:lnTo>
                <a:lnTo>
                  <a:pt x="3383701" y="1956118"/>
                </a:lnTo>
                <a:lnTo>
                  <a:pt x="3389188" y="1958976"/>
                </a:lnTo>
                <a:lnTo>
                  <a:pt x="3394030" y="1962468"/>
                </a:lnTo>
                <a:lnTo>
                  <a:pt x="3398549" y="1965961"/>
                </a:lnTo>
                <a:lnTo>
                  <a:pt x="3402745" y="1970088"/>
                </a:lnTo>
                <a:lnTo>
                  <a:pt x="3406618" y="1974216"/>
                </a:lnTo>
                <a:lnTo>
                  <a:pt x="3410491" y="1979296"/>
                </a:lnTo>
                <a:lnTo>
                  <a:pt x="3413719" y="1984058"/>
                </a:lnTo>
                <a:lnTo>
                  <a:pt x="3416301" y="1989138"/>
                </a:lnTo>
                <a:lnTo>
                  <a:pt x="3411137" y="1987233"/>
                </a:lnTo>
                <a:lnTo>
                  <a:pt x="3406295" y="1985011"/>
                </a:lnTo>
                <a:lnTo>
                  <a:pt x="3401453" y="1982153"/>
                </a:lnTo>
                <a:lnTo>
                  <a:pt x="3396289" y="1979613"/>
                </a:lnTo>
                <a:lnTo>
                  <a:pt x="3387252" y="1973263"/>
                </a:lnTo>
                <a:lnTo>
                  <a:pt x="3377891" y="1967866"/>
                </a:lnTo>
                <a:lnTo>
                  <a:pt x="3357557" y="1955801"/>
                </a:lnTo>
                <a:lnTo>
                  <a:pt x="3352715" y="1952626"/>
                </a:lnTo>
                <a:lnTo>
                  <a:pt x="3347551" y="1949133"/>
                </a:lnTo>
                <a:lnTo>
                  <a:pt x="3343032" y="1945641"/>
                </a:lnTo>
                <a:lnTo>
                  <a:pt x="3338513" y="1941513"/>
                </a:lnTo>
                <a:close/>
                <a:moveTo>
                  <a:pt x="3334042" y="1884363"/>
                </a:moveTo>
                <a:lnTo>
                  <a:pt x="3337840" y="1884363"/>
                </a:lnTo>
                <a:lnTo>
                  <a:pt x="3341639" y="1884679"/>
                </a:lnTo>
                <a:lnTo>
                  <a:pt x="3345753" y="1884995"/>
                </a:lnTo>
                <a:lnTo>
                  <a:pt x="3349551" y="1885942"/>
                </a:lnTo>
                <a:lnTo>
                  <a:pt x="3357148" y="1888153"/>
                </a:lnTo>
                <a:lnTo>
                  <a:pt x="3364111" y="1890995"/>
                </a:lnTo>
                <a:lnTo>
                  <a:pt x="3371391" y="1893837"/>
                </a:lnTo>
                <a:lnTo>
                  <a:pt x="3378670" y="1897626"/>
                </a:lnTo>
                <a:lnTo>
                  <a:pt x="3385634" y="1901416"/>
                </a:lnTo>
                <a:lnTo>
                  <a:pt x="3391964" y="1905206"/>
                </a:lnTo>
                <a:lnTo>
                  <a:pt x="3398294" y="1909311"/>
                </a:lnTo>
                <a:lnTo>
                  <a:pt x="3404624" y="1913732"/>
                </a:lnTo>
                <a:lnTo>
                  <a:pt x="3410321" y="1918785"/>
                </a:lnTo>
                <a:lnTo>
                  <a:pt x="3415386" y="1924153"/>
                </a:lnTo>
                <a:lnTo>
                  <a:pt x="3418234" y="1926995"/>
                </a:lnTo>
                <a:lnTo>
                  <a:pt x="3420450" y="1929522"/>
                </a:lnTo>
                <a:lnTo>
                  <a:pt x="3422349" y="1932680"/>
                </a:lnTo>
                <a:lnTo>
                  <a:pt x="3424564" y="1936154"/>
                </a:lnTo>
                <a:lnTo>
                  <a:pt x="3426147" y="1939627"/>
                </a:lnTo>
                <a:lnTo>
                  <a:pt x="3427413" y="1943101"/>
                </a:lnTo>
                <a:lnTo>
                  <a:pt x="3424248" y="1942785"/>
                </a:lnTo>
                <a:lnTo>
                  <a:pt x="3420766" y="1941838"/>
                </a:lnTo>
                <a:lnTo>
                  <a:pt x="3417285" y="1940890"/>
                </a:lnTo>
                <a:lnTo>
                  <a:pt x="3414120" y="1939312"/>
                </a:lnTo>
                <a:lnTo>
                  <a:pt x="3411271" y="1937733"/>
                </a:lnTo>
                <a:lnTo>
                  <a:pt x="3408422" y="1935838"/>
                </a:lnTo>
                <a:lnTo>
                  <a:pt x="3402725" y="1931732"/>
                </a:lnTo>
                <a:lnTo>
                  <a:pt x="3391964" y="1922574"/>
                </a:lnTo>
                <a:lnTo>
                  <a:pt x="3386583" y="1917837"/>
                </a:lnTo>
                <a:lnTo>
                  <a:pt x="3383418" y="1916258"/>
                </a:lnTo>
                <a:lnTo>
                  <a:pt x="3380886" y="1914679"/>
                </a:lnTo>
                <a:lnTo>
                  <a:pt x="3377404" y="1912469"/>
                </a:lnTo>
                <a:lnTo>
                  <a:pt x="3373923" y="1910258"/>
                </a:lnTo>
                <a:lnTo>
                  <a:pt x="3366959" y="1907100"/>
                </a:lnTo>
                <a:lnTo>
                  <a:pt x="3359680" y="1903627"/>
                </a:lnTo>
                <a:lnTo>
                  <a:pt x="3352400" y="1900469"/>
                </a:lnTo>
                <a:lnTo>
                  <a:pt x="3345753" y="1897311"/>
                </a:lnTo>
                <a:lnTo>
                  <a:pt x="3338473" y="1893837"/>
                </a:lnTo>
                <a:lnTo>
                  <a:pt x="3335308" y="1891942"/>
                </a:lnTo>
                <a:lnTo>
                  <a:pt x="3331827" y="1889732"/>
                </a:lnTo>
                <a:lnTo>
                  <a:pt x="3328662" y="1887837"/>
                </a:lnTo>
                <a:lnTo>
                  <a:pt x="3325813" y="1884995"/>
                </a:lnTo>
                <a:lnTo>
                  <a:pt x="3329928" y="1884679"/>
                </a:lnTo>
                <a:lnTo>
                  <a:pt x="3334042" y="1884363"/>
                </a:lnTo>
                <a:close/>
                <a:moveTo>
                  <a:pt x="2079944" y="1862138"/>
                </a:moveTo>
                <a:lnTo>
                  <a:pt x="2082801" y="1864990"/>
                </a:lnTo>
                <a:lnTo>
                  <a:pt x="2085024" y="1867842"/>
                </a:lnTo>
                <a:lnTo>
                  <a:pt x="2086294" y="1869109"/>
                </a:lnTo>
                <a:lnTo>
                  <a:pt x="2087246" y="1870694"/>
                </a:lnTo>
                <a:lnTo>
                  <a:pt x="2087564" y="1872595"/>
                </a:lnTo>
                <a:lnTo>
                  <a:pt x="2087881" y="1874496"/>
                </a:lnTo>
                <a:lnTo>
                  <a:pt x="2088834" y="1885904"/>
                </a:lnTo>
                <a:lnTo>
                  <a:pt x="2089151" y="1897311"/>
                </a:lnTo>
                <a:lnTo>
                  <a:pt x="2088516" y="1908718"/>
                </a:lnTo>
                <a:lnTo>
                  <a:pt x="2087881" y="1920126"/>
                </a:lnTo>
                <a:lnTo>
                  <a:pt x="2086294" y="1931533"/>
                </a:lnTo>
                <a:lnTo>
                  <a:pt x="2084389" y="1942624"/>
                </a:lnTo>
                <a:lnTo>
                  <a:pt x="2082166" y="1953714"/>
                </a:lnTo>
                <a:lnTo>
                  <a:pt x="2079309" y="1964805"/>
                </a:lnTo>
                <a:lnTo>
                  <a:pt x="2075816" y="1977163"/>
                </a:lnTo>
                <a:lnTo>
                  <a:pt x="2072324" y="1989521"/>
                </a:lnTo>
                <a:lnTo>
                  <a:pt x="2068196" y="2001879"/>
                </a:lnTo>
                <a:lnTo>
                  <a:pt x="2063751" y="2013920"/>
                </a:lnTo>
                <a:lnTo>
                  <a:pt x="2059306" y="2026278"/>
                </a:lnTo>
                <a:lnTo>
                  <a:pt x="2054544" y="2038319"/>
                </a:lnTo>
                <a:lnTo>
                  <a:pt x="2044384" y="2061451"/>
                </a:lnTo>
                <a:lnTo>
                  <a:pt x="2033589" y="2084899"/>
                </a:lnTo>
                <a:lnTo>
                  <a:pt x="2022476" y="2108348"/>
                </a:lnTo>
                <a:lnTo>
                  <a:pt x="1999298" y="2154295"/>
                </a:lnTo>
                <a:lnTo>
                  <a:pt x="1994853" y="2163167"/>
                </a:lnTo>
                <a:lnTo>
                  <a:pt x="1992313" y="2167920"/>
                </a:lnTo>
                <a:lnTo>
                  <a:pt x="1989456" y="2172039"/>
                </a:lnTo>
                <a:lnTo>
                  <a:pt x="1986281" y="2175842"/>
                </a:lnTo>
                <a:lnTo>
                  <a:pt x="1984693" y="2177743"/>
                </a:lnTo>
                <a:lnTo>
                  <a:pt x="1982788" y="2179328"/>
                </a:lnTo>
                <a:lnTo>
                  <a:pt x="1980566" y="2180278"/>
                </a:lnTo>
                <a:lnTo>
                  <a:pt x="1978343" y="2181863"/>
                </a:lnTo>
                <a:lnTo>
                  <a:pt x="1976121" y="2182496"/>
                </a:lnTo>
                <a:lnTo>
                  <a:pt x="1973263" y="2182813"/>
                </a:lnTo>
                <a:lnTo>
                  <a:pt x="1973581" y="2179328"/>
                </a:lnTo>
                <a:lnTo>
                  <a:pt x="1974216" y="2175525"/>
                </a:lnTo>
                <a:lnTo>
                  <a:pt x="1975168" y="2172039"/>
                </a:lnTo>
                <a:lnTo>
                  <a:pt x="1976121" y="2168871"/>
                </a:lnTo>
                <a:lnTo>
                  <a:pt x="1978978" y="2162216"/>
                </a:lnTo>
                <a:lnTo>
                  <a:pt x="1981836" y="2155562"/>
                </a:lnTo>
                <a:lnTo>
                  <a:pt x="1988503" y="2142887"/>
                </a:lnTo>
                <a:lnTo>
                  <a:pt x="1991996" y="2136233"/>
                </a:lnTo>
                <a:lnTo>
                  <a:pt x="1995171" y="2129895"/>
                </a:lnTo>
                <a:lnTo>
                  <a:pt x="2008188" y="2104546"/>
                </a:lnTo>
                <a:lnTo>
                  <a:pt x="2021206" y="2078879"/>
                </a:lnTo>
                <a:lnTo>
                  <a:pt x="2027556" y="2065887"/>
                </a:lnTo>
                <a:lnTo>
                  <a:pt x="2033271" y="2052578"/>
                </a:lnTo>
                <a:lnTo>
                  <a:pt x="2039304" y="2039587"/>
                </a:lnTo>
                <a:lnTo>
                  <a:pt x="2044384" y="2026595"/>
                </a:lnTo>
                <a:lnTo>
                  <a:pt x="2049464" y="2012969"/>
                </a:lnTo>
                <a:lnTo>
                  <a:pt x="2054544" y="1999661"/>
                </a:lnTo>
                <a:lnTo>
                  <a:pt x="2058989" y="1985718"/>
                </a:lnTo>
                <a:lnTo>
                  <a:pt x="2063116" y="1972093"/>
                </a:lnTo>
                <a:lnTo>
                  <a:pt x="2066609" y="1958150"/>
                </a:lnTo>
                <a:lnTo>
                  <a:pt x="2069466" y="1944208"/>
                </a:lnTo>
                <a:lnTo>
                  <a:pt x="2072006" y="1929949"/>
                </a:lnTo>
                <a:lnTo>
                  <a:pt x="2074229" y="1916006"/>
                </a:lnTo>
                <a:lnTo>
                  <a:pt x="2076451" y="1889072"/>
                </a:lnTo>
                <a:lnTo>
                  <a:pt x="2078039" y="1875764"/>
                </a:lnTo>
                <a:lnTo>
                  <a:pt x="2078991" y="1868792"/>
                </a:lnTo>
                <a:lnTo>
                  <a:pt x="2079944" y="1862138"/>
                </a:lnTo>
                <a:close/>
                <a:moveTo>
                  <a:pt x="1655763" y="1860550"/>
                </a:moveTo>
                <a:lnTo>
                  <a:pt x="1660494" y="1865306"/>
                </a:lnTo>
                <a:lnTo>
                  <a:pt x="1665224" y="1870062"/>
                </a:lnTo>
                <a:lnTo>
                  <a:pt x="1669639" y="1875135"/>
                </a:lnTo>
                <a:lnTo>
                  <a:pt x="1671847" y="1877671"/>
                </a:lnTo>
                <a:lnTo>
                  <a:pt x="1673739" y="1880525"/>
                </a:lnTo>
                <a:lnTo>
                  <a:pt x="1686984" y="1904304"/>
                </a:lnTo>
                <a:lnTo>
                  <a:pt x="1699914" y="1928084"/>
                </a:lnTo>
                <a:lnTo>
                  <a:pt x="1712528" y="1951863"/>
                </a:lnTo>
                <a:lnTo>
                  <a:pt x="1724512" y="1975959"/>
                </a:lnTo>
                <a:lnTo>
                  <a:pt x="1736496" y="2000373"/>
                </a:lnTo>
                <a:lnTo>
                  <a:pt x="1747849" y="2024786"/>
                </a:lnTo>
                <a:lnTo>
                  <a:pt x="1758887" y="2049517"/>
                </a:lnTo>
                <a:lnTo>
                  <a:pt x="1769609" y="2074565"/>
                </a:lnTo>
                <a:lnTo>
                  <a:pt x="1779700" y="2099612"/>
                </a:lnTo>
                <a:lnTo>
                  <a:pt x="1789477" y="2124660"/>
                </a:lnTo>
                <a:lnTo>
                  <a:pt x="1798622" y="2150342"/>
                </a:lnTo>
                <a:lnTo>
                  <a:pt x="1807452" y="2175706"/>
                </a:lnTo>
                <a:lnTo>
                  <a:pt x="1816282" y="2201388"/>
                </a:lnTo>
                <a:lnTo>
                  <a:pt x="1824167" y="2227387"/>
                </a:lnTo>
                <a:lnTo>
                  <a:pt x="1831104" y="2253386"/>
                </a:lnTo>
                <a:lnTo>
                  <a:pt x="1838358" y="2279384"/>
                </a:lnTo>
                <a:lnTo>
                  <a:pt x="1840881" y="2288579"/>
                </a:lnTo>
                <a:lnTo>
                  <a:pt x="1842142" y="2297457"/>
                </a:lnTo>
                <a:lnTo>
                  <a:pt x="1842773" y="2302213"/>
                </a:lnTo>
                <a:lnTo>
                  <a:pt x="1843088" y="2306651"/>
                </a:lnTo>
                <a:lnTo>
                  <a:pt x="1843088" y="2311090"/>
                </a:lnTo>
                <a:lnTo>
                  <a:pt x="1843088" y="2316163"/>
                </a:lnTo>
                <a:lnTo>
                  <a:pt x="1833312" y="2311090"/>
                </a:lnTo>
                <a:lnTo>
                  <a:pt x="1829843" y="2301578"/>
                </a:lnTo>
                <a:lnTo>
                  <a:pt x="1826689" y="2291750"/>
                </a:lnTo>
                <a:lnTo>
                  <a:pt x="1821328" y="2272409"/>
                </a:lnTo>
                <a:lnTo>
                  <a:pt x="1816282" y="2252117"/>
                </a:lnTo>
                <a:lnTo>
                  <a:pt x="1810606" y="2232777"/>
                </a:lnTo>
                <a:lnTo>
                  <a:pt x="1802091" y="2205193"/>
                </a:lnTo>
                <a:lnTo>
                  <a:pt x="1793261" y="2177609"/>
                </a:lnTo>
                <a:lnTo>
                  <a:pt x="1783800" y="2150342"/>
                </a:lnTo>
                <a:lnTo>
                  <a:pt x="1774339" y="2123075"/>
                </a:lnTo>
                <a:lnTo>
                  <a:pt x="1763932" y="2096125"/>
                </a:lnTo>
                <a:lnTo>
                  <a:pt x="1753210" y="2069492"/>
                </a:lnTo>
                <a:lnTo>
                  <a:pt x="1747534" y="2056175"/>
                </a:lnTo>
                <a:lnTo>
                  <a:pt x="1741857" y="2043176"/>
                </a:lnTo>
                <a:lnTo>
                  <a:pt x="1735550" y="2029859"/>
                </a:lnTo>
                <a:lnTo>
                  <a:pt x="1729558" y="2016860"/>
                </a:lnTo>
                <a:lnTo>
                  <a:pt x="1720097" y="1997202"/>
                </a:lnTo>
                <a:lnTo>
                  <a:pt x="1710952" y="1977862"/>
                </a:lnTo>
                <a:lnTo>
                  <a:pt x="1691715" y="1938864"/>
                </a:lnTo>
                <a:lnTo>
                  <a:pt x="1682569" y="1919840"/>
                </a:lnTo>
                <a:lnTo>
                  <a:pt x="1673108" y="1900182"/>
                </a:lnTo>
                <a:lnTo>
                  <a:pt x="1664278" y="1880525"/>
                </a:lnTo>
                <a:lnTo>
                  <a:pt x="1655763" y="1860550"/>
                </a:lnTo>
                <a:close/>
                <a:moveTo>
                  <a:pt x="1835552" y="1789113"/>
                </a:moveTo>
                <a:lnTo>
                  <a:pt x="1838741" y="1791648"/>
                </a:lnTo>
                <a:lnTo>
                  <a:pt x="1841930" y="1794817"/>
                </a:lnTo>
                <a:lnTo>
                  <a:pt x="1844800" y="1797986"/>
                </a:lnTo>
                <a:lnTo>
                  <a:pt x="1847032" y="1801472"/>
                </a:lnTo>
                <a:lnTo>
                  <a:pt x="1849264" y="1804958"/>
                </a:lnTo>
                <a:lnTo>
                  <a:pt x="1851178" y="1808444"/>
                </a:lnTo>
                <a:lnTo>
                  <a:pt x="1854686" y="1815733"/>
                </a:lnTo>
                <a:lnTo>
                  <a:pt x="1857874" y="1823656"/>
                </a:lnTo>
                <a:lnTo>
                  <a:pt x="1860107" y="1831578"/>
                </a:lnTo>
                <a:lnTo>
                  <a:pt x="1865209" y="1847424"/>
                </a:lnTo>
                <a:lnTo>
                  <a:pt x="1870311" y="1866121"/>
                </a:lnTo>
                <a:lnTo>
                  <a:pt x="1874456" y="1884819"/>
                </a:lnTo>
                <a:lnTo>
                  <a:pt x="1878283" y="1903833"/>
                </a:lnTo>
                <a:lnTo>
                  <a:pt x="1881472" y="1922214"/>
                </a:lnTo>
                <a:lnTo>
                  <a:pt x="1883704" y="1941228"/>
                </a:lnTo>
                <a:lnTo>
                  <a:pt x="1885617" y="1960242"/>
                </a:lnTo>
                <a:lnTo>
                  <a:pt x="1887212" y="1979573"/>
                </a:lnTo>
                <a:lnTo>
                  <a:pt x="1888169" y="1998588"/>
                </a:lnTo>
                <a:lnTo>
                  <a:pt x="1888806" y="2017602"/>
                </a:lnTo>
                <a:lnTo>
                  <a:pt x="1889125" y="2036617"/>
                </a:lnTo>
                <a:lnTo>
                  <a:pt x="1889125" y="2055948"/>
                </a:lnTo>
                <a:lnTo>
                  <a:pt x="1888806" y="2074962"/>
                </a:lnTo>
                <a:lnTo>
                  <a:pt x="1887531" y="2113625"/>
                </a:lnTo>
                <a:lnTo>
                  <a:pt x="1885936" y="2151336"/>
                </a:lnTo>
                <a:lnTo>
                  <a:pt x="1884661" y="2169717"/>
                </a:lnTo>
                <a:lnTo>
                  <a:pt x="1883066" y="2187781"/>
                </a:lnTo>
                <a:lnTo>
                  <a:pt x="1882110" y="2206161"/>
                </a:lnTo>
                <a:lnTo>
                  <a:pt x="1880196" y="2224542"/>
                </a:lnTo>
                <a:lnTo>
                  <a:pt x="1878602" y="2242288"/>
                </a:lnTo>
                <a:lnTo>
                  <a:pt x="1876051" y="2260669"/>
                </a:lnTo>
                <a:lnTo>
                  <a:pt x="1874456" y="2269542"/>
                </a:lnTo>
                <a:lnTo>
                  <a:pt x="1872862" y="2278416"/>
                </a:lnTo>
                <a:lnTo>
                  <a:pt x="1870630" y="2286972"/>
                </a:lnTo>
                <a:lnTo>
                  <a:pt x="1868079" y="2296162"/>
                </a:lnTo>
                <a:lnTo>
                  <a:pt x="1856918" y="2297113"/>
                </a:lnTo>
                <a:lnTo>
                  <a:pt x="1855642" y="2291092"/>
                </a:lnTo>
                <a:lnTo>
                  <a:pt x="1855004" y="2285071"/>
                </a:lnTo>
                <a:lnTo>
                  <a:pt x="1855004" y="2279050"/>
                </a:lnTo>
                <a:lnTo>
                  <a:pt x="1855004" y="2273345"/>
                </a:lnTo>
                <a:lnTo>
                  <a:pt x="1845757" y="2267958"/>
                </a:lnTo>
                <a:lnTo>
                  <a:pt x="1845119" y="2237535"/>
                </a:lnTo>
                <a:lnTo>
                  <a:pt x="1843524" y="2206795"/>
                </a:lnTo>
                <a:lnTo>
                  <a:pt x="1840336" y="2145949"/>
                </a:lnTo>
                <a:lnTo>
                  <a:pt x="1839060" y="2132322"/>
                </a:lnTo>
                <a:lnTo>
                  <a:pt x="1837466" y="2119012"/>
                </a:lnTo>
                <a:lnTo>
                  <a:pt x="1835233" y="2105702"/>
                </a:lnTo>
                <a:lnTo>
                  <a:pt x="1832363" y="2092075"/>
                </a:lnTo>
                <a:lnTo>
                  <a:pt x="1829812" y="2078765"/>
                </a:lnTo>
                <a:lnTo>
                  <a:pt x="1826624" y="2065772"/>
                </a:lnTo>
                <a:lnTo>
                  <a:pt x="1819608" y="2039152"/>
                </a:lnTo>
                <a:lnTo>
                  <a:pt x="1818014" y="2031546"/>
                </a:lnTo>
                <a:lnTo>
                  <a:pt x="1817057" y="2023940"/>
                </a:lnTo>
                <a:lnTo>
                  <a:pt x="1816100" y="2016335"/>
                </a:lnTo>
                <a:lnTo>
                  <a:pt x="1816100" y="2008729"/>
                </a:lnTo>
                <a:lnTo>
                  <a:pt x="1818651" y="2011898"/>
                </a:lnTo>
                <a:lnTo>
                  <a:pt x="1821202" y="2015384"/>
                </a:lnTo>
                <a:lnTo>
                  <a:pt x="1823116" y="2018870"/>
                </a:lnTo>
                <a:lnTo>
                  <a:pt x="1825029" y="2022356"/>
                </a:lnTo>
                <a:lnTo>
                  <a:pt x="1829175" y="2034081"/>
                </a:lnTo>
                <a:lnTo>
                  <a:pt x="1833001" y="2045490"/>
                </a:lnTo>
                <a:lnTo>
                  <a:pt x="1836190" y="2057215"/>
                </a:lnTo>
                <a:lnTo>
                  <a:pt x="1839379" y="2068941"/>
                </a:lnTo>
                <a:lnTo>
                  <a:pt x="1842249" y="2080983"/>
                </a:lnTo>
                <a:lnTo>
                  <a:pt x="1844800" y="2093026"/>
                </a:lnTo>
                <a:lnTo>
                  <a:pt x="1847032" y="2105385"/>
                </a:lnTo>
                <a:lnTo>
                  <a:pt x="1849264" y="2117428"/>
                </a:lnTo>
                <a:lnTo>
                  <a:pt x="1850540" y="2126618"/>
                </a:lnTo>
                <a:lnTo>
                  <a:pt x="1851497" y="2136125"/>
                </a:lnTo>
                <a:lnTo>
                  <a:pt x="1853410" y="2155139"/>
                </a:lnTo>
                <a:lnTo>
                  <a:pt x="1854686" y="2174471"/>
                </a:lnTo>
                <a:lnTo>
                  <a:pt x="1855323" y="2193485"/>
                </a:lnTo>
                <a:lnTo>
                  <a:pt x="1856918" y="2231514"/>
                </a:lnTo>
                <a:lnTo>
                  <a:pt x="1857874" y="2250528"/>
                </a:lnTo>
                <a:lnTo>
                  <a:pt x="1858831" y="2269859"/>
                </a:lnTo>
                <a:lnTo>
                  <a:pt x="1862339" y="2244824"/>
                </a:lnTo>
                <a:lnTo>
                  <a:pt x="1865209" y="2219471"/>
                </a:lnTo>
                <a:lnTo>
                  <a:pt x="1867441" y="2194436"/>
                </a:lnTo>
                <a:lnTo>
                  <a:pt x="1869673" y="2169400"/>
                </a:lnTo>
                <a:lnTo>
                  <a:pt x="1871268" y="2144048"/>
                </a:lnTo>
                <a:lnTo>
                  <a:pt x="1872862" y="2119012"/>
                </a:lnTo>
                <a:lnTo>
                  <a:pt x="1873819" y="2093976"/>
                </a:lnTo>
                <a:lnTo>
                  <a:pt x="1874456" y="2068307"/>
                </a:lnTo>
                <a:lnTo>
                  <a:pt x="1875094" y="2039786"/>
                </a:lnTo>
                <a:lnTo>
                  <a:pt x="1875094" y="2024891"/>
                </a:lnTo>
                <a:lnTo>
                  <a:pt x="1875094" y="2010630"/>
                </a:lnTo>
                <a:lnTo>
                  <a:pt x="1874456" y="1996053"/>
                </a:lnTo>
                <a:lnTo>
                  <a:pt x="1873819" y="1981475"/>
                </a:lnTo>
                <a:lnTo>
                  <a:pt x="1872862" y="1967214"/>
                </a:lnTo>
                <a:lnTo>
                  <a:pt x="1871586" y="1952636"/>
                </a:lnTo>
                <a:lnTo>
                  <a:pt x="1869992" y="1938059"/>
                </a:lnTo>
                <a:lnTo>
                  <a:pt x="1868079" y="1924115"/>
                </a:lnTo>
                <a:lnTo>
                  <a:pt x="1865847" y="1909537"/>
                </a:lnTo>
                <a:lnTo>
                  <a:pt x="1863295" y="1895593"/>
                </a:lnTo>
                <a:lnTo>
                  <a:pt x="1860744" y="1881016"/>
                </a:lnTo>
                <a:lnTo>
                  <a:pt x="1857237" y="1866755"/>
                </a:lnTo>
                <a:lnTo>
                  <a:pt x="1853410" y="1853128"/>
                </a:lnTo>
                <a:lnTo>
                  <a:pt x="1849264" y="1838867"/>
                </a:lnTo>
                <a:lnTo>
                  <a:pt x="1847351" y="1832846"/>
                </a:lnTo>
                <a:lnTo>
                  <a:pt x="1845119" y="1826825"/>
                </a:lnTo>
                <a:lnTo>
                  <a:pt x="1840336" y="1814466"/>
                </a:lnTo>
                <a:lnTo>
                  <a:pt x="1838741" y="1808444"/>
                </a:lnTo>
                <a:lnTo>
                  <a:pt x="1837147" y="1802106"/>
                </a:lnTo>
                <a:lnTo>
                  <a:pt x="1835871" y="1795451"/>
                </a:lnTo>
                <a:lnTo>
                  <a:pt x="1835552" y="1789113"/>
                </a:lnTo>
                <a:close/>
                <a:moveTo>
                  <a:pt x="3316388" y="1730728"/>
                </a:moveTo>
                <a:lnTo>
                  <a:pt x="3309088" y="1743113"/>
                </a:lnTo>
                <a:lnTo>
                  <a:pt x="3301470" y="1755498"/>
                </a:lnTo>
                <a:lnTo>
                  <a:pt x="3297343" y="1761532"/>
                </a:lnTo>
                <a:lnTo>
                  <a:pt x="3293217" y="1767248"/>
                </a:lnTo>
                <a:lnTo>
                  <a:pt x="3288138" y="1772964"/>
                </a:lnTo>
                <a:lnTo>
                  <a:pt x="3283377" y="1778045"/>
                </a:lnTo>
                <a:lnTo>
                  <a:pt x="3278616" y="1783126"/>
                </a:lnTo>
                <a:lnTo>
                  <a:pt x="3274172" y="1788843"/>
                </a:lnTo>
                <a:lnTo>
                  <a:pt x="3269728" y="1794241"/>
                </a:lnTo>
                <a:lnTo>
                  <a:pt x="3265601" y="1799957"/>
                </a:lnTo>
                <a:lnTo>
                  <a:pt x="3257348" y="1811707"/>
                </a:lnTo>
                <a:lnTo>
                  <a:pt x="3249730" y="1823775"/>
                </a:lnTo>
                <a:lnTo>
                  <a:pt x="3241795" y="1836160"/>
                </a:lnTo>
                <a:lnTo>
                  <a:pt x="3233860" y="1848227"/>
                </a:lnTo>
                <a:lnTo>
                  <a:pt x="3225606" y="1859342"/>
                </a:lnTo>
                <a:lnTo>
                  <a:pt x="3220845" y="1865058"/>
                </a:lnTo>
                <a:lnTo>
                  <a:pt x="3216401" y="1870457"/>
                </a:lnTo>
                <a:lnTo>
                  <a:pt x="3191008" y="1894592"/>
                </a:lnTo>
                <a:lnTo>
                  <a:pt x="3178311" y="1906659"/>
                </a:lnTo>
                <a:lnTo>
                  <a:pt x="3164980" y="1918092"/>
                </a:lnTo>
                <a:lnTo>
                  <a:pt x="3151648" y="1929524"/>
                </a:lnTo>
                <a:lnTo>
                  <a:pt x="3144348" y="1934605"/>
                </a:lnTo>
                <a:lnTo>
                  <a:pt x="3137364" y="1940003"/>
                </a:lnTo>
                <a:lnTo>
                  <a:pt x="3130381" y="1944767"/>
                </a:lnTo>
                <a:lnTo>
                  <a:pt x="3122763" y="1949213"/>
                </a:lnTo>
                <a:lnTo>
                  <a:pt x="3115145" y="1953659"/>
                </a:lnTo>
                <a:lnTo>
                  <a:pt x="3107210" y="1957787"/>
                </a:lnTo>
                <a:lnTo>
                  <a:pt x="3086895" y="1967632"/>
                </a:lnTo>
                <a:lnTo>
                  <a:pt x="3065628" y="1976841"/>
                </a:lnTo>
                <a:lnTo>
                  <a:pt x="3044678" y="1985415"/>
                </a:lnTo>
                <a:lnTo>
                  <a:pt x="3023728" y="1993672"/>
                </a:lnTo>
                <a:lnTo>
                  <a:pt x="3001826" y="2000976"/>
                </a:lnTo>
                <a:lnTo>
                  <a:pt x="2980242" y="2008280"/>
                </a:lnTo>
                <a:lnTo>
                  <a:pt x="2958340" y="2014314"/>
                </a:lnTo>
                <a:lnTo>
                  <a:pt x="2936438" y="2020347"/>
                </a:lnTo>
                <a:lnTo>
                  <a:pt x="2933899" y="2024476"/>
                </a:lnTo>
                <a:lnTo>
                  <a:pt x="2931360" y="2028286"/>
                </a:lnTo>
                <a:lnTo>
                  <a:pt x="2925646" y="2035908"/>
                </a:lnTo>
                <a:lnTo>
                  <a:pt x="2913902" y="2050834"/>
                </a:lnTo>
                <a:lnTo>
                  <a:pt x="2908188" y="2059725"/>
                </a:lnTo>
                <a:lnTo>
                  <a:pt x="2902474" y="2068935"/>
                </a:lnTo>
                <a:lnTo>
                  <a:pt x="2897396" y="2078462"/>
                </a:lnTo>
                <a:lnTo>
                  <a:pt x="2892952" y="2087989"/>
                </a:lnTo>
                <a:lnTo>
                  <a:pt x="2888508" y="2097516"/>
                </a:lnTo>
                <a:lnTo>
                  <a:pt x="2884382" y="2107678"/>
                </a:lnTo>
                <a:lnTo>
                  <a:pt x="2880573" y="2117522"/>
                </a:lnTo>
                <a:lnTo>
                  <a:pt x="2876764" y="2128002"/>
                </a:lnTo>
                <a:lnTo>
                  <a:pt x="2891365" y="2128955"/>
                </a:lnTo>
                <a:lnTo>
                  <a:pt x="2898666" y="2129272"/>
                </a:lnTo>
                <a:lnTo>
                  <a:pt x="2906284" y="2130225"/>
                </a:lnTo>
                <a:lnTo>
                  <a:pt x="2913584" y="2131178"/>
                </a:lnTo>
                <a:lnTo>
                  <a:pt x="2920567" y="2132448"/>
                </a:lnTo>
                <a:lnTo>
                  <a:pt x="2927550" y="2134671"/>
                </a:lnTo>
                <a:lnTo>
                  <a:pt x="2931042" y="2135941"/>
                </a:lnTo>
                <a:lnTo>
                  <a:pt x="2934534" y="2137211"/>
                </a:lnTo>
                <a:lnTo>
                  <a:pt x="2940247" y="2139752"/>
                </a:lnTo>
                <a:lnTo>
                  <a:pt x="2945961" y="2141975"/>
                </a:lnTo>
                <a:lnTo>
                  <a:pt x="2957705" y="2145786"/>
                </a:lnTo>
                <a:lnTo>
                  <a:pt x="2963736" y="2147691"/>
                </a:lnTo>
                <a:lnTo>
                  <a:pt x="2969450" y="2150231"/>
                </a:lnTo>
                <a:lnTo>
                  <a:pt x="2974528" y="2153090"/>
                </a:lnTo>
                <a:lnTo>
                  <a:pt x="2977385" y="2154995"/>
                </a:lnTo>
                <a:lnTo>
                  <a:pt x="2979924" y="2156900"/>
                </a:lnTo>
                <a:lnTo>
                  <a:pt x="2991986" y="2167062"/>
                </a:lnTo>
                <a:lnTo>
                  <a:pt x="2998335" y="2171826"/>
                </a:lnTo>
                <a:lnTo>
                  <a:pt x="3004366" y="2176907"/>
                </a:lnTo>
                <a:lnTo>
                  <a:pt x="3010079" y="2182623"/>
                </a:lnTo>
                <a:lnTo>
                  <a:pt x="3015793" y="2188339"/>
                </a:lnTo>
                <a:lnTo>
                  <a:pt x="3020554" y="2194691"/>
                </a:lnTo>
                <a:lnTo>
                  <a:pt x="3022459" y="2197866"/>
                </a:lnTo>
                <a:lnTo>
                  <a:pt x="3024680" y="2201359"/>
                </a:lnTo>
                <a:lnTo>
                  <a:pt x="3025316" y="2208346"/>
                </a:lnTo>
                <a:lnTo>
                  <a:pt x="3026585" y="2215650"/>
                </a:lnTo>
                <a:lnTo>
                  <a:pt x="3028172" y="2222636"/>
                </a:lnTo>
                <a:lnTo>
                  <a:pt x="3029759" y="2229623"/>
                </a:lnTo>
                <a:lnTo>
                  <a:pt x="3033886" y="2243278"/>
                </a:lnTo>
                <a:lnTo>
                  <a:pt x="3037377" y="2257251"/>
                </a:lnTo>
                <a:lnTo>
                  <a:pt x="3037060" y="2269636"/>
                </a:lnTo>
                <a:lnTo>
                  <a:pt x="3035790" y="2281703"/>
                </a:lnTo>
                <a:lnTo>
                  <a:pt x="3033886" y="2294088"/>
                </a:lnTo>
                <a:lnTo>
                  <a:pt x="3031664" y="2306156"/>
                </a:lnTo>
                <a:lnTo>
                  <a:pt x="3029124" y="2317906"/>
                </a:lnTo>
                <a:lnTo>
                  <a:pt x="3025950" y="2329973"/>
                </a:lnTo>
                <a:lnTo>
                  <a:pt x="3020237" y="2353790"/>
                </a:lnTo>
                <a:lnTo>
                  <a:pt x="3018332" y="2362047"/>
                </a:lnTo>
                <a:lnTo>
                  <a:pt x="3015793" y="2369669"/>
                </a:lnTo>
                <a:lnTo>
                  <a:pt x="3012936" y="2377608"/>
                </a:lnTo>
                <a:lnTo>
                  <a:pt x="3009762" y="2385229"/>
                </a:lnTo>
                <a:lnTo>
                  <a:pt x="3003414" y="2400473"/>
                </a:lnTo>
                <a:lnTo>
                  <a:pt x="2996748" y="2415716"/>
                </a:lnTo>
                <a:lnTo>
                  <a:pt x="2992304" y="2424607"/>
                </a:lnTo>
                <a:lnTo>
                  <a:pt x="2987860" y="2432864"/>
                </a:lnTo>
                <a:lnTo>
                  <a:pt x="2982464" y="2441121"/>
                </a:lnTo>
                <a:lnTo>
                  <a:pt x="2977385" y="2449377"/>
                </a:lnTo>
                <a:lnTo>
                  <a:pt x="2971989" y="2457317"/>
                </a:lnTo>
                <a:lnTo>
                  <a:pt x="2966593" y="2465573"/>
                </a:lnTo>
                <a:lnTo>
                  <a:pt x="2961832" y="2473830"/>
                </a:lnTo>
                <a:lnTo>
                  <a:pt x="2957388" y="2482404"/>
                </a:lnTo>
                <a:lnTo>
                  <a:pt x="2952309" y="2492884"/>
                </a:lnTo>
                <a:lnTo>
                  <a:pt x="2946278" y="2502411"/>
                </a:lnTo>
                <a:lnTo>
                  <a:pt x="2940247" y="2512255"/>
                </a:lnTo>
                <a:lnTo>
                  <a:pt x="2933582" y="2521465"/>
                </a:lnTo>
                <a:lnTo>
                  <a:pt x="2926598" y="2530357"/>
                </a:lnTo>
                <a:lnTo>
                  <a:pt x="2919298" y="2539566"/>
                </a:lnTo>
                <a:lnTo>
                  <a:pt x="2911680" y="2548140"/>
                </a:lnTo>
                <a:lnTo>
                  <a:pt x="2903744" y="2556397"/>
                </a:lnTo>
                <a:lnTo>
                  <a:pt x="2900888" y="2559572"/>
                </a:lnTo>
                <a:lnTo>
                  <a:pt x="2897396" y="2562113"/>
                </a:lnTo>
                <a:lnTo>
                  <a:pt x="2893587" y="2564336"/>
                </a:lnTo>
                <a:lnTo>
                  <a:pt x="2889778" y="2566876"/>
                </a:lnTo>
                <a:lnTo>
                  <a:pt x="2885651" y="2568782"/>
                </a:lnTo>
                <a:lnTo>
                  <a:pt x="2881842" y="2571005"/>
                </a:lnTo>
                <a:lnTo>
                  <a:pt x="2878351" y="2573545"/>
                </a:lnTo>
                <a:lnTo>
                  <a:pt x="2874859" y="2576403"/>
                </a:lnTo>
                <a:lnTo>
                  <a:pt x="2862480" y="2589106"/>
                </a:lnTo>
                <a:lnTo>
                  <a:pt x="2849466" y="2601173"/>
                </a:lnTo>
                <a:lnTo>
                  <a:pt x="2836134" y="2612923"/>
                </a:lnTo>
                <a:lnTo>
                  <a:pt x="2822803" y="2624673"/>
                </a:lnTo>
                <a:lnTo>
                  <a:pt x="2809471" y="2636106"/>
                </a:lnTo>
                <a:lnTo>
                  <a:pt x="2795505" y="2647538"/>
                </a:lnTo>
                <a:lnTo>
                  <a:pt x="2767572" y="2669767"/>
                </a:lnTo>
                <a:lnTo>
                  <a:pt x="2755827" y="2678342"/>
                </a:lnTo>
                <a:lnTo>
                  <a:pt x="2744400" y="2686598"/>
                </a:lnTo>
                <a:lnTo>
                  <a:pt x="2720911" y="2703112"/>
                </a:lnTo>
                <a:lnTo>
                  <a:pt x="2709167" y="2711686"/>
                </a:lnTo>
                <a:lnTo>
                  <a:pt x="2698057" y="2720260"/>
                </a:lnTo>
                <a:lnTo>
                  <a:pt x="2686947" y="2729470"/>
                </a:lnTo>
                <a:lnTo>
                  <a:pt x="2675838" y="2738997"/>
                </a:lnTo>
                <a:lnTo>
                  <a:pt x="2699644" y="2737726"/>
                </a:lnTo>
                <a:lnTo>
                  <a:pt x="2723451" y="2735503"/>
                </a:lnTo>
                <a:lnTo>
                  <a:pt x="2747257" y="2733280"/>
                </a:lnTo>
                <a:lnTo>
                  <a:pt x="2771063" y="2730105"/>
                </a:lnTo>
                <a:lnTo>
                  <a:pt x="2794552" y="2726612"/>
                </a:lnTo>
                <a:lnTo>
                  <a:pt x="2818041" y="2722801"/>
                </a:lnTo>
                <a:lnTo>
                  <a:pt x="2841530" y="2718672"/>
                </a:lnTo>
                <a:lnTo>
                  <a:pt x="2865019" y="2714227"/>
                </a:lnTo>
                <a:lnTo>
                  <a:pt x="2875494" y="2712639"/>
                </a:lnTo>
                <a:lnTo>
                  <a:pt x="2886286" y="2711368"/>
                </a:lnTo>
                <a:lnTo>
                  <a:pt x="2907553" y="2707875"/>
                </a:lnTo>
                <a:lnTo>
                  <a:pt x="2929138" y="2703747"/>
                </a:lnTo>
                <a:lnTo>
                  <a:pt x="2950087" y="2699301"/>
                </a:lnTo>
                <a:lnTo>
                  <a:pt x="2966593" y="2694538"/>
                </a:lnTo>
                <a:lnTo>
                  <a:pt x="2974846" y="2691997"/>
                </a:lnTo>
                <a:lnTo>
                  <a:pt x="2982781" y="2689774"/>
                </a:lnTo>
                <a:lnTo>
                  <a:pt x="2991034" y="2686598"/>
                </a:lnTo>
                <a:lnTo>
                  <a:pt x="2998652" y="2683105"/>
                </a:lnTo>
                <a:lnTo>
                  <a:pt x="3006270" y="2679294"/>
                </a:lnTo>
                <a:lnTo>
                  <a:pt x="3010079" y="2676754"/>
                </a:lnTo>
                <a:lnTo>
                  <a:pt x="3013888" y="2674531"/>
                </a:lnTo>
                <a:lnTo>
                  <a:pt x="3022459" y="2668180"/>
                </a:lnTo>
                <a:lnTo>
                  <a:pt x="3031664" y="2661828"/>
                </a:lnTo>
                <a:lnTo>
                  <a:pt x="3039917" y="2654842"/>
                </a:lnTo>
                <a:lnTo>
                  <a:pt x="3048487" y="2647856"/>
                </a:lnTo>
                <a:lnTo>
                  <a:pt x="3064993" y="2633565"/>
                </a:lnTo>
                <a:lnTo>
                  <a:pt x="3081181" y="2618957"/>
                </a:lnTo>
                <a:lnTo>
                  <a:pt x="3089434" y="2610383"/>
                </a:lnTo>
                <a:lnTo>
                  <a:pt x="3097052" y="2601173"/>
                </a:lnTo>
                <a:lnTo>
                  <a:pt x="3104353" y="2591964"/>
                </a:lnTo>
                <a:lnTo>
                  <a:pt x="3111336" y="2582437"/>
                </a:lnTo>
                <a:lnTo>
                  <a:pt x="3118002" y="2572593"/>
                </a:lnTo>
                <a:lnTo>
                  <a:pt x="3124668" y="2562748"/>
                </a:lnTo>
                <a:lnTo>
                  <a:pt x="3138316" y="2543059"/>
                </a:lnTo>
                <a:lnTo>
                  <a:pt x="3138951" y="2526863"/>
                </a:lnTo>
                <a:lnTo>
                  <a:pt x="3139269" y="2510350"/>
                </a:lnTo>
                <a:lnTo>
                  <a:pt x="3139269" y="2502093"/>
                </a:lnTo>
                <a:lnTo>
                  <a:pt x="3138951" y="2494154"/>
                </a:lnTo>
                <a:lnTo>
                  <a:pt x="3138316" y="2485897"/>
                </a:lnTo>
                <a:lnTo>
                  <a:pt x="3136729" y="2477958"/>
                </a:lnTo>
                <a:lnTo>
                  <a:pt x="3135777" y="2469384"/>
                </a:lnTo>
                <a:lnTo>
                  <a:pt x="3133872" y="2460810"/>
                </a:lnTo>
                <a:lnTo>
                  <a:pt x="3131651" y="2452553"/>
                </a:lnTo>
                <a:lnTo>
                  <a:pt x="3129111" y="2444296"/>
                </a:lnTo>
                <a:lnTo>
                  <a:pt x="3124350" y="2427783"/>
                </a:lnTo>
                <a:lnTo>
                  <a:pt x="3121811" y="2419209"/>
                </a:lnTo>
                <a:lnTo>
                  <a:pt x="3120224" y="2410952"/>
                </a:lnTo>
                <a:lnTo>
                  <a:pt x="3122763" y="2412540"/>
                </a:lnTo>
                <a:lnTo>
                  <a:pt x="3124668" y="2414128"/>
                </a:lnTo>
                <a:lnTo>
                  <a:pt x="3127207" y="2416033"/>
                </a:lnTo>
                <a:lnTo>
                  <a:pt x="3128794" y="2417621"/>
                </a:lnTo>
                <a:lnTo>
                  <a:pt x="3131016" y="2419844"/>
                </a:lnTo>
                <a:lnTo>
                  <a:pt x="3132286" y="2422067"/>
                </a:lnTo>
                <a:lnTo>
                  <a:pt x="3133872" y="2424290"/>
                </a:lnTo>
                <a:lnTo>
                  <a:pt x="3135142" y="2426830"/>
                </a:lnTo>
                <a:lnTo>
                  <a:pt x="3140221" y="2438263"/>
                </a:lnTo>
                <a:lnTo>
                  <a:pt x="3144665" y="2450013"/>
                </a:lnTo>
                <a:lnTo>
                  <a:pt x="3148156" y="2461763"/>
                </a:lnTo>
                <a:lnTo>
                  <a:pt x="3151330" y="2474148"/>
                </a:lnTo>
                <a:lnTo>
                  <a:pt x="3154187" y="2486215"/>
                </a:lnTo>
                <a:lnTo>
                  <a:pt x="3155774" y="2498600"/>
                </a:lnTo>
                <a:lnTo>
                  <a:pt x="3157362" y="2511303"/>
                </a:lnTo>
                <a:lnTo>
                  <a:pt x="3158631" y="2523688"/>
                </a:lnTo>
                <a:lnTo>
                  <a:pt x="3163075" y="2519559"/>
                </a:lnTo>
                <a:lnTo>
                  <a:pt x="3160853" y="2511303"/>
                </a:lnTo>
                <a:lnTo>
                  <a:pt x="3160536" y="2507174"/>
                </a:lnTo>
                <a:lnTo>
                  <a:pt x="3160536" y="2505269"/>
                </a:lnTo>
                <a:lnTo>
                  <a:pt x="3160536" y="2503364"/>
                </a:lnTo>
                <a:lnTo>
                  <a:pt x="3163392" y="2481452"/>
                </a:lnTo>
                <a:lnTo>
                  <a:pt x="3164027" y="2470654"/>
                </a:lnTo>
                <a:lnTo>
                  <a:pt x="3164662" y="2459857"/>
                </a:lnTo>
                <a:lnTo>
                  <a:pt x="3164980" y="2449060"/>
                </a:lnTo>
                <a:lnTo>
                  <a:pt x="3164662" y="2438263"/>
                </a:lnTo>
                <a:lnTo>
                  <a:pt x="3163710" y="2427148"/>
                </a:lnTo>
                <a:lnTo>
                  <a:pt x="3163075" y="2422067"/>
                </a:lnTo>
                <a:lnTo>
                  <a:pt x="3162123" y="2416668"/>
                </a:lnTo>
                <a:lnTo>
                  <a:pt x="3159901" y="2408094"/>
                </a:lnTo>
                <a:lnTo>
                  <a:pt x="3157362" y="2398885"/>
                </a:lnTo>
                <a:lnTo>
                  <a:pt x="3154822" y="2390628"/>
                </a:lnTo>
                <a:lnTo>
                  <a:pt x="3151966" y="2381736"/>
                </a:lnTo>
                <a:lnTo>
                  <a:pt x="3154822" y="2381736"/>
                </a:lnTo>
                <a:lnTo>
                  <a:pt x="3157044" y="2381736"/>
                </a:lnTo>
                <a:lnTo>
                  <a:pt x="3159584" y="2382054"/>
                </a:lnTo>
                <a:lnTo>
                  <a:pt x="3161488" y="2382689"/>
                </a:lnTo>
                <a:lnTo>
                  <a:pt x="3163710" y="2383959"/>
                </a:lnTo>
                <a:lnTo>
                  <a:pt x="3165297" y="2385229"/>
                </a:lnTo>
                <a:lnTo>
                  <a:pt x="3167202" y="2386500"/>
                </a:lnTo>
                <a:lnTo>
                  <a:pt x="3168788" y="2388405"/>
                </a:lnTo>
                <a:lnTo>
                  <a:pt x="3171645" y="2392216"/>
                </a:lnTo>
                <a:lnTo>
                  <a:pt x="3173550" y="2396662"/>
                </a:lnTo>
                <a:lnTo>
                  <a:pt x="3175454" y="2401108"/>
                </a:lnTo>
                <a:lnTo>
                  <a:pt x="3176724" y="2405554"/>
                </a:lnTo>
                <a:lnTo>
                  <a:pt x="3180533" y="2420479"/>
                </a:lnTo>
                <a:lnTo>
                  <a:pt x="3182438" y="2427783"/>
                </a:lnTo>
                <a:lnTo>
                  <a:pt x="3184342" y="2435087"/>
                </a:lnTo>
                <a:lnTo>
                  <a:pt x="3184977" y="2425243"/>
                </a:lnTo>
                <a:lnTo>
                  <a:pt x="3184660" y="2414763"/>
                </a:lnTo>
                <a:lnTo>
                  <a:pt x="3184342" y="2404918"/>
                </a:lnTo>
                <a:lnTo>
                  <a:pt x="3183707" y="2394756"/>
                </a:lnTo>
                <a:lnTo>
                  <a:pt x="3182755" y="2385229"/>
                </a:lnTo>
                <a:lnTo>
                  <a:pt x="3180850" y="2375067"/>
                </a:lnTo>
                <a:lnTo>
                  <a:pt x="3179581" y="2365223"/>
                </a:lnTo>
                <a:lnTo>
                  <a:pt x="3177359" y="2355378"/>
                </a:lnTo>
                <a:lnTo>
                  <a:pt x="3190373" y="2354743"/>
                </a:lnTo>
                <a:lnTo>
                  <a:pt x="3192595" y="2361412"/>
                </a:lnTo>
                <a:lnTo>
                  <a:pt x="3194817" y="2368398"/>
                </a:lnTo>
                <a:lnTo>
                  <a:pt x="3196404" y="2374750"/>
                </a:lnTo>
                <a:lnTo>
                  <a:pt x="3197991" y="2381736"/>
                </a:lnTo>
                <a:lnTo>
                  <a:pt x="3198943" y="2388405"/>
                </a:lnTo>
                <a:lnTo>
                  <a:pt x="3199896" y="2395074"/>
                </a:lnTo>
                <a:lnTo>
                  <a:pt x="3200848" y="2409047"/>
                </a:lnTo>
                <a:lnTo>
                  <a:pt x="3201165" y="2423020"/>
                </a:lnTo>
                <a:lnTo>
                  <a:pt x="3201800" y="2436992"/>
                </a:lnTo>
                <a:lnTo>
                  <a:pt x="3202118" y="2450648"/>
                </a:lnTo>
                <a:lnTo>
                  <a:pt x="3203070" y="2464621"/>
                </a:lnTo>
                <a:lnTo>
                  <a:pt x="3206244" y="2455729"/>
                </a:lnTo>
                <a:lnTo>
                  <a:pt x="3209101" y="2446519"/>
                </a:lnTo>
                <a:lnTo>
                  <a:pt x="3212275" y="2437310"/>
                </a:lnTo>
                <a:lnTo>
                  <a:pt x="3214814" y="2428101"/>
                </a:lnTo>
                <a:lnTo>
                  <a:pt x="3217036" y="2418574"/>
                </a:lnTo>
                <a:lnTo>
                  <a:pt x="3219258" y="2409364"/>
                </a:lnTo>
                <a:lnTo>
                  <a:pt x="3220845" y="2399837"/>
                </a:lnTo>
                <a:lnTo>
                  <a:pt x="3222432" y="2390310"/>
                </a:lnTo>
                <a:lnTo>
                  <a:pt x="3223384" y="2380783"/>
                </a:lnTo>
                <a:lnTo>
                  <a:pt x="3224020" y="2370939"/>
                </a:lnTo>
                <a:lnTo>
                  <a:pt x="3224337" y="2361412"/>
                </a:lnTo>
                <a:lnTo>
                  <a:pt x="3224337" y="2351568"/>
                </a:lnTo>
                <a:lnTo>
                  <a:pt x="3223702" y="2342358"/>
                </a:lnTo>
                <a:lnTo>
                  <a:pt x="3222750" y="2332831"/>
                </a:lnTo>
                <a:lnTo>
                  <a:pt x="3221163" y="2322987"/>
                </a:lnTo>
                <a:lnTo>
                  <a:pt x="3219258" y="2313777"/>
                </a:lnTo>
                <a:lnTo>
                  <a:pt x="3218623" y="2310284"/>
                </a:lnTo>
                <a:lnTo>
                  <a:pt x="3217036" y="2307108"/>
                </a:lnTo>
                <a:lnTo>
                  <a:pt x="3215449" y="2303933"/>
                </a:lnTo>
                <a:lnTo>
                  <a:pt x="3213862" y="2301392"/>
                </a:lnTo>
                <a:lnTo>
                  <a:pt x="3210053" y="2295359"/>
                </a:lnTo>
                <a:lnTo>
                  <a:pt x="3205926" y="2289960"/>
                </a:lnTo>
                <a:lnTo>
                  <a:pt x="3208148" y="2289642"/>
                </a:lnTo>
                <a:lnTo>
                  <a:pt x="3210688" y="2288690"/>
                </a:lnTo>
                <a:lnTo>
                  <a:pt x="3215449" y="2287102"/>
                </a:lnTo>
                <a:lnTo>
                  <a:pt x="3217988" y="2286467"/>
                </a:lnTo>
                <a:lnTo>
                  <a:pt x="3219893" y="2286467"/>
                </a:lnTo>
                <a:lnTo>
                  <a:pt x="3222432" y="2286784"/>
                </a:lnTo>
                <a:lnTo>
                  <a:pt x="3224337" y="2287737"/>
                </a:lnTo>
                <a:lnTo>
                  <a:pt x="3226559" y="2290278"/>
                </a:lnTo>
                <a:lnTo>
                  <a:pt x="3228463" y="2293136"/>
                </a:lnTo>
                <a:lnTo>
                  <a:pt x="3230050" y="2295676"/>
                </a:lnTo>
                <a:lnTo>
                  <a:pt x="3231320" y="2298534"/>
                </a:lnTo>
                <a:lnTo>
                  <a:pt x="3233860" y="2304568"/>
                </a:lnTo>
                <a:lnTo>
                  <a:pt x="3235446" y="2310284"/>
                </a:lnTo>
                <a:lnTo>
                  <a:pt x="3236716" y="2316635"/>
                </a:lnTo>
                <a:lnTo>
                  <a:pt x="3237986" y="2322987"/>
                </a:lnTo>
                <a:lnTo>
                  <a:pt x="3239573" y="2335372"/>
                </a:lnTo>
                <a:lnTo>
                  <a:pt x="3240208" y="2343628"/>
                </a:lnTo>
                <a:lnTo>
                  <a:pt x="3240842" y="2352203"/>
                </a:lnTo>
                <a:lnTo>
                  <a:pt x="3240842" y="2360459"/>
                </a:lnTo>
                <a:lnTo>
                  <a:pt x="3240842" y="2368716"/>
                </a:lnTo>
                <a:lnTo>
                  <a:pt x="3240208" y="2376973"/>
                </a:lnTo>
                <a:lnTo>
                  <a:pt x="3239573" y="2385229"/>
                </a:lnTo>
                <a:lnTo>
                  <a:pt x="3238621" y="2393486"/>
                </a:lnTo>
                <a:lnTo>
                  <a:pt x="3237034" y="2401743"/>
                </a:lnTo>
                <a:lnTo>
                  <a:pt x="3234177" y="2417939"/>
                </a:lnTo>
                <a:lnTo>
                  <a:pt x="3230685" y="2434134"/>
                </a:lnTo>
                <a:lnTo>
                  <a:pt x="3226559" y="2450330"/>
                </a:lnTo>
                <a:lnTo>
                  <a:pt x="3222432" y="2466526"/>
                </a:lnTo>
                <a:lnTo>
                  <a:pt x="3238938" y="2450965"/>
                </a:lnTo>
                <a:lnTo>
                  <a:pt x="3255444" y="2436040"/>
                </a:lnTo>
                <a:lnTo>
                  <a:pt x="3271632" y="2420162"/>
                </a:lnTo>
                <a:lnTo>
                  <a:pt x="3287820" y="2404283"/>
                </a:lnTo>
                <a:lnTo>
                  <a:pt x="3293534" y="2399202"/>
                </a:lnTo>
                <a:lnTo>
                  <a:pt x="3298930" y="2394439"/>
                </a:lnTo>
                <a:lnTo>
                  <a:pt x="3304326" y="2389358"/>
                </a:lnTo>
                <a:lnTo>
                  <a:pt x="3310040" y="2384594"/>
                </a:lnTo>
                <a:lnTo>
                  <a:pt x="3315118" y="2378878"/>
                </a:lnTo>
                <a:lnTo>
                  <a:pt x="3317658" y="2376338"/>
                </a:lnTo>
                <a:lnTo>
                  <a:pt x="3319562" y="2373162"/>
                </a:lnTo>
                <a:lnTo>
                  <a:pt x="3321467" y="2369986"/>
                </a:lnTo>
                <a:lnTo>
                  <a:pt x="3323054" y="2366493"/>
                </a:lnTo>
                <a:lnTo>
                  <a:pt x="3324324" y="2363000"/>
                </a:lnTo>
                <a:lnTo>
                  <a:pt x="3325593" y="2359507"/>
                </a:lnTo>
                <a:lnTo>
                  <a:pt x="3335751" y="2322034"/>
                </a:lnTo>
                <a:lnTo>
                  <a:pt x="3341464" y="2303298"/>
                </a:lnTo>
                <a:lnTo>
                  <a:pt x="3347178" y="2284879"/>
                </a:lnTo>
                <a:lnTo>
                  <a:pt x="3354478" y="2251852"/>
                </a:lnTo>
                <a:lnTo>
                  <a:pt x="3361462" y="2219143"/>
                </a:lnTo>
                <a:lnTo>
                  <a:pt x="3368128" y="2186434"/>
                </a:lnTo>
                <a:lnTo>
                  <a:pt x="3375746" y="2153725"/>
                </a:lnTo>
                <a:lnTo>
                  <a:pt x="3377332" y="2142610"/>
                </a:lnTo>
                <a:lnTo>
                  <a:pt x="3378920" y="2131495"/>
                </a:lnTo>
                <a:lnTo>
                  <a:pt x="3381459" y="2120380"/>
                </a:lnTo>
                <a:lnTo>
                  <a:pt x="3384633" y="2109583"/>
                </a:lnTo>
                <a:lnTo>
                  <a:pt x="3390664" y="2088306"/>
                </a:lnTo>
                <a:lnTo>
                  <a:pt x="3393838" y="2077509"/>
                </a:lnTo>
                <a:lnTo>
                  <a:pt x="3397012" y="2067029"/>
                </a:lnTo>
                <a:lnTo>
                  <a:pt x="3399869" y="2056232"/>
                </a:lnTo>
                <a:lnTo>
                  <a:pt x="3403678" y="2045435"/>
                </a:lnTo>
                <a:lnTo>
                  <a:pt x="3411614" y="2024476"/>
                </a:lnTo>
                <a:lnTo>
                  <a:pt x="3415423" y="2013679"/>
                </a:lnTo>
                <a:lnTo>
                  <a:pt x="3419232" y="2003199"/>
                </a:lnTo>
                <a:lnTo>
                  <a:pt x="3422406" y="1992402"/>
                </a:lnTo>
                <a:lnTo>
                  <a:pt x="3425263" y="1981287"/>
                </a:lnTo>
                <a:lnTo>
                  <a:pt x="3425898" y="1977476"/>
                </a:lnTo>
                <a:lnTo>
                  <a:pt x="3426850" y="1973983"/>
                </a:lnTo>
                <a:lnTo>
                  <a:pt x="3429389" y="1966361"/>
                </a:lnTo>
                <a:lnTo>
                  <a:pt x="3432246" y="1958740"/>
                </a:lnTo>
                <a:lnTo>
                  <a:pt x="3434785" y="1951436"/>
                </a:lnTo>
                <a:lnTo>
                  <a:pt x="3436055" y="1947625"/>
                </a:lnTo>
                <a:lnTo>
                  <a:pt x="3436690" y="1944132"/>
                </a:lnTo>
                <a:lnTo>
                  <a:pt x="3437325" y="1940321"/>
                </a:lnTo>
                <a:lnTo>
                  <a:pt x="3437642" y="1936510"/>
                </a:lnTo>
                <a:lnTo>
                  <a:pt x="3437325" y="1932699"/>
                </a:lnTo>
                <a:lnTo>
                  <a:pt x="3437007" y="1928571"/>
                </a:lnTo>
                <a:lnTo>
                  <a:pt x="3436055" y="1924760"/>
                </a:lnTo>
                <a:lnTo>
                  <a:pt x="3434468" y="1920950"/>
                </a:lnTo>
                <a:lnTo>
                  <a:pt x="3433833" y="1917456"/>
                </a:lnTo>
                <a:lnTo>
                  <a:pt x="3433198" y="1913963"/>
                </a:lnTo>
                <a:lnTo>
                  <a:pt x="3432563" y="1906977"/>
                </a:lnTo>
                <a:lnTo>
                  <a:pt x="3432563" y="1893321"/>
                </a:lnTo>
                <a:lnTo>
                  <a:pt x="3425898" y="1887288"/>
                </a:lnTo>
                <a:lnTo>
                  <a:pt x="3426215" y="1897450"/>
                </a:lnTo>
                <a:lnTo>
                  <a:pt x="3426532" y="1907612"/>
                </a:lnTo>
                <a:lnTo>
                  <a:pt x="3421771" y="1904436"/>
                </a:lnTo>
                <a:lnTo>
                  <a:pt x="3417010" y="1900625"/>
                </a:lnTo>
                <a:lnTo>
                  <a:pt x="3412566" y="1896815"/>
                </a:lnTo>
                <a:lnTo>
                  <a:pt x="3407805" y="1892686"/>
                </a:lnTo>
                <a:lnTo>
                  <a:pt x="3399234" y="1884747"/>
                </a:lnTo>
                <a:lnTo>
                  <a:pt x="3394790" y="1880936"/>
                </a:lnTo>
                <a:lnTo>
                  <a:pt x="3390029" y="1877126"/>
                </a:lnTo>
                <a:lnTo>
                  <a:pt x="3383998" y="1873632"/>
                </a:lnTo>
                <a:lnTo>
                  <a:pt x="3378285" y="1870139"/>
                </a:lnTo>
                <a:lnTo>
                  <a:pt x="3372571" y="1866646"/>
                </a:lnTo>
                <a:lnTo>
                  <a:pt x="3366223" y="1863470"/>
                </a:lnTo>
                <a:lnTo>
                  <a:pt x="3353844" y="1858072"/>
                </a:lnTo>
                <a:lnTo>
                  <a:pt x="3341147" y="1853308"/>
                </a:lnTo>
                <a:lnTo>
                  <a:pt x="3334798" y="1851085"/>
                </a:lnTo>
                <a:lnTo>
                  <a:pt x="3329085" y="1849180"/>
                </a:lnTo>
                <a:lnTo>
                  <a:pt x="3325911" y="1847592"/>
                </a:lnTo>
                <a:lnTo>
                  <a:pt x="3323372" y="1846004"/>
                </a:lnTo>
                <a:lnTo>
                  <a:pt x="3321150" y="1844099"/>
                </a:lnTo>
                <a:lnTo>
                  <a:pt x="3319245" y="1841241"/>
                </a:lnTo>
                <a:lnTo>
                  <a:pt x="3325911" y="1841241"/>
                </a:lnTo>
                <a:lnTo>
                  <a:pt x="3332259" y="1841876"/>
                </a:lnTo>
                <a:lnTo>
                  <a:pt x="3338925" y="1842829"/>
                </a:lnTo>
                <a:lnTo>
                  <a:pt x="3345591" y="1844099"/>
                </a:lnTo>
                <a:lnTo>
                  <a:pt x="3351622" y="1845687"/>
                </a:lnTo>
                <a:lnTo>
                  <a:pt x="3357970" y="1847592"/>
                </a:lnTo>
                <a:lnTo>
                  <a:pt x="3364001" y="1849815"/>
                </a:lnTo>
                <a:lnTo>
                  <a:pt x="3370349" y="1852356"/>
                </a:lnTo>
                <a:lnTo>
                  <a:pt x="3376063" y="1854896"/>
                </a:lnTo>
                <a:lnTo>
                  <a:pt x="3382094" y="1857754"/>
                </a:lnTo>
                <a:lnTo>
                  <a:pt x="3393838" y="1864423"/>
                </a:lnTo>
                <a:lnTo>
                  <a:pt x="3405265" y="1870774"/>
                </a:lnTo>
                <a:lnTo>
                  <a:pt x="3416375" y="1877761"/>
                </a:lnTo>
                <a:lnTo>
                  <a:pt x="3409709" y="1870139"/>
                </a:lnTo>
                <a:lnTo>
                  <a:pt x="3402091" y="1863153"/>
                </a:lnTo>
                <a:lnTo>
                  <a:pt x="3394473" y="1856802"/>
                </a:lnTo>
                <a:lnTo>
                  <a:pt x="3386220" y="1850450"/>
                </a:lnTo>
                <a:lnTo>
                  <a:pt x="3377967" y="1845052"/>
                </a:lnTo>
                <a:lnTo>
                  <a:pt x="3369080" y="1839653"/>
                </a:lnTo>
                <a:lnTo>
                  <a:pt x="3359874" y="1834890"/>
                </a:lnTo>
                <a:lnTo>
                  <a:pt x="3350987" y="1830761"/>
                </a:lnTo>
                <a:lnTo>
                  <a:pt x="3345273" y="1828221"/>
                </a:lnTo>
                <a:lnTo>
                  <a:pt x="3339560" y="1825045"/>
                </a:lnTo>
                <a:lnTo>
                  <a:pt x="3329402" y="1818059"/>
                </a:lnTo>
                <a:lnTo>
                  <a:pt x="3331624" y="1816788"/>
                </a:lnTo>
                <a:lnTo>
                  <a:pt x="3334481" y="1815201"/>
                </a:lnTo>
                <a:lnTo>
                  <a:pt x="3337338" y="1814565"/>
                </a:lnTo>
                <a:lnTo>
                  <a:pt x="3339877" y="1814248"/>
                </a:lnTo>
                <a:lnTo>
                  <a:pt x="3342734" y="1813930"/>
                </a:lnTo>
                <a:lnTo>
                  <a:pt x="3345591" y="1814248"/>
                </a:lnTo>
                <a:lnTo>
                  <a:pt x="3348765" y="1814565"/>
                </a:lnTo>
                <a:lnTo>
                  <a:pt x="3351304" y="1815201"/>
                </a:lnTo>
                <a:lnTo>
                  <a:pt x="3357018" y="1817423"/>
                </a:lnTo>
                <a:lnTo>
                  <a:pt x="3362414" y="1819646"/>
                </a:lnTo>
                <a:lnTo>
                  <a:pt x="3372889" y="1824410"/>
                </a:lnTo>
                <a:lnTo>
                  <a:pt x="3381459" y="1828538"/>
                </a:lnTo>
                <a:lnTo>
                  <a:pt x="3389394" y="1832984"/>
                </a:lnTo>
                <a:lnTo>
                  <a:pt x="3397012" y="1838065"/>
                </a:lnTo>
                <a:lnTo>
                  <a:pt x="3404630" y="1843464"/>
                </a:lnTo>
                <a:lnTo>
                  <a:pt x="3411296" y="1849498"/>
                </a:lnTo>
                <a:lnTo>
                  <a:pt x="3418597" y="1855214"/>
                </a:lnTo>
                <a:lnTo>
                  <a:pt x="3425263" y="1861883"/>
                </a:lnTo>
                <a:lnTo>
                  <a:pt x="3432246" y="1868234"/>
                </a:lnTo>
                <a:lnTo>
                  <a:pt x="3429389" y="1862835"/>
                </a:lnTo>
                <a:lnTo>
                  <a:pt x="3426215" y="1857754"/>
                </a:lnTo>
                <a:lnTo>
                  <a:pt x="3423041" y="1852991"/>
                </a:lnTo>
                <a:lnTo>
                  <a:pt x="3419549" y="1848227"/>
                </a:lnTo>
                <a:lnTo>
                  <a:pt x="3416375" y="1843464"/>
                </a:lnTo>
                <a:lnTo>
                  <a:pt x="3412566" y="1838700"/>
                </a:lnTo>
                <a:lnTo>
                  <a:pt x="3408757" y="1834572"/>
                </a:lnTo>
                <a:lnTo>
                  <a:pt x="3404630" y="1830126"/>
                </a:lnTo>
                <a:lnTo>
                  <a:pt x="3395743" y="1822187"/>
                </a:lnTo>
                <a:lnTo>
                  <a:pt x="3386855" y="1814565"/>
                </a:lnTo>
                <a:lnTo>
                  <a:pt x="3377332" y="1807579"/>
                </a:lnTo>
                <a:lnTo>
                  <a:pt x="3367175" y="1801545"/>
                </a:lnTo>
                <a:lnTo>
                  <a:pt x="3362096" y="1798370"/>
                </a:lnTo>
                <a:lnTo>
                  <a:pt x="3356066" y="1795194"/>
                </a:lnTo>
                <a:lnTo>
                  <a:pt x="3344956" y="1789478"/>
                </a:lnTo>
                <a:lnTo>
                  <a:pt x="3339560" y="1786302"/>
                </a:lnTo>
                <a:lnTo>
                  <a:pt x="3334481" y="1782491"/>
                </a:lnTo>
                <a:lnTo>
                  <a:pt x="3331942" y="1780586"/>
                </a:lnTo>
                <a:lnTo>
                  <a:pt x="3330037" y="1778045"/>
                </a:lnTo>
                <a:lnTo>
                  <a:pt x="3327815" y="1775505"/>
                </a:lnTo>
                <a:lnTo>
                  <a:pt x="3326228" y="1772964"/>
                </a:lnTo>
                <a:lnTo>
                  <a:pt x="3332894" y="1773600"/>
                </a:lnTo>
                <a:lnTo>
                  <a:pt x="3338925" y="1774552"/>
                </a:lnTo>
                <a:lnTo>
                  <a:pt x="3345273" y="1775822"/>
                </a:lnTo>
                <a:lnTo>
                  <a:pt x="3351304" y="1777728"/>
                </a:lnTo>
                <a:lnTo>
                  <a:pt x="3357335" y="1779951"/>
                </a:lnTo>
                <a:lnTo>
                  <a:pt x="3363049" y="1782491"/>
                </a:lnTo>
                <a:lnTo>
                  <a:pt x="3369080" y="1785667"/>
                </a:lnTo>
                <a:lnTo>
                  <a:pt x="3374476" y="1788843"/>
                </a:lnTo>
                <a:lnTo>
                  <a:pt x="3379872" y="1792018"/>
                </a:lnTo>
                <a:lnTo>
                  <a:pt x="3385586" y="1795511"/>
                </a:lnTo>
                <a:lnTo>
                  <a:pt x="3396378" y="1803133"/>
                </a:lnTo>
                <a:lnTo>
                  <a:pt x="3417010" y="1818694"/>
                </a:lnTo>
                <a:lnTo>
                  <a:pt x="3414788" y="1812978"/>
                </a:lnTo>
                <a:lnTo>
                  <a:pt x="3412248" y="1807579"/>
                </a:lnTo>
                <a:lnTo>
                  <a:pt x="3409074" y="1802498"/>
                </a:lnTo>
                <a:lnTo>
                  <a:pt x="3405265" y="1798052"/>
                </a:lnTo>
                <a:lnTo>
                  <a:pt x="3401456" y="1793606"/>
                </a:lnTo>
                <a:lnTo>
                  <a:pt x="3397012" y="1789160"/>
                </a:lnTo>
                <a:lnTo>
                  <a:pt x="3387807" y="1781221"/>
                </a:lnTo>
                <a:lnTo>
                  <a:pt x="3379872" y="1773600"/>
                </a:lnTo>
                <a:lnTo>
                  <a:pt x="3371619" y="1766296"/>
                </a:lnTo>
                <a:lnTo>
                  <a:pt x="3363049" y="1759309"/>
                </a:lnTo>
                <a:lnTo>
                  <a:pt x="3354478" y="1752323"/>
                </a:lnTo>
                <a:lnTo>
                  <a:pt x="3345591" y="1746289"/>
                </a:lnTo>
                <a:lnTo>
                  <a:pt x="3336068" y="1740255"/>
                </a:lnTo>
                <a:lnTo>
                  <a:pt x="3326546" y="1735174"/>
                </a:lnTo>
                <a:lnTo>
                  <a:pt x="3316388" y="1730728"/>
                </a:lnTo>
                <a:close/>
                <a:moveTo>
                  <a:pt x="3334798" y="1704370"/>
                </a:moveTo>
                <a:lnTo>
                  <a:pt x="3324958" y="1718343"/>
                </a:lnTo>
                <a:lnTo>
                  <a:pt x="3331624" y="1721201"/>
                </a:lnTo>
                <a:lnTo>
                  <a:pt x="3338290" y="1724377"/>
                </a:lnTo>
                <a:lnTo>
                  <a:pt x="3344321" y="1727870"/>
                </a:lnTo>
                <a:lnTo>
                  <a:pt x="3350987" y="1731681"/>
                </a:lnTo>
                <a:lnTo>
                  <a:pt x="3363366" y="1739620"/>
                </a:lnTo>
                <a:lnTo>
                  <a:pt x="3375746" y="1747559"/>
                </a:lnTo>
                <a:lnTo>
                  <a:pt x="3371619" y="1741525"/>
                </a:lnTo>
                <a:lnTo>
                  <a:pt x="3367492" y="1735174"/>
                </a:lnTo>
                <a:lnTo>
                  <a:pt x="3363049" y="1729140"/>
                </a:lnTo>
                <a:lnTo>
                  <a:pt x="3358288" y="1723424"/>
                </a:lnTo>
                <a:lnTo>
                  <a:pt x="3352891" y="1718026"/>
                </a:lnTo>
                <a:lnTo>
                  <a:pt x="3347178" y="1712627"/>
                </a:lnTo>
                <a:lnTo>
                  <a:pt x="3341464" y="1708181"/>
                </a:lnTo>
                <a:lnTo>
                  <a:pt x="3334798" y="1704370"/>
                </a:lnTo>
                <a:close/>
                <a:moveTo>
                  <a:pt x="864608" y="1671638"/>
                </a:moveTo>
                <a:lnTo>
                  <a:pt x="869951" y="1684338"/>
                </a:lnTo>
                <a:lnTo>
                  <a:pt x="865237" y="1686561"/>
                </a:lnTo>
                <a:lnTo>
                  <a:pt x="860522" y="1688148"/>
                </a:lnTo>
                <a:lnTo>
                  <a:pt x="850779" y="1691006"/>
                </a:lnTo>
                <a:lnTo>
                  <a:pt x="841035" y="1693228"/>
                </a:lnTo>
                <a:lnTo>
                  <a:pt x="830977" y="1694498"/>
                </a:lnTo>
                <a:lnTo>
                  <a:pt x="821234" y="1695769"/>
                </a:lnTo>
                <a:lnTo>
                  <a:pt x="810862" y="1696404"/>
                </a:lnTo>
                <a:lnTo>
                  <a:pt x="791061" y="1698309"/>
                </a:lnTo>
                <a:lnTo>
                  <a:pt x="789175" y="1698626"/>
                </a:lnTo>
                <a:lnTo>
                  <a:pt x="786975" y="1698309"/>
                </a:lnTo>
                <a:lnTo>
                  <a:pt x="785403" y="1697991"/>
                </a:lnTo>
                <a:lnTo>
                  <a:pt x="783203" y="1697039"/>
                </a:lnTo>
                <a:lnTo>
                  <a:pt x="779746" y="1694816"/>
                </a:lnTo>
                <a:lnTo>
                  <a:pt x="776288" y="1692911"/>
                </a:lnTo>
                <a:lnTo>
                  <a:pt x="781317" y="1690688"/>
                </a:lnTo>
                <a:lnTo>
                  <a:pt x="786346" y="1689101"/>
                </a:lnTo>
                <a:lnTo>
                  <a:pt x="791061" y="1687196"/>
                </a:lnTo>
                <a:lnTo>
                  <a:pt x="796089" y="1685926"/>
                </a:lnTo>
                <a:lnTo>
                  <a:pt x="806462" y="1683703"/>
                </a:lnTo>
                <a:lnTo>
                  <a:pt x="816834" y="1682433"/>
                </a:lnTo>
                <a:lnTo>
                  <a:pt x="822805" y="1681481"/>
                </a:lnTo>
                <a:lnTo>
                  <a:pt x="829092" y="1680211"/>
                </a:lnTo>
                <a:lnTo>
                  <a:pt x="840721" y="1677353"/>
                </a:lnTo>
                <a:lnTo>
                  <a:pt x="852664" y="1674178"/>
                </a:lnTo>
                <a:lnTo>
                  <a:pt x="858636" y="1672591"/>
                </a:lnTo>
                <a:lnTo>
                  <a:pt x="864608" y="1671638"/>
                </a:lnTo>
                <a:close/>
                <a:moveTo>
                  <a:pt x="934798" y="1628155"/>
                </a:moveTo>
                <a:lnTo>
                  <a:pt x="936385" y="1639587"/>
                </a:lnTo>
                <a:lnTo>
                  <a:pt x="937972" y="1650702"/>
                </a:lnTo>
                <a:lnTo>
                  <a:pt x="942416" y="1672296"/>
                </a:lnTo>
                <a:lnTo>
                  <a:pt x="944638" y="1683411"/>
                </a:lnTo>
                <a:lnTo>
                  <a:pt x="946225" y="1694526"/>
                </a:lnTo>
                <a:lnTo>
                  <a:pt x="948129" y="1705958"/>
                </a:lnTo>
                <a:lnTo>
                  <a:pt x="949081" y="1717073"/>
                </a:lnTo>
                <a:lnTo>
                  <a:pt x="960509" y="1766296"/>
                </a:lnTo>
                <a:lnTo>
                  <a:pt x="971618" y="1815836"/>
                </a:lnTo>
                <a:lnTo>
                  <a:pt x="977014" y="1840923"/>
                </a:lnTo>
                <a:lnTo>
                  <a:pt x="982093" y="1865376"/>
                </a:lnTo>
                <a:lnTo>
                  <a:pt x="986854" y="1890463"/>
                </a:lnTo>
                <a:lnTo>
                  <a:pt x="991616" y="1915551"/>
                </a:lnTo>
                <a:lnTo>
                  <a:pt x="995742" y="1928889"/>
                </a:lnTo>
                <a:lnTo>
                  <a:pt x="999551" y="1942544"/>
                </a:lnTo>
                <a:lnTo>
                  <a:pt x="1002725" y="1956517"/>
                </a:lnTo>
                <a:lnTo>
                  <a:pt x="1006217" y="1970172"/>
                </a:lnTo>
                <a:lnTo>
                  <a:pt x="1009708" y="1984145"/>
                </a:lnTo>
                <a:lnTo>
                  <a:pt x="1013200" y="1997800"/>
                </a:lnTo>
                <a:lnTo>
                  <a:pt x="1017009" y="2011773"/>
                </a:lnTo>
                <a:lnTo>
                  <a:pt x="1021135" y="2025111"/>
                </a:lnTo>
                <a:lnTo>
                  <a:pt x="1022405" y="2029557"/>
                </a:lnTo>
                <a:lnTo>
                  <a:pt x="1023992" y="2034638"/>
                </a:lnTo>
                <a:lnTo>
                  <a:pt x="1025897" y="2043847"/>
                </a:lnTo>
                <a:lnTo>
                  <a:pt x="1027801" y="2053057"/>
                </a:lnTo>
                <a:lnTo>
                  <a:pt x="1029706" y="2062583"/>
                </a:lnTo>
                <a:lnTo>
                  <a:pt x="1043355" y="2098468"/>
                </a:lnTo>
                <a:lnTo>
                  <a:pt x="1056686" y="2134036"/>
                </a:lnTo>
                <a:lnTo>
                  <a:pt x="1070653" y="2169920"/>
                </a:lnTo>
                <a:lnTo>
                  <a:pt x="1084619" y="2205488"/>
                </a:lnTo>
                <a:lnTo>
                  <a:pt x="1099538" y="2240420"/>
                </a:lnTo>
                <a:lnTo>
                  <a:pt x="1114774" y="2275670"/>
                </a:lnTo>
                <a:lnTo>
                  <a:pt x="1122709" y="2293453"/>
                </a:lnTo>
                <a:lnTo>
                  <a:pt x="1130962" y="2310602"/>
                </a:lnTo>
                <a:lnTo>
                  <a:pt x="1139215" y="2327750"/>
                </a:lnTo>
                <a:lnTo>
                  <a:pt x="1147468" y="2345216"/>
                </a:lnTo>
                <a:lnTo>
                  <a:pt x="1149372" y="2348709"/>
                </a:lnTo>
                <a:lnTo>
                  <a:pt x="1151594" y="2352203"/>
                </a:lnTo>
                <a:lnTo>
                  <a:pt x="1154451" y="2355061"/>
                </a:lnTo>
                <a:lnTo>
                  <a:pt x="1156673" y="2357919"/>
                </a:lnTo>
                <a:lnTo>
                  <a:pt x="1162704" y="2363635"/>
                </a:lnTo>
                <a:lnTo>
                  <a:pt x="1165243" y="2366811"/>
                </a:lnTo>
                <a:lnTo>
                  <a:pt x="1167783" y="2369986"/>
                </a:lnTo>
                <a:lnTo>
                  <a:pt x="1175401" y="2385865"/>
                </a:lnTo>
                <a:lnTo>
                  <a:pt x="1182701" y="2402060"/>
                </a:lnTo>
                <a:lnTo>
                  <a:pt x="1196668" y="2434134"/>
                </a:lnTo>
                <a:lnTo>
                  <a:pt x="1203968" y="2450330"/>
                </a:lnTo>
                <a:lnTo>
                  <a:pt x="1211586" y="2466208"/>
                </a:lnTo>
                <a:lnTo>
                  <a:pt x="1219522" y="2481769"/>
                </a:lnTo>
                <a:lnTo>
                  <a:pt x="1223966" y="2489708"/>
                </a:lnTo>
                <a:lnTo>
                  <a:pt x="1228410" y="2497330"/>
                </a:lnTo>
                <a:lnTo>
                  <a:pt x="1234123" y="2507174"/>
                </a:lnTo>
                <a:lnTo>
                  <a:pt x="1239202" y="2516701"/>
                </a:lnTo>
                <a:lnTo>
                  <a:pt x="1249359" y="2536390"/>
                </a:lnTo>
                <a:lnTo>
                  <a:pt x="1259199" y="2556079"/>
                </a:lnTo>
                <a:lnTo>
                  <a:pt x="1269357" y="2576086"/>
                </a:lnTo>
                <a:lnTo>
                  <a:pt x="1277610" y="2590694"/>
                </a:lnTo>
                <a:lnTo>
                  <a:pt x="1285862" y="2604667"/>
                </a:lnTo>
                <a:lnTo>
                  <a:pt x="1303320" y="2633248"/>
                </a:lnTo>
                <a:lnTo>
                  <a:pt x="1321413" y="2661193"/>
                </a:lnTo>
                <a:lnTo>
                  <a:pt x="1339506" y="2689139"/>
                </a:lnTo>
                <a:lnTo>
                  <a:pt x="1357916" y="2717402"/>
                </a:lnTo>
                <a:lnTo>
                  <a:pt x="1375692" y="2745348"/>
                </a:lnTo>
                <a:lnTo>
                  <a:pt x="1384897" y="2759638"/>
                </a:lnTo>
                <a:lnTo>
                  <a:pt x="1393467" y="2773929"/>
                </a:lnTo>
                <a:lnTo>
                  <a:pt x="1401720" y="2788219"/>
                </a:lnTo>
                <a:lnTo>
                  <a:pt x="1409973" y="2802827"/>
                </a:lnTo>
                <a:lnTo>
                  <a:pt x="1428066" y="2828867"/>
                </a:lnTo>
                <a:lnTo>
                  <a:pt x="1445841" y="2854908"/>
                </a:lnTo>
                <a:lnTo>
                  <a:pt x="1463934" y="2881583"/>
                </a:lnTo>
                <a:lnTo>
                  <a:pt x="1482027" y="2907306"/>
                </a:lnTo>
                <a:lnTo>
                  <a:pt x="1491550" y="2920326"/>
                </a:lnTo>
                <a:lnTo>
                  <a:pt x="1501072" y="2933029"/>
                </a:lnTo>
                <a:lnTo>
                  <a:pt x="1510595" y="2945414"/>
                </a:lnTo>
                <a:lnTo>
                  <a:pt x="1520752" y="2957799"/>
                </a:lnTo>
                <a:lnTo>
                  <a:pt x="1531227" y="2969866"/>
                </a:lnTo>
                <a:lnTo>
                  <a:pt x="1541384" y="2981934"/>
                </a:lnTo>
                <a:lnTo>
                  <a:pt x="1552494" y="2993366"/>
                </a:lnTo>
                <a:lnTo>
                  <a:pt x="1563921" y="3004798"/>
                </a:lnTo>
                <a:lnTo>
                  <a:pt x="1568047" y="3008927"/>
                </a:lnTo>
                <a:lnTo>
                  <a:pt x="1572174" y="3013055"/>
                </a:lnTo>
                <a:lnTo>
                  <a:pt x="1576618" y="3016866"/>
                </a:lnTo>
                <a:lnTo>
                  <a:pt x="1581062" y="3020677"/>
                </a:lnTo>
                <a:lnTo>
                  <a:pt x="1590902" y="3027663"/>
                </a:lnTo>
                <a:lnTo>
                  <a:pt x="1600424" y="3034014"/>
                </a:lnTo>
                <a:lnTo>
                  <a:pt x="1620421" y="3046082"/>
                </a:lnTo>
                <a:lnTo>
                  <a:pt x="1630579" y="3052751"/>
                </a:lnTo>
                <a:lnTo>
                  <a:pt x="1640101" y="3059419"/>
                </a:lnTo>
                <a:lnTo>
                  <a:pt x="1644545" y="3061960"/>
                </a:lnTo>
                <a:lnTo>
                  <a:pt x="1649307" y="3064818"/>
                </a:lnTo>
                <a:lnTo>
                  <a:pt x="1654385" y="3067359"/>
                </a:lnTo>
                <a:lnTo>
                  <a:pt x="1659464" y="3069264"/>
                </a:lnTo>
                <a:lnTo>
                  <a:pt x="1664225" y="3071169"/>
                </a:lnTo>
                <a:lnTo>
                  <a:pt x="1669939" y="3072122"/>
                </a:lnTo>
                <a:lnTo>
                  <a:pt x="1675017" y="3072757"/>
                </a:lnTo>
                <a:lnTo>
                  <a:pt x="1680414" y="3072757"/>
                </a:lnTo>
                <a:lnTo>
                  <a:pt x="1687079" y="3073075"/>
                </a:lnTo>
                <a:lnTo>
                  <a:pt x="1694063" y="3073392"/>
                </a:lnTo>
                <a:lnTo>
                  <a:pt x="1707394" y="3074980"/>
                </a:lnTo>
                <a:lnTo>
                  <a:pt x="1714060" y="3075615"/>
                </a:lnTo>
                <a:lnTo>
                  <a:pt x="1720726" y="3076250"/>
                </a:lnTo>
                <a:lnTo>
                  <a:pt x="1727392" y="3076250"/>
                </a:lnTo>
                <a:lnTo>
                  <a:pt x="1734057" y="3075933"/>
                </a:lnTo>
                <a:lnTo>
                  <a:pt x="1741993" y="3074980"/>
                </a:lnTo>
                <a:lnTo>
                  <a:pt x="1749928" y="3074663"/>
                </a:lnTo>
                <a:lnTo>
                  <a:pt x="1765799" y="3073710"/>
                </a:lnTo>
                <a:lnTo>
                  <a:pt x="1773735" y="3073075"/>
                </a:lnTo>
                <a:lnTo>
                  <a:pt x="1781353" y="3072122"/>
                </a:lnTo>
                <a:lnTo>
                  <a:pt x="1789288" y="3070852"/>
                </a:lnTo>
                <a:lnTo>
                  <a:pt x="1796906" y="3068946"/>
                </a:lnTo>
                <a:lnTo>
                  <a:pt x="1805159" y="3067041"/>
                </a:lnTo>
                <a:lnTo>
                  <a:pt x="1813094" y="3065136"/>
                </a:lnTo>
                <a:lnTo>
                  <a:pt x="1829600" y="3062913"/>
                </a:lnTo>
                <a:lnTo>
                  <a:pt x="1837853" y="3061642"/>
                </a:lnTo>
                <a:lnTo>
                  <a:pt x="1845789" y="3060372"/>
                </a:lnTo>
                <a:lnTo>
                  <a:pt x="1853724" y="3058149"/>
                </a:lnTo>
                <a:lnTo>
                  <a:pt x="1857850" y="3056879"/>
                </a:lnTo>
                <a:lnTo>
                  <a:pt x="1861660" y="3055609"/>
                </a:lnTo>
                <a:lnTo>
                  <a:pt x="1878483" y="3048622"/>
                </a:lnTo>
                <a:lnTo>
                  <a:pt x="1886736" y="3044812"/>
                </a:lnTo>
                <a:lnTo>
                  <a:pt x="1894988" y="3041001"/>
                </a:lnTo>
                <a:lnTo>
                  <a:pt x="1902924" y="3036872"/>
                </a:lnTo>
                <a:lnTo>
                  <a:pt x="1911177" y="3032744"/>
                </a:lnTo>
                <a:lnTo>
                  <a:pt x="1918795" y="3028298"/>
                </a:lnTo>
                <a:lnTo>
                  <a:pt x="1926730" y="3023217"/>
                </a:lnTo>
                <a:lnTo>
                  <a:pt x="1932761" y="3019724"/>
                </a:lnTo>
                <a:lnTo>
                  <a:pt x="1938792" y="3015913"/>
                </a:lnTo>
                <a:lnTo>
                  <a:pt x="1951172" y="3009562"/>
                </a:lnTo>
                <a:lnTo>
                  <a:pt x="1964186" y="3003846"/>
                </a:lnTo>
                <a:lnTo>
                  <a:pt x="1976882" y="2998129"/>
                </a:lnTo>
                <a:lnTo>
                  <a:pt x="1989579" y="2992413"/>
                </a:lnTo>
                <a:lnTo>
                  <a:pt x="2002276" y="2986062"/>
                </a:lnTo>
                <a:lnTo>
                  <a:pt x="2008624" y="2982569"/>
                </a:lnTo>
                <a:lnTo>
                  <a:pt x="2014338" y="2979393"/>
                </a:lnTo>
                <a:lnTo>
                  <a:pt x="2020686" y="2975582"/>
                </a:lnTo>
                <a:lnTo>
                  <a:pt x="2026082" y="2971454"/>
                </a:lnTo>
                <a:lnTo>
                  <a:pt x="2034018" y="2966373"/>
                </a:lnTo>
                <a:lnTo>
                  <a:pt x="2041953" y="2962245"/>
                </a:lnTo>
                <a:lnTo>
                  <a:pt x="2057824" y="2953988"/>
                </a:lnTo>
                <a:lnTo>
                  <a:pt x="2066077" y="2949860"/>
                </a:lnTo>
                <a:lnTo>
                  <a:pt x="2074012" y="2945731"/>
                </a:lnTo>
                <a:lnTo>
                  <a:pt x="2081631" y="2940968"/>
                </a:lnTo>
                <a:lnTo>
                  <a:pt x="2088931" y="2936204"/>
                </a:lnTo>
                <a:lnTo>
                  <a:pt x="2098771" y="2928900"/>
                </a:lnTo>
                <a:lnTo>
                  <a:pt x="2108294" y="2921914"/>
                </a:lnTo>
                <a:lnTo>
                  <a:pt x="2118451" y="2915880"/>
                </a:lnTo>
                <a:lnTo>
                  <a:pt x="2128608" y="2909529"/>
                </a:lnTo>
                <a:lnTo>
                  <a:pt x="2139083" y="2903495"/>
                </a:lnTo>
                <a:lnTo>
                  <a:pt x="2149241" y="2897779"/>
                </a:lnTo>
                <a:lnTo>
                  <a:pt x="2170508" y="2886664"/>
                </a:lnTo>
                <a:lnTo>
                  <a:pt x="2176221" y="2884441"/>
                </a:lnTo>
                <a:lnTo>
                  <a:pt x="2181300" y="2881266"/>
                </a:lnTo>
                <a:lnTo>
                  <a:pt x="2192410" y="2875232"/>
                </a:lnTo>
                <a:lnTo>
                  <a:pt x="2213677" y="2862529"/>
                </a:lnTo>
                <a:lnTo>
                  <a:pt x="2224151" y="2856813"/>
                </a:lnTo>
                <a:lnTo>
                  <a:pt x="2229865" y="2853955"/>
                </a:lnTo>
                <a:lnTo>
                  <a:pt x="2235261" y="2851097"/>
                </a:lnTo>
                <a:lnTo>
                  <a:pt x="2240657" y="2848874"/>
                </a:lnTo>
                <a:lnTo>
                  <a:pt x="2246688" y="2846651"/>
                </a:lnTo>
                <a:lnTo>
                  <a:pt x="2252402" y="2845063"/>
                </a:lnTo>
                <a:lnTo>
                  <a:pt x="2258750" y="2843158"/>
                </a:lnTo>
                <a:lnTo>
                  <a:pt x="2270494" y="2837759"/>
                </a:lnTo>
                <a:lnTo>
                  <a:pt x="2282556" y="2832043"/>
                </a:lnTo>
                <a:lnTo>
                  <a:pt x="2294936" y="2826962"/>
                </a:lnTo>
                <a:lnTo>
                  <a:pt x="2307315" y="2822516"/>
                </a:lnTo>
                <a:lnTo>
                  <a:pt x="2319694" y="2818388"/>
                </a:lnTo>
                <a:lnTo>
                  <a:pt x="2332708" y="2814577"/>
                </a:lnTo>
                <a:lnTo>
                  <a:pt x="2345405" y="2811084"/>
                </a:lnTo>
                <a:lnTo>
                  <a:pt x="2358102" y="2808226"/>
                </a:lnTo>
                <a:lnTo>
                  <a:pt x="2370164" y="2803780"/>
                </a:lnTo>
                <a:lnTo>
                  <a:pt x="2382226" y="2800287"/>
                </a:lnTo>
                <a:lnTo>
                  <a:pt x="2394605" y="2797429"/>
                </a:lnTo>
                <a:lnTo>
                  <a:pt x="2406984" y="2794570"/>
                </a:lnTo>
                <a:lnTo>
                  <a:pt x="2432060" y="2789489"/>
                </a:lnTo>
                <a:lnTo>
                  <a:pt x="2444440" y="2786631"/>
                </a:lnTo>
                <a:lnTo>
                  <a:pt x="2456819" y="2783456"/>
                </a:lnTo>
                <a:lnTo>
                  <a:pt x="2471738" y="2779645"/>
                </a:lnTo>
                <a:lnTo>
                  <a:pt x="2486339" y="2776152"/>
                </a:lnTo>
                <a:lnTo>
                  <a:pt x="2516494" y="2769800"/>
                </a:lnTo>
                <a:lnTo>
                  <a:pt x="2531412" y="2765990"/>
                </a:lnTo>
                <a:lnTo>
                  <a:pt x="2546014" y="2761861"/>
                </a:lnTo>
                <a:lnTo>
                  <a:pt x="2553314" y="2759321"/>
                </a:lnTo>
                <a:lnTo>
                  <a:pt x="2560615" y="2756463"/>
                </a:lnTo>
                <a:lnTo>
                  <a:pt x="2567598" y="2753922"/>
                </a:lnTo>
                <a:lnTo>
                  <a:pt x="2574264" y="2750747"/>
                </a:lnTo>
                <a:lnTo>
                  <a:pt x="2579025" y="2748206"/>
                </a:lnTo>
                <a:lnTo>
                  <a:pt x="2583469" y="2746301"/>
                </a:lnTo>
                <a:lnTo>
                  <a:pt x="2592357" y="2742490"/>
                </a:lnTo>
                <a:lnTo>
                  <a:pt x="2596801" y="2740267"/>
                </a:lnTo>
                <a:lnTo>
                  <a:pt x="2600927" y="2738044"/>
                </a:lnTo>
                <a:lnTo>
                  <a:pt x="2604736" y="2734868"/>
                </a:lnTo>
                <a:lnTo>
                  <a:pt x="2608545" y="2731693"/>
                </a:lnTo>
                <a:lnTo>
                  <a:pt x="2611084" y="2728835"/>
                </a:lnTo>
                <a:lnTo>
                  <a:pt x="2613306" y="2726929"/>
                </a:lnTo>
                <a:lnTo>
                  <a:pt x="2616163" y="2724706"/>
                </a:lnTo>
                <a:lnTo>
                  <a:pt x="2619337" y="2723118"/>
                </a:lnTo>
                <a:lnTo>
                  <a:pt x="2625051" y="2719943"/>
                </a:lnTo>
                <a:lnTo>
                  <a:pt x="2631399" y="2717402"/>
                </a:lnTo>
                <a:lnTo>
                  <a:pt x="2637748" y="2714544"/>
                </a:lnTo>
                <a:lnTo>
                  <a:pt x="2644096" y="2711686"/>
                </a:lnTo>
                <a:lnTo>
                  <a:pt x="2649810" y="2708510"/>
                </a:lnTo>
                <a:lnTo>
                  <a:pt x="2652666" y="2706605"/>
                </a:lnTo>
                <a:lnTo>
                  <a:pt x="2655523" y="2704382"/>
                </a:lnTo>
                <a:lnTo>
                  <a:pt x="2717737" y="2654207"/>
                </a:lnTo>
                <a:lnTo>
                  <a:pt x="2748844" y="2629119"/>
                </a:lnTo>
                <a:lnTo>
                  <a:pt x="2780269" y="2604349"/>
                </a:lnTo>
                <a:lnTo>
                  <a:pt x="2795187" y="2590694"/>
                </a:lnTo>
                <a:lnTo>
                  <a:pt x="2810423" y="2577039"/>
                </a:lnTo>
                <a:lnTo>
                  <a:pt x="2825977" y="2564018"/>
                </a:lnTo>
                <a:lnTo>
                  <a:pt x="2841213" y="2550681"/>
                </a:lnTo>
                <a:lnTo>
                  <a:pt x="2855814" y="2536708"/>
                </a:lnTo>
                <a:lnTo>
                  <a:pt x="2863114" y="2529404"/>
                </a:lnTo>
                <a:lnTo>
                  <a:pt x="2870415" y="2522100"/>
                </a:lnTo>
                <a:lnTo>
                  <a:pt x="2877398" y="2515113"/>
                </a:lnTo>
                <a:lnTo>
                  <a:pt x="2883747" y="2507174"/>
                </a:lnTo>
                <a:lnTo>
                  <a:pt x="2890095" y="2499235"/>
                </a:lnTo>
                <a:lnTo>
                  <a:pt x="2895809" y="2490661"/>
                </a:lnTo>
                <a:lnTo>
                  <a:pt x="2902157" y="2482404"/>
                </a:lnTo>
                <a:lnTo>
                  <a:pt x="2908188" y="2473512"/>
                </a:lnTo>
                <a:lnTo>
                  <a:pt x="2913267" y="2464621"/>
                </a:lnTo>
                <a:lnTo>
                  <a:pt x="2918028" y="2455411"/>
                </a:lnTo>
                <a:lnTo>
                  <a:pt x="2927233" y="2436357"/>
                </a:lnTo>
                <a:lnTo>
                  <a:pt x="2932312" y="2426830"/>
                </a:lnTo>
                <a:lnTo>
                  <a:pt x="2937073" y="2417939"/>
                </a:lnTo>
                <a:lnTo>
                  <a:pt x="2941834" y="2411270"/>
                </a:lnTo>
                <a:lnTo>
                  <a:pt x="2945961" y="2404601"/>
                </a:lnTo>
                <a:lnTo>
                  <a:pt x="2949452" y="2397614"/>
                </a:lnTo>
                <a:lnTo>
                  <a:pt x="2952944" y="2390628"/>
                </a:lnTo>
                <a:lnTo>
                  <a:pt x="2956118" y="2383324"/>
                </a:lnTo>
                <a:lnTo>
                  <a:pt x="2958340" y="2376020"/>
                </a:lnTo>
                <a:lnTo>
                  <a:pt x="2960880" y="2368716"/>
                </a:lnTo>
                <a:lnTo>
                  <a:pt x="2962466" y="2360777"/>
                </a:lnTo>
                <a:lnTo>
                  <a:pt x="2964371" y="2353155"/>
                </a:lnTo>
                <a:lnTo>
                  <a:pt x="2965641" y="2345216"/>
                </a:lnTo>
                <a:lnTo>
                  <a:pt x="2966593" y="2337595"/>
                </a:lnTo>
                <a:lnTo>
                  <a:pt x="2967228" y="2329656"/>
                </a:lnTo>
                <a:lnTo>
                  <a:pt x="2967863" y="2321716"/>
                </a:lnTo>
                <a:lnTo>
                  <a:pt x="2968180" y="2313777"/>
                </a:lnTo>
                <a:lnTo>
                  <a:pt x="2968180" y="2305838"/>
                </a:lnTo>
                <a:lnTo>
                  <a:pt x="2968180" y="2298217"/>
                </a:lnTo>
                <a:lnTo>
                  <a:pt x="2966910" y="2279798"/>
                </a:lnTo>
                <a:lnTo>
                  <a:pt x="2966593" y="2270906"/>
                </a:lnTo>
                <a:lnTo>
                  <a:pt x="2965958" y="2262014"/>
                </a:lnTo>
                <a:lnTo>
                  <a:pt x="2965323" y="2252487"/>
                </a:lnTo>
                <a:lnTo>
                  <a:pt x="2964054" y="2243596"/>
                </a:lnTo>
                <a:lnTo>
                  <a:pt x="2961832" y="2235021"/>
                </a:lnTo>
                <a:lnTo>
                  <a:pt x="2959292" y="2226129"/>
                </a:lnTo>
                <a:lnTo>
                  <a:pt x="2952626" y="2220731"/>
                </a:lnTo>
                <a:lnTo>
                  <a:pt x="2945326" y="2216285"/>
                </a:lnTo>
                <a:lnTo>
                  <a:pt x="2937708" y="2211839"/>
                </a:lnTo>
                <a:lnTo>
                  <a:pt x="2929772" y="2208028"/>
                </a:lnTo>
                <a:lnTo>
                  <a:pt x="2913902" y="2200724"/>
                </a:lnTo>
                <a:lnTo>
                  <a:pt x="2897713" y="2193738"/>
                </a:lnTo>
                <a:lnTo>
                  <a:pt x="2890730" y="2190880"/>
                </a:lnTo>
                <a:lnTo>
                  <a:pt x="2883430" y="2188657"/>
                </a:lnTo>
                <a:lnTo>
                  <a:pt x="2875811" y="2187069"/>
                </a:lnTo>
                <a:lnTo>
                  <a:pt x="2868511" y="2186116"/>
                </a:lnTo>
                <a:lnTo>
                  <a:pt x="2853275" y="2184211"/>
                </a:lnTo>
                <a:lnTo>
                  <a:pt x="2838038" y="2182941"/>
                </a:lnTo>
                <a:lnTo>
                  <a:pt x="2828834" y="2182305"/>
                </a:lnTo>
                <a:lnTo>
                  <a:pt x="2819311" y="2181670"/>
                </a:lnTo>
                <a:lnTo>
                  <a:pt x="2810106" y="2181670"/>
                </a:lnTo>
                <a:lnTo>
                  <a:pt x="2800583" y="2181670"/>
                </a:lnTo>
                <a:lnTo>
                  <a:pt x="2791378" y="2182305"/>
                </a:lnTo>
                <a:lnTo>
                  <a:pt x="2782173" y="2183258"/>
                </a:lnTo>
                <a:lnTo>
                  <a:pt x="2773285" y="2184528"/>
                </a:lnTo>
                <a:lnTo>
                  <a:pt x="2763763" y="2186751"/>
                </a:lnTo>
                <a:lnTo>
                  <a:pt x="2777412" y="2190880"/>
                </a:lnTo>
                <a:lnTo>
                  <a:pt x="2790743" y="2195326"/>
                </a:lnTo>
                <a:lnTo>
                  <a:pt x="2804075" y="2200089"/>
                </a:lnTo>
                <a:lnTo>
                  <a:pt x="2817089" y="2205805"/>
                </a:lnTo>
                <a:lnTo>
                  <a:pt x="2829786" y="2211839"/>
                </a:lnTo>
                <a:lnTo>
                  <a:pt x="2835816" y="2215332"/>
                </a:lnTo>
                <a:lnTo>
                  <a:pt x="2842165" y="2218825"/>
                </a:lnTo>
                <a:lnTo>
                  <a:pt x="2847878" y="2222636"/>
                </a:lnTo>
                <a:lnTo>
                  <a:pt x="2853910" y="2226447"/>
                </a:lnTo>
                <a:lnTo>
                  <a:pt x="2859306" y="2230575"/>
                </a:lnTo>
                <a:lnTo>
                  <a:pt x="2865019" y="2235021"/>
                </a:lnTo>
                <a:lnTo>
                  <a:pt x="2868511" y="2243278"/>
                </a:lnTo>
                <a:lnTo>
                  <a:pt x="2861210" y="2241055"/>
                </a:lnTo>
                <a:lnTo>
                  <a:pt x="2853910" y="2238197"/>
                </a:lnTo>
                <a:lnTo>
                  <a:pt x="2846926" y="2235021"/>
                </a:lnTo>
                <a:lnTo>
                  <a:pt x="2839943" y="2231528"/>
                </a:lnTo>
                <a:lnTo>
                  <a:pt x="2826294" y="2224542"/>
                </a:lnTo>
                <a:lnTo>
                  <a:pt x="2819311" y="2221684"/>
                </a:lnTo>
                <a:lnTo>
                  <a:pt x="2812010" y="2218508"/>
                </a:lnTo>
                <a:lnTo>
                  <a:pt x="2799631" y="2213744"/>
                </a:lnTo>
                <a:lnTo>
                  <a:pt x="2786934" y="2209616"/>
                </a:lnTo>
                <a:lnTo>
                  <a:pt x="2774238" y="2205805"/>
                </a:lnTo>
                <a:lnTo>
                  <a:pt x="2761541" y="2202630"/>
                </a:lnTo>
                <a:lnTo>
                  <a:pt x="2748209" y="2199772"/>
                </a:lnTo>
                <a:lnTo>
                  <a:pt x="2734878" y="2198184"/>
                </a:lnTo>
                <a:lnTo>
                  <a:pt x="2721864" y="2196913"/>
                </a:lnTo>
                <a:lnTo>
                  <a:pt x="2708215" y="2196596"/>
                </a:lnTo>
                <a:lnTo>
                  <a:pt x="2696787" y="2198501"/>
                </a:lnTo>
                <a:lnTo>
                  <a:pt x="2685995" y="2201359"/>
                </a:lnTo>
                <a:lnTo>
                  <a:pt x="2675203" y="2204217"/>
                </a:lnTo>
                <a:lnTo>
                  <a:pt x="2664411" y="2208028"/>
                </a:lnTo>
                <a:lnTo>
                  <a:pt x="2699327" y="2218825"/>
                </a:lnTo>
                <a:lnTo>
                  <a:pt x="2716467" y="2224224"/>
                </a:lnTo>
                <a:lnTo>
                  <a:pt x="2733925" y="2230258"/>
                </a:lnTo>
                <a:lnTo>
                  <a:pt x="2751066" y="2235974"/>
                </a:lnTo>
                <a:lnTo>
                  <a:pt x="2768207" y="2242643"/>
                </a:lnTo>
                <a:lnTo>
                  <a:pt x="2785347" y="2249312"/>
                </a:lnTo>
                <a:lnTo>
                  <a:pt x="2801853" y="2256933"/>
                </a:lnTo>
                <a:lnTo>
                  <a:pt x="2811058" y="2261062"/>
                </a:lnTo>
                <a:lnTo>
                  <a:pt x="2820263" y="2265507"/>
                </a:lnTo>
                <a:lnTo>
                  <a:pt x="2825025" y="2268048"/>
                </a:lnTo>
                <a:lnTo>
                  <a:pt x="2829151" y="2270906"/>
                </a:lnTo>
                <a:lnTo>
                  <a:pt x="2832960" y="2274082"/>
                </a:lnTo>
                <a:lnTo>
                  <a:pt x="2836134" y="2277893"/>
                </a:lnTo>
                <a:lnTo>
                  <a:pt x="2832325" y="2277893"/>
                </a:lnTo>
                <a:lnTo>
                  <a:pt x="2828834" y="2277575"/>
                </a:lnTo>
                <a:lnTo>
                  <a:pt x="2821215" y="2276305"/>
                </a:lnTo>
                <a:lnTo>
                  <a:pt x="2813915" y="2274399"/>
                </a:lnTo>
                <a:lnTo>
                  <a:pt x="2806614" y="2272176"/>
                </a:lnTo>
                <a:lnTo>
                  <a:pt x="2799314" y="2269636"/>
                </a:lnTo>
                <a:lnTo>
                  <a:pt x="2792013" y="2266778"/>
                </a:lnTo>
                <a:lnTo>
                  <a:pt x="2778047" y="2261062"/>
                </a:lnTo>
                <a:lnTo>
                  <a:pt x="2764080" y="2255663"/>
                </a:lnTo>
                <a:lnTo>
                  <a:pt x="2750431" y="2250582"/>
                </a:lnTo>
                <a:lnTo>
                  <a:pt x="2736465" y="2246136"/>
                </a:lnTo>
                <a:lnTo>
                  <a:pt x="2722498" y="2241690"/>
                </a:lnTo>
                <a:lnTo>
                  <a:pt x="2708215" y="2237244"/>
                </a:lnTo>
                <a:lnTo>
                  <a:pt x="2694566" y="2233433"/>
                </a:lnTo>
                <a:lnTo>
                  <a:pt x="2665680" y="2225494"/>
                </a:lnTo>
                <a:lnTo>
                  <a:pt x="2659015" y="2223589"/>
                </a:lnTo>
                <a:lnTo>
                  <a:pt x="2652031" y="2222636"/>
                </a:lnTo>
                <a:lnTo>
                  <a:pt x="2644731" y="2222001"/>
                </a:lnTo>
                <a:lnTo>
                  <a:pt x="2637748" y="2221684"/>
                </a:lnTo>
                <a:lnTo>
                  <a:pt x="2631082" y="2221684"/>
                </a:lnTo>
                <a:lnTo>
                  <a:pt x="2623781" y="2222319"/>
                </a:lnTo>
                <a:lnTo>
                  <a:pt x="2616798" y="2222954"/>
                </a:lnTo>
                <a:lnTo>
                  <a:pt x="2609815" y="2224224"/>
                </a:lnTo>
                <a:lnTo>
                  <a:pt x="2603149" y="2225812"/>
                </a:lnTo>
                <a:lnTo>
                  <a:pt x="2596166" y="2227082"/>
                </a:lnTo>
                <a:lnTo>
                  <a:pt x="2582199" y="2230575"/>
                </a:lnTo>
                <a:lnTo>
                  <a:pt x="2555219" y="2238514"/>
                </a:lnTo>
                <a:lnTo>
                  <a:pt x="2572042" y="2242008"/>
                </a:lnTo>
                <a:lnTo>
                  <a:pt x="2588865" y="2246136"/>
                </a:lnTo>
                <a:lnTo>
                  <a:pt x="2605688" y="2250264"/>
                </a:lnTo>
                <a:lnTo>
                  <a:pt x="2622829" y="2254710"/>
                </a:lnTo>
                <a:lnTo>
                  <a:pt x="2656158" y="2264237"/>
                </a:lnTo>
                <a:lnTo>
                  <a:pt x="2690122" y="2274082"/>
                </a:lnTo>
                <a:lnTo>
                  <a:pt x="2702501" y="2277575"/>
                </a:lnTo>
                <a:lnTo>
                  <a:pt x="2708532" y="2279163"/>
                </a:lnTo>
                <a:lnTo>
                  <a:pt x="2714880" y="2281386"/>
                </a:lnTo>
                <a:lnTo>
                  <a:pt x="2720911" y="2283609"/>
                </a:lnTo>
                <a:lnTo>
                  <a:pt x="2726625" y="2286467"/>
                </a:lnTo>
                <a:lnTo>
                  <a:pt x="2732021" y="2290278"/>
                </a:lnTo>
                <a:lnTo>
                  <a:pt x="2734560" y="2292183"/>
                </a:lnTo>
                <a:lnTo>
                  <a:pt x="2737100" y="2294406"/>
                </a:lnTo>
                <a:lnTo>
                  <a:pt x="2726625" y="2292183"/>
                </a:lnTo>
                <a:lnTo>
                  <a:pt x="2716150" y="2289960"/>
                </a:lnTo>
                <a:lnTo>
                  <a:pt x="2695835" y="2283609"/>
                </a:lnTo>
                <a:lnTo>
                  <a:pt x="2685360" y="2281068"/>
                </a:lnTo>
                <a:lnTo>
                  <a:pt x="2675203" y="2278528"/>
                </a:lnTo>
                <a:lnTo>
                  <a:pt x="2664728" y="2276305"/>
                </a:lnTo>
                <a:lnTo>
                  <a:pt x="2659649" y="2275670"/>
                </a:lnTo>
                <a:lnTo>
                  <a:pt x="2654253" y="2275352"/>
                </a:lnTo>
                <a:lnTo>
                  <a:pt x="2637748" y="2272176"/>
                </a:lnTo>
                <a:lnTo>
                  <a:pt x="2621242" y="2269001"/>
                </a:lnTo>
                <a:lnTo>
                  <a:pt x="2588548" y="2261697"/>
                </a:lnTo>
                <a:lnTo>
                  <a:pt x="2572359" y="2257886"/>
                </a:lnTo>
                <a:lnTo>
                  <a:pt x="2556171" y="2254393"/>
                </a:lnTo>
                <a:lnTo>
                  <a:pt x="2539665" y="2251535"/>
                </a:lnTo>
                <a:lnTo>
                  <a:pt x="2523160" y="2249312"/>
                </a:lnTo>
                <a:lnTo>
                  <a:pt x="2516494" y="2250264"/>
                </a:lnTo>
                <a:lnTo>
                  <a:pt x="2509828" y="2251217"/>
                </a:lnTo>
                <a:lnTo>
                  <a:pt x="2503480" y="2253122"/>
                </a:lnTo>
                <a:lnTo>
                  <a:pt x="2497131" y="2255028"/>
                </a:lnTo>
                <a:lnTo>
                  <a:pt x="2484434" y="2259791"/>
                </a:lnTo>
                <a:lnTo>
                  <a:pt x="2472055" y="2264872"/>
                </a:lnTo>
                <a:lnTo>
                  <a:pt x="2490148" y="2266778"/>
                </a:lnTo>
                <a:lnTo>
                  <a:pt x="2508241" y="2269636"/>
                </a:lnTo>
                <a:lnTo>
                  <a:pt x="2525699" y="2273129"/>
                </a:lnTo>
                <a:lnTo>
                  <a:pt x="2543792" y="2276305"/>
                </a:lnTo>
                <a:lnTo>
                  <a:pt x="2561250" y="2280751"/>
                </a:lnTo>
                <a:lnTo>
                  <a:pt x="2579025" y="2285196"/>
                </a:lnTo>
                <a:lnTo>
                  <a:pt x="2596483" y="2290278"/>
                </a:lnTo>
                <a:lnTo>
                  <a:pt x="2613624" y="2295359"/>
                </a:lnTo>
                <a:lnTo>
                  <a:pt x="2631082" y="2301392"/>
                </a:lnTo>
                <a:lnTo>
                  <a:pt x="2647905" y="2307426"/>
                </a:lnTo>
                <a:lnTo>
                  <a:pt x="2664728" y="2314095"/>
                </a:lnTo>
                <a:lnTo>
                  <a:pt x="2681551" y="2321081"/>
                </a:lnTo>
                <a:lnTo>
                  <a:pt x="2698375" y="2328385"/>
                </a:lnTo>
                <a:lnTo>
                  <a:pt x="2714880" y="2336324"/>
                </a:lnTo>
                <a:lnTo>
                  <a:pt x="2731069" y="2344264"/>
                </a:lnTo>
                <a:lnTo>
                  <a:pt x="2747257" y="2352520"/>
                </a:lnTo>
                <a:lnTo>
                  <a:pt x="2766302" y="2362682"/>
                </a:lnTo>
                <a:lnTo>
                  <a:pt x="2775507" y="2368081"/>
                </a:lnTo>
                <a:lnTo>
                  <a:pt x="2784712" y="2373480"/>
                </a:lnTo>
                <a:lnTo>
                  <a:pt x="2794235" y="2378878"/>
                </a:lnTo>
                <a:lnTo>
                  <a:pt x="2803123" y="2385229"/>
                </a:lnTo>
                <a:lnTo>
                  <a:pt x="2811376" y="2391898"/>
                </a:lnTo>
                <a:lnTo>
                  <a:pt x="2819628" y="2398567"/>
                </a:lnTo>
                <a:lnTo>
                  <a:pt x="2821215" y="2400155"/>
                </a:lnTo>
                <a:lnTo>
                  <a:pt x="2822485" y="2401743"/>
                </a:lnTo>
                <a:lnTo>
                  <a:pt x="2824390" y="2405236"/>
                </a:lnTo>
                <a:lnTo>
                  <a:pt x="2827564" y="2412540"/>
                </a:lnTo>
                <a:lnTo>
                  <a:pt x="2824390" y="2412540"/>
                </a:lnTo>
                <a:lnTo>
                  <a:pt x="2821533" y="2412222"/>
                </a:lnTo>
                <a:lnTo>
                  <a:pt x="2818676" y="2411905"/>
                </a:lnTo>
                <a:lnTo>
                  <a:pt x="2815819" y="2410635"/>
                </a:lnTo>
                <a:lnTo>
                  <a:pt x="2813280" y="2409682"/>
                </a:lnTo>
                <a:lnTo>
                  <a:pt x="2810741" y="2408412"/>
                </a:lnTo>
                <a:lnTo>
                  <a:pt x="2805662" y="2405236"/>
                </a:lnTo>
                <a:lnTo>
                  <a:pt x="2800583" y="2401743"/>
                </a:lnTo>
                <a:lnTo>
                  <a:pt x="2795822" y="2397932"/>
                </a:lnTo>
                <a:lnTo>
                  <a:pt x="2791061" y="2394439"/>
                </a:lnTo>
                <a:lnTo>
                  <a:pt x="2786299" y="2391263"/>
                </a:lnTo>
                <a:lnTo>
                  <a:pt x="2767254" y="2380148"/>
                </a:lnTo>
                <a:lnTo>
                  <a:pt x="2748209" y="2369034"/>
                </a:lnTo>
                <a:lnTo>
                  <a:pt x="2728529" y="2358554"/>
                </a:lnTo>
                <a:lnTo>
                  <a:pt x="2708849" y="2348709"/>
                </a:lnTo>
                <a:lnTo>
                  <a:pt x="2688852" y="2339183"/>
                </a:lnTo>
                <a:lnTo>
                  <a:pt x="2668855" y="2330608"/>
                </a:lnTo>
                <a:lnTo>
                  <a:pt x="2648222" y="2322352"/>
                </a:lnTo>
                <a:lnTo>
                  <a:pt x="2627590" y="2314730"/>
                </a:lnTo>
                <a:lnTo>
                  <a:pt x="2606641" y="2308061"/>
                </a:lnTo>
                <a:lnTo>
                  <a:pt x="2585374" y="2302027"/>
                </a:lnTo>
                <a:lnTo>
                  <a:pt x="2564107" y="2296629"/>
                </a:lnTo>
                <a:lnTo>
                  <a:pt x="2542522" y="2291548"/>
                </a:lnTo>
                <a:lnTo>
                  <a:pt x="2520938" y="2287419"/>
                </a:lnTo>
                <a:lnTo>
                  <a:pt x="2499353" y="2283926"/>
                </a:lnTo>
                <a:lnTo>
                  <a:pt x="2477134" y="2281703"/>
                </a:lnTo>
                <a:lnTo>
                  <a:pt x="2454915" y="2279480"/>
                </a:lnTo>
                <a:lnTo>
                  <a:pt x="2452693" y="2278845"/>
                </a:lnTo>
                <a:lnTo>
                  <a:pt x="2450153" y="2277893"/>
                </a:lnTo>
                <a:lnTo>
                  <a:pt x="2445075" y="2275352"/>
                </a:lnTo>
                <a:lnTo>
                  <a:pt x="2442535" y="2274717"/>
                </a:lnTo>
                <a:lnTo>
                  <a:pt x="2439996" y="2274082"/>
                </a:lnTo>
                <a:lnTo>
                  <a:pt x="2437457" y="2274082"/>
                </a:lnTo>
                <a:lnTo>
                  <a:pt x="2434600" y="2274717"/>
                </a:lnTo>
                <a:lnTo>
                  <a:pt x="2400319" y="2283926"/>
                </a:lnTo>
                <a:lnTo>
                  <a:pt x="2366037" y="2293453"/>
                </a:lnTo>
                <a:lnTo>
                  <a:pt x="2331756" y="2302345"/>
                </a:lnTo>
                <a:lnTo>
                  <a:pt x="2314933" y="2306791"/>
                </a:lnTo>
                <a:lnTo>
                  <a:pt x="2297792" y="2310602"/>
                </a:lnTo>
                <a:lnTo>
                  <a:pt x="2285731" y="2311872"/>
                </a:lnTo>
                <a:lnTo>
                  <a:pt x="2273986" y="2313777"/>
                </a:lnTo>
                <a:lnTo>
                  <a:pt x="2267955" y="2314730"/>
                </a:lnTo>
                <a:lnTo>
                  <a:pt x="2262559" y="2316635"/>
                </a:lnTo>
                <a:lnTo>
                  <a:pt x="2256528" y="2318223"/>
                </a:lnTo>
                <a:lnTo>
                  <a:pt x="2251132" y="2320764"/>
                </a:lnTo>
                <a:lnTo>
                  <a:pt x="2235578" y="2325845"/>
                </a:lnTo>
                <a:lnTo>
                  <a:pt x="2220025" y="2330926"/>
                </a:lnTo>
                <a:lnTo>
                  <a:pt x="2188283" y="2340770"/>
                </a:lnTo>
                <a:lnTo>
                  <a:pt x="2172730" y="2345851"/>
                </a:lnTo>
                <a:lnTo>
                  <a:pt x="2157176" y="2351250"/>
                </a:lnTo>
                <a:lnTo>
                  <a:pt x="2141623" y="2357284"/>
                </a:lnTo>
                <a:lnTo>
                  <a:pt x="2126704" y="2363317"/>
                </a:lnTo>
                <a:lnTo>
                  <a:pt x="2104802" y="2371257"/>
                </a:lnTo>
                <a:lnTo>
                  <a:pt x="2083218" y="2378878"/>
                </a:lnTo>
                <a:lnTo>
                  <a:pt x="2060998" y="2386182"/>
                </a:lnTo>
                <a:lnTo>
                  <a:pt x="2039096" y="2393169"/>
                </a:lnTo>
                <a:lnTo>
                  <a:pt x="2016560" y="2399202"/>
                </a:lnTo>
                <a:lnTo>
                  <a:pt x="1994023" y="2404918"/>
                </a:lnTo>
                <a:lnTo>
                  <a:pt x="1982596" y="2407777"/>
                </a:lnTo>
                <a:lnTo>
                  <a:pt x="1971169" y="2409682"/>
                </a:lnTo>
                <a:lnTo>
                  <a:pt x="1960059" y="2411905"/>
                </a:lnTo>
                <a:lnTo>
                  <a:pt x="1948632" y="2413810"/>
                </a:lnTo>
                <a:lnTo>
                  <a:pt x="1954663" y="2417303"/>
                </a:lnTo>
                <a:lnTo>
                  <a:pt x="1961329" y="2421114"/>
                </a:lnTo>
                <a:lnTo>
                  <a:pt x="1967042" y="2425243"/>
                </a:lnTo>
                <a:lnTo>
                  <a:pt x="1973073" y="2429688"/>
                </a:lnTo>
                <a:lnTo>
                  <a:pt x="1978787" y="2434134"/>
                </a:lnTo>
                <a:lnTo>
                  <a:pt x="1984183" y="2439533"/>
                </a:lnTo>
                <a:lnTo>
                  <a:pt x="1988627" y="2444932"/>
                </a:lnTo>
                <a:lnTo>
                  <a:pt x="1992753" y="2450965"/>
                </a:lnTo>
                <a:lnTo>
                  <a:pt x="1987675" y="2450330"/>
                </a:lnTo>
                <a:lnTo>
                  <a:pt x="1982279" y="2449060"/>
                </a:lnTo>
                <a:lnTo>
                  <a:pt x="1979739" y="2448425"/>
                </a:lnTo>
                <a:lnTo>
                  <a:pt x="1977200" y="2446837"/>
                </a:lnTo>
                <a:lnTo>
                  <a:pt x="1974660" y="2445884"/>
                </a:lnTo>
                <a:lnTo>
                  <a:pt x="1972756" y="2444296"/>
                </a:lnTo>
                <a:lnTo>
                  <a:pt x="1966725" y="2440486"/>
                </a:lnTo>
                <a:lnTo>
                  <a:pt x="1961012" y="2436992"/>
                </a:lnTo>
                <a:lnTo>
                  <a:pt x="1954663" y="2433817"/>
                </a:lnTo>
                <a:lnTo>
                  <a:pt x="1948950" y="2430641"/>
                </a:lnTo>
                <a:lnTo>
                  <a:pt x="1936570" y="2424925"/>
                </a:lnTo>
                <a:lnTo>
                  <a:pt x="1930222" y="2421749"/>
                </a:lnTo>
                <a:lnTo>
                  <a:pt x="1924508" y="2418256"/>
                </a:lnTo>
                <a:lnTo>
                  <a:pt x="1918795" y="2418574"/>
                </a:lnTo>
                <a:lnTo>
                  <a:pt x="1913081" y="2418891"/>
                </a:lnTo>
                <a:lnTo>
                  <a:pt x="1901972" y="2420797"/>
                </a:lnTo>
                <a:lnTo>
                  <a:pt x="1890545" y="2422702"/>
                </a:lnTo>
                <a:lnTo>
                  <a:pt x="1879435" y="2424925"/>
                </a:lnTo>
                <a:lnTo>
                  <a:pt x="1898480" y="2437945"/>
                </a:lnTo>
                <a:lnTo>
                  <a:pt x="1917208" y="2451600"/>
                </a:lnTo>
                <a:lnTo>
                  <a:pt x="1926413" y="2457952"/>
                </a:lnTo>
                <a:lnTo>
                  <a:pt x="1935301" y="2465256"/>
                </a:lnTo>
                <a:lnTo>
                  <a:pt x="1944506" y="2472560"/>
                </a:lnTo>
                <a:lnTo>
                  <a:pt x="1953393" y="2479864"/>
                </a:lnTo>
                <a:lnTo>
                  <a:pt x="1962599" y="2487485"/>
                </a:lnTo>
                <a:lnTo>
                  <a:pt x="1967677" y="2491296"/>
                </a:lnTo>
                <a:lnTo>
                  <a:pt x="1972121" y="2495424"/>
                </a:lnTo>
                <a:lnTo>
                  <a:pt x="1976248" y="2499553"/>
                </a:lnTo>
                <a:lnTo>
                  <a:pt x="1980374" y="2503999"/>
                </a:lnTo>
                <a:lnTo>
                  <a:pt x="1983866" y="2508762"/>
                </a:lnTo>
                <a:lnTo>
                  <a:pt x="1986722" y="2514161"/>
                </a:lnTo>
                <a:lnTo>
                  <a:pt x="1978470" y="2510032"/>
                </a:lnTo>
                <a:lnTo>
                  <a:pt x="1970534" y="2505586"/>
                </a:lnTo>
                <a:lnTo>
                  <a:pt x="1962916" y="2500823"/>
                </a:lnTo>
                <a:lnTo>
                  <a:pt x="1955298" y="2495742"/>
                </a:lnTo>
                <a:lnTo>
                  <a:pt x="1940697" y="2484945"/>
                </a:lnTo>
                <a:lnTo>
                  <a:pt x="1933079" y="2479864"/>
                </a:lnTo>
                <a:lnTo>
                  <a:pt x="1925143" y="2475418"/>
                </a:lnTo>
                <a:lnTo>
                  <a:pt x="1916573" y="2469702"/>
                </a:lnTo>
                <a:lnTo>
                  <a:pt x="1908320" y="2464303"/>
                </a:lnTo>
                <a:lnTo>
                  <a:pt x="1891179" y="2452553"/>
                </a:lnTo>
                <a:lnTo>
                  <a:pt x="1882609" y="2446837"/>
                </a:lnTo>
                <a:lnTo>
                  <a:pt x="1878165" y="2444614"/>
                </a:lnTo>
                <a:lnTo>
                  <a:pt x="1873721" y="2442074"/>
                </a:lnTo>
                <a:lnTo>
                  <a:pt x="1869278" y="2439851"/>
                </a:lnTo>
                <a:lnTo>
                  <a:pt x="1864516" y="2437945"/>
                </a:lnTo>
                <a:lnTo>
                  <a:pt x="1859438" y="2436357"/>
                </a:lnTo>
                <a:lnTo>
                  <a:pt x="1854676" y="2434770"/>
                </a:lnTo>
                <a:lnTo>
                  <a:pt x="1851185" y="2433182"/>
                </a:lnTo>
                <a:lnTo>
                  <a:pt x="1847693" y="2431911"/>
                </a:lnTo>
                <a:lnTo>
                  <a:pt x="1843884" y="2430324"/>
                </a:lnTo>
                <a:lnTo>
                  <a:pt x="1840710" y="2429688"/>
                </a:lnTo>
                <a:lnTo>
                  <a:pt x="1836901" y="2429371"/>
                </a:lnTo>
                <a:lnTo>
                  <a:pt x="1833092" y="2429053"/>
                </a:lnTo>
                <a:lnTo>
                  <a:pt x="1825474" y="2429371"/>
                </a:lnTo>
                <a:lnTo>
                  <a:pt x="1817856" y="2430006"/>
                </a:lnTo>
                <a:lnTo>
                  <a:pt x="1810238" y="2430641"/>
                </a:lnTo>
                <a:lnTo>
                  <a:pt x="1802620" y="2431594"/>
                </a:lnTo>
                <a:lnTo>
                  <a:pt x="1795002" y="2430959"/>
                </a:lnTo>
                <a:lnTo>
                  <a:pt x="1803255" y="2436040"/>
                </a:lnTo>
                <a:lnTo>
                  <a:pt x="1811190" y="2441121"/>
                </a:lnTo>
                <a:lnTo>
                  <a:pt x="1826743" y="2451918"/>
                </a:lnTo>
                <a:lnTo>
                  <a:pt x="1842297" y="2462715"/>
                </a:lnTo>
                <a:lnTo>
                  <a:pt x="1857850" y="2473512"/>
                </a:lnTo>
                <a:lnTo>
                  <a:pt x="1872452" y="2483357"/>
                </a:lnTo>
                <a:lnTo>
                  <a:pt x="1886101" y="2493837"/>
                </a:lnTo>
                <a:lnTo>
                  <a:pt x="1899432" y="2504951"/>
                </a:lnTo>
                <a:lnTo>
                  <a:pt x="1912446" y="2516701"/>
                </a:lnTo>
                <a:lnTo>
                  <a:pt x="1924826" y="2528769"/>
                </a:lnTo>
                <a:lnTo>
                  <a:pt x="1936888" y="2541154"/>
                </a:lnTo>
                <a:lnTo>
                  <a:pt x="1948315" y="2554809"/>
                </a:lnTo>
                <a:lnTo>
                  <a:pt x="1958790" y="2568147"/>
                </a:lnTo>
                <a:lnTo>
                  <a:pt x="1951806" y="2571322"/>
                </a:lnTo>
                <a:lnTo>
                  <a:pt x="1939427" y="2558620"/>
                </a:lnTo>
                <a:lnTo>
                  <a:pt x="1927048" y="2546235"/>
                </a:lnTo>
                <a:lnTo>
                  <a:pt x="1914034" y="2534802"/>
                </a:lnTo>
                <a:lnTo>
                  <a:pt x="1900702" y="2523370"/>
                </a:lnTo>
                <a:lnTo>
                  <a:pt x="1887053" y="2512573"/>
                </a:lnTo>
                <a:lnTo>
                  <a:pt x="1873087" y="2502093"/>
                </a:lnTo>
                <a:lnTo>
                  <a:pt x="1858485" y="2492566"/>
                </a:lnTo>
                <a:lnTo>
                  <a:pt x="1843567" y="2483357"/>
                </a:lnTo>
                <a:lnTo>
                  <a:pt x="1835631" y="2477958"/>
                </a:lnTo>
                <a:lnTo>
                  <a:pt x="1827696" y="2472560"/>
                </a:lnTo>
                <a:lnTo>
                  <a:pt x="1811825" y="2461445"/>
                </a:lnTo>
                <a:lnTo>
                  <a:pt x="1803572" y="2456046"/>
                </a:lnTo>
                <a:lnTo>
                  <a:pt x="1795319" y="2450965"/>
                </a:lnTo>
                <a:lnTo>
                  <a:pt x="1786749" y="2446519"/>
                </a:lnTo>
                <a:lnTo>
                  <a:pt x="1782622" y="2444932"/>
                </a:lnTo>
                <a:lnTo>
                  <a:pt x="1777861" y="2443026"/>
                </a:lnTo>
                <a:lnTo>
                  <a:pt x="1774369" y="2441756"/>
                </a:lnTo>
                <a:lnTo>
                  <a:pt x="1771195" y="2440486"/>
                </a:lnTo>
                <a:lnTo>
                  <a:pt x="1764529" y="2437310"/>
                </a:lnTo>
                <a:lnTo>
                  <a:pt x="1761355" y="2436040"/>
                </a:lnTo>
                <a:lnTo>
                  <a:pt x="1757864" y="2434770"/>
                </a:lnTo>
                <a:lnTo>
                  <a:pt x="1754372" y="2434134"/>
                </a:lnTo>
                <a:lnTo>
                  <a:pt x="1750563" y="2434134"/>
                </a:lnTo>
                <a:lnTo>
                  <a:pt x="1732788" y="2434452"/>
                </a:lnTo>
                <a:lnTo>
                  <a:pt x="1715012" y="2434770"/>
                </a:lnTo>
                <a:lnTo>
                  <a:pt x="1697237" y="2434452"/>
                </a:lnTo>
                <a:lnTo>
                  <a:pt x="1679779" y="2433817"/>
                </a:lnTo>
                <a:lnTo>
                  <a:pt x="1730248" y="2471289"/>
                </a:lnTo>
                <a:lnTo>
                  <a:pt x="1755007" y="2489708"/>
                </a:lnTo>
                <a:lnTo>
                  <a:pt x="1767386" y="2499553"/>
                </a:lnTo>
                <a:lnTo>
                  <a:pt x="1779448" y="2509397"/>
                </a:lnTo>
                <a:lnTo>
                  <a:pt x="1791510" y="2519559"/>
                </a:lnTo>
                <a:lnTo>
                  <a:pt x="1803572" y="2529404"/>
                </a:lnTo>
                <a:lnTo>
                  <a:pt x="1814999" y="2540201"/>
                </a:lnTo>
                <a:lnTo>
                  <a:pt x="1826426" y="2550998"/>
                </a:lnTo>
                <a:lnTo>
                  <a:pt x="1837536" y="2561795"/>
                </a:lnTo>
                <a:lnTo>
                  <a:pt x="1848011" y="2573228"/>
                </a:lnTo>
                <a:lnTo>
                  <a:pt x="1858485" y="2585295"/>
                </a:lnTo>
                <a:lnTo>
                  <a:pt x="1868325" y="2597363"/>
                </a:lnTo>
                <a:lnTo>
                  <a:pt x="1874039" y="2604984"/>
                </a:lnTo>
                <a:lnTo>
                  <a:pt x="1879118" y="2612923"/>
                </a:lnTo>
                <a:lnTo>
                  <a:pt x="1884196" y="2621180"/>
                </a:lnTo>
                <a:lnTo>
                  <a:pt x="1886101" y="2625626"/>
                </a:lnTo>
                <a:lnTo>
                  <a:pt x="1887688" y="2630389"/>
                </a:lnTo>
                <a:lnTo>
                  <a:pt x="1889592" y="2634835"/>
                </a:lnTo>
                <a:lnTo>
                  <a:pt x="1891179" y="2639281"/>
                </a:lnTo>
                <a:lnTo>
                  <a:pt x="1892449" y="2643727"/>
                </a:lnTo>
                <a:lnTo>
                  <a:pt x="1893401" y="2648491"/>
                </a:lnTo>
                <a:lnTo>
                  <a:pt x="1894036" y="2652937"/>
                </a:lnTo>
                <a:lnTo>
                  <a:pt x="1894354" y="2658018"/>
                </a:lnTo>
                <a:lnTo>
                  <a:pt x="1894354" y="2662781"/>
                </a:lnTo>
                <a:lnTo>
                  <a:pt x="1894354" y="2667545"/>
                </a:lnTo>
                <a:lnTo>
                  <a:pt x="1892132" y="2665957"/>
                </a:lnTo>
                <a:lnTo>
                  <a:pt x="1890227" y="2663734"/>
                </a:lnTo>
                <a:lnTo>
                  <a:pt x="1888323" y="2661828"/>
                </a:lnTo>
                <a:lnTo>
                  <a:pt x="1886736" y="2659605"/>
                </a:lnTo>
                <a:lnTo>
                  <a:pt x="1884514" y="2654842"/>
                </a:lnTo>
                <a:lnTo>
                  <a:pt x="1881974" y="2649443"/>
                </a:lnTo>
                <a:lnTo>
                  <a:pt x="1878483" y="2639281"/>
                </a:lnTo>
                <a:lnTo>
                  <a:pt x="1876578" y="2634200"/>
                </a:lnTo>
                <a:lnTo>
                  <a:pt x="1873721" y="2629119"/>
                </a:lnTo>
                <a:lnTo>
                  <a:pt x="1867373" y="2619275"/>
                </a:lnTo>
                <a:lnTo>
                  <a:pt x="1860707" y="2609430"/>
                </a:lnTo>
                <a:lnTo>
                  <a:pt x="1853407" y="2600221"/>
                </a:lnTo>
                <a:lnTo>
                  <a:pt x="1846106" y="2591329"/>
                </a:lnTo>
                <a:lnTo>
                  <a:pt x="1838171" y="2582437"/>
                </a:lnTo>
                <a:lnTo>
                  <a:pt x="1829918" y="2573545"/>
                </a:lnTo>
                <a:lnTo>
                  <a:pt x="1821665" y="2565289"/>
                </a:lnTo>
                <a:lnTo>
                  <a:pt x="1813094" y="2557032"/>
                </a:lnTo>
                <a:lnTo>
                  <a:pt x="1804207" y="2549093"/>
                </a:lnTo>
                <a:lnTo>
                  <a:pt x="1795319" y="2541154"/>
                </a:lnTo>
                <a:lnTo>
                  <a:pt x="1777226" y="2526228"/>
                </a:lnTo>
                <a:lnTo>
                  <a:pt x="1758499" y="2511620"/>
                </a:lnTo>
                <a:lnTo>
                  <a:pt x="1739453" y="2497330"/>
                </a:lnTo>
                <a:lnTo>
                  <a:pt x="1728979" y="2489708"/>
                </a:lnTo>
                <a:lnTo>
                  <a:pt x="1718821" y="2482087"/>
                </a:lnTo>
                <a:lnTo>
                  <a:pt x="1697872" y="2466844"/>
                </a:lnTo>
                <a:lnTo>
                  <a:pt x="1687397" y="2459540"/>
                </a:lnTo>
                <a:lnTo>
                  <a:pt x="1676605" y="2452236"/>
                </a:lnTo>
                <a:lnTo>
                  <a:pt x="1665495" y="2445249"/>
                </a:lnTo>
                <a:lnTo>
                  <a:pt x="1654385" y="2438898"/>
                </a:lnTo>
                <a:lnTo>
                  <a:pt x="1651211" y="2436992"/>
                </a:lnTo>
                <a:lnTo>
                  <a:pt x="1648354" y="2435087"/>
                </a:lnTo>
                <a:lnTo>
                  <a:pt x="1645180" y="2433499"/>
                </a:lnTo>
                <a:lnTo>
                  <a:pt x="1642323" y="2432229"/>
                </a:lnTo>
                <a:lnTo>
                  <a:pt x="1635340" y="2429688"/>
                </a:lnTo>
                <a:lnTo>
                  <a:pt x="1628674" y="2428418"/>
                </a:lnTo>
                <a:lnTo>
                  <a:pt x="1621374" y="2427148"/>
                </a:lnTo>
                <a:lnTo>
                  <a:pt x="1614708" y="2426195"/>
                </a:lnTo>
                <a:lnTo>
                  <a:pt x="1600424" y="2424925"/>
                </a:lnTo>
                <a:lnTo>
                  <a:pt x="1622326" y="2442709"/>
                </a:lnTo>
                <a:lnTo>
                  <a:pt x="1643910" y="2460810"/>
                </a:lnTo>
                <a:lnTo>
                  <a:pt x="1664860" y="2479546"/>
                </a:lnTo>
                <a:lnTo>
                  <a:pt x="1686127" y="2498282"/>
                </a:lnTo>
                <a:lnTo>
                  <a:pt x="1706442" y="2517654"/>
                </a:lnTo>
                <a:lnTo>
                  <a:pt x="1726122" y="2537343"/>
                </a:lnTo>
                <a:lnTo>
                  <a:pt x="1745484" y="2557985"/>
                </a:lnTo>
                <a:lnTo>
                  <a:pt x="1764212" y="2578944"/>
                </a:lnTo>
                <a:lnTo>
                  <a:pt x="1772465" y="2588788"/>
                </a:lnTo>
                <a:lnTo>
                  <a:pt x="1781353" y="2599268"/>
                </a:lnTo>
                <a:lnTo>
                  <a:pt x="1789606" y="2609430"/>
                </a:lnTo>
                <a:lnTo>
                  <a:pt x="1797541" y="2619910"/>
                </a:lnTo>
                <a:lnTo>
                  <a:pt x="1805159" y="2631025"/>
                </a:lnTo>
                <a:lnTo>
                  <a:pt x="1812142" y="2642139"/>
                </a:lnTo>
                <a:lnTo>
                  <a:pt x="1819125" y="2652937"/>
                </a:lnTo>
                <a:lnTo>
                  <a:pt x="1825791" y="2664686"/>
                </a:lnTo>
                <a:lnTo>
                  <a:pt x="1828965" y="2672626"/>
                </a:lnTo>
                <a:lnTo>
                  <a:pt x="1830553" y="2676436"/>
                </a:lnTo>
                <a:lnTo>
                  <a:pt x="1831822" y="2680565"/>
                </a:lnTo>
                <a:lnTo>
                  <a:pt x="1832774" y="2684693"/>
                </a:lnTo>
                <a:lnTo>
                  <a:pt x="1832774" y="2686916"/>
                </a:lnTo>
                <a:lnTo>
                  <a:pt x="1832140" y="2688821"/>
                </a:lnTo>
                <a:lnTo>
                  <a:pt x="1831822" y="2691044"/>
                </a:lnTo>
                <a:lnTo>
                  <a:pt x="1830870" y="2692632"/>
                </a:lnTo>
                <a:lnTo>
                  <a:pt x="1829918" y="2694855"/>
                </a:lnTo>
                <a:lnTo>
                  <a:pt x="1828013" y="2696443"/>
                </a:lnTo>
                <a:lnTo>
                  <a:pt x="1816904" y="2674531"/>
                </a:lnTo>
                <a:lnTo>
                  <a:pt x="1810873" y="2663416"/>
                </a:lnTo>
                <a:lnTo>
                  <a:pt x="1804842" y="2652619"/>
                </a:lnTo>
                <a:lnTo>
                  <a:pt x="1798176" y="2642139"/>
                </a:lnTo>
                <a:lnTo>
                  <a:pt x="1791510" y="2631660"/>
                </a:lnTo>
                <a:lnTo>
                  <a:pt x="1783892" y="2622133"/>
                </a:lnTo>
                <a:lnTo>
                  <a:pt x="1775957" y="2612288"/>
                </a:lnTo>
                <a:lnTo>
                  <a:pt x="1766751" y="2600856"/>
                </a:lnTo>
                <a:lnTo>
                  <a:pt x="1757546" y="2589741"/>
                </a:lnTo>
                <a:lnTo>
                  <a:pt x="1747706" y="2578944"/>
                </a:lnTo>
                <a:lnTo>
                  <a:pt x="1738184" y="2568147"/>
                </a:lnTo>
                <a:lnTo>
                  <a:pt x="1728026" y="2557350"/>
                </a:lnTo>
                <a:lnTo>
                  <a:pt x="1717869" y="2547187"/>
                </a:lnTo>
                <a:lnTo>
                  <a:pt x="1707712" y="2536708"/>
                </a:lnTo>
                <a:lnTo>
                  <a:pt x="1696919" y="2526228"/>
                </a:lnTo>
                <a:lnTo>
                  <a:pt x="1686445" y="2516384"/>
                </a:lnTo>
                <a:lnTo>
                  <a:pt x="1675652" y="2506539"/>
                </a:lnTo>
                <a:lnTo>
                  <a:pt x="1664543" y="2497012"/>
                </a:lnTo>
                <a:lnTo>
                  <a:pt x="1653433" y="2487803"/>
                </a:lnTo>
                <a:lnTo>
                  <a:pt x="1642323" y="2478276"/>
                </a:lnTo>
                <a:lnTo>
                  <a:pt x="1630896" y="2469384"/>
                </a:lnTo>
                <a:lnTo>
                  <a:pt x="1619152" y="2460810"/>
                </a:lnTo>
                <a:lnTo>
                  <a:pt x="1607407" y="2452236"/>
                </a:lnTo>
                <a:lnTo>
                  <a:pt x="1615978" y="2464303"/>
                </a:lnTo>
                <a:lnTo>
                  <a:pt x="1624865" y="2476053"/>
                </a:lnTo>
                <a:lnTo>
                  <a:pt x="1634388" y="2487803"/>
                </a:lnTo>
                <a:lnTo>
                  <a:pt x="1642958" y="2499870"/>
                </a:lnTo>
                <a:lnTo>
                  <a:pt x="1658829" y="2523370"/>
                </a:lnTo>
                <a:lnTo>
                  <a:pt x="1674383" y="2546870"/>
                </a:lnTo>
                <a:lnTo>
                  <a:pt x="1688984" y="2570687"/>
                </a:lnTo>
                <a:lnTo>
                  <a:pt x="1703903" y="2594822"/>
                </a:lnTo>
                <a:lnTo>
                  <a:pt x="1733422" y="2642774"/>
                </a:lnTo>
                <a:lnTo>
                  <a:pt x="1748024" y="2666909"/>
                </a:lnTo>
                <a:lnTo>
                  <a:pt x="1762942" y="2690727"/>
                </a:lnTo>
                <a:lnTo>
                  <a:pt x="1766751" y="2696760"/>
                </a:lnTo>
                <a:lnTo>
                  <a:pt x="1770243" y="2703429"/>
                </a:lnTo>
                <a:lnTo>
                  <a:pt x="1773417" y="2710416"/>
                </a:lnTo>
                <a:lnTo>
                  <a:pt x="1775639" y="2717402"/>
                </a:lnTo>
                <a:lnTo>
                  <a:pt x="1773100" y="2716132"/>
                </a:lnTo>
                <a:lnTo>
                  <a:pt x="1769926" y="2714862"/>
                </a:lnTo>
                <a:lnTo>
                  <a:pt x="1767069" y="2712956"/>
                </a:lnTo>
                <a:lnTo>
                  <a:pt x="1764212" y="2711368"/>
                </a:lnTo>
                <a:lnTo>
                  <a:pt x="1761990" y="2709781"/>
                </a:lnTo>
                <a:lnTo>
                  <a:pt x="1759768" y="2707240"/>
                </a:lnTo>
                <a:lnTo>
                  <a:pt x="1757546" y="2704700"/>
                </a:lnTo>
                <a:lnTo>
                  <a:pt x="1755642" y="2702477"/>
                </a:lnTo>
                <a:lnTo>
                  <a:pt x="1745484" y="2687234"/>
                </a:lnTo>
                <a:lnTo>
                  <a:pt x="1735327" y="2671990"/>
                </a:lnTo>
                <a:lnTo>
                  <a:pt x="1725804" y="2656747"/>
                </a:lnTo>
                <a:lnTo>
                  <a:pt x="1715964" y="2641187"/>
                </a:lnTo>
                <a:lnTo>
                  <a:pt x="1696919" y="2610383"/>
                </a:lnTo>
                <a:lnTo>
                  <a:pt x="1687714" y="2595140"/>
                </a:lnTo>
                <a:lnTo>
                  <a:pt x="1677874" y="2579897"/>
                </a:lnTo>
                <a:lnTo>
                  <a:pt x="1664225" y="2559572"/>
                </a:lnTo>
                <a:lnTo>
                  <a:pt x="1650894" y="2539248"/>
                </a:lnTo>
                <a:lnTo>
                  <a:pt x="1637245" y="2519242"/>
                </a:lnTo>
                <a:lnTo>
                  <a:pt x="1630261" y="2509080"/>
                </a:lnTo>
                <a:lnTo>
                  <a:pt x="1622961" y="2499553"/>
                </a:lnTo>
                <a:lnTo>
                  <a:pt x="1615343" y="2489073"/>
                </a:lnTo>
                <a:lnTo>
                  <a:pt x="1607407" y="2479546"/>
                </a:lnTo>
                <a:lnTo>
                  <a:pt x="1599154" y="2469384"/>
                </a:lnTo>
                <a:lnTo>
                  <a:pt x="1590902" y="2460175"/>
                </a:lnTo>
                <a:lnTo>
                  <a:pt x="1582014" y="2450330"/>
                </a:lnTo>
                <a:lnTo>
                  <a:pt x="1573444" y="2441438"/>
                </a:lnTo>
                <a:lnTo>
                  <a:pt x="1555668" y="2423020"/>
                </a:lnTo>
                <a:lnTo>
                  <a:pt x="1536940" y="2417621"/>
                </a:lnTo>
                <a:lnTo>
                  <a:pt x="1518213" y="2411905"/>
                </a:lnTo>
                <a:lnTo>
                  <a:pt x="1525831" y="2424607"/>
                </a:lnTo>
                <a:lnTo>
                  <a:pt x="1534084" y="2437310"/>
                </a:lnTo>
                <a:lnTo>
                  <a:pt x="1542019" y="2450330"/>
                </a:lnTo>
                <a:lnTo>
                  <a:pt x="1549955" y="2463668"/>
                </a:lnTo>
                <a:lnTo>
                  <a:pt x="1553446" y="2470019"/>
                </a:lnTo>
                <a:lnTo>
                  <a:pt x="1556938" y="2477006"/>
                </a:lnTo>
                <a:lnTo>
                  <a:pt x="1560112" y="2483992"/>
                </a:lnTo>
                <a:lnTo>
                  <a:pt x="1562969" y="2490661"/>
                </a:lnTo>
                <a:lnTo>
                  <a:pt x="1565191" y="2497965"/>
                </a:lnTo>
                <a:lnTo>
                  <a:pt x="1567413" y="2505269"/>
                </a:lnTo>
                <a:lnTo>
                  <a:pt x="1569000" y="2512573"/>
                </a:lnTo>
                <a:lnTo>
                  <a:pt x="1570269" y="2520194"/>
                </a:lnTo>
                <a:lnTo>
                  <a:pt x="1562016" y="2521147"/>
                </a:lnTo>
                <a:lnTo>
                  <a:pt x="1557255" y="2512890"/>
                </a:lnTo>
                <a:lnTo>
                  <a:pt x="1552811" y="2504634"/>
                </a:lnTo>
                <a:lnTo>
                  <a:pt x="1544241" y="2487485"/>
                </a:lnTo>
                <a:lnTo>
                  <a:pt x="1540115" y="2478593"/>
                </a:lnTo>
                <a:lnTo>
                  <a:pt x="1535671" y="2470337"/>
                </a:lnTo>
                <a:lnTo>
                  <a:pt x="1530592" y="2461763"/>
                </a:lnTo>
                <a:lnTo>
                  <a:pt x="1525513" y="2453823"/>
                </a:lnTo>
                <a:lnTo>
                  <a:pt x="1519482" y="2444296"/>
                </a:lnTo>
                <a:lnTo>
                  <a:pt x="1512817" y="2434452"/>
                </a:lnTo>
                <a:lnTo>
                  <a:pt x="1498533" y="2416351"/>
                </a:lnTo>
                <a:lnTo>
                  <a:pt x="1491867" y="2406824"/>
                </a:lnTo>
                <a:lnTo>
                  <a:pt x="1484884" y="2397614"/>
                </a:lnTo>
                <a:lnTo>
                  <a:pt x="1478535" y="2388087"/>
                </a:lnTo>
                <a:lnTo>
                  <a:pt x="1472504" y="2377925"/>
                </a:lnTo>
                <a:lnTo>
                  <a:pt x="1474726" y="2389040"/>
                </a:lnTo>
                <a:lnTo>
                  <a:pt x="1477901" y="2399837"/>
                </a:lnTo>
                <a:lnTo>
                  <a:pt x="1481075" y="2410317"/>
                </a:lnTo>
                <a:lnTo>
                  <a:pt x="1484566" y="2421114"/>
                </a:lnTo>
                <a:lnTo>
                  <a:pt x="1491550" y="2442391"/>
                </a:lnTo>
                <a:lnTo>
                  <a:pt x="1498850" y="2463668"/>
                </a:lnTo>
                <a:lnTo>
                  <a:pt x="1499802" y="2465891"/>
                </a:lnTo>
                <a:lnTo>
                  <a:pt x="1500120" y="2468431"/>
                </a:lnTo>
                <a:lnTo>
                  <a:pt x="1500437" y="2473512"/>
                </a:lnTo>
                <a:lnTo>
                  <a:pt x="1500755" y="2483674"/>
                </a:lnTo>
                <a:lnTo>
                  <a:pt x="1497581" y="2480499"/>
                </a:lnTo>
                <a:lnTo>
                  <a:pt x="1494406" y="2477323"/>
                </a:lnTo>
                <a:lnTo>
                  <a:pt x="1491867" y="2474148"/>
                </a:lnTo>
                <a:lnTo>
                  <a:pt x="1489328" y="2470654"/>
                </a:lnTo>
                <a:lnTo>
                  <a:pt x="1487423" y="2466844"/>
                </a:lnTo>
                <a:lnTo>
                  <a:pt x="1485201" y="2463668"/>
                </a:lnTo>
                <a:lnTo>
                  <a:pt x="1481392" y="2455729"/>
                </a:lnTo>
                <a:lnTo>
                  <a:pt x="1477901" y="2447790"/>
                </a:lnTo>
                <a:lnTo>
                  <a:pt x="1475044" y="2439851"/>
                </a:lnTo>
                <a:lnTo>
                  <a:pt x="1472187" y="2431911"/>
                </a:lnTo>
                <a:lnTo>
                  <a:pt x="1469013" y="2423972"/>
                </a:lnTo>
                <a:lnTo>
                  <a:pt x="1464886" y="2413175"/>
                </a:lnTo>
                <a:lnTo>
                  <a:pt x="1460760" y="2402378"/>
                </a:lnTo>
                <a:lnTo>
                  <a:pt x="1458855" y="2397297"/>
                </a:lnTo>
                <a:lnTo>
                  <a:pt x="1457268" y="2391898"/>
                </a:lnTo>
                <a:lnTo>
                  <a:pt x="1455999" y="2386500"/>
                </a:lnTo>
                <a:lnTo>
                  <a:pt x="1455046" y="2380783"/>
                </a:lnTo>
                <a:lnTo>
                  <a:pt x="1462347" y="2369669"/>
                </a:lnTo>
                <a:lnTo>
                  <a:pt x="1454094" y="2363635"/>
                </a:lnTo>
                <a:lnTo>
                  <a:pt x="1445841" y="2357919"/>
                </a:lnTo>
                <a:lnTo>
                  <a:pt x="1437588" y="2351568"/>
                </a:lnTo>
                <a:lnTo>
                  <a:pt x="1429653" y="2345534"/>
                </a:lnTo>
                <a:lnTo>
                  <a:pt x="1414099" y="2332514"/>
                </a:lnTo>
                <a:lnTo>
                  <a:pt x="1398863" y="2318541"/>
                </a:lnTo>
                <a:lnTo>
                  <a:pt x="1390611" y="2309331"/>
                </a:lnTo>
                <a:lnTo>
                  <a:pt x="1382358" y="2299487"/>
                </a:lnTo>
                <a:lnTo>
                  <a:pt x="1366169" y="2279798"/>
                </a:lnTo>
                <a:lnTo>
                  <a:pt x="1350298" y="2259791"/>
                </a:lnTo>
                <a:lnTo>
                  <a:pt x="1342363" y="2249947"/>
                </a:lnTo>
                <a:lnTo>
                  <a:pt x="1334110" y="2240102"/>
                </a:lnTo>
                <a:lnTo>
                  <a:pt x="1324270" y="2228352"/>
                </a:lnTo>
                <a:lnTo>
                  <a:pt x="1315382" y="2216285"/>
                </a:lnTo>
                <a:lnTo>
                  <a:pt x="1306812" y="2203900"/>
                </a:lnTo>
                <a:lnTo>
                  <a:pt x="1298559" y="2190880"/>
                </a:lnTo>
                <a:lnTo>
                  <a:pt x="1290624" y="2177860"/>
                </a:lnTo>
                <a:lnTo>
                  <a:pt x="1283323" y="2164522"/>
                </a:lnTo>
                <a:lnTo>
                  <a:pt x="1276022" y="2151184"/>
                </a:lnTo>
                <a:lnTo>
                  <a:pt x="1269357" y="2137211"/>
                </a:lnTo>
                <a:lnTo>
                  <a:pt x="1265230" y="2128955"/>
                </a:lnTo>
                <a:lnTo>
                  <a:pt x="1260469" y="2120698"/>
                </a:lnTo>
                <a:lnTo>
                  <a:pt x="1255708" y="2112759"/>
                </a:lnTo>
                <a:lnTo>
                  <a:pt x="1250629" y="2104820"/>
                </a:lnTo>
                <a:lnTo>
                  <a:pt x="1240472" y="2088941"/>
                </a:lnTo>
                <a:lnTo>
                  <a:pt x="1235393" y="2081002"/>
                </a:lnTo>
                <a:lnTo>
                  <a:pt x="1230949" y="2072746"/>
                </a:lnTo>
                <a:lnTo>
                  <a:pt x="1216983" y="2054009"/>
                </a:lnTo>
                <a:lnTo>
                  <a:pt x="1202699" y="2036226"/>
                </a:lnTo>
                <a:lnTo>
                  <a:pt x="1187463" y="2018760"/>
                </a:lnTo>
                <a:lnTo>
                  <a:pt x="1171909" y="2001293"/>
                </a:lnTo>
                <a:lnTo>
                  <a:pt x="1161117" y="1991449"/>
                </a:lnTo>
                <a:lnTo>
                  <a:pt x="1150325" y="1981287"/>
                </a:lnTo>
                <a:lnTo>
                  <a:pt x="1138898" y="1971760"/>
                </a:lnTo>
                <a:lnTo>
                  <a:pt x="1127153" y="1962233"/>
                </a:lnTo>
                <a:lnTo>
                  <a:pt x="1103982" y="1943814"/>
                </a:lnTo>
                <a:lnTo>
                  <a:pt x="1092555" y="1933970"/>
                </a:lnTo>
                <a:lnTo>
                  <a:pt x="1081128" y="1924443"/>
                </a:lnTo>
                <a:lnTo>
                  <a:pt x="1057321" y="1907612"/>
                </a:lnTo>
                <a:lnTo>
                  <a:pt x="1033197" y="1890781"/>
                </a:lnTo>
                <a:lnTo>
                  <a:pt x="1020818" y="1882842"/>
                </a:lnTo>
                <a:lnTo>
                  <a:pt x="1008439" y="1874903"/>
                </a:lnTo>
                <a:lnTo>
                  <a:pt x="995742" y="1867916"/>
                </a:lnTo>
                <a:lnTo>
                  <a:pt x="982410" y="1860930"/>
                </a:lnTo>
                <a:lnTo>
                  <a:pt x="985902" y="1848227"/>
                </a:lnTo>
                <a:lnTo>
                  <a:pt x="990028" y="1849180"/>
                </a:lnTo>
                <a:lnTo>
                  <a:pt x="994155" y="1850133"/>
                </a:lnTo>
                <a:lnTo>
                  <a:pt x="997964" y="1851403"/>
                </a:lnTo>
                <a:lnTo>
                  <a:pt x="1001773" y="1853308"/>
                </a:lnTo>
                <a:lnTo>
                  <a:pt x="1009391" y="1856802"/>
                </a:lnTo>
                <a:lnTo>
                  <a:pt x="1017009" y="1860930"/>
                </a:lnTo>
                <a:lnTo>
                  <a:pt x="1024310" y="1864741"/>
                </a:lnTo>
                <a:lnTo>
                  <a:pt x="1031928" y="1868551"/>
                </a:lnTo>
                <a:lnTo>
                  <a:pt x="1035737" y="1869822"/>
                </a:lnTo>
                <a:lnTo>
                  <a:pt x="1039546" y="1871092"/>
                </a:lnTo>
                <a:lnTo>
                  <a:pt x="1043672" y="1872362"/>
                </a:lnTo>
                <a:lnTo>
                  <a:pt x="1047799" y="1873315"/>
                </a:lnTo>
                <a:lnTo>
                  <a:pt x="1045577" y="1870139"/>
                </a:lnTo>
                <a:lnTo>
                  <a:pt x="1043355" y="1867281"/>
                </a:lnTo>
                <a:lnTo>
                  <a:pt x="1037641" y="1861883"/>
                </a:lnTo>
                <a:lnTo>
                  <a:pt x="1031928" y="1857119"/>
                </a:lnTo>
                <a:lnTo>
                  <a:pt x="1025897" y="1852356"/>
                </a:lnTo>
                <a:lnTo>
                  <a:pt x="1020501" y="1846957"/>
                </a:lnTo>
                <a:lnTo>
                  <a:pt x="1017644" y="1844416"/>
                </a:lnTo>
                <a:lnTo>
                  <a:pt x="1015422" y="1841558"/>
                </a:lnTo>
                <a:lnTo>
                  <a:pt x="1012883" y="1838700"/>
                </a:lnTo>
                <a:lnTo>
                  <a:pt x="1011295" y="1835525"/>
                </a:lnTo>
                <a:lnTo>
                  <a:pt x="1009391" y="1832349"/>
                </a:lnTo>
                <a:lnTo>
                  <a:pt x="1008121" y="1828856"/>
                </a:lnTo>
                <a:lnTo>
                  <a:pt x="1014470" y="1830126"/>
                </a:lnTo>
                <a:lnTo>
                  <a:pt x="1021453" y="1831714"/>
                </a:lnTo>
                <a:lnTo>
                  <a:pt x="1034467" y="1835207"/>
                </a:lnTo>
                <a:lnTo>
                  <a:pt x="1028119" y="1828856"/>
                </a:lnTo>
                <a:lnTo>
                  <a:pt x="1021135" y="1822822"/>
                </a:lnTo>
                <a:lnTo>
                  <a:pt x="1013835" y="1817423"/>
                </a:lnTo>
                <a:lnTo>
                  <a:pt x="1006217" y="1812342"/>
                </a:lnTo>
                <a:lnTo>
                  <a:pt x="998281" y="1807261"/>
                </a:lnTo>
                <a:lnTo>
                  <a:pt x="990346" y="1802498"/>
                </a:lnTo>
                <a:lnTo>
                  <a:pt x="974475" y="1793606"/>
                </a:lnTo>
                <a:lnTo>
                  <a:pt x="974158" y="1778363"/>
                </a:lnTo>
                <a:lnTo>
                  <a:pt x="979871" y="1778998"/>
                </a:lnTo>
                <a:lnTo>
                  <a:pt x="984950" y="1779951"/>
                </a:lnTo>
                <a:lnTo>
                  <a:pt x="990028" y="1781856"/>
                </a:lnTo>
                <a:lnTo>
                  <a:pt x="995425" y="1784079"/>
                </a:lnTo>
                <a:lnTo>
                  <a:pt x="1000186" y="1786620"/>
                </a:lnTo>
                <a:lnTo>
                  <a:pt x="1004947" y="1789160"/>
                </a:lnTo>
                <a:lnTo>
                  <a:pt x="1014152" y="1794559"/>
                </a:lnTo>
                <a:lnTo>
                  <a:pt x="1011295" y="1785349"/>
                </a:lnTo>
                <a:lnTo>
                  <a:pt x="1008121" y="1775822"/>
                </a:lnTo>
                <a:lnTo>
                  <a:pt x="1002090" y="1757086"/>
                </a:lnTo>
                <a:lnTo>
                  <a:pt x="998599" y="1747559"/>
                </a:lnTo>
                <a:lnTo>
                  <a:pt x="994790" y="1738667"/>
                </a:lnTo>
                <a:lnTo>
                  <a:pt x="990663" y="1729776"/>
                </a:lnTo>
                <a:lnTo>
                  <a:pt x="988441" y="1725647"/>
                </a:lnTo>
                <a:lnTo>
                  <a:pt x="985585" y="1721519"/>
                </a:lnTo>
                <a:lnTo>
                  <a:pt x="982093" y="1715485"/>
                </a:lnTo>
                <a:lnTo>
                  <a:pt x="978601" y="1710087"/>
                </a:lnTo>
                <a:lnTo>
                  <a:pt x="972570" y="1698337"/>
                </a:lnTo>
                <a:lnTo>
                  <a:pt x="966539" y="1686269"/>
                </a:lnTo>
                <a:lnTo>
                  <a:pt x="961143" y="1674519"/>
                </a:lnTo>
                <a:lnTo>
                  <a:pt x="955112" y="1662452"/>
                </a:lnTo>
                <a:lnTo>
                  <a:pt x="949081" y="1650702"/>
                </a:lnTo>
                <a:lnTo>
                  <a:pt x="945907" y="1644668"/>
                </a:lnTo>
                <a:lnTo>
                  <a:pt x="942416" y="1639270"/>
                </a:lnTo>
                <a:lnTo>
                  <a:pt x="938607" y="1633871"/>
                </a:lnTo>
                <a:lnTo>
                  <a:pt x="934798" y="1628155"/>
                </a:lnTo>
                <a:close/>
                <a:moveTo>
                  <a:pt x="1051925" y="1588459"/>
                </a:moveTo>
                <a:lnTo>
                  <a:pt x="1050973" y="1594811"/>
                </a:lnTo>
                <a:lnTo>
                  <a:pt x="1050338" y="1601162"/>
                </a:lnTo>
                <a:lnTo>
                  <a:pt x="1050338" y="1607831"/>
                </a:lnTo>
                <a:lnTo>
                  <a:pt x="1050338" y="1614182"/>
                </a:lnTo>
                <a:lnTo>
                  <a:pt x="1051925" y="1627202"/>
                </a:lnTo>
                <a:lnTo>
                  <a:pt x="1052877" y="1639905"/>
                </a:lnTo>
                <a:lnTo>
                  <a:pt x="1054782" y="1659911"/>
                </a:lnTo>
                <a:lnTo>
                  <a:pt x="1056051" y="1679918"/>
                </a:lnTo>
                <a:lnTo>
                  <a:pt x="1057956" y="1719614"/>
                </a:lnTo>
                <a:lnTo>
                  <a:pt x="1048116" y="1720566"/>
                </a:lnTo>
                <a:lnTo>
                  <a:pt x="1037959" y="1721836"/>
                </a:lnTo>
                <a:lnTo>
                  <a:pt x="1037006" y="1725965"/>
                </a:lnTo>
                <a:lnTo>
                  <a:pt x="1036372" y="1730093"/>
                </a:lnTo>
                <a:lnTo>
                  <a:pt x="1036054" y="1733904"/>
                </a:lnTo>
                <a:lnTo>
                  <a:pt x="1035737" y="1738032"/>
                </a:lnTo>
                <a:lnTo>
                  <a:pt x="1036054" y="1741843"/>
                </a:lnTo>
                <a:lnTo>
                  <a:pt x="1036372" y="1745971"/>
                </a:lnTo>
                <a:lnTo>
                  <a:pt x="1037006" y="1749782"/>
                </a:lnTo>
                <a:lnTo>
                  <a:pt x="1037641" y="1753593"/>
                </a:lnTo>
                <a:lnTo>
                  <a:pt x="1039863" y="1761532"/>
                </a:lnTo>
                <a:lnTo>
                  <a:pt x="1043037" y="1768836"/>
                </a:lnTo>
                <a:lnTo>
                  <a:pt x="1046212" y="1776140"/>
                </a:lnTo>
                <a:lnTo>
                  <a:pt x="1049703" y="1783126"/>
                </a:lnTo>
                <a:lnTo>
                  <a:pt x="1043037" y="1791701"/>
                </a:lnTo>
                <a:lnTo>
                  <a:pt x="1036054" y="1799957"/>
                </a:lnTo>
                <a:lnTo>
                  <a:pt x="1045577" y="1821869"/>
                </a:lnTo>
                <a:lnTo>
                  <a:pt x="1055417" y="1843464"/>
                </a:lnTo>
                <a:lnTo>
                  <a:pt x="1064622" y="1865376"/>
                </a:lnTo>
                <a:lnTo>
                  <a:pt x="1073827" y="1886970"/>
                </a:lnTo>
                <a:lnTo>
                  <a:pt x="1075097" y="1889828"/>
                </a:lnTo>
                <a:lnTo>
                  <a:pt x="1076366" y="1892686"/>
                </a:lnTo>
                <a:lnTo>
                  <a:pt x="1077953" y="1895227"/>
                </a:lnTo>
                <a:lnTo>
                  <a:pt x="1079858" y="1897767"/>
                </a:lnTo>
                <a:lnTo>
                  <a:pt x="1083984" y="1902531"/>
                </a:lnTo>
                <a:lnTo>
                  <a:pt x="1088428" y="1906659"/>
                </a:lnTo>
                <a:lnTo>
                  <a:pt x="1092872" y="1910788"/>
                </a:lnTo>
                <a:lnTo>
                  <a:pt x="1097951" y="1914916"/>
                </a:lnTo>
                <a:lnTo>
                  <a:pt x="1107473" y="1922537"/>
                </a:lnTo>
                <a:lnTo>
                  <a:pt x="1115409" y="1928571"/>
                </a:lnTo>
                <a:lnTo>
                  <a:pt x="1123027" y="1934605"/>
                </a:lnTo>
                <a:lnTo>
                  <a:pt x="1138263" y="1947307"/>
                </a:lnTo>
                <a:lnTo>
                  <a:pt x="1153181" y="1959692"/>
                </a:lnTo>
                <a:lnTo>
                  <a:pt x="1168418" y="1972078"/>
                </a:lnTo>
                <a:lnTo>
                  <a:pt x="1173814" y="1976523"/>
                </a:lnTo>
                <a:lnTo>
                  <a:pt x="1178575" y="1980969"/>
                </a:lnTo>
                <a:lnTo>
                  <a:pt x="1188098" y="1990179"/>
                </a:lnTo>
                <a:lnTo>
                  <a:pt x="1197620" y="2000023"/>
                </a:lnTo>
                <a:lnTo>
                  <a:pt x="1206508" y="2009868"/>
                </a:lnTo>
                <a:lnTo>
                  <a:pt x="1214761" y="2020347"/>
                </a:lnTo>
                <a:lnTo>
                  <a:pt x="1223331" y="2030827"/>
                </a:lnTo>
                <a:lnTo>
                  <a:pt x="1240154" y="2051469"/>
                </a:lnTo>
                <a:lnTo>
                  <a:pt x="1249994" y="2066394"/>
                </a:lnTo>
                <a:lnTo>
                  <a:pt x="1259199" y="2080685"/>
                </a:lnTo>
                <a:lnTo>
                  <a:pt x="1268404" y="2095610"/>
                </a:lnTo>
                <a:lnTo>
                  <a:pt x="1277610" y="2110853"/>
                </a:lnTo>
                <a:lnTo>
                  <a:pt x="1295068" y="2141022"/>
                </a:lnTo>
                <a:lnTo>
                  <a:pt x="1311891" y="2171826"/>
                </a:lnTo>
                <a:lnTo>
                  <a:pt x="1320778" y="2185799"/>
                </a:lnTo>
                <a:lnTo>
                  <a:pt x="1329349" y="2199454"/>
                </a:lnTo>
                <a:lnTo>
                  <a:pt x="1333793" y="2206440"/>
                </a:lnTo>
                <a:lnTo>
                  <a:pt x="1338554" y="2212792"/>
                </a:lnTo>
                <a:lnTo>
                  <a:pt x="1343315" y="2219461"/>
                </a:lnTo>
                <a:lnTo>
                  <a:pt x="1348711" y="2225812"/>
                </a:lnTo>
                <a:lnTo>
                  <a:pt x="1359186" y="2238197"/>
                </a:lnTo>
                <a:lnTo>
                  <a:pt x="1369661" y="2250582"/>
                </a:lnTo>
                <a:lnTo>
                  <a:pt x="1389658" y="2276305"/>
                </a:lnTo>
                <a:lnTo>
                  <a:pt x="1400450" y="2289325"/>
                </a:lnTo>
                <a:lnTo>
                  <a:pt x="1405529" y="2295359"/>
                </a:lnTo>
                <a:lnTo>
                  <a:pt x="1410925" y="2301392"/>
                </a:lnTo>
                <a:lnTo>
                  <a:pt x="1416639" y="2307108"/>
                </a:lnTo>
                <a:lnTo>
                  <a:pt x="1422670" y="2312825"/>
                </a:lnTo>
                <a:lnTo>
                  <a:pt x="1428701" y="2318223"/>
                </a:lnTo>
                <a:lnTo>
                  <a:pt x="1435049" y="2323304"/>
                </a:lnTo>
                <a:lnTo>
                  <a:pt x="1466791" y="2349027"/>
                </a:lnTo>
                <a:lnTo>
                  <a:pt x="1482662" y="2361730"/>
                </a:lnTo>
                <a:lnTo>
                  <a:pt x="1490915" y="2367446"/>
                </a:lnTo>
                <a:lnTo>
                  <a:pt x="1499485" y="2373480"/>
                </a:lnTo>
                <a:lnTo>
                  <a:pt x="1507738" y="2376973"/>
                </a:lnTo>
                <a:lnTo>
                  <a:pt x="1515356" y="2380466"/>
                </a:lnTo>
                <a:lnTo>
                  <a:pt x="1531227" y="2388087"/>
                </a:lnTo>
                <a:lnTo>
                  <a:pt x="1539162" y="2391263"/>
                </a:lnTo>
                <a:lnTo>
                  <a:pt x="1547098" y="2394439"/>
                </a:lnTo>
                <a:lnTo>
                  <a:pt x="1555351" y="2397297"/>
                </a:lnTo>
                <a:lnTo>
                  <a:pt x="1559477" y="2398567"/>
                </a:lnTo>
                <a:lnTo>
                  <a:pt x="1563604" y="2399202"/>
                </a:lnTo>
                <a:lnTo>
                  <a:pt x="1583284" y="2402378"/>
                </a:lnTo>
                <a:lnTo>
                  <a:pt x="1602963" y="2404918"/>
                </a:lnTo>
                <a:lnTo>
                  <a:pt x="1622326" y="2407141"/>
                </a:lnTo>
                <a:lnTo>
                  <a:pt x="1641689" y="2410317"/>
                </a:lnTo>
                <a:lnTo>
                  <a:pt x="1654385" y="2411270"/>
                </a:lnTo>
                <a:lnTo>
                  <a:pt x="1666765" y="2412540"/>
                </a:lnTo>
                <a:lnTo>
                  <a:pt x="1679144" y="2413175"/>
                </a:lnTo>
                <a:lnTo>
                  <a:pt x="1691841" y="2413493"/>
                </a:lnTo>
                <a:lnTo>
                  <a:pt x="1704220" y="2413493"/>
                </a:lnTo>
                <a:lnTo>
                  <a:pt x="1716599" y="2413493"/>
                </a:lnTo>
                <a:lnTo>
                  <a:pt x="1741993" y="2412858"/>
                </a:lnTo>
                <a:lnTo>
                  <a:pt x="1767069" y="2411270"/>
                </a:lnTo>
                <a:lnTo>
                  <a:pt x="1791827" y="2409682"/>
                </a:lnTo>
                <a:lnTo>
                  <a:pt x="1817221" y="2407777"/>
                </a:lnTo>
                <a:lnTo>
                  <a:pt x="1841980" y="2405236"/>
                </a:lnTo>
                <a:lnTo>
                  <a:pt x="1834679" y="2396979"/>
                </a:lnTo>
                <a:lnTo>
                  <a:pt x="1826743" y="2389040"/>
                </a:lnTo>
                <a:lnTo>
                  <a:pt x="1818808" y="2381419"/>
                </a:lnTo>
                <a:lnTo>
                  <a:pt x="1810873" y="2374115"/>
                </a:lnTo>
                <a:lnTo>
                  <a:pt x="1794367" y="2359189"/>
                </a:lnTo>
                <a:lnTo>
                  <a:pt x="1786114" y="2352203"/>
                </a:lnTo>
                <a:lnTo>
                  <a:pt x="1777861" y="2344581"/>
                </a:lnTo>
                <a:lnTo>
                  <a:pt x="1752785" y="2319176"/>
                </a:lnTo>
                <a:lnTo>
                  <a:pt x="1728026" y="2294088"/>
                </a:lnTo>
                <a:lnTo>
                  <a:pt x="1703268" y="2269001"/>
                </a:lnTo>
                <a:lnTo>
                  <a:pt x="1678192" y="2243913"/>
                </a:lnTo>
                <a:lnTo>
                  <a:pt x="1675017" y="2240102"/>
                </a:lnTo>
                <a:lnTo>
                  <a:pt x="1671843" y="2236609"/>
                </a:lnTo>
                <a:lnTo>
                  <a:pt x="1664860" y="2230258"/>
                </a:lnTo>
                <a:lnTo>
                  <a:pt x="1657559" y="2223906"/>
                </a:lnTo>
                <a:lnTo>
                  <a:pt x="1650576" y="2218508"/>
                </a:lnTo>
                <a:lnTo>
                  <a:pt x="1635340" y="2207076"/>
                </a:lnTo>
                <a:lnTo>
                  <a:pt x="1628040" y="2201359"/>
                </a:lnTo>
                <a:lnTo>
                  <a:pt x="1621056" y="2194691"/>
                </a:lnTo>
                <a:lnTo>
                  <a:pt x="1611534" y="2186751"/>
                </a:lnTo>
                <a:lnTo>
                  <a:pt x="1602011" y="2178812"/>
                </a:lnTo>
                <a:lnTo>
                  <a:pt x="1593441" y="2170238"/>
                </a:lnTo>
                <a:lnTo>
                  <a:pt x="1584553" y="2161664"/>
                </a:lnTo>
                <a:lnTo>
                  <a:pt x="1575983" y="2152454"/>
                </a:lnTo>
                <a:lnTo>
                  <a:pt x="1567095" y="2143880"/>
                </a:lnTo>
                <a:lnTo>
                  <a:pt x="1557890" y="2135623"/>
                </a:lnTo>
                <a:lnTo>
                  <a:pt x="1548685" y="2127684"/>
                </a:lnTo>
                <a:lnTo>
                  <a:pt x="1545193" y="2125144"/>
                </a:lnTo>
                <a:lnTo>
                  <a:pt x="1541702" y="2123238"/>
                </a:lnTo>
                <a:lnTo>
                  <a:pt x="1534084" y="2119428"/>
                </a:lnTo>
                <a:lnTo>
                  <a:pt x="1526466" y="2115934"/>
                </a:lnTo>
                <a:lnTo>
                  <a:pt x="1523291" y="2114029"/>
                </a:lnTo>
                <a:lnTo>
                  <a:pt x="1519800" y="2111806"/>
                </a:lnTo>
                <a:lnTo>
                  <a:pt x="1514086" y="2107043"/>
                </a:lnTo>
                <a:lnTo>
                  <a:pt x="1509008" y="2102597"/>
                </a:lnTo>
                <a:lnTo>
                  <a:pt x="1498850" y="2092435"/>
                </a:lnTo>
                <a:lnTo>
                  <a:pt x="1489010" y="2082590"/>
                </a:lnTo>
                <a:lnTo>
                  <a:pt x="1479805" y="2072110"/>
                </a:lnTo>
                <a:lnTo>
                  <a:pt x="1461077" y="2050834"/>
                </a:lnTo>
                <a:lnTo>
                  <a:pt x="1451237" y="2040354"/>
                </a:lnTo>
                <a:lnTo>
                  <a:pt x="1441397" y="2030192"/>
                </a:lnTo>
                <a:lnTo>
                  <a:pt x="1430288" y="2019077"/>
                </a:lnTo>
                <a:lnTo>
                  <a:pt x="1419496" y="2007010"/>
                </a:lnTo>
                <a:lnTo>
                  <a:pt x="1409338" y="1995260"/>
                </a:lnTo>
                <a:lnTo>
                  <a:pt x="1398863" y="1983192"/>
                </a:lnTo>
                <a:lnTo>
                  <a:pt x="1378549" y="1958105"/>
                </a:lnTo>
                <a:lnTo>
                  <a:pt x="1358551" y="1933335"/>
                </a:lnTo>
                <a:lnTo>
                  <a:pt x="1350298" y="1924125"/>
                </a:lnTo>
                <a:lnTo>
                  <a:pt x="1342045" y="1913963"/>
                </a:lnTo>
                <a:lnTo>
                  <a:pt x="1326175" y="1894274"/>
                </a:lnTo>
                <a:lnTo>
                  <a:pt x="1310304" y="1874268"/>
                </a:lnTo>
                <a:lnTo>
                  <a:pt x="1302051" y="1864741"/>
                </a:lnTo>
                <a:lnTo>
                  <a:pt x="1293480" y="1855214"/>
                </a:lnTo>
                <a:lnTo>
                  <a:pt x="1280466" y="1840923"/>
                </a:lnTo>
                <a:lnTo>
                  <a:pt x="1267770" y="1826633"/>
                </a:lnTo>
                <a:lnTo>
                  <a:pt x="1242694" y="1797734"/>
                </a:lnTo>
                <a:lnTo>
                  <a:pt x="1229997" y="1783126"/>
                </a:lnTo>
                <a:lnTo>
                  <a:pt x="1216983" y="1769471"/>
                </a:lnTo>
                <a:lnTo>
                  <a:pt x="1203651" y="1755498"/>
                </a:lnTo>
                <a:lnTo>
                  <a:pt x="1190002" y="1742161"/>
                </a:lnTo>
                <a:lnTo>
                  <a:pt x="1181749" y="1738667"/>
                </a:lnTo>
                <a:lnTo>
                  <a:pt x="1172861" y="1735174"/>
                </a:lnTo>
                <a:lnTo>
                  <a:pt x="1169052" y="1733269"/>
                </a:lnTo>
                <a:lnTo>
                  <a:pt x="1164926" y="1730728"/>
                </a:lnTo>
                <a:lnTo>
                  <a:pt x="1161117" y="1728188"/>
                </a:lnTo>
                <a:lnTo>
                  <a:pt x="1157943" y="1725330"/>
                </a:lnTo>
                <a:lnTo>
                  <a:pt x="1164926" y="1752958"/>
                </a:lnTo>
                <a:lnTo>
                  <a:pt x="1168735" y="1766931"/>
                </a:lnTo>
                <a:lnTo>
                  <a:pt x="1171592" y="1780904"/>
                </a:lnTo>
                <a:lnTo>
                  <a:pt x="1166830" y="1776775"/>
                </a:lnTo>
                <a:lnTo>
                  <a:pt x="1164291" y="1774235"/>
                </a:lnTo>
                <a:lnTo>
                  <a:pt x="1162069" y="1771694"/>
                </a:lnTo>
                <a:lnTo>
                  <a:pt x="1159847" y="1769471"/>
                </a:lnTo>
                <a:lnTo>
                  <a:pt x="1158260" y="1766613"/>
                </a:lnTo>
                <a:lnTo>
                  <a:pt x="1156356" y="1763437"/>
                </a:lnTo>
                <a:lnTo>
                  <a:pt x="1155086" y="1760262"/>
                </a:lnTo>
                <a:lnTo>
                  <a:pt x="1148103" y="1742478"/>
                </a:lnTo>
                <a:lnTo>
                  <a:pt x="1142072" y="1723742"/>
                </a:lnTo>
                <a:lnTo>
                  <a:pt x="1136041" y="1705323"/>
                </a:lnTo>
                <a:lnTo>
                  <a:pt x="1130645" y="1686587"/>
                </a:lnTo>
                <a:lnTo>
                  <a:pt x="1127788" y="1680871"/>
                </a:lnTo>
                <a:lnTo>
                  <a:pt x="1124931" y="1675790"/>
                </a:lnTo>
                <a:lnTo>
                  <a:pt x="1121440" y="1670709"/>
                </a:lnTo>
                <a:lnTo>
                  <a:pt x="1118265" y="1665627"/>
                </a:lnTo>
                <a:lnTo>
                  <a:pt x="1111282" y="1655783"/>
                </a:lnTo>
                <a:lnTo>
                  <a:pt x="1103664" y="1646256"/>
                </a:lnTo>
                <a:lnTo>
                  <a:pt x="1104934" y="1660229"/>
                </a:lnTo>
                <a:lnTo>
                  <a:pt x="1106838" y="1674837"/>
                </a:lnTo>
                <a:lnTo>
                  <a:pt x="1110965" y="1703418"/>
                </a:lnTo>
                <a:lnTo>
                  <a:pt x="1115091" y="1731999"/>
                </a:lnTo>
                <a:lnTo>
                  <a:pt x="1116678" y="1746607"/>
                </a:lnTo>
                <a:lnTo>
                  <a:pt x="1118583" y="1760897"/>
                </a:lnTo>
                <a:lnTo>
                  <a:pt x="1115409" y="1758356"/>
                </a:lnTo>
                <a:lnTo>
                  <a:pt x="1112552" y="1755498"/>
                </a:lnTo>
                <a:lnTo>
                  <a:pt x="1110330" y="1752958"/>
                </a:lnTo>
                <a:lnTo>
                  <a:pt x="1108108" y="1749782"/>
                </a:lnTo>
                <a:lnTo>
                  <a:pt x="1106521" y="1746289"/>
                </a:lnTo>
                <a:lnTo>
                  <a:pt x="1104616" y="1742796"/>
                </a:lnTo>
                <a:lnTo>
                  <a:pt x="1103664" y="1739303"/>
                </a:lnTo>
                <a:lnTo>
                  <a:pt x="1102395" y="1735492"/>
                </a:lnTo>
                <a:lnTo>
                  <a:pt x="1100490" y="1727870"/>
                </a:lnTo>
                <a:lnTo>
                  <a:pt x="1099220" y="1720249"/>
                </a:lnTo>
                <a:lnTo>
                  <a:pt x="1097951" y="1712627"/>
                </a:lnTo>
                <a:lnTo>
                  <a:pt x="1096364" y="1705323"/>
                </a:lnTo>
                <a:lnTo>
                  <a:pt x="1091920" y="1682776"/>
                </a:lnTo>
                <a:lnTo>
                  <a:pt x="1087793" y="1660229"/>
                </a:lnTo>
                <a:lnTo>
                  <a:pt x="1086524" y="1648797"/>
                </a:lnTo>
                <a:lnTo>
                  <a:pt x="1084619" y="1637999"/>
                </a:lnTo>
                <a:lnTo>
                  <a:pt x="1083667" y="1626567"/>
                </a:lnTo>
                <a:lnTo>
                  <a:pt x="1082715" y="1615135"/>
                </a:lnTo>
                <a:lnTo>
                  <a:pt x="1082080" y="1612277"/>
                </a:lnTo>
                <a:lnTo>
                  <a:pt x="1081445" y="1610054"/>
                </a:lnTo>
                <a:lnTo>
                  <a:pt x="1080493" y="1607513"/>
                </a:lnTo>
                <a:lnTo>
                  <a:pt x="1079223" y="1604973"/>
                </a:lnTo>
                <a:lnTo>
                  <a:pt x="1076049" y="1600527"/>
                </a:lnTo>
                <a:lnTo>
                  <a:pt x="1072875" y="1596398"/>
                </a:lnTo>
                <a:lnTo>
                  <a:pt x="1072875" y="1604337"/>
                </a:lnTo>
                <a:lnTo>
                  <a:pt x="1072875" y="1612277"/>
                </a:lnTo>
                <a:lnTo>
                  <a:pt x="1073509" y="1620216"/>
                </a:lnTo>
                <a:lnTo>
                  <a:pt x="1074144" y="1628155"/>
                </a:lnTo>
                <a:lnTo>
                  <a:pt x="1076049" y="1644033"/>
                </a:lnTo>
                <a:lnTo>
                  <a:pt x="1077953" y="1659911"/>
                </a:lnTo>
                <a:lnTo>
                  <a:pt x="1083032" y="1691668"/>
                </a:lnTo>
                <a:lnTo>
                  <a:pt x="1084937" y="1707546"/>
                </a:lnTo>
                <a:lnTo>
                  <a:pt x="1086524" y="1723424"/>
                </a:lnTo>
                <a:lnTo>
                  <a:pt x="1083667" y="1721519"/>
                </a:lnTo>
                <a:lnTo>
                  <a:pt x="1080810" y="1718978"/>
                </a:lnTo>
                <a:lnTo>
                  <a:pt x="1078588" y="1716438"/>
                </a:lnTo>
                <a:lnTo>
                  <a:pt x="1076366" y="1713897"/>
                </a:lnTo>
                <a:lnTo>
                  <a:pt x="1074779" y="1711039"/>
                </a:lnTo>
                <a:lnTo>
                  <a:pt x="1073192" y="1707864"/>
                </a:lnTo>
                <a:lnTo>
                  <a:pt x="1071922" y="1704370"/>
                </a:lnTo>
                <a:lnTo>
                  <a:pt x="1071288" y="1701512"/>
                </a:lnTo>
                <a:lnTo>
                  <a:pt x="1065257" y="1672931"/>
                </a:lnTo>
                <a:lnTo>
                  <a:pt x="1060178" y="1644986"/>
                </a:lnTo>
                <a:lnTo>
                  <a:pt x="1055734" y="1616723"/>
                </a:lnTo>
                <a:lnTo>
                  <a:pt x="1053512" y="1602750"/>
                </a:lnTo>
                <a:lnTo>
                  <a:pt x="1051925" y="1588459"/>
                </a:lnTo>
                <a:close/>
                <a:moveTo>
                  <a:pt x="673322" y="1543050"/>
                </a:moveTo>
                <a:lnTo>
                  <a:pt x="684456" y="1543050"/>
                </a:lnTo>
                <a:lnTo>
                  <a:pt x="695907" y="1543368"/>
                </a:lnTo>
                <a:lnTo>
                  <a:pt x="707359" y="1544003"/>
                </a:lnTo>
                <a:lnTo>
                  <a:pt x="718811" y="1544955"/>
                </a:lnTo>
                <a:lnTo>
                  <a:pt x="729945" y="1546543"/>
                </a:lnTo>
                <a:lnTo>
                  <a:pt x="741397" y="1548130"/>
                </a:lnTo>
                <a:lnTo>
                  <a:pt x="752530" y="1550353"/>
                </a:lnTo>
                <a:lnTo>
                  <a:pt x="763346" y="1552575"/>
                </a:lnTo>
                <a:lnTo>
                  <a:pt x="774480" y="1555433"/>
                </a:lnTo>
                <a:lnTo>
                  <a:pt x="789749" y="1559878"/>
                </a:lnTo>
                <a:lnTo>
                  <a:pt x="804700" y="1564323"/>
                </a:lnTo>
                <a:lnTo>
                  <a:pt x="819651" y="1569085"/>
                </a:lnTo>
                <a:lnTo>
                  <a:pt x="834602" y="1574800"/>
                </a:lnTo>
                <a:lnTo>
                  <a:pt x="849234" y="1580515"/>
                </a:lnTo>
                <a:lnTo>
                  <a:pt x="856551" y="1583690"/>
                </a:lnTo>
                <a:lnTo>
                  <a:pt x="863231" y="1587183"/>
                </a:lnTo>
                <a:lnTo>
                  <a:pt x="870548" y="1590675"/>
                </a:lnTo>
                <a:lnTo>
                  <a:pt x="877228" y="1594485"/>
                </a:lnTo>
                <a:lnTo>
                  <a:pt x="884226" y="1598295"/>
                </a:lnTo>
                <a:lnTo>
                  <a:pt x="890588" y="1602740"/>
                </a:lnTo>
                <a:lnTo>
                  <a:pt x="889952" y="1616075"/>
                </a:lnTo>
                <a:lnTo>
                  <a:pt x="885499" y="1616075"/>
                </a:lnTo>
                <a:lnTo>
                  <a:pt x="881045" y="1616075"/>
                </a:lnTo>
                <a:lnTo>
                  <a:pt x="878818" y="1615758"/>
                </a:lnTo>
                <a:lnTo>
                  <a:pt x="876910" y="1615123"/>
                </a:lnTo>
                <a:lnTo>
                  <a:pt x="874683" y="1614488"/>
                </a:lnTo>
                <a:lnTo>
                  <a:pt x="872774" y="1612900"/>
                </a:lnTo>
                <a:lnTo>
                  <a:pt x="866094" y="1608455"/>
                </a:lnTo>
                <a:lnTo>
                  <a:pt x="859414" y="1604328"/>
                </a:lnTo>
                <a:lnTo>
                  <a:pt x="852734" y="1600518"/>
                </a:lnTo>
                <a:lnTo>
                  <a:pt x="845735" y="1597025"/>
                </a:lnTo>
                <a:lnTo>
                  <a:pt x="838419" y="1593850"/>
                </a:lnTo>
                <a:lnTo>
                  <a:pt x="831102" y="1590358"/>
                </a:lnTo>
                <a:lnTo>
                  <a:pt x="816788" y="1584325"/>
                </a:lnTo>
                <a:lnTo>
                  <a:pt x="801837" y="1579245"/>
                </a:lnTo>
                <a:lnTo>
                  <a:pt x="786886" y="1574483"/>
                </a:lnTo>
                <a:lnTo>
                  <a:pt x="771617" y="1570038"/>
                </a:lnTo>
                <a:lnTo>
                  <a:pt x="756666" y="1565910"/>
                </a:lnTo>
                <a:lnTo>
                  <a:pt x="746804" y="1563370"/>
                </a:lnTo>
                <a:lnTo>
                  <a:pt x="736943" y="1561465"/>
                </a:lnTo>
                <a:lnTo>
                  <a:pt x="726764" y="1559878"/>
                </a:lnTo>
                <a:lnTo>
                  <a:pt x="716902" y="1558925"/>
                </a:lnTo>
                <a:lnTo>
                  <a:pt x="706723" y="1557973"/>
                </a:lnTo>
                <a:lnTo>
                  <a:pt x="696862" y="1557020"/>
                </a:lnTo>
                <a:lnTo>
                  <a:pt x="686682" y="1556385"/>
                </a:lnTo>
                <a:lnTo>
                  <a:pt x="676503" y="1556068"/>
                </a:lnTo>
                <a:lnTo>
                  <a:pt x="666324" y="1556068"/>
                </a:lnTo>
                <a:lnTo>
                  <a:pt x="656144" y="1556385"/>
                </a:lnTo>
                <a:lnTo>
                  <a:pt x="646283" y="1556703"/>
                </a:lnTo>
                <a:lnTo>
                  <a:pt x="636104" y="1557338"/>
                </a:lnTo>
                <a:lnTo>
                  <a:pt x="616063" y="1559560"/>
                </a:lnTo>
                <a:lnTo>
                  <a:pt x="596022" y="1562418"/>
                </a:lnTo>
                <a:lnTo>
                  <a:pt x="586479" y="1564005"/>
                </a:lnTo>
                <a:lnTo>
                  <a:pt x="576618" y="1565275"/>
                </a:lnTo>
                <a:lnTo>
                  <a:pt x="571846" y="1566228"/>
                </a:lnTo>
                <a:lnTo>
                  <a:pt x="567075" y="1566228"/>
                </a:lnTo>
                <a:lnTo>
                  <a:pt x="562303" y="1566228"/>
                </a:lnTo>
                <a:lnTo>
                  <a:pt x="557213" y="1565275"/>
                </a:lnTo>
                <a:lnTo>
                  <a:pt x="559122" y="1563688"/>
                </a:lnTo>
                <a:lnTo>
                  <a:pt x="561031" y="1562100"/>
                </a:lnTo>
                <a:lnTo>
                  <a:pt x="564848" y="1558925"/>
                </a:lnTo>
                <a:lnTo>
                  <a:pt x="569619" y="1556703"/>
                </a:lnTo>
                <a:lnTo>
                  <a:pt x="574391" y="1555115"/>
                </a:lnTo>
                <a:lnTo>
                  <a:pt x="579163" y="1553528"/>
                </a:lnTo>
                <a:lnTo>
                  <a:pt x="584252" y="1552575"/>
                </a:lnTo>
                <a:lnTo>
                  <a:pt x="594114" y="1550988"/>
                </a:lnTo>
                <a:lnTo>
                  <a:pt x="605565" y="1548765"/>
                </a:lnTo>
                <a:lnTo>
                  <a:pt x="616381" y="1547178"/>
                </a:lnTo>
                <a:lnTo>
                  <a:pt x="627833" y="1545590"/>
                </a:lnTo>
                <a:lnTo>
                  <a:pt x="639285" y="1544638"/>
                </a:lnTo>
                <a:lnTo>
                  <a:pt x="650736" y="1544003"/>
                </a:lnTo>
                <a:lnTo>
                  <a:pt x="661870" y="1543368"/>
                </a:lnTo>
                <a:lnTo>
                  <a:pt x="673322" y="1543050"/>
                </a:lnTo>
                <a:close/>
                <a:moveTo>
                  <a:pt x="1018596" y="1489379"/>
                </a:moveTo>
                <a:lnTo>
                  <a:pt x="1018279" y="1506845"/>
                </a:lnTo>
                <a:lnTo>
                  <a:pt x="1018596" y="1523676"/>
                </a:lnTo>
                <a:lnTo>
                  <a:pt x="1019548" y="1540825"/>
                </a:lnTo>
                <a:lnTo>
                  <a:pt x="1020501" y="1558291"/>
                </a:lnTo>
                <a:lnTo>
                  <a:pt x="1022088" y="1575122"/>
                </a:lnTo>
                <a:lnTo>
                  <a:pt x="1023992" y="1591952"/>
                </a:lnTo>
                <a:lnTo>
                  <a:pt x="1027801" y="1626249"/>
                </a:lnTo>
                <a:lnTo>
                  <a:pt x="1030341" y="1644668"/>
                </a:lnTo>
                <a:lnTo>
                  <a:pt x="1033197" y="1663087"/>
                </a:lnTo>
                <a:lnTo>
                  <a:pt x="1035102" y="1672296"/>
                </a:lnTo>
                <a:lnTo>
                  <a:pt x="1037006" y="1681506"/>
                </a:lnTo>
                <a:lnTo>
                  <a:pt x="1039546" y="1690398"/>
                </a:lnTo>
                <a:lnTo>
                  <a:pt x="1042085" y="1699289"/>
                </a:lnTo>
                <a:lnTo>
                  <a:pt x="1042402" y="1694208"/>
                </a:lnTo>
                <a:lnTo>
                  <a:pt x="1042402" y="1688810"/>
                </a:lnTo>
                <a:lnTo>
                  <a:pt x="1041768" y="1678965"/>
                </a:lnTo>
                <a:lnTo>
                  <a:pt x="1040815" y="1668803"/>
                </a:lnTo>
                <a:lnTo>
                  <a:pt x="1039228" y="1658959"/>
                </a:lnTo>
                <a:lnTo>
                  <a:pt x="1036054" y="1638952"/>
                </a:lnTo>
                <a:lnTo>
                  <a:pt x="1034467" y="1628790"/>
                </a:lnTo>
                <a:lnTo>
                  <a:pt x="1033832" y="1618945"/>
                </a:lnTo>
                <a:lnTo>
                  <a:pt x="1032245" y="1596398"/>
                </a:lnTo>
                <a:lnTo>
                  <a:pt x="1031293" y="1574169"/>
                </a:lnTo>
                <a:lnTo>
                  <a:pt x="1030975" y="1551304"/>
                </a:lnTo>
                <a:lnTo>
                  <a:pt x="1031293" y="1540189"/>
                </a:lnTo>
                <a:lnTo>
                  <a:pt x="1031610" y="1528757"/>
                </a:lnTo>
                <a:lnTo>
                  <a:pt x="1031928" y="1523676"/>
                </a:lnTo>
                <a:lnTo>
                  <a:pt x="1031293" y="1517960"/>
                </a:lnTo>
                <a:lnTo>
                  <a:pt x="1030023" y="1513196"/>
                </a:lnTo>
                <a:lnTo>
                  <a:pt x="1028436" y="1508115"/>
                </a:lnTo>
                <a:lnTo>
                  <a:pt x="1026214" y="1503352"/>
                </a:lnTo>
                <a:lnTo>
                  <a:pt x="1023992" y="1498906"/>
                </a:lnTo>
                <a:lnTo>
                  <a:pt x="1018596" y="1489379"/>
                </a:lnTo>
                <a:close/>
                <a:moveTo>
                  <a:pt x="1359186" y="1431900"/>
                </a:moveTo>
                <a:lnTo>
                  <a:pt x="1350933" y="1434123"/>
                </a:lnTo>
                <a:lnTo>
                  <a:pt x="1353473" y="1443332"/>
                </a:lnTo>
                <a:lnTo>
                  <a:pt x="1354742" y="1451906"/>
                </a:lnTo>
                <a:lnTo>
                  <a:pt x="1357282" y="1469690"/>
                </a:lnTo>
                <a:lnTo>
                  <a:pt x="1361725" y="1463021"/>
                </a:lnTo>
                <a:lnTo>
                  <a:pt x="1363313" y="1459210"/>
                </a:lnTo>
                <a:lnTo>
                  <a:pt x="1365217" y="1455400"/>
                </a:lnTo>
                <a:lnTo>
                  <a:pt x="1363630" y="1449366"/>
                </a:lnTo>
                <a:lnTo>
                  <a:pt x="1362360" y="1443650"/>
                </a:lnTo>
                <a:lnTo>
                  <a:pt x="1359186" y="1431900"/>
                </a:lnTo>
                <a:close/>
                <a:moveTo>
                  <a:pt x="1480123" y="1368704"/>
                </a:moveTo>
                <a:lnTo>
                  <a:pt x="1474092" y="1377596"/>
                </a:lnTo>
                <a:lnTo>
                  <a:pt x="1468378" y="1386806"/>
                </a:lnTo>
                <a:lnTo>
                  <a:pt x="1465521" y="1391887"/>
                </a:lnTo>
                <a:lnTo>
                  <a:pt x="1462982" y="1396650"/>
                </a:lnTo>
                <a:lnTo>
                  <a:pt x="1461077" y="1401414"/>
                </a:lnTo>
                <a:lnTo>
                  <a:pt x="1459173" y="1406495"/>
                </a:lnTo>
                <a:lnTo>
                  <a:pt x="1461712" y="1405225"/>
                </a:lnTo>
                <a:lnTo>
                  <a:pt x="1463934" y="1403002"/>
                </a:lnTo>
                <a:lnTo>
                  <a:pt x="1465521" y="1401414"/>
                </a:lnTo>
                <a:lnTo>
                  <a:pt x="1467108" y="1398873"/>
                </a:lnTo>
                <a:lnTo>
                  <a:pt x="1470283" y="1394427"/>
                </a:lnTo>
                <a:lnTo>
                  <a:pt x="1472822" y="1389664"/>
                </a:lnTo>
                <a:lnTo>
                  <a:pt x="1475044" y="1384583"/>
                </a:lnTo>
                <a:lnTo>
                  <a:pt x="1476948" y="1379184"/>
                </a:lnTo>
                <a:lnTo>
                  <a:pt x="1480123" y="1368704"/>
                </a:lnTo>
                <a:close/>
                <a:moveTo>
                  <a:pt x="392019" y="1360488"/>
                </a:moveTo>
                <a:lnTo>
                  <a:pt x="405004" y="1360488"/>
                </a:lnTo>
                <a:lnTo>
                  <a:pt x="417989" y="1360807"/>
                </a:lnTo>
                <a:lnTo>
                  <a:pt x="431607" y="1361446"/>
                </a:lnTo>
                <a:lnTo>
                  <a:pt x="444909" y="1362404"/>
                </a:lnTo>
                <a:lnTo>
                  <a:pt x="458211" y="1363682"/>
                </a:lnTo>
                <a:lnTo>
                  <a:pt x="471513" y="1364959"/>
                </a:lnTo>
                <a:lnTo>
                  <a:pt x="484815" y="1366556"/>
                </a:lnTo>
                <a:lnTo>
                  <a:pt x="498117" y="1368473"/>
                </a:lnTo>
                <a:lnTo>
                  <a:pt x="511419" y="1370069"/>
                </a:lnTo>
                <a:lnTo>
                  <a:pt x="524404" y="1372624"/>
                </a:lnTo>
                <a:lnTo>
                  <a:pt x="537706" y="1375179"/>
                </a:lnTo>
                <a:lnTo>
                  <a:pt x="551007" y="1377735"/>
                </a:lnTo>
                <a:lnTo>
                  <a:pt x="563993" y="1380609"/>
                </a:lnTo>
                <a:lnTo>
                  <a:pt x="576978" y="1383803"/>
                </a:lnTo>
                <a:lnTo>
                  <a:pt x="589646" y="1386677"/>
                </a:lnTo>
                <a:lnTo>
                  <a:pt x="602948" y="1390510"/>
                </a:lnTo>
                <a:lnTo>
                  <a:pt x="615617" y="1394342"/>
                </a:lnTo>
                <a:lnTo>
                  <a:pt x="624484" y="1396897"/>
                </a:lnTo>
                <a:lnTo>
                  <a:pt x="633986" y="1399452"/>
                </a:lnTo>
                <a:lnTo>
                  <a:pt x="642854" y="1401369"/>
                </a:lnTo>
                <a:lnTo>
                  <a:pt x="652038" y="1403285"/>
                </a:lnTo>
                <a:lnTo>
                  <a:pt x="670724" y="1406479"/>
                </a:lnTo>
                <a:lnTo>
                  <a:pt x="679592" y="1408714"/>
                </a:lnTo>
                <a:lnTo>
                  <a:pt x="689093" y="1410631"/>
                </a:lnTo>
                <a:lnTo>
                  <a:pt x="698912" y="1413824"/>
                </a:lnTo>
                <a:lnTo>
                  <a:pt x="709363" y="1417018"/>
                </a:lnTo>
                <a:lnTo>
                  <a:pt x="719181" y="1420531"/>
                </a:lnTo>
                <a:lnTo>
                  <a:pt x="728999" y="1424044"/>
                </a:lnTo>
                <a:lnTo>
                  <a:pt x="738817" y="1428196"/>
                </a:lnTo>
                <a:lnTo>
                  <a:pt x="748635" y="1432348"/>
                </a:lnTo>
                <a:lnTo>
                  <a:pt x="758136" y="1436820"/>
                </a:lnTo>
                <a:lnTo>
                  <a:pt x="767321" y="1441291"/>
                </a:lnTo>
                <a:lnTo>
                  <a:pt x="776822" y="1446082"/>
                </a:lnTo>
                <a:lnTo>
                  <a:pt x="786007" y="1451511"/>
                </a:lnTo>
                <a:lnTo>
                  <a:pt x="795192" y="1456940"/>
                </a:lnTo>
                <a:lnTo>
                  <a:pt x="804376" y="1462370"/>
                </a:lnTo>
                <a:lnTo>
                  <a:pt x="812927" y="1468438"/>
                </a:lnTo>
                <a:lnTo>
                  <a:pt x="821479" y="1474187"/>
                </a:lnTo>
                <a:lnTo>
                  <a:pt x="830030" y="1480574"/>
                </a:lnTo>
                <a:lnTo>
                  <a:pt x="838264" y="1487281"/>
                </a:lnTo>
                <a:lnTo>
                  <a:pt x="845232" y="1492711"/>
                </a:lnTo>
                <a:lnTo>
                  <a:pt x="852200" y="1498460"/>
                </a:lnTo>
                <a:lnTo>
                  <a:pt x="855683" y="1501973"/>
                </a:lnTo>
                <a:lnTo>
                  <a:pt x="858217" y="1505167"/>
                </a:lnTo>
                <a:lnTo>
                  <a:pt x="861068" y="1508999"/>
                </a:lnTo>
                <a:lnTo>
                  <a:pt x="863601" y="1512832"/>
                </a:lnTo>
                <a:lnTo>
                  <a:pt x="863285" y="1515067"/>
                </a:lnTo>
                <a:lnTo>
                  <a:pt x="862651" y="1516984"/>
                </a:lnTo>
                <a:lnTo>
                  <a:pt x="861701" y="1518261"/>
                </a:lnTo>
                <a:lnTo>
                  <a:pt x="860751" y="1519858"/>
                </a:lnTo>
                <a:lnTo>
                  <a:pt x="859484" y="1520816"/>
                </a:lnTo>
                <a:lnTo>
                  <a:pt x="857900" y="1521455"/>
                </a:lnTo>
                <a:lnTo>
                  <a:pt x="856000" y="1522094"/>
                </a:lnTo>
                <a:lnTo>
                  <a:pt x="853783" y="1522413"/>
                </a:lnTo>
                <a:lnTo>
                  <a:pt x="849033" y="1518900"/>
                </a:lnTo>
                <a:lnTo>
                  <a:pt x="843965" y="1514429"/>
                </a:lnTo>
                <a:lnTo>
                  <a:pt x="834464" y="1506125"/>
                </a:lnTo>
                <a:lnTo>
                  <a:pt x="825279" y="1497502"/>
                </a:lnTo>
                <a:lnTo>
                  <a:pt x="820529" y="1493350"/>
                </a:lnTo>
                <a:lnTo>
                  <a:pt x="815778" y="1489517"/>
                </a:lnTo>
                <a:lnTo>
                  <a:pt x="803426" y="1480574"/>
                </a:lnTo>
                <a:lnTo>
                  <a:pt x="790758" y="1471951"/>
                </a:lnTo>
                <a:lnTo>
                  <a:pt x="778089" y="1463967"/>
                </a:lnTo>
                <a:lnTo>
                  <a:pt x="765104" y="1456621"/>
                </a:lnTo>
                <a:lnTo>
                  <a:pt x="751486" y="1449595"/>
                </a:lnTo>
                <a:lnTo>
                  <a:pt x="737867" y="1443207"/>
                </a:lnTo>
                <a:lnTo>
                  <a:pt x="723932" y="1437458"/>
                </a:lnTo>
                <a:lnTo>
                  <a:pt x="709996" y="1432348"/>
                </a:lnTo>
                <a:lnTo>
                  <a:pt x="708413" y="1431710"/>
                </a:lnTo>
                <a:lnTo>
                  <a:pt x="707146" y="1431390"/>
                </a:lnTo>
                <a:lnTo>
                  <a:pt x="704929" y="1431071"/>
                </a:lnTo>
                <a:lnTo>
                  <a:pt x="702079" y="1431710"/>
                </a:lnTo>
                <a:lnTo>
                  <a:pt x="699545" y="1432668"/>
                </a:lnTo>
                <a:lnTo>
                  <a:pt x="694794" y="1435542"/>
                </a:lnTo>
                <a:lnTo>
                  <a:pt x="692261" y="1436820"/>
                </a:lnTo>
                <a:lnTo>
                  <a:pt x="690044" y="1437778"/>
                </a:lnTo>
                <a:lnTo>
                  <a:pt x="676108" y="1432348"/>
                </a:lnTo>
                <a:lnTo>
                  <a:pt x="662806" y="1426599"/>
                </a:lnTo>
                <a:lnTo>
                  <a:pt x="648871" y="1421170"/>
                </a:lnTo>
                <a:lnTo>
                  <a:pt x="642220" y="1418615"/>
                </a:lnTo>
                <a:lnTo>
                  <a:pt x="635253" y="1416379"/>
                </a:lnTo>
                <a:lnTo>
                  <a:pt x="628918" y="1414463"/>
                </a:lnTo>
                <a:lnTo>
                  <a:pt x="622901" y="1413505"/>
                </a:lnTo>
                <a:lnTo>
                  <a:pt x="616567" y="1412547"/>
                </a:lnTo>
                <a:lnTo>
                  <a:pt x="610549" y="1411908"/>
                </a:lnTo>
                <a:lnTo>
                  <a:pt x="597564" y="1411269"/>
                </a:lnTo>
                <a:lnTo>
                  <a:pt x="591546" y="1410631"/>
                </a:lnTo>
                <a:lnTo>
                  <a:pt x="584896" y="1409992"/>
                </a:lnTo>
                <a:lnTo>
                  <a:pt x="583312" y="1405840"/>
                </a:lnTo>
                <a:lnTo>
                  <a:pt x="581728" y="1403924"/>
                </a:lnTo>
                <a:lnTo>
                  <a:pt x="580462" y="1402007"/>
                </a:lnTo>
                <a:lnTo>
                  <a:pt x="579195" y="1400410"/>
                </a:lnTo>
                <a:lnTo>
                  <a:pt x="577294" y="1399133"/>
                </a:lnTo>
                <a:lnTo>
                  <a:pt x="575078" y="1398175"/>
                </a:lnTo>
                <a:lnTo>
                  <a:pt x="572544" y="1397536"/>
                </a:lnTo>
                <a:lnTo>
                  <a:pt x="560192" y="1394342"/>
                </a:lnTo>
                <a:lnTo>
                  <a:pt x="547840" y="1391468"/>
                </a:lnTo>
                <a:lnTo>
                  <a:pt x="535172" y="1388593"/>
                </a:lnTo>
                <a:lnTo>
                  <a:pt x="522187" y="1386038"/>
                </a:lnTo>
                <a:lnTo>
                  <a:pt x="509835" y="1384122"/>
                </a:lnTo>
                <a:lnTo>
                  <a:pt x="497167" y="1381886"/>
                </a:lnTo>
                <a:lnTo>
                  <a:pt x="471513" y="1378373"/>
                </a:lnTo>
                <a:lnTo>
                  <a:pt x="445859" y="1375818"/>
                </a:lnTo>
                <a:lnTo>
                  <a:pt x="420206" y="1373902"/>
                </a:lnTo>
                <a:lnTo>
                  <a:pt x="394236" y="1372305"/>
                </a:lnTo>
                <a:lnTo>
                  <a:pt x="368899" y="1371347"/>
                </a:lnTo>
                <a:lnTo>
                  <a:pt x="366682" y="1370708"/>
                </a:lnTo>
                <a:lnTo>
                  <a:pt x="364781" y="1370069"/>
                </a:lnTo>
                <a:lnTo>
                  <a:pt x="360981" y="1368473"/>
                </a:lnTo>
                <a:lnTo>
                  <a:pt x="354013" y="1364321"/>
                </a:lnTo>
                <a:lnTo>
                  <a:pt x="360347" y="1363362"/>
                </a:lnTo>
                <a:lnTo>
                  <a:pt x="366365" y="1362085"/>
                </a:lnTo>
                <a:lnTo>
                  <a:pt x="379033" y="1361127"/>
                </a:lnTo>
                <a:lnTo>
                  <a:pt x="392019" y="1360488"/>
                </a:lnTo>
                <a:close/>
                <a:moveTo>
                  <a:pt x="2879620" y="1324563"/>
                </a:moveTo>
                <a:lnTo>
                  <a:pt x="2872954" y="1336313"/>
                </a:lnTo>
                <a:lnTo>
                  <a:pt x="2865336" y="1347110"/>
                </a:lnTo>
                <a:lnTo>
                  <a:pt x="2857401" y="1358225"/>
                </a:lnTo>
                <a:lnTo>
                  <a:pt x="2849148" y="1369022"/>
                </a:lnTo>
                <a:lnTo>
                  <a:pt x="2840895" y="1379819"/>
                </a:lnTo>
                <a:lnTo>
                  <a:pt x="2831690" y="1389981"/>
                </a:lnTo>
                <a:lnTo>
                  <a:pt x="2813915" y="1410306"/>
                </a:lnTo>
                <a:lnTo>
                  <a:pt x="2809471" y="1416339"/>
                </a:lnTo>
                <a:lnTo>
                  <a:pt x="2805027" y="1421738"/>
                </a:lnTo>
                <a:lnTo>
                  <a:pt x="2799631" y="1426819"/>
                </a:lnTo>
                <a:lnTo>
                  <a:pt x="2794870" y="1432217"/>
                </a:lnTo>
                <a:lnTo>
                  <a:pt x="2789474" y="1436981"/>
                </a:lnTo>
                <a:lnTo>
                  <a:pt x="2783760" y="1441744"/>
                </a:lnTo>
                <a:lnTo>
                  <a:pt x="2772650" y="1451271"/>
                </a:lnTo>
                <a:lnTo>
                  <a:pt x="2761541" y="1460481"/>
                </a:lnTo>
                <a:lnTo>
                  <a:pt x="2750431" y="1469372"/>
                </a:lnTo>
                <a:lnTo>
                  <a:pt x="2739322" y="1479217"/>
                </a:lnTo>
                <a:lnTo>
                  <a:pt x="2734243" y="1484298"/>
                </a:lnTo>
                <a:lnTo>
                  <a:pt x="2728847" y="1489379"/>
                </a:lnTo>
                <a:lnTo>
                  <a:pt x="2724085" y="1493507"/>
                </a:lnTo>
                <a:lnTo>
                  <a:pt x="2719007" y="1497636"/>
                </a:lnTo>
                <a:lnTo>
                  <a:pt x="2708215" y="1505257"/>
                </a:lnTo>
                <a:lnTo>
                  <a:pt x="2697105" y="1512561"/>
                </a:lnTo>
                <a:lnTo>
                  <a:pt x="2686313" y="1519865"/>
                </a:lnTo>
                <a:lnTo>
                  <a:pt x="2677108" y="1525581"/>
                </a:lnTo>
                <a:lnTo>
                  <a:pt x="2668537" y="1531933"/>
                </a:lnTo>
                <a:lnTo>
                  <a:pt x="2651714" y="1544635"/>
                </a:lnTo>
                <a:lnTo>
                  <a:pt x="2634891" y="1557338"/>
                </a:lnTo>
                <a:lnTo>
                  <a:pt x="2626003" y="1563689"/>
                </a:lnTo>
                <a:lnTo>
                  <a:pt x="2617115" y="1569405"/>
                </a:lnTo>
                <a:lnTo>
                  <a:pt x="2610450" y="1574169"/>
                </a:lnTo>
                <a:lnTo>
                  <a:pt x="2603466" y="1578297"/>
                </a:lnTo>
                <a:lnTo>
                  <a:pt x="2589183" y="1586236"/>
                </a:lnTo>
                <a:lnTo>
                  <a:pt x="2574899" y="1593540"/>
                </a:lnTo>
                <a:lnTo>
                  <a:pt x="2559980" y="1600527"/>
                </a:lnTo>
                <a:lnTo>
                  <a:pt x="2530143" y="1614500"/>
                </a:lnTo>
                <a:lnTo>
                  <a:pt x="2515542" y="1620851"/>
                </a:lnTo>
                <a:lnTo>
                  <a:pt x="2500940" y="1628155"/>
                </a:lnTo>
                <a:lnTo>
                  <a:pt x="2495862" y="1630695"/>
                </a:lnTo>
                <a:lnTo>
                  <a:pt x="2490465" y="1632601"/>
                </a:lnTo>
                <a:lnTo>
                  <a:pt x="2480625" y="1636412"/>
                </a:lnTo>
                <a:lnTo>
                  <a:pt x="2470151" y="1640222"/>
                </a:lnTo>
                <a:lnTo>
                  <a:pt x="2459993" y="1644351"/>
                </a:lnTo>
                <a:lnTo>
                  <a:pt x="2453645" y="1646891"/>
                </a:lnTo>
                <a:lnTo>
                  <a:pt x="2447931" y="1648797"/>
                </a:lnTo>
                <a:lnTo>
                  <a:pt x="2444757" y="1649749"/>
                </a:lnTo>
                <a:lnTo>
                  <a:pt x="2441266" y="1650067"/>
                </a:lnTo>
                <a:lnTo>
                  <a:pt x="2438091" y="1650067"/>
                </a:lnTo>
                <a:lnTo>
                  <a:pt x="2434917" y="1649749"/>
                </a:lnTo>
                <a:lnTo>
                  <a:pt x="2428251" y="1648479"/>
                </a:lnTo>
                <a:lnTo>
                  <a:pt x="2421268" y="1648161"/>
                </a:lnTo>
                <a:lnTo>
                  <a:pt x="2414285" y="1648161"/>
                </a:lnTo>
                <a:lnTo>
                  <a:pt x="2407302" y="1648479"/>
                </a:lnTo>
                <a:lnTo>
                  <a:pt x="2393653" y="1650067"/>
                </a:lnTo>
                <a:lnTo>
                  <a:pt x="2380321" y="1651337"/>
                </a:lnTo>
                <a:lnTo>
                  <a:pt x="2387304" y="1658006"/>
                </a:lnTo>
                <a:lnTo>
                  <a:pt x="2394922" y="1664357"/>
                </a:lnTo>
                <a:lnTo>
                  <a:pt x="2410159" y="1677377"/>
                </a:lnTo>
                <a:lnTo>
                  <a:pt x="2417459" y="1684046"/>
                </a:lnTo>
                <a:lnTo>
                  <a:pt x="2424760" y="1691033"/>
                </a:lnTo>
                <a:lnTo>
                  <a:pt x="2431108" y="1698337"/>
                </a:lnTo>
                <a:lnTo>
                  <a:pt x="2434282" y="1702147"/>
                </a:lnTo>
                <a:lnTo>
                  <a:pt x="2437457" y="1706276"/>
                </a:lnTo>
                <a:lnTo>
                  <a:pt x="2431426" y="1704053"/>
                </a:lnTo>
                <a:lnTo>
                  <a:pt x="2426030" y="1701512"/>
                </a:lnTo>
                <a:lnTo>
                  <a:pt x="2420633" y="1698654"/>
                </a:lnTo>
                <a:lnTo>
                  <a:pt x="2415237" y="1695479"/>
                </a:lnTo>
                <a:lnTo>
                  <a:pt x="2405080" y="1688492"/>
                </a:lnTo>
                <a:lnTo>
                  <a:pt x="2395240" y="1681506"/>
                </a:lnTo>
                <a:lnTo>
                  <a:pt x="2385400" y="1673884"/>
                </a:lnTo>
                <a:lnTo>
                  <a:pt x="2375243" y="1666580"/>
                </a:lnTo>
                <a:lnTo>
                  <a:pt x="2370164" y="1663087"/>
                </a:lnTo>
                <a:lnTo>
                  <a:pt x="2365085" y="1659911"/>
                </a:lnTo>
                <a:lnTo>
                  <a:pt x="2359372" y="1656736"/>
                </a:lnTo>
                <a:lnTo>
                  <a:pt x="2353976" y="1654513"/>
                </a:lnTo>
                <a:lnTo>
                  <a:pt x="2351119" y="1653560"/>
                </a:lnTo>
                <a:lnTo>
                  <a:pt x="2347945" y="1652607"/>
                </a:lnTo>
                <a:lnTo>
                  <a:pt x="2341914" y="1651972"/>
                </a:lnTo>
                <a:lnTo>
                  <a:pt x="2329534" y="1651655"/>
                </a:lnTo>
                <a:lnTo>
                  <a:pt x="2346040" y="1666898"/>
                </a:lnTo>
                <a:lnTo>
                  <a:pt x="2353976" y="1674519"/>
                </a:lnTo>
                <a:lnTo>
                  <a:pt x="2361911" y="1682458"/>
                </a:lnTo>
                <a:lnTo>
                  <a:pt x="2371751" y="1692303"/>
                </a:lnTo>
                <a:lnTo>
                  <a:pt x="2377147" y="1697702"/>
                </a:lnTo>
                <a:lnTo>
                  <a:pt x="2381908" y="1702783"/>
                </a:lnTo>
                <a:lnTo>
                  <a:pt x="2386352" y="1708181"/>
                </a:lnTo>
                <a:lnTo>
                  <a:pt x="2390479" y="1714215"/>
                </a:lnTo>
                <a:lnTo>
                  <a:pt x="2393970" y="1720249"/>
                </a:lnTo>
                <a:lnTo>
                  <a:pt x="2395557" y="1723424"/>
                </a:lnTo>
                <a:lnTo>
                  <a:pt x="2397144" y="1726917"/>
                </a:lnTo>
                <a:lnTo>
                  <a:pt x="2393970" y="1725647"/>
                </a:lnTo>
                <a:lnTo>
                  <a:pt x="2390796" y="1723742"/>
                </a:lnTo>
                <a:lnTo>
                  <a:pt x="2385400" y="1720249"/>
                </a:lnTo>
                <a:lnTo>
                  <a:pt x="2379686" y="1716120"/>
                </a:lnTo>
                <a:lnTo>
                  <a:pt x="2374925" y="1711674"/>
                </a:lnTo>
                <a:lnTo>
                  <a:pt x="2365403" y="1702465"/>
                </a:lnTo>
                <a:lnTo>
                  <a:pt x="2360641" y="1697702"/>
                </a:lnTo>
                <a:lnTo>
                  <a:pt x="2355245" y="1693256"/>
                </a:lnTo>
                <a:lnTo>
                  <a:pt x="2344136" y="1683411"/>
                </a:lnTo>
                <a:lnTo>
                  <a:pt x="2333026" y="1674519"/>
                </a:lnTo>
                <a:lnTo>
                  <a:pt x="2326995" y="1670073"/>
                </a:lnTo>
                <a:lnTo>
                  <a:pt x="2320964" y="1665945"/>
                </a:lnTo>
                <a:lnTo>
                  <a:pt x="2314616" y="1662134"/>
                </a:lnTo>
                <a:lnTo>
                  <a:pt x="2307950" y="1658959"/>
                </a:lnTo>
                <a:lnTo>
                  <a:pt x="2300014" y="1656418"/>
                </a:lnTo>
                <a:lnTo>
                  <a:pt x="2292079" y="1654830"/>
                </a:lnTo>
                <a:lnTo>
                  <a:pt x="2276208" y="1651655"/>
                </a:lnTo>
                <a:lnTo>
                  <a:pt x="2289540" y="1660546"/>
                </a:lnTo>
                <a:lnTo>
                  <a:pt x="2302554" y="1670391"/>
                </a:lnTo>
                <a:lnTo>
                  <a:pt x="2315250" y="1680553"/>
                </a:lnTo>
                <a:lnTo>
                  <a:pt x="2327312" y="1691350"/>
                </a:lnTo>
                <a:lnTo>
                  <a:pt x="2339057" y="1702465"/>
                </a:lnTo>
                <a:lnTo>
                  <a:pt x="2344770" y="1708181"/>
                </a:lnTo>
                <a:lnTo>
                  <a:pt x="2349849" y="1714532"/>
                </a:lnTo>
                <a:lnTo>
                  <a:pt x="2355245" y="1720566"/>
                </a:lnTo>
                <a:lnTo>
                  <a:pt x="2360006" y="1726917"/>
                </a:lnTo>
                <a:lnTo>
                  <a:pt x="2365403" y="1733269"/>
                </a:lnTo>
                <a:lnTo>
                  <a:pt x="2369846" y="1739938"/>
                </a:lnTo>
                <a:lnTo>
                  <a:pt x="2371751" y="1742478"/>
                </a:lnTo>
                <a:lnTo>
                  <a:pt x="2373338" y="1745654"/>
                </a:lnTo>
                <a:lnTo>
                  <a:pt x="2374608" y="1748194"/>
                </a:lnTo>
                <a:lnTo>
                  <a:pt x="2375560" y="1751370"/>
                </a:lnTo>
                <a:lnTo>
                  <a:pt x="2377464" y="1757721"/>
                </a:lnTo>
                <a:lnTo>
                  <a:pt x="2378417" y="1763755"/>
                </a:lnTo>
                <a:lnTo>
                  <a:pt x="2375560" y="1762802"/>
                </a:lnTo>
                <a:lnTo>
                  <a:pt x="2373021" y="1761532"/>
                </a:lnTo>
                <a:lnTo>
                  <a:pt x="2370481" y="1759627"/>
                </a:lnTo>
                <a:lnTo>
                  <a:pt x="2368577" y="1758039"/>
                </a:lnTo>
                <a:lnTo>
                  <a:pt x="2364450" y="1753911"/>
                </a:lnTo>
                <a:lnTo>
                  <a:pt x="2360959" y="1749147"/>
                </a:lnTo>
                <a:lnTo>
                  <a:pt x="2353976" y="1739303"/>
                </a:lnTo>
                <a:lnTo>
                  <a:pt x="2350484" y="1734857"/>
                </a:lnTo>
                <a:lnTo>
                  <a:pt x="2346675" y="1730411"/>
                </a:lnTo>
                <a:lnTo>
                  <a:pt x="2338105" y="1721519"/>
                </a:lnTo>
                <a:lnTo>
                  <a:pt x="2329534" y="1712310"/>
                </a:lnTo>
                <a:lnTo>
                  <a:pt x="2320012" y="1703735"/>
                </a:lnTo>
                <a:lnTo>
                  <a:pt x="2310807" y="1695479"/>
                </a:lnTo>
                <a:lnTo>
                  <a:pt x="2301284" y="1687539"/>
                </a:lnTo>
                <a:lnTo>
                  <a:pt x="2291127" y="1680235"/>
                </a:lnTo>
                <a:lnTo>
                  <a:pt x="2280334" y="1673884"/>
                </a:lnTo>
                <a:lnTo>
                  <a:pt x="2274938" y="1670709"/>
                </a:lnTo>
                <a:lnTo>
                  <a:pt x="2269542" y="1667533"/>
                </a:lnTo>
                <a:lnTo>
                  <a:pt x="2279065" y="1677695"/>
                </a:lnTo>
                <a:lnTo>
                  <a:pt x="2289222" y="1687222"/>
                </a:lnTo>
                <a:lnTo>
                  <a:pt x="2309537" y="1705958"/>
                </a:lnTo>
                <a:lnTo>
                  <a:pt x="2319377" y="1715168"/>
                </a:lnTo>
                <a:lnTo>
                  <a:pt x="2329534" y="1725330"/>
                </a:lnTo>
                <a:lnTo>
                  <a:pt x="2338739" y="1735174"/>
                </a:lnTo>
                <a:lnTo>
                  <a:pt x="2343183" y="1740255"/>
                </a:lnTo>
                <a:lnTo>
                  <a:pt x="2347627" y="1745971"/>
                </a:lnTo>
                <a:lnTo>
                  <a:pt x="2354293" y="1754228"/>
                </a:lnTo>
                <a:lnTo>
                  <a:pt x="2361594" y="1762485"/>
                </a:lnTo>
                <a:lnTo>
                  <a:pt x="2368577" y="1770741"/>
                </a:lnTo>
                <a:lnTo>
                  <a:pt x="2375243" y="1779316"/>
                </a:lnTo>
                <a:lnTo>
                  <a:pt x="2378417" y="1783762"/>
                </a:lnTo>
                <a:lnTo>
                  <a:pt x="2381591" y="1788525"/>
                </a:lnTo>
                <a:lnTo>
                  <a:pt x="2384448" y="1792971"/>
                </a:lnTo>
                <a:lnTo>
                  <a:pt x="2386670" y="1797734"/>
                </a:lnTo>
                <a:lnTo>
                  <a:pt x="2389209" y="1802498"/>
                </a:lnTo>
                <a:lnTo>
                  <a:pt x="2390796" y="1807261"/>
                </a:lnTo>
                <a:lnTo>
                  <a:pt x="2392701" y="1812660"/>
                </a:lnTo>
                <a:lnTo>
                  <a:pt x="2393653" y="1818059"/>
                </a:lnTo>
                <a:lnTo>
                  <a:pt x="2391113" y="1818059"/>
                </a:lnTo>
                <a:lnTo>
                  <a:pt x="2389209" y="1817741"/>
                </a:lnTo>
                <a:lnTo>
                  <a:pt x="2386987" y="1816788"/>
                </a:lnTo>
                <a:lnTo>
                  <a:pt x="2385083" y="1815518"/>
                </a:lnTo>
                <a:lnTo>
                  <a:pt x="2383178" y="1814565"/>
                </a:lnTo>
                <a:lnTo>
                  <a:pt x="2381591" y="1813295"/>
                </a:lnTo>
                <a:lnTo>
                  <a:pt x="2378734" y="1809802"/>
                </a:lnTo>
                <a:lnTo>
                  <a:pt x="2376512" y="1805674"/>
                </a:lnTo>
                <a:lnTo>
                  <a:pt x="2373973" y="1801863"/>
                </a:lnTo>
                <a:lnTo>
                  <a:pt x="2371434" y="1797734"/>
                </a:lnTo>
                <a:lnTo>
                  <a:pt x="2369212" y="1793924"/>
                </a:lnTo>
                <a:lnTo>
                  <a:pt x="2363498" y="1786620"/>
                </a:lnTo>
                <a:lnTo>
                  <a:pt x="2358419" y="1779316"/>
                </a:lnTo>
                <a:lnTo>
                  <a:pt x="2352706" y="1772647"/>
                </a:lnTo>
                <a:lnTo>
                  <a:pt x="2346675" y="1765343"/>
                </a:lnTo>
                <a:lnTo>
                  <a:pt x="2334613" y="1751688"/>
                </a:lnTo>
                <a:lnTo>
                  <a:pt x="2322234" y="1738667"/>
                </a:lnTo>
                <a:lnTo>
                  <a:pt x="2309537" y="1725965"/>
                </a:lnTo>
                <a:lnTo>
                  <a:pt x="2296205" y="1713262"/>
                </a:lnTo>
                <a:lnTo>
                  <a:pt x="2269860" y="1688492"/>
                </a:lnTo>
                <a:lnTo>
                  <a:pt x="2273669" y="1694843"/>
                </a:lnTo>
                <a:lnTo>
                  <a:pt x="2277795" y="1701512"/>
                </a:lnTo>
                <a:lnTo>
                  <a:pt x="2281604" y="1707546"/>
                </a:lnTo>
                <a:lnTo>
                  <a:pt x="2285413" y="1713897"/>
                </a:lnTo>
                <a:lnTo>
                  <a:pt x="2288587" y="1720566"/>
                </a:lnTo>
                <a:lnTo>
                  <a:pt x="2290174" y="1723742"/>
                </a:lnTo>
                <a:lnTo>
                  <a:pt x="2291444" y="1727235"/>
                </a:lnTo>
                <a:lnTo>
                  <a:pt x="2292396" y="1731046"/>
                </a:lnTo>
                <a:lnTo>
                  <a:pt x="2293349" y="1734539"/>
                </a:lnTo>
                <a:lnTo>
                  <a:pt x="2293666" y="1738350"/>
                </a:lnTo>
                <a:lnTo>
                  <a:pt x="2293666" y="1742161"/>
                </a:lnTo>
                <a:lnTo>
                  <a:pt x="2291127" y="1741843"/>
                </a:lnTo>
                <a:lnTo>
                  <a:pt x="2289222" y="1741208"/>
                </a:lnTo>
                <a:lnTo>
                  <a:pt x="2287000" y="1740255"/>
                </a:lnTo>
                <a:lnTo>
                  <a:pt x="2285413" y="1739303"/>
                </a:lnTo>
                <a:lnTo>
                  <a:pt x="2283509" y="1738032"/>
                </a:lnTo>
                <a:lnTo>
                  <a:pt x="2282239" y="1736127"/>
                </a:lnTo>
                <a:lnTo>
                  <a:pt x="2279382" y="1732951"/>
                </a:lnTo>
                <a:lnTo>
                  <a:pt x="2277160" y="1729140"/>
                </a:lnTo>
                <a:lnTo>
                  <a:pt x="2274621" y="1725012"/>
                </a:lnTo>
                <a:lnTo>
                  <a:pt x="2272399" y="1721201"/>
                </a:lnTo>
                <a:lnTo>
                  <a:pt x="2270177" y="1717391"/>
                </a:lnTo>
                <a:lnTo>
                  <a:pt x="2263511" y="1707228"/>
                </a:lnTo>
                <a:lnTo>
                  <a:pt x="2256528" y="1697384"/>
                </a:lnTo>
                <a:lnTo>
                  <a:pt x="2248910" y="1687857"/>
                </a:lnTo>
                <a:lnTo>
                  <a:pt x="2241609" y="1678648"/>
                </a:lnTo>
                <a:lnTo>
                  <a:pt x="2226056" y="1659911"/>
                </a:lnTo>
                <a:lnTo>
                  <a:pt x="2218120" y="1650702"/>
                </a:lnTo>
                <a:lnTo>
                  <a:pt x="2210820" y="1641175"/>
                </a:lnTo>
                <a:lnTo>
                  <a:pt x="2203519" y="1638634"/>
                </a:lnTo>
                <a:lnTo>
                  <a:pt x="2196219" y="1636094"/>
                </a:lnTo>
                <a:lnTo>
                  <a:pt x="2188918" y="1633871"/>
                </a:lnTo>
                <a:lnTo>
                  <a:pt x="2181300" y="1631966"/>
                </a:lnTo>
                <a:lnTo>
                  <a:pt x="2187966" y="1643080"/>
                </a:lnTo>
                <a:lnTo>
                  <a:pt x="2194314" y="1654195"/>
                </a:lnTo>
                <a:lnTo>
                  <a:pt x="2197171" y="1659594"/>
                </a:lnTo>
                <a:lnTo>
                  <a:pt x="2200028" y="1665627"/>
                </a:lnTo>
                <a:lnTo>
                  <a:pt x="2202567" y="1671344"/>
                </a:lnTo>
                <a:lnTo>
                  <a:pt x="2204471" y="1677695"/>
                </a:lnTo>
                <a:lnTo>
                  <a:pt x="2200345" y="1675790"/>
                </a:lnTo>
                <a:lnTo>
                  <a:pt x="2196219" y="1673884"/>
                </a:lnTo>
                <a:lnTo>
                  <a:pt x="2192727" y="1671026"/>
                </a:lnTo>
                <a:lnTo>
                  <a:pt x="2189235" y="1668168"/>
                </a:lnTo>
                <a:lnTo>
                  <a:pt x="2186061" y="1664992"/>
                </a:lnTo>
                <a:lnTo>
                  <a:pt x="2183204" y="1662134"/>
                </a:lnTo>
                <a:lnTo>
                  <a:pt x="2180030" y="1658641"/>
                </a:lnTo>
                <a:lnTo>
                  <a:pt x="2177491" y="1654830"/>
                </a:lnTo>
                <a:lnTo>
                  <a:pt x="2172412" y="1647526"/>
                </a:lnTo>
                <a:lnTo>
                  <a:pt x="2167333" y="1639905"/>
                </a:lnTo>
                <a:lnTo>
                  <a:pt x="2162255" y="1632283"/>
                </a:lnTo>
                <a:lnTo>
                  <a:pt x="2159398" y="1628790"/>
                </a:lnTo>
                <a:lnTo>
                  <a:pt x="2156541" y="1625297"/>
                </a:lnTo>
                <a:lnTo>
                  <a:pt x="2148606" y="1622121"/>
                </a:lnTo>
                <a:lnTo>
                  <a:pt x="2140670" y="1618945"/>
                </a:lnTo>
                <a:lnTo>
                  <a:pt x="2132735" y="1616087"/>
                </a:lnTo>
                <a:lnTo>
                  <a:pt x="2124799" y="1613864"/>
                </a:lnTo>
                <a:lnTo>
                  <a:pt x="2108294" y="1609101"/>
                </a:lnTo>
                <a:lnTo>
                  <a:pt x="2100041" y="1606878"/>
                </a:lnTo>
                <a:lnTo>
                  <a:pt x="2092105" y="1604020"/>
                </a:lnTo>
                <a:lnTo>
                  <a:pt x="2081948" y="1599574"/>
                </a:lnTo>
                <a:lnTo>
                  <a:pt x="2072108" y="1595763"/>
                </a:lnTo>
                <a:lnTo>
                  <a:pt x="2061633" y="1591952"/>
                </a:lnTo>
                <a:lnTo>
                  <a:pt x="2051476" y="1588459"/>
                </a:lnTo>
                <a:lnTo>
                  <a:pt x="2036240" y="1583696"/>
                </a:lnTo>
                <a:lnTo>
                  <a:pt x="2021321" y="1578615"/>
                </a:lnTo>
                <a:lnTo>
                  <a:pt x="2006720" y="1572263"/>
                </a:lnTo>
                <a:lnTo>
                  <a:pt x="1992436" y="1566547"/>
                </a:lnTo>
                <a:lnTo>
                  <a:pt x="1962916" y="1553845"/>
                </a:lnTo>
                <a:lnTo>
                  <a:pt x="1948632" y="1548129"/>
                </a:lnTo>
                <a:lnTo>
                  <a:pt x="1933714" y="1542730"/>
                </a:lnTo>
                <a:lnTo>
                  <a:pt x="1924826" y="1539872"/>
                </a:lnTo>
                <a:lnTo>
                  <a:pt x="1916255" y="1536696"/>
                </a:lnTo>
                <a:lnTo>
                  <a:pt x="1908003" y="1532886"/>
                </a:lnTo>
                <a:lnTo>
                  <a:pt x="1899115" y="1529075"/>
                </a:lnTo>
                <a:lnTo>
                  <a:pt x="1890862" y="1525581"/>
                </a:lnTo>
                <a:lnTo>
                  <a:pt x="1882292" y="1522088"/>
                </a:lnTo>
                <a:lnTo>
                  <a:pt x="1873721" y="1518913"/>
                </a:lnTo>
                <a:lnTo>
                  <a:pt x="1864834" y="1516372"/>
                </a:lnTo>
                <a:lnTo>
                  <a:pt x="1855946" y="1513196"/>
                </a:lnTo>
                <a:lnTo>
                  <a:pt x="1847058" y="1510656"/>
                </a:lnTo>
                <a:lnTo>
                  <a:pt x="1829600" y="1504940"/>
                </a:lnTo>
                <a:lnTo>
                  <a:pt x="1821030" y="1502082"/>
                </a:lnTo>
                <a:lnTo>
                  <a:pt x="1812142" y="1499541"/>
                </a:lnTo>
                <a:lnTo>
                  <a:pt x="1803572" y="1496048"/>
                </a:lnTo>
                <a:lnTo>
                  <a:pt x="1795319" y="1492237"/>
                </a:lnTo>
                <a:lnTo>
                  <a:pt x="1789288" y="1489697"/>
                </a:lnTo>
                <a:lnTo>
                  <a:pt x="1782622" y="1487791"/>
                </a:lnTo>
                <a:lnTo>
                  <a:pt x="1769926" y="1483663"/>
                </a:lnTo>
                <a:lnTo>
                  <a:pt x="1757229" y="1479852"/>
                </a:lnTo>
                <a:lnTo>
                  <a:pt x="1743897" y="1476359"/>
                </a:lnTo>
                <a:lnTo>
                  <a:pt x="1730883" y="1472866"/>
                </a:lnTo>
                <a:lnTo>
                  <a:pt x="1718186" y="1469055"/>
                </a:lnTo>
                <a:lnTo>
                  <a:pt x="1705172" y="1464927"/>
                </a:lnTo>
                <a:lnTo>
                  <a:pt x="1699141" y="1462386"/>
                </a:lnTo>
                <a:lnTo>
                  <a:pt x="1692793" y="1459846"/>
                </a:lnTo>
                <a:lnTo>
                  <a:pt x="1686762" y="1457623"/>
                </a:lnTo>
                <a:lnTo>
                  <a:pt x="1680731" y="1456035"/>
                </a:lnTo>
                <a:lnTo>
                  <a:pt x="1674700" y="1454130"/>
                </a:lnTo>
                <a:lnTo>
                  <a:pt x="1668352" y="1452859"/>
                </a:lnTo>
                <a:lnTo>
                  <a:pt x="1655655" y="1450319"/>
                </a:lnTo>
                <a:lnTo>
                  <a:pt x="1643276" y="1448413"/>
                </a:lnTo>
                <a:lnTo>
                  <a:pt x="1630579" y="1446190"/>
                </a:lnTo>
                <a:lnTo>
                  <a:pt x="1617565" y="1444285"/>
                </a:lnTo>
                <a:lnTo>
                  <a:pt x="1611534" y="1442697"/>
                </a:lnTo>
                <a:lnTo>
                  <a:pt x="1605185" y="1441109"/>
                </a:lnTo>
                <a:lnTo>
                  <a:pt x="1599154" y="1439521"/>
                </a:lnTo>
                <a:lnTo>
                  <a:pt x="1593123" y="1437299"/>
                </a:lnTo>
                <a:lnTo>
                  <a:pt x="1563604" y="1434758"/>
                </a:lnTo>
                <a:lnTo>
                  <a:pt x="1548685" y="1433170"/>
                </a:lnTo>
                <a:lnTo>
                  <a:pt x="1541384" y="1432217"/>
                </a:lnTo>
                <a:lnTo>
                  <a:pt x="1533766" y="1431265"/>
                </a:lnTo>
                <a:lnTo>
                  <a:pt x="1526466" y="1431582"/>
                </a:lnTo>
                <a:lnTo>
                  <a:pt x="1519165" y="1431582"/>
                </a:lnTo>
                <a:lnTo>
                  <a:pt x="1511547" y="1431582"/>
                </a:lnTo>
                <a:lnTo>
                  <a:pt x="1504246" y="1430630"/>
                </a:lnTo>
                <a:lnTo>
                  <a:pt x="1496946" y="1429359"/>
                </a:lnTo>
                <a:lnTo>
                  <a:pt x="1489645" y="1428089"/>
                </a:lnTo>
                <a:lnTo>
                  <a:pt x="1482344" y="1425548"/>
                </a:lnTo>
                <a:lnTo>
                  <a:pt x="1475679" y="1422691"/>
                </a:lnTo>
                <a:lnTo>
                  <a:pt x="1472187" y="1428724"/>
                </a:lnTo>
                <a:lnTo>
                  <a:pt x="1470283" y="1431582"/>
                </a:lnTo>
                <a:lnTo>
                  <a:pt x="1468378" y="1434123"/>
                </a:lnTo>
                <a:lnTo>
                  <a:pt x="1466156" y="1436663"/>
                </a:lnTo>
                <a:lnTo>
                  <a:pt x="1463617" y="1438569"/>
                </a:lnTo>
                <a:lnTo>
                  <a:pt x="1460443" y="1440157"/>
                </a:lnTo>
                <a:lnTo>
                  <a:pt x="1456951" y="1441109"/>
                </a:lnTo>
                <a:lnTo>
                  <a:pt x="1457903" y="1424278"/>
                </a:lnTo>
                <a:lnTo>
                  <a:pt x="1438541" y="1424914"/>
                </a:lnTo>
                <a:lnTo>
                  <a:pt x="1419496" y="1425866"/>
                </a:lnTo>
                <a:lnTo>
                  <a:pt x="1414417" y="1435393"/>
                </a:lnTo>
                <a:lnTo>
                  <a:pt x="1431240" y="1438251"/>
                </a:lnTo>
                <a:lnTo>
                  <a:pt x="1448381" y="1440792"/>
                </a:lnTo>
                <a:lnTo>
                  <a:pt x="1482027" y="1444920"/>
                </a:lnTo>
                <a:lnTo>
                  <a:pt x="1498850" y="1447143"/>
                </a:lnTo>
                <a:lnTo>
                  <a:pt x="1515991" y="1449049"/>
                </a:lnTo>
                <a:lnTo>
                  <a:pt x="1532814" y="1451906"/>
                </a:lnTo>
                <a:lnTo>
                  <a:pt x="1549637" y="1455082"/>
                </a:lnTo>
                <a:lnTo>
                  <a:pt x="1564238" y="1458258"/>
                </a:lnTo>
                <a:lnTo>
                  <a:pt x="1579157" y="1461433"/>
                </a:lnTo>
                <a:lnTo>
                  <a:pt x="1608042" y="1467149"/>
                </a:lnTo>
                <a:lnTo>
                  <a:pt x="1637562" y="1472231"/>
                </a:lnTo>
                <a:lnTo>
                  <a:pt x="1652163" y="1475089"/>
                </a:lnTo>
                <a:lnTo>
                  <a:pt x="1666765" y="1477947"/>
                </a:lnTo>
                <a:lnTo>
                  <a:pt x="1697872" y="1487156"/>
                </a:lnTo>
                <a:lnTo>
                  <a:pt x="1728661" y="1496683"/>
                </a:lnTo>
                <a:lnTo>
                  <a:pt x="1744215" y="1501446"/>
                </a:lnTo>
                <a:lnTo>
                  <a:pt x="1759451" y="1506845"/>
                </a:lnTo>
                <a:lnTo>
                  <a:pt x="1774687" y="1512244"/>
                </a:lnTo>
                <a:lnTo>
                  <a:pt x="1789923" y="1517960"/>
                </a:lnTo>
                <a:lnTo>
                  <a:pt x="1806746" y="1523994"/>
                </a:lnTo>
                <a:lnTo>
                  <a:pt x="1823569" y="1530027"/>
                </a:lnTo>
                <a:lnTo>
                  <a:pt x="1840075" y="1536379"/>
                </a:lnTo>
                <a:lnTo>
                  <a:pt x="1856898" y="1543048"/>
                </a:lnTo>
                <a:lnTo>
                  <a:pt x="1889910" y="1556703"/>
                </a:lnTo>
                <a:lnTo>
                  <a:pt x="1922604" y="1571311"/>
                </a:lnTo>
                <a:lnTo>
                  <a:pt x="1954981" y="1586236"/>
                </a:lnTo>
                <a:lnTo>
                  <a:pt x="1987040" y="1601479"/>
                </a:lnTo>
                <a:lnTo>
                  <a:pt x="2051793" y="1632283"/>
                </a:lnTo>
                <a:lnTo>
                  <a:pt x="2070838" y="1642763"/>
                </a:lnTo>
                <a:lnTo>
                  <a:pt x="2089566" y="1652607"/>
                </a:lnTo>
                <a:lnTo>
                  <a:pt x="2108928" y="1661817"/>
                </a:lnTo>
                <a:lnTo>
                  <a:pt x="2128608" y="1670391"/>
                </a:lnTo>
                <a:lnTo>
                  <a:pt x="2141623" y="1678330"/>
                </a:lnTo>
                <a:lnTo>
                  <a:pt x="2155272" y="1685952"/>
                </a:lnTo>
                <a:lnTo>
                  <a:pt x="2182252" y="1700242"/>
                </a:lnTo>
                <a:lnTo>
                  <a:pt x="2195584" y="1707864"/>
                </a:lnTo>
                <a:lnTo>
                  <a:pt x="2208598" y="1715485"/>
                </a:lnTo>
                <a:lnTo>
                  <a:pt x="2221929" y="1723742"/>
                </a:lnTo>
                <a:lnTo>
                  <a:pt x="2234309" y="1732316"/>
                </a:lnTo>
                <a:lnTo>
                  <a:pt x="2238753" y="1735174"/>
                </a:lnTo>
                <a:lnTo>
                  <a:pt x="2242879" y="1738032"/>
                </a:lnTo>
                <a:lnTo>
                  <a:pt x="2250815" y="1744066"/>
                </a:lnTo>
                <a:lnTo>
                  <a:pt x="2258433" y="1751052"/>
                </a:lnTo>
                <a:lnTo>
                  <a:pt x="2265733" y="1758039"/>
                </a:lnTo>
                <a:lnTo>
                  <a:pt x="2280017" y="1772647"/>
                </a:lnTo>
                <a:lnTo>
                  <a:pt x="2287635" y="1779316"/>
                </a:lnTo>
                <a:lnTo>
                  <a:pt x="2295571" y="1785667"/>
                </a:lnTo>
                <a:lnTo>
                  <a:pt x="2302236" y="1791383"/>
                </a:lnTo>
                <a:lnTo>
                  <a:pt x="2308902" y="1797417"/>
                </a:lnTo>
                <a:lnTo>
                  <a:pt x="2314616" y="1803451"/>
                </a:lnTo>
                <a:lnTo>
                  <a:pt x="2320329" y="1810119"/>
                </a:lnTo>
                <a:lnTo>
                  <a:pt x="2326043" y="1817106"/>
                </a:lnTo>
                <a:lnTo>
                  <a:pt x="2330804" y="1824410"/>
                </a:lnTo>
                <a:lnTo>
                  <a:pt x="2335883" y="1831396"/>
                </a:lnTo>
                <a:lnTo>
                  <a:pt x="2340644" y="1839018"/>
                </a:lnTo>
                <a:lnTo>
                  <a:pt x="2354928" y="1834254"/>
                </a:lnTo>
                <a:lnTo>
                  <a:pt x="2369529" y="1829173"/>
                </a:lnTo>
                <a:lnTo>
                  <a:pt x="2383495" y="1823140"/>
                </a:lnTo>
                <a:lnTo>
                  <a:pt x="2397779" y="1816788"/>
                </a:lnTo>
                <a:lnTo>
                  <a:pt x="2425395" y="1803451"/>
                </a:lnTo>
                <a:lnTo>
                  <a:pt x="2453327" y="1790113"/>
                </a:lnTo>
                <a:lnTo>
                  <a:pt x="2461898" y="1785667"/>
                </a:lnTo>
                <a:lnTo>
                  <a:pt x="2466024" y="1783444"/>
                </a:lnTo>
                <a:lnTo>
                  <a:pt x="2470468" y="1781221"/>
                </a:lnTo>
                <a:lnTo>
                  <a:pt x="2474277" y="1778363"/>
                </a:lnTo>
                <a:lnTo>
                  <a:pt x="2477769" y="1775187"/>
                </a:lnTo>
                <a:lnTo>
                  <a:pt x="2479673" y="1773600"/>
                </a:lnTo>
                <a:lnTo>
                  <a:pt x="2480943" y="1771377"/>
                </a:lnTo>
                <a:lnTo>
                  <a:pt x="2482213" y="1769471"/>
                </a:lnTo>
                <a:lnTo>
                  <a:pt x="2483482" y="1767248"/>
                </a:lnTo>
                <a:lnTo>
                  <a:pt x="2484117" y="1765343"/>
                </a:lnTo>
                <a:lnTo>
                  <a:pt x="2485069" y="1763437"/>
                </a:lnTo>
                <a:lnTo>
                  <a:pt x="2486022" y="1762167"/>
                </a:lnTo>
                <a:lnTo>
                  <a:pt x="2487609" y="1760897"/>
                </a:lnTo>
                <a:lnTo>
                  <a:pt x="2490148" y="1758356"/>
                </a:lnTo>
                <a:lnTo>
                  <a:pt x="2493640" y="1756769"/>
                </a:lnTo>
                <a:lnTo>
                  <a:pt x="2497131" y="1755181"/>
                </a:lnTo>
                <a:lnTo>
                  <a:pt x="2500940" y="1753911"/>
                </a:lnTo>
                <a:lnTo>
                  <a:pt x="2504432" y="1752323"/>
                </a:lnTo>
                <a:lnTo>
                  <a:pt x="2508241" y="1751052"/>
                </a:lnTo>
                <a:lnTo>
                  <a:pt x="2514589" y="1748194"/>
                </a:lnTo>
                <a:lnTo>
                  <a:pt x="2520938" y="1745019"/>
                </a:lnTo>
                <a:lnTo>
                  <a:pt x="2526651" y="1740890"/>
                </a:lnTo>
                <a:lnTo>
                  <a:pt x="2529508" y="1738350"/>
                </a:lnTo>
                <a:lnTo>
                  <a:pt x="2532365" y="1735809"/>
                </a:lnTo>
                <a:lnTo>
                  <a:pt x="2534587" y="1733586"/>
                </a:lnTo>
                <a:lnTo>
                  <a:pt x="2537126" y="1730728"/>
                </a:lnTo>
                <a:lnTo>
                  <a:pt x="2539348" y="1727553"/>
                </a:lnTo>
                <a:lnTo>
                  <a:pt x="2540935" y="1724377"/>
                </a:lnTo>
                <a:lnTo>
                  <a:pt x="2542522" y="1721519"/>
                </a:lnTo>
                <a:lnTo>
                  <a:pt x="2544427" y="1718343"/>
                </a:lnTo>
                <a:lnTo>
                  <a:pt x="2545696" y="1714850"/>
                </a:lnTo>
                <a:lnTo>
                  <a:pt x="2546966" y="1711357"/>
                </a:lnTo>
                <a:lnTo>
                  <a:pt x="2549188" y="1708181"/>
                </a:lnTo>
                <a:lnTo>
                  <a:pt x="2551727" y="1705323"/>
                </a:lnTo>
                <a:lnTo>
                  <a:pt x="2554901" y="1702465"/>
                </a:lnTo>
                <a:lnTo>
                  <a:pt x="2557441" y="1699607"/>
                </a:lnTo>
                <a:lnTo>
                  <a:pt x="2564107" y="1695161"/>
                </a:lnTo>
                <a:lnTo>
                  <a:pt x="2570772" y="1690715"/>
                </a:lnTo>
                <a:lnTo>
                  <a:pt x="2577438" y="1686269"/>
                </a:lnTo>
                <a:lnTo>
                  <a:pt x="2584104" y="1682141"/>
                </a:lnTo>
                <a:lnTo>
                  <a:pt x="2590770" y="1676742"/>
                </a:lnTo>
                <a:lnTo>
                  <a:pt x="2593309" y="1674519"/>
                </a:lnTo>
                <a:lnTo>
                  <a:pt x="2596483" y="1671344"/>
                </a:lnTo>
                <a:lnTo>
                  <a:pt x="2612037" y="1656736"/>
                </a:lnTo>
                <a:lnTo>
                  <a:pt x="2627273" y="1642128"/>
                </a:lnTo>
                <a:lnTo>
                  <a:pt x="2657110" y="1611959"/>
                </a:lnTo>
                <a:lnTo>
                  <a:pt x="2672346" y="1596716"/>
                </a:lnTo>
                <a:lnTo>
                  <a:pt x="2687900" y="1582108"/>
                </a:lnTo>
                <a:lnTo>
                  <a:pt x="2703453" y="1567500"/>
                </a:lnTo>
                <a:lnTo>
                  <a:pt x="2719324" y="1553210"/>
                </a:lnTo>
                <a:lnTo>
                  <a:pt x="2745670" y="1525899"/>
                </a:lnTo>
                <a:lnTo>
                  <a:pt x="2771381" y="1498906"/>
                </a:lnTo>
                <a:lnTo>
                  <a:pt x="2784078" y="1484616"/>
                </a:lnTo>
                <a:lnTo>
                  <a:pt x="2796139" y="1470325"/>
                </a:lnTo>
                <a:lnTo>
                  <a:pt x="2808201" y="1456035"/>
                </a:lnTo>
                <a:lnTo>
                  <a:pt x="2813915" y="1448413"/>
                </a:lnTo>
                <a:lnTo>
                  <a:pt x="2819628" y="1440792"/>
                </a:lnTo>
                <a:lnTo>
                  <a:pt x="2830738" y="1426184"/>
                </a:lnTo>
                <a:lnTo>
                  <a:pt x="2841848" y="1411893"/>
                </a:lnTo>
                <a:lnTo>
                  <a:pt x="2852640" y="1396968"/>
                </a:lnTo>
                <a:lnTo>
                  <a:pt x="2862797" y="1381725"/>
                </a:lnTo>
                <a:lnTo>
                  <a:pt x="2866606" y="1375056"/>
                </a:lnTo>
                <a:lnTo>
                  <a:pt x="2869780" y="1368387"/>
                </a:lnTo>
                <a:lnTo>
                  <a:pt x="2872637" y="1361401"/>
                </a:lnTo>
                <a:lnTo>
                  <a:pt x="2874542" y="1354097"/>
                </a:lnTo>
                <a:lnTo>
                  <a:pt x="2876446" y="1346475"/>
                </a:lnTo>
                <a:lnTo>
                  <a:pt x="2877716" y="1339171"/>
                </a:lnTo>
                <a:lnTo>
                  <a:pt x="2879620" y="1324563"/>
                </a:lnTo>
                <a:close/>
                <a:moveTo>
                  <a:pt x="2561567" y="1222307"/>
                </a:moveTo>
                <a:lnTo>
                  <a:pt x="2555536" y="1225165"/>
                </a:lnTo>
                <a:lnTo>
                  <a:pt x="2552362" y="1226435"/>
                </a:lnTo>
                <a:lnTo>
                  <a:pt x="2549188" y="1227071"/>
                </a:lnTo>
                <a:lnTo>
                  <a:pt x="2546014" y="1227706"/>
                </a:lnTo>
                <a:lnTo>
                  <a:pt x="2542522" y="1228023"/>
                </a:lnTo>
                <a:lnTo>
                  <a:pt x="2539348" y="1228341"/>
                </a:lnTo>
                <a:lnTo>
                  <a:pt x="2535856" y="1228023"/>
                </a:lnTo>
                <a:lnTo>
                  <a:pt x="2532365" y="1242314"/>
                </a:lnTo>
                <a:lnTo>
                  <a:pt x="2528238" y="1256604"/>
                </a:lnTo>
                <a:lnTo>
                  <a:pt x="2523477" y="1269942"/>
                </a:lnTo>
                <a:lnTo>
                  <a:pt x="2520620" y="1276928"/>
                </a:lnTo>
                <a:lnTo>
                  <a:pt x="2517446" y="1283280"/>
                </a:lnTo>
                <a:lnTo>
                  <a:pt x="2514272" y="1289949"/>
                </a:lnTo>
                <a:lnTo>
                  <a:pt x="2511415" y="1296617"/>
                </a:lnTo>
                <a:lnTo>
                  <a:pt x="2507606" y="1302651"/>
                </a:lnTo>
                <a:lnTo>
                  <a:pt x="2503797" y="1309002"/>
                </a:lnTo>
                <a:lnTo>
                  <a:pt x="2499988" y="1315036"/>
                </a:lnTo>
                <a:lnTo>
                  <a:pt x="2495862" y="1321388"/>
                </a:lnTo>
                <a:lnTo>
                  <a:pt x="2491735" y="1327104"/>
                </a:lnTo>
                <a:lnTo>
                  <a:pt x="2486656" y="1332820"/>
                </a:lnTo>
                <a:lnTo>
                  <a:pt x="2468246" y="1357272"/>
                </a:lnTo>
                <a:lnTo>
                  <a:pt x="2458089" y="1369340"/>
                </a:lnTo>
                <a:lnTo>
                  <a:pt x="2453010" y="1375056"/>
                </a:lnTo>
                <a:lnTo>
                  <a:pt x="2447931" y="1380772"/>
                </a:lnTo>
                <a:lnTo>
                  <a:pt x="2442535" y="1386170"/>
                </a:lnTo>
                <a:lnTo>
                  <a:pt x="2437139" y="1391569"/>
                </a:lnTo>
                <a:lnTo>
                  <a:pt x="2431108" y="1396650"/>
                </a:lnTo>
                <a:lnTo>
                  <a:pt x="2425395" y="1401414"/>
                </a:lnTo>
                <a:lnTo>
                  <a:pt x="2419046" y="1405542"/>
                </a:lnTo>
                <a:lnTo>
                  <a:pt x="2412698" y="1409670"/>
                </a:lnTo>
                <a:lnTo>
                  <a:pt x="2405715" y="1413164"/>
                </a:lnTo>
                <a:lnTo>
                  <a:pt x="2398414" y="1416339"/>
                </a:lnTo>
                <a:lnTo>
                  <a:pt x="2389209" y="1420467"/>
                </a:lnTo>
                <a:lnTo>
                  <a:pt x="2379686" y="1424278"/>
                </a:lnTo>
                <a:lnTo>
                  <a:pt x="2370481" y="1428089"/>
                </a:lnTo>
                <a:lnTo>
                  <a:pt x="2360959" y="1431265"/>
                </a:lnTo>
                <a:lnTo>
                  <a:pt x="2351119" y="1433805"/>
                </a:lnTo>
                <a:lnTo>
                  <a:pt x="2341596" y="1436663"/>
                </a:lnTo>
                <a:lnTo>
                  <a:pt x="2331439" y="1438569"/>
                </a:lnTo>
                <a:lnTo>
                  <a:pt x="2321916" y="1440792"/>
                </a:lnTo>
                <a:lnTo>
                  <a:pt x="2327630" y="1448731"/>
                </a:lnTo>
                <a:lnTo>
                  <a:pt x="2333978" y="1456670"/>
                </a:lnTo>
                <a:lnTo>
                  <a:pt x="2346992" y="1472548"/>
                </a:lnTo>
                <a:lnTo>
                  <a:pt x="2353341" y="1465244"/>
                </a:lnTo>
                <a:lnTo>
                  <a:pt x="2360006" y="1458575"/>
                </a:lnTo>
                <a:lnTo>
                  <a:pt x="2374290" y="1445555"/>
                </a:lnTo>
                <a:lnTo>
                  <a:pt x="2381908" y="1440157"/>
                </a:lnTo>
                <a:lnTo>
                  <a:pt x="2389844" y="1434758"/>
                </a:lnTo>
                <a:lnTo>
                  <a:pt x="2397779" y="1430312"/>
                </a:lnTo>
                <a:lnTo>
                  <a:pt x="2406032" y="1425866"/>
                </a:lnTo>
                <a:lnTo>
                  <a:pt x="2414285" y="1421420"/>
                </a:lnTo>
                <a:lnTo>
                  <a:pt x="2422538" y="1416974"/>
                </a:lnTo>
                <a:lnTo>
                  <a:pt x="2430473" y="1412211"/>
                </a:lnTo>
                <a:lnTo>
                  <a:pt x="2438091" y="1406812"/>
                </a:lnTo>
                <a:lnTo>
                  <a:pt x="2442535" y="1402684"/>
                </a:lnTo>
                <a:lnTo>
                  <a:pt x="2446662" y="1398238"/>
                </a:lnTo>
                <a:lnTo>
                  <a:pt x="2454915" y="1389346"/>
                </a:lnTo>
                <a:lnTo>
                  <a:pt x="2463802" y="1380454"/>
                </a:lnTo>
                <a:lnTo>
                  <a:pt x="2467929" y="1376009"/>
                </a:lnTo>
                <a:lnTo>
                  <a:pt x="2472373" y="1371880"/>
                </a:lnTo>
                <a:lnTo>
                  <a:pt x="2485069" y="1359813"/>
                </a:lnTo>
                <a:lnTo>
                  <a:pt x="2497449" y="1347110"/>
                </a:lnTo>
                <a:lnTo>
                  <a:pt x="2509511" y="1334407"/>
                </a:lnTo>
                <a:lnTo>
                  <a:pt x="2521572" y="1321705"/>
                </a:lnTo>
                <a:lnTo>
                  <a:pt x="2545379" y="1295347"/>
                </a:lnTo>
                <a:lnTo>
                  <a:pt x="2557123" y="1282644"/>
                </a:lnTo>
                <a:lnTo>
                  <a:pt x="2569503" y="1270259"/>
                </a:lnTo>
                <a:lnTo>
                  <a:pt x="2568550" y="1257874"/>
                </a:lnTo>
                <a:lnTo>
                  <a:pt x="2564107" y="1260097"/>
                </a:lnTo>
                <a:lnTo>
                  <a:pt x="2559663" y="1262956"/>
                </a:lnTo>
                <a:lnTo>
                  <a:pt x="2554901" y="1265814"/>
                </a:lnTo>
                <a:lnTo>
                  <a:pt x="2550140" y="1268037"/>
                </a:lnTo>
                <a:lnTo>
                  <a:pt x="2547918" y="1269307"/>
                </a:lnTo>
                <a:lnTo>
                  <a:pt x="2545379" y="1269625"/>
                </a:lnTo>
                <a:lnTo>
                  <a:pt x="2543157" y="1269942"/>
                </a:lnTo>
                <a:lnTo>
                  <a:pt x="2540618" y="1269942"/>
                </a:lnTo>
                <a:lnTo>
                  <a:pt x="2538396" y="1269307"/>
                </a:lnTo>
                <a:lnTo>
                  <a:pt x="2536174" y="1267719"/>
                </a:lnTo>
                <a:lnTo>
                  <a:pt x="2533952" y="1266131"/>
                </a:lnTo>
                <a:lnTo>
                  <a:pt x="2532047" y="1263591"/>
                </a:lnTo>
                <a:lnTo>
                  <a:pt x="2535539" y="1259462"/>
                </a:lnTo>
                <a:lnTo>
                  <a:pt x="2539348" y="1255969"/>
                </a:lnTo>
                <a:lnTo>
                  <a:pt x="2543792" y="1252793"/>
                </a:lnTo>
                <a:lnTo>
                  <a:pt x="2548236" y="1249618"/>
                </a:lnTo>
                <a:lnTo>
                  <a:pt x="2557758" y="1244219"/>
                </a:lnTo>
                <a:lnTo>
                  <a:pt x="2567598" y="1239138"/>
                </a:lnTo>
                <a:lnTo>
                  <a:pt x="2561567" y="1222307"/>
                </a:lnTo>
                <a:close/>
                <a:moveTo>
                  <a:pt x="888772" y="1206111"/>
                </a:moveTo>
                <a:lnTo>
                  <a:pt x="887185" y="1209287"/>
                </a:lnTo>
                <a:lnTo>
                  <a:pt x="885915" y="1212145"/>
                </a:lnTo>
                <a:lnTo>
                  <a:pt x="884963" y="1215321"/>
                </a:lnTo>
                <a:lnTo>
                  <a:pt x="883693" y="1218814"/>
                </a:lnTo>
                <a:lnTo>
                  <a:pt x="882741" y="1225483"/>
                </a:lnTo>
                <a:lnTo>
                  <a:pt x="882106" y="1231834"/>
                </a:lnTo>
                <a:lnTo>
                  <a:pt x="881789" y="1238821"/>
                </a:lnTo>
                <a:lnTo>
                  <a:pt x="882106" y="1245489"/>
                </a:lnTo>
                <a:lnTo>
                  <a:pt x="882106" y="1258827"/>
                </a:lnTo>
                <a:lnTo>
                  <a:pt x="883058" y="1269942"/>
                </a:lnTo>
                <a:lnTo>
                  <a:pt x="883693" y="1281374"/>
                </a:lnTo>
                <a:lnTo>
                  <a:pt x="883693" y="1292489"/>
                </a:lnTo>
                <a:lnTo>
                  <a:pt x="883693" y="1303604"/>
                </a:lnTo>
                <a:lnTo>
                  <a:pt x="883693" y="1314719"/>
                </a:lnTo>
                <a:lnTo>
                  <a:pt x="884328" y="1326151"/>
                </a:lnTo>
                <a:lnTo>
                  <a:pt x="884645" y="1337266"/>
                </a:lnTo>
                <a:lnTo>
                  <a:pt x="885598" y="1348698"/>
                </a:lnTo>
                <a:lnTo>
                  <a:pt x="890994" y="1388076"/>
                </a:lnTo>
                <a:lnTo>
                  <a:pt x="897025" y="1427454"/>
                </a:lnTo>
                <a:lnTo>
                  <a:pt x="900199" y="1447143"/>
                </a:lnTo>
                <a:lnTo>
                  <a:pt x="903373" y="1466514"/>
                </a:lnTo>
                <a:lnTo>
                  <a:pt x="906865" y="1486203"/>
                </a:lnTo>
                <a:lnTo>
                  <a:pt x="910991" y="1505575"/>
                </a:lnTo>
                <a:lnTo>
                  <a:pt x="921149" y="1541142"/>
                </a:lnTo>
                <a:lnTo>
                  <a:pt x="926545" y="1558926"/>
                </a:lnTo>
                <a:lnTo>
                  <a:pt x="932258" y="1576074"/>
                </a:lnTo>
                <a:lnTo>
                  <a:pt x="938289" y="1593223"/>
                </a:lnTo>
                <a:lnTo>
                  <a:pt x="945272" y="1610689"/>
                </a:lnTo>
                <a:lnTo>
                  <a:pt x="949081" y="1618945"/>
                </a:lnTo>
                <a:lnTo>
                  <a:pt x="953208" y="1627202"/>
                </a:lnTo>
                <a:lnTo>
                  <a:pt x="957334" y="1635459"/>
                </a:lnTo>
                <a:lnTo>
                  <a:pt x="961778" y="1643398"/>
                </a:lnTo>
                <a:lnTo>
                  <a:pt x="967492" y="1654830"/>
                </a:lnTo>
                <a:lnTo>
                  <a:pt x="972888" y="1666580"/>
                </a:lnTo>
                <a:lnTo>
                  <a:pt x="978284" y="1678013"/>
                </a:lnTo>
                <a:lnTo>
                  <a:pt x="984632" y="1689762"/>
                </a:lnTo>
                <a:lnTo>
                  <a:pt x="996377" y="1696431"/>
                </a:lnTo>
                <a:lnTo>
                  <a:pt x="990663" y="1654195"/>
                </a:lnTo>
                <a:lnTo>
                  <a:pt x="984950" y="1611641"/>
                </a:lnTo>
                <a:lnTo>
                  <a:pt x="972253" y="1527169"/>
                </a:lnTo>
                <a:lnTo>
                  <a:pt x="971618" y="1508433"/>
                </a:lnTo>
                <a:lnTo>
                  <a:pt x="970348" y="1489379"/>
                </a:lnTo>
                <a:lnTo>
                  <a:pt x="969079" y="1470960"/>
                </a:lnTo>
                <a:lnTo>
                  <a:pt x="968127" y="1451906"/>
                </a:lnTo>
                <a:lnTo>
                  <a:pt x="967809" y="1442380"/>
                </a:lnTo>
                <a:lnTo>
                  <a:pt x="967809" y="1433170"/>
                </a:lnTo>
                <a:lnTo>
                  <a:pt x="967809" y="1423961"/>
                </a:lnTo>
                <a:lnTo>
                  <a:pt x="968127" y="1414434"/>
                </a:lnTo>
                <a:lnTo>
                  <a:pt x="969079" y="1405225"/>
                </a:lnTo>
                <a:lnTo>
                  <a:pt x="970031" y="1396015"/>
                </a:lnTo>
                <a:lnTo>
                  <a:pt x="971936" y="1386488"/>
                </a:lnTo>
                <a:lnTo>
                  <a:pt x="973840" y="1377279"/>
                </a:lnTo>
                <a:lnTo>
                  <a:pt x="970031" y="1367117"/>
                </a:lnTo>
                <a:lnTo>
                  <a:pt x="965905" y="1357272"/>
                </a:lnTo>
                <a:lnTo>
                  <a:pt x="961143" y="1347428"/>
                </a:lnTo>
                <a:lnTo>
                  <a:pt x="956382" y="1338218"/>
                </a:lnTo>
                <a:lnTo>
                  <a:pt x="945907" y="1319165"/>
                </a:lnTo>
                <a:lnTo>
                  <a:pt x="941146" y="1309638"/>
                </a:lnTo>
                <a:lnTo>
                  <a:pt x="936385" y="1299793"/>
                </a:lnTo>
                <a:lnTo>
                  <a:pt x="929719" y="1288678"/>
                </a:lnTo>
                <a:lnTo>
                  <a:pt x="923371" y="1276928"/>
                </a:lnTo>
                <a:lnTo>
                  <a:pt x="917657" y="1265179"/>
                </a:lnTo>
                <a:lnTo>
                  <a:pt x="912261" y="1253428"/>
                </a:lnTo>
                <a:lnTo>
                  <a:pt x="900834" y="1229611"/>
                </a:lnTo>
                <a:lnTo>
                  <a:pt x="894803" y="1217861"/>
                </a:lnTo>
                <a:lnTo>
                  <a:pt x="888772" y="1206111"/>
                </a:lnTo>
                <a:close/>
                <a:moveTo>
                  <a:pt x="2239705" y="1194044"/>
                </a:moveTo>
                <a:lnTo>
                  <a:pt x="2234626" y="1194361"/>
                </a:lnTo>
                <a:lnTo>
                  <a:pt x="2229865" y="1194679"/>
                </a:lnTo>
                <a:lnTo>
                  <a:pt x="2224469" y="1194997"/>
                </a:lnTo>
                <a:lnTo>
                  <a:pt x="2220342" y="1194679"/>
                </a:lnTo>
                <a:lnTo>
                  <a:pt x="2228595" y="1197220"/>
                </a:lnTo>
                <a:lnTo>
                  <a:pt x="2237483" y="1199125"/>
                </a:lnTo>
                <a:lnTo>
                  <a:pt x="2246053" y="1201030"/>
                </a:lnTo>
                <a:lnTo>
                  <a:pt x="2254624" y="1202618"/>
                </a:lnTo>
                <a:lnTo>
                  <a:pt x="2253354" y="1200078"/>
                </a:lnTo>
                <a:lnTo>
                  <a:pt x="2251767" y="1198172"/>
                </a:lnTo>
                <a:lnTo>
                  <a:pt x="2250497" y="1196585"/>
                </a:lnTo>
                <a:lnTo>
                  <a:pt x="2248275" y="1195632"/>
                </a:lnTo>
                <a:lnTo>
                  <a:pt x="2246688" y="1194997"/>
                </a:lnTo>
                <a:lnTo>
                  <a:pt x="2244149" y="1194361"/>
                </a:lnTo>
                <a:lnTo>
                  <a:pt x="2242244" y="1194361"/>
                </a:lnTo>
                <a:lnTo>
                  <a:pt x="2239705" y="1194044"/>
                </a:lnTo>
                <a:close/>
                <a:moveTo>
                  <a:pt x="2540618" y="1186422"/>
                </a:moveTo>
                <a:lnTo>
                  <a:pt x="2539665" y="1199760"/>
                </a:lnTo>
                <a:lnTo>
                  <a:pt x="2539030" y="1213415"/>
                </a:lnTo>
                <a:lnTo>
                  <a:pt x="2555536" y="1205794"/>
                </a:lnTo>
                <a:lnTo>
                  <a:pt x="2552679" y="1200078"/>
                </a:lnTo>
                <a:lnTo>
                  <a:pt x="2551092" y="1197537"/>
                </a:lnTo>
                <a:lnTo>
                  <a:pt x="2549505" y="1194679"/>
                </a:lnTo>
                <a:lnTo>
                  <a:pt x="2547601" y="1192139"/>
                </a:lnTo>
                <a:lnTo>
                  <a:pt x="2545379" y="1190233"/>
                </a:lnTo>
                <a:lnTo>
                  <a:pt x="2543157" y="1188010"/>
                </a:lnTo>
                <a:lnTo>
                  <a:pt x="2540618" y="1186422"/>
                </a:lnTo>
                <a:close/>
                <a:moveTo>
                  <a:pt x="1551224" y="1173402"/>
                </a:moveTo>
                <a:lnTo>
                  <a:pt x="1540115" y="1177848"/>
                </a:lnTo>
                <a:lnTo>
                  <a:pt x="1529322" y="1182611"/>
                </a:lnTo>
                <a:lnTo>
                  <a:pt x="1519165" y="1188010"/>
                </a:lnTo>
                <a:lnTo>
                  <a:pt x="1509008" y="1194044"/>
                </a:lnTo>
                <a:lnTo>
                  <a:pt x="1498850" y="1199760"/>
                </a:lnTo>
                <a:lnTo>
                  <a:pt x="1489010" y="1206429"/>
                </a:lnTo>
                <a:lnTo>
                  <a:pt x="1469648" y="1219449"/>
                </a:lnTo>
                <a:lnTo>
                  <a:pt x="1465521" y="1221990"/>
                </a:lnTo>
                <a:lnTo>
                  <a:pt x="1461712" y="1224848"/>
                </a:lnTo>
                <a:lnTo>
                  <a:pt x="1457903" y="1227706"/>
                </a:lnTo>
                <a:lnTo>
                  <a:pt x="1454412" y="1230881"/>
                </a:lnTo>
                <a:lnTo>
                  <a:pt x="1450920" y="1234057"/>
                </a:lnTo>
                <a:lnTo>
                  <a:pt x="1448063" y="1237868"/>
                </a:lnTo>
                <a:lnTo>
                  <a:pt x="1441715" y="1245172"/>
                </a:lnTo>
                <a:lnTo>
                  <a:pt x="1436319" y="1252793"/>
                </a:lnTo>
                <a:lnTo>
                  <a:pt x="1430605" y="1260733"/>
                </a:lnTo>
                <a:lnTo>
                  <a:pt x="1425527" y="1268671"/>
                </a:lnTo>
                <a:lnTo>
                  <a:pt x="1420130" y="1276611"/>
                </a:lnTo>
                <a:lnTo>
                  <a:pt x="1415052" y="1283915"/>
                </a:lnTo>
                <a:lnTo>
                  <a:pt x="1409973" y="1291536"/>
                </a:lnTo>
                <a:lnTo>
                  <a:pt x="1399498" y="1306462"/>
                </a:lnTo>
                <a:lnTo>
                  <a:pt x="1394737" y="1314083"/>
                </a:lnTo>
                <a:lnTo>
                  <a:pt x="1390293" y="1322022"/>
                </a:lnTo>
                <a:lnTo>
                  <a:pt x="1388706" y="1326151"/>
                </a:lnTo>
                <a:lnTo>
                  <a:pt x="1386484" y="1330279"/>
                </a:lnTo>
                <a:lnTo>
                  <a:pt x="1385214" y="1334407"/>
                </a:lnTo>
                <a:lnTo>
                  <a:pt x="1383627" y="1338854"/>
                </a:lnTo>
                <a:lnTo>
                  <a:pt x="1381723" y="1343935"/>
                </a:lnTo>
                <a:lnTo>
                  <a:pt x="1379183" y="1348698"/>
                </a:lnTo>
                <a:lnTo>
                  <a:pt x="1374105" y="1358225"/>
                </a:lnTo>
                <a:lnTo>
                  <a:pt x="1371248" y="1362988"/>
                </a:lnTo>
                <a:lnTo>
                  <a:pt x="1369026" y="1368070"/>
                </a:lnTo>
                <a:lnTo>
                  <a:pt x="1367122" y="1373151"/>
                </a:lnTo>
                <a:lnTo>
                  <a:pt x="1365534" y="1378231"/>
                </a:lnTo>
                <a:lnTo>
                  <a:pt x="1374422" y="1365529"/>
                </a:lnTo>
                <a:lnTo>
                  <a:pt x="1382675" y="1352509"/>
                </a:lnTo>
                <a:lnTo>
                  <a:pt x="1399181" y="1325833"/>
                </a:lnTo>
                <a:lnTo>
                  <a:pt x="1407116" y="1312813"/>
                </a:lnTo>
                <a:lnTo>
                  <a:pt x="1416004" y="1299476"/>
                </a:lnTo>
                <a:lnTo>
                  <a:pt x="1424892" y="1286773"/>
                </a:lnTo>
                <a:lnTo>
                  <a:pt x="1429653" y="1280739"/>
                </a:lnTo>
                <a:lnTo>
                  <a:pt x="1434414" y="1274705"/>
                </a:lnTo>
                <a:lnTo>
                  <a:pt x="1442032" y="1265814"/>
                </a:lnTo>
                <a:lnTo>
                  <a:pt x="1449968" y="1257239"/>
                </a:lnTo>
                <a:lnTo>
                  <a:pt x="1457903" y="1248983"/>
                </a:lnTo>
                <a:lnTo>
                  <a:pt x="1466156" y="1240726"/>
                </a:lnTo>
                <a:lnTo>
                  <a:pt x="1474409" y="1232787"/>
                </a:lnTo>
                <a:lnTo>
                  <a:pt x="1482979" y="1225165"/>
                </a:lnTo>
                <a:lnTo>
                  <a:pt x="1492184" y="1217544"/>
                </a:lnTo>
                <a:lnTo>
                  <a:pt x="1501390" y="1210557"/>
                </a:lnTo>
                <a:lnTo>
                  <a:pt x="1507738" y="1205794"/>
                </a:lnTo>
                <a:lnTo>
                  <a:pt x="1513769" y="1201348"/>
                </a:lnTo>
                <a:lnTo>
                  <a:pt x="1526148" y="1192139"/>
                </a:lnTo>
                <a:lnTo>
                  <a:pt x="1539162" y="1183247"/>
                </a:lnTo>
                <a:lnTo>
                  <a:pt x="1545193" y="1178483"/>
                </a:lnTo>
                <a:lnTo>
                  <a:pt x="1551224" y="1173402"/>
                </a:lnTo>
                <a:close/>
                <a:moveTo>
                  <a:pt x="1228725" y="1163638"/>
                </a:moveTo>
                <a:lnTo>
                  <a:pt x="1234738" y="1166173"/>
                </a:lnTo>
                <a:lnTo>
                  <a:pt x="1240751" y="1169024"/>
                </a:lnTo>
                <a:lnTo>
                  <a:pt x="1243283" y="1170292"/>
                </a:lnTo>
                <a:lnTo>
                  <a:pt x="1246131" y="1171876"/>
                </a:lnTo>
                <a:lnTo>
                  <a:pt x="1248662" y="1174094"/>
                </a:lnTo>
                <a:lnTo>
                  <a:pt x="1250878" y="1175995"/>
                </a:lnTo>
                <a:lnTo>
                  <a:pt x="1259106" y="1184549"/>
                </a:lnTo>
                <a:lnTo>
                  <a:pt x="1267334" y="1193104"/>
                </a:lnTo>
                <a:lnTo>
                  <a:pt x="1274929" y="1201975"/>
                </a:lnTo>
                <a:lnTo>
                  <a:pt x="1282208" y="1211163"/>
                </a:lnTo>
                <a:lnTo>
                  <a:pt x="1289170" y="1220985"/>
                </a:lnTo>
                <a:lnTo>
                  <a:pt x="1295183" y="1230807"/>
                </a:lnTo>
                <a:lnTo>
                  <a:pt x="1300879" y="1240946"/>
                </a:lnTo>
                <a:lnTo>
                  <a:pt x="1306259" y="1251401"/>
                </a:lnTo>
                <a:lnTo>
                  <a:pt x="1309107" y="1257421"/>
                </a:lnTo>
                <a:lnTo>
                  <a:pt x="1311955" y="1263124"/>
                </a:lnTo>
                <a:lnTo>
                  <a:pt x="1317968" y="1274530"/>
                </a:lnTo>
                <a:lnTo>
                  <a:pt x="1320500" y="1280550"/>
                </a:lnTo>
                <a:lnTo>
                  <a:pt x="1322715" y="1286253"/>
                </a:lnTo>
                <a:lnTo>
                  <a:pt x="1324297" y="1292590"/>
                </a:lnTo>
                <a:lnTo>
                  <a:pt x="1324930" y="1296075"/>
                </a:lnTo>
                <a:lnTo>
                  <a:pt x="1325247" y="1298926"/>
                </a:lnTo>
                <a:lnTo>
                  <a:pt x="1325563" y="1301144"/>
                </a:lnTo>
                <a:lnTo>
                  <a:pt x="1325563" y="1302728"/>
                </a:lnTo>
                <a:lnTo>
                  <a:pt x="1325247" y="1304629"/>
                </a:lnTo>
                <a:lnTo>
                  <a:pt x="1324614" y="1306213"/>
                </a:lnTo>
                <a:lnTo>
                  <a:pt x="1323348" y="1308114"/>
                </a:lnTo>
                <a:lnTo>
                  <a:pt x="1322399" y="1309382"/>
                </a:lnTo>
                <a:lnTo>
                  <a:pt x="1321133" y="1310332"/>
                </a:lnTo>
                <a:lnTo>
                  <a:pt x="1319867" y="1311600"/>
                </a:lnTo>
                <a:lnTo>
                  <a:pt x="1316386" y="1313184"/>
                </a:lnTo>
                <a:lnTo>
                  <a:pt x="1312905" y="1314134"/>
                </a:lnTo>
                <a:lnTo>
                  <a:pt x="1309107" y="1314451"/>
                </a:lnTo>
                <a:lnTo>
                  <a:pt x="1305310" y="1314134"/>
                </a:lnTo>
                <a:lnTo>
                  <a:pt x="1303411" y="1312550"/>
                </a:lnTo>
                <a:lnTo>
                  <a:pt x="1302461" y="1311283"/>
                </a:lnTo>
                <a:lnTo>
                  <a:pt x="1301512" y="1309065"/>
                </a:lnTo>
                <a:lnTo>
                  <a:pt x="1301196" y="1307481"/>
                </a:lnTo>
                <a:lnTo>
                  <a:pt x="1300879" y="1305580"/>
                </a:lnTo>
                <a:lnTo>
                  <a:pt x="1300879" y="1303679"/>
                </a:lnTo>
                <a:lnTo>
                  <a:pt x="1301196" y="1299877"/>
                </a:lnTo>
                <a:lnTo>
                  <a:pt x="1302461" y="1291639"/>
                </a:lnTo>
                <a:lnTo>
                  <a:pt x="1302778" y="1287837"/>
                </a:lnTo>
                <a:lnTo>
                  <a:pt x="1302461" y="1285619"/>
                </a:lnTo>
                <a:lnTo>
                  <a:pt x="1302145" y="1283718"/>
                </a:lnTo>
                <a:lnTo>
                  <a:pt x="1298664" y="1272946"/>
                </a:lnTo>
                <a:lnTo>
                  <a:pt x="1294866" y="1262173"/>
                </a:lnTo>
                <a:lnTo>
                  <a:pt x="1290119" y="1252035"/>
                </a:lnTo>
                <a:lnTo>
                  <a:pt x="1285056" y="1241896"/>
                </a:lnTo>
                <a:lnTo>
                  <a:pt x="1279043" y="1232391"/>
                </a:lnTo>
                <a:lnTo>
                  <a:pt x="1273030" y="1222886"/>
                </a:lnTo>
                <a:lnTo>
                  <a:pt x="1266068" y="1213698"/>
                </a:lnTo>
                <a:lnTo>
                  <a:pt x="1259106" y="1205143"/>
                </a:lnTo>
                <a:lnTo>
                  <a:pt x="1254992" y="1199757"/>
                </a:lnTo>
                <a:lnTo>
                  <a:pt x="1250878" y="1195005"/>
                </a:lnTo>
                <a:lnTo>
                  <a:pt x="1242333" y="1185500"/>
                </a:lnTo>
                <a:lnTo>
                  <a:pt x="1238219" y="1180747"/>
                </a:lnTo>
                <a:lnTo>
                  <a:pt x="1234422" y="1175361"/>
                </a:lnTo>
                <a:lnTo>
                  <a:pt x="1231257" y="1169658"/>
                </a:lnTo>
                <a:lnTo>
                  <a:pt x="1228725" y="1163638"/>
                </a:lnTo>
                <a:close/>
                <a:moveTo>
                  <a:pt x="2677108" y="1145457"/>
                </a:moveTo>
                <a:lnTo>
                  <a:pt x="2676155" y="1145774"/>
                </a:lnTo>
                <a:lnTo>
                  <a:pt x="2674568" y="1146727"/>
                </a:lnTo>
                <a:lnTo>
                  <a:pt x="2672664" y="1147997"/>
                </a:lnTo>
                <a:lnTo>
                  <a:pt x="2671711" y="1149902"/>
                </a:lnTo>
                <a:lnTo>
                  <a:pt x="2671077" y="1151808"/>
                </a:lnTo>
                <a:lnTo>
                  <a:pt x="2670759" y="1154348"/>
                </a:lnTo>
                <a:lnTo>
                  <a:pt x="2671077" y="1156254"/>
                </a:lnTo>
                <a:lnTo>
                  <a:pt x="2671711" y="1158159"/>
                </a:lnTo>
                <a:lnTo>
                  <a:pt x="2672981" y="1158794"/>
                </a:lnTo>
                <a:lnTo>
                  <a:pt x="2674251" y="1159112"/>
                </a:lnTo>
                <a:lnTo>
                  <a:pt x="2675520" y="1158794"/>
                </a:lnTo>
                <a:lnTo>
                  <a:pt x="2676790" y="1158476"/>
                </a:lnTo>
                <a:lnTo>
                  <a:pt x="2678060" y="1157841"/>
                </a:lnTo>
                <a:lnTo>
                  <a:pt x="2679329" y="1156571"/>
                </a:lnTo>
                <a:lnTo>
                  <a:pt x="2680917" y="1154348"/>
                </a:lnTo>
                <a:lnTo>
                  <a:pt x="2681551" y="1152760"/>
                </a:lnTo>
                <a:lnTo>
                  <a:pt x="2682186" y="1151490"/>
                </a:lnTo>
                <a:lnTo>
                  <a:pt x="2682504" y="1150537"/>
                </a:lnTo>
                <a:lnTo>
                  <a:pt x="2682504" y="1148950"/>
                </a:lnTo>
                <a:lnTo>
                  <a:pt x="2681551" y="1147997"/>
                </a:lnTo>
                <a:lnTo>
                  <a:pt x="2680917" y="1147044"/>
                </a:lnTo>
                <a:lnTo>
                  <a:pt x="2679964" y="1146092"/>
                </a:lnTo>
                <a:lnTo>
                  <a:pt x="2678695" y="1145457"/>
                </a:lnTo>
                <a:lnTo>
                  <a:pt x="2677108" y="1145457"/>
                </a:lnTo>
                <a:close/>
                <a:moveTo>
                  <a:pt x="2238000" y="1124192"/>
                </a:moveTo>
                <a:lnTo>
                  <a:pt x="2234223" y="1126738"/>
                </a:lnTo>
                <a:lnTo>
                  <a:pt x="2230131" y="1128966"/>
                </a:lnTo>
                <a:lnTo>
                  <a:pt x="2222263" y="1132467"/>
                </a:lnTo>
                <a:lnTo>
                  <a:pt x="2205897" y="1139151"/>
                </a:lnTo>
                <a:lnTo>
                  <a:pt x="2214080" y="1139469"/>
                </a:lnTo>
                <a:lnTo>
                  <a:pt x="2222263" y="1139469"/>
                </a:lnTo>
                <a:lnTo>
                  <a:pt x="2238944" y="1139469"/>
                </a:lnTo>
                <a:lnTo>
                  <a:pt x="2238000" y="1124192"/>
                </a:lnTo>
                <a:close/>
                <a:moveTo>
                  <a:pt x="2363815" y="1111477"/>
                </a:moveTo>
                <a:lnTo>
                  <a:pt x="2362863" y="1111795"/>
                </a:lnTo>
                <a:lnTo>
                  <a:pt x="2361911" y="1112112"/>
                </a:lnTo>
                <a:lnTo>
                  <a:pt x="2361276" y="1113065"/>
                </a:lnTo>
                <a:lnTo>
                  <a:pt x="2360959" y="1114335"/>
                </a:lnTo>
                <a:lnTo>
                  <a:pt x="2360641" y="1115288"/>
                </a:lnTo>
                <a:lnTo>
                  <a:pt x="2360006" y="1116558"/>
                </a:lnTo>
                <a:lnTo>
                  <a:pt x="2360641" y="1119734"/>
                </a:lnTo>
                <a:lnTo>
                  <a:pt x="2361594" y="1122592"/>
                </a:lnTo>
                <a:lnTo>
                  <a:pt x="2362228" y="1123544"/>
                </a:lnTo>
                <a:lnTo>
                  <a:pt x="2363181" y="1124497"/>
                </a:lnTo>
                <a:lnTo>
                  <a:pt x="2364450" y="1125767"/>
                </a:lnTo>
                <a:lnTo>
                  <a:pt x="2365403" y="1126085"/>
                </a:lnTo>
                <a:lnTo>
                  <a:pt x="2366355" y="1125767"/>
                </a:lnTo>
                <a:lnTo>
                  <a:pt x="2366990" y="1125132"/>
                </a:lnTo>
                <a:lnTo>
                  <a:pt x="2368577" y="1123862"/>
                </a:lnTo>
                <a:lnTo>
                  <a:pt x="2369212" y="1122274"/>
                </a:lnTo>
                <a:lnTo>
                  <a:pt x="2369529" y="1120051"/>
                </a:lnTo>
                <a:lnTo>
                  <a:pt x="2369529" y="1118146"/>
                </a:lnTo>
                <a:lnTo>
                  <a:pt x="2369212" y="1115923"/>
                </a:lnTo>
                <a:lnTo>
                  <a:pt x="2367942" y="1114018"/>
                </a:lnTo>
                <a:lnTo>
                  <a:pt x="2366990" y="1112430"/>
                </a:lnTo>
                <a:lnTo>
                  <a:pt x="2365403" y="1111795"/>
                </a:lnTo>
                <a:lnTo>
                  <a:pt x="2363815" y="1111477"/>
                </a:lnTo>
                <a:close/>
                <a:moveTo>
                  <a:pt x="3525839" y="1101726"/>
                </a:moveTo>
                <a:lnTo>
                  <a:pt x="3524897" y="1106160"/>
                </a:lnTo>
                <a:lnTo>
                  <a:pt x="3523640" y="1110277"/>
                </a:lnTo>
                <a:lnTo>
                  <a:pt x="3520500" y="1118828"/>
                </a:lnTo>
                <a:lnTo>
                  <a:pt x="3517045" y="1126745"/>
                </a:lnTo>
                <a:lnTo>
                  <a:pt x="3512648" y="1134663"/>
                </a:lnTo>
                <a:lnTo>
                  <a:pt x="3508251" y="1142264"/>
                </a:lnTo>
                <a:lnTo>
                  <a:pt x="3502911" y="1149864"/>
                </a:lnTo>
                <a:lnTo>
                  <a:pt x="3493175" y="1164116"/>
                </a:lnTo>
                <a:lnTo>
                  <a:pt x="3488464" y="1171083"/>
                </a:lnTo>
                <a:lnTo>
                  <a:pt x="3483439" y="1178367"/>
                </a:lnTo>
                <a:lnTo>
                  <a:pt x="3474959" y="1192936"/>
                </a:lnTo>
                <a:lnTo>
                  <a:pt x="3470562" y="1199586"/>
                </a:lnTo>
                <a:lnTo>
                  <a:pt x="3465851" y="1206870"/>
                </a:lnTo>
                <a:lnTo>
                  <a:pt x="3461139" y="1213838"/>
                </a:lnTo>
                <a:lnTo>
                  <a:pt x="3455800" y="1220488"/>
                </a:lnTo>
                <a:lnTo>
                  <a:pt x="3454230" y="1222389"/>
                </a:lnTo>
                <a:lnTo>
                  <a:pt x="3452659" y="1224289"/>
                </a:lnTo>
                <a:lnTo>
                  <a:pt x="3450461" y="1225556"/>
                </a:lnTo>
                <a:lnTo>
                  <a:pt x="3447948" y="1226189"/>
                </a:lnTo>
                <a:lnTo>
                  <a:pt x="3445750" y="1226822"/>
                </a:lnTo>
                <a:lnTo>
                  <a:pt x="3443237" y="1227139"/>
                </a:lnTo>
                <a:lnTo>
                  <a:pt x="3441039" y="1227139"/>
                </a:lnTo>
                <a:lnTo>
                  <a:pt x="3438526" y="1227139"/>
                </a:lnTo>
                <a:lnTo>
                  <a:pt x="3439154" y="1223972"/>
                </a:lnTo>
                <a:lnTo>
                  <a:pt x="3440096" y="1220488"/>
                </a:lnTo>
                <a:lnTo>
                  <a:pt x="3441667" y="1217321"/>
                </a:lnTo>
                <a:lnTo>
                  <a:pt x="3442923" y="1214471"/>
                </a:lnTo>
                <a:lnTo>
                  <a:pt x="3446064" y="1208771"/>
                </a:lnTo>
                <a:lnTo>
                  <a:pt x="3449833" y="1202753"/>
                </a:lnTo>
                <a:lnTo>
                  <a:pt x="3457685" y="1192302"/>
                </a:lnTo>
                <a:lnTo>
                  <a:pt x="3461454" y="1186285"/>
                </a:lnTo>
                <a:lnTo>
                  <a:pt x="3464908" y="1180901"/>
                </a:lnTo>
                <a:lnTo>
                  <a:pt x="3469305" y="1173934"/>
                </a:lnTo>
                <a:lnTo>
                  <a:pt x="3473702" y="1166966"/>
                </a:lnTo>
                <a:lnTo>
                  <a:pt x="3483125" y="1154298"/>
                </a:lnTo>
                <a:lnTo>
                  <a:pt x="3493175" y="1141314"/>
                </a:lnTo>
                <a:lnTo>
                  <a:pt x="3497572" y="1134346"/>
                </a:lnTo>
                <a:lnTo>
                  <a:pt x="3501655" y="1127379"/>
                </a:lnTo>
                <a:lnTo>
                  <a:pt x="3506366" y="1119461"/>
                </a:lnTo>
                <a:lnTo>
                  <a:pt x="3508879" y="1115661"/>
                </a:lnTo>
                <a:lnTo>
                  <a:pt x="3511077" y="1111861"/>
                </a:lnTo>
                <a:lnTo>
                  <a:pt x="3514218" y="1108377"/>
                </a:lnTo>
                <a:lnTo>
                  <a:pt x="3517673" y="1105526"/>
                </a:lnTo>
                <a:lnTo>
                  <a:pt x="3519557" y="1104260"/>
                </a:lnTo>
                <a:lnTo>
                  <a:pt x="3521442" y="1103310"/>
                </a:lnTo>
                <a:lnTo>
                  <a:pt x="3523640" y="1102359"/>
                </a:lnTo>
                <a:lnTo>
                  <a:pt x="3525839" y="1101726"/>
                </a:lnTo>
                <a:close/>
                <a:moveTo>
                  <a:pt x="458480" y="1101725"/>
                </a:moveTo>
                <a:lnTo>
                  <a:pt x="464835" y="1102359"/>
                </a:lnTo>
                <a:lnTo>
                  <a:pt x="471190" y="1102676"/>
                </a:lnTo>
                <a:lnTo>
                  <a:pt x="477227" y="1103628"/>
                </a:lnTo>
                <a:lnTo>
                  <a:pt x="483582" y="1104262"/>
                </a:lnTo>
                <a:lnTo>
                  <a:pt x="495974" y="1107116"/>
                </a:lnTo>
                <a:lnTo>
                  <a:pt x="508048" y="1110287"/>
                </a:lnTo>
                <a:lnTo>
                  <a:pt x="520123" y="1113458"/>
                </a:lnTo>
                <a:lnTo>
                  <a:pt x="543954" y="1120751"/>
                </a:lnTo>
                <a:lnTo>
                  <a:pt x="564607" y="1128044"/>
                </a:lnTo>
                <a:lnTo>
                  <a:pt x="584943" y="1135971"/>
                </a:lnTo>
                <a:lnTo>
                  <a:pt x="605278" y="1144216"/>
                </a:lnTo>
                <a:lnTo>
                  <a:pt x="625296" y="1152777"/>
                </a:lnTo>
                <a:lnTo>
                  <a:pt x="635146" y="1157851"/>
                </a:lnTo>
                <a:lnTo>
                  <a:pt x="644996" y="1162607"/>
                </a:lnTo>
                <a:lnTo>
                  <a:pt x="654846" y="1167363"/>
                </a:lnTo>
                <a:lnTo>
                  <a:pt x="664061" y="1172437"/>
                </a:lnTo>
                <a:lnTo>
                  <a:pt x="673911" y="1178145"/>
                </a:lnTo>
                <a:lnTo>
                  <a:pt x="683126" y="1183852"/>
                </a:lnTo>
                <a:lnTo>
                  <a:pt x="692022" y="1189877"/>
                </a:lnTo>
                <a:lnTo>
                  <a:pt x="700919" y="1195902"/>
                </a:lnTo>
                <a:lnTo>
                  <a:pt x="731423" y="1217781"/>
                </a:lnTo>
                <a:lnTo>
                  <a:pt x="746357" y="1228562"/>
                </a:lnTo>
                <a:lnTo>
                  <a:pt x="760655" y="1239978"/>
                </a:lnTo>
                <a:lnTo>
                  <a:pt x="775271" y="1251710"/>
                </a:lnTo>
                <a:lnTo>
                  <a:pt x="789570" y="1263760"/>
                </a:lnTo>
                <a:lnTo>
                  <a:pt x="803551" y="1275809"/>
                </a:lnTo>
                <a:lnTo>
                  <a:pt x="817214" y="1288810"/>
                </a:lnTo>
                <a:lnTo>
                  <a:pt x="827699" y="1299591"/>
                </a:lnTo>
                <a:lnTo>
                  <a:pt x="838503" y="1310690"/>
                </a:lnTo>
                <a:lnTo>
                  <a:pt x="843269" y="1316397"/>
                </a:lnTo>
                <a:lnTo>
                  <a:pt x="848035" y="1322105"/>
                </a:lnTo>
                <a:lnTo>
                  <a:pt x="852801" y="1328447"/>
                </a:lnTo>
                <a:lnTo>
                  <a:pt x="857250" y="1334789"/>
                </a:lnTo>
                <a:lnTo>
                  <a:pt x="857885" y="1336057"/>
                </a:lnTo>
                <a:lnTo>
                  <a:pt x="858520" y="1337326"/>
                </a:lnTo>
                <a:lnTo>
                  <a:pt x="858838" y="1338594"/>
                </a:lnTo>
                <a:lnTo>
                  <a:pt x="858838" y="1340179"/>
                </a:lnTo>
                <a:lnTo>
                  <a:pt x="858520" y="1343033"/>
                </a:lnTo>
                <a:lnTo>
                  <a:pt x="857567" y="1345570"/>
                </a:lnTo>
                <a:lnTo>
                  <a:pt x="856932" y="1346521"/>
                </a:lnTo>
                <a:lnTo>
                  <a:pt x="855661" y="1347473"/>
                </a:lnTo>
                <a:lnTo>
                  <a:pt x="854708" y="1348741"/>
                </a:lnTo>
                <a:lnTo>
                  <a:pt x="853754" y="1349058"/>
                </a:lnTo>
                <a:lnTo>
                  <a:pt x="852166" y="1349375"/>
                </a:lnTo>
                <a:lnTo>
                  <a:pt x="850895" y="1349375"/>
                </a:lnTo>
                <a:lnTo>
                  <a:pt x="849624" y="1349058"/>
                </a:lnTo>
                <a:lnTo>
                  <a:pt x="847717" y="1348424"/>
                </a:lnTo>
                <a:lnTo>
                  <a:pt x="843904" y="1344619"/>
                </a:lnTo>
                <a:lnTo>
                  <a:pt x="839774" y="1340814"/>
                </a:lnTo>
                <a:lnTo>
                  <a:pt x="836278" y="1336691"/>
                </a:lnTo>
                <a:lnTo>
                  <a:pt x="833101" y="1332569"/>
                </a:lnTo>
                <a:lnTo>
                  <a:pt x="825793" y="1324325"/>
                </a:lnTo>
                <a:lnTo>
                  <a:pt x="822298" y="1320202"/>
                </a:lnTo>
                <a:lnTo>
                  <a:pt x="818485" y="1315763"/>
                </a:lnTo>
                <a:lnTo>
                  <a:pt x="807046" y="1303397"/>
                </a:lnTo>
                <a:lnTo>
                  <a:pt x="794972" y="1291347"/>
                </a:lnTo>
                <a:lnTo>
                  <a:pt x="782580" y="1279615"/>
                </a:lnTo>
                <a:lnTo>
                  <a:pt x="769870" y="1268199"/>
                </a:lnTo>
                <a:lnTo>
                  <a:pt x="756525" y="1257418"/>
                </a:lnTo>
                <a:lnTo>
                  <a:pt x="743179" y="1246637"/>
                </a:lnTo>
                <a:lnTo>
                  <a:pt x="715853" y="1226026"/>
                </a:lnTo>
                <a:lnTo>
                  <a:pt x="703143" y="1216196"/>
                </a:lnTo>
                <a:lnTo>
                  <a:pt x="689798" y="1207000"/>
                </a:lnTo>
                <a:lnTo>
                  <a:pt x="676135" y="1198439"/>
                </a:lnTo>
                <a:lnTo>
                  <a:pt x="662472" y="1190194"/>
                </a:lnTo>
                <a:lnTo>
                  <a:pt x="648174" y="1182267"/>
                </a:lnTo>
                <a:lnTo>
                  <a:pt x="634193" y="1174657"/>
                </a:lnTo>
                <a:lnTo>
                  <a:pt x="619577" y="1167681"/>
                </a:lnTo>
                <a:lnTo>
                  <a:pt x="604643" y="1161022"/>
                </a:lnTo>
                <a:lnTo>
                  <a:pt x="572233" y="1147387"/>
                </a:lnTo>
                <a:lnTo>
                  <a:pt x="556028" y="1140728"/>
                </a:lnTo>
                <a:lnTo>
                  <a:pt x="539823" y="1134703"/>
                </a:lnTo>
                <a:lnTo>
                  <a:pt x="523300" y="1128678"/>
                </a:lnTo>
                <a:lnTo>
                  <a:pt x="506142" y="1123287"/>
                </a:lnTo>
                <a:lnTo>
                  <a:pt x="489301" y="1118531"/>
                </a:lnTo>
                <a:lnTo>
                  <a:pt x="481040" y="1116311"/>
                </a:lnTo>
                <a:lnTo>
                  <a:pt x="472461" y="1114726"/>
                </a:lnTo>
                <a:lnTo>
                  <a:pt x="465153" y="1112823"/>
                </a:lnTo>
                <a:lnTo>
                  <a:pt x="461340" y="1112189"/>
                </a:lnTo>
                <a:lnTo>
                  <a:pt x="457845" y="1111238"/>
                </a:lnTo>
                <a:lnTo>
                  <a:pt x="454350" y="1109652"/>
                </a:lnTo>
                <a:lnTo>
                  <a:pt x="451490" y="1108067"/>
                </a:lnTo>
                <a:lnTo>
                  <a:pt x="448630" y="1105530"/>
                </a:lnTo>
                <a:lnTo>
                  <a:pt x="447359" y="1104262"/>
                </a:lnTo>
                <a:lnTo>
                  <a:pt x="446088" y="1102676"/>
                </a:lnTo>
                <a:lnTo>
                  <a:pt x="452443" y="1102359"/>
                </a:lnTo>
                <a:lnTo>
                  <a:pt x="458480" y="1101725"/>
                </a:lnTo>
                <a:close/>
                <a:moveTo>
                  <a:pt x="290177" y="1092200"/>
                </a:moveTo>
                <a:lnTo>
                  <a:pt x="294300" y="1092200"/>
                </a:lnTo>
                <a:lnTo>
                  <a:pt x="298740" y="1092200"/>
                </a:lnTo>
                <a:lnTo>
                  <a:pt x="307303" y="1093471"/>
                </a:lnTo>
                <a:lnTo>
                  <a:pt x="316183" y="1095060"/>
                </a:lnTo>
                <a:lnTo>
                  <a:pt x="325063" y="1096967"/>
                </a:lnTo>
                <a:lnTo>
                  <a:pt x="333944" y="1098873"/>
                </a:lnTo>
                <a:lnTo>
                  <a:pt x="342507" y="1100462"/>
                </a:lnTo>
                <a:lnTo>
                  <a:pt x="365025" y="1105865"/>
                </a:lnTo>
                <a:lnTo>
                  <a:pt x="386908" y="1111585"/>
                </a:lnTo>
                <a:lnTo>
                  <a:pt x="409109" y="1117940"/>
                </a:lnTo>
                <a:lnTo>
                  <a:pt x="430675" y="1124932"/>
                </a:lnTo>
                <a:lnTo>
                  <a:pt x="452559" y="1132558"/>
                </a:lnTo>
                <a:lnTo>
                  <a:pt x="473808" y="1141138"/>
                </a:lnTo>
                <a:lnTo>
                  <a:pt x="495375" y="1150354"/>
                </a:lnTo>
                <a:lnTo>
                  <a:pt x="515990" y="1159887"/>
                </a:lnTo>
                <a:lnTo>
                  <a:pt x="536605" y="1170056"/>
                </a:lnTo>
                <a:lnTo>
                  <a:pt x="556903" y="1180861"/>
                </a:lnTo>
                <a:lnTo>
                  <a:pt x="576566" y="1192619"/>
                </a:lnTo>
                <a:lnTo>
                  <a:pt x="596230" y="1204695"/>
                </a:lnTo>
                <a:lnTo>
                  <a:pt x="615259" y="1217724"/>
                </a:lnTo>
                <a:lnTo>
                  <a:pt x="634288" y="1231070"/>
                </a:lnTo>
                <a:lnTo>
                  <a:pt x="652049" y="1245053"/>
                </a:lnTo>
                <a:lnTo>
                  <a:pt x="670126" y="1259671"/>
                </a:lnTo>
                <a:lnTo>
                  <a:pt x="691693" y="1279055"/>
                </a:lnTo>
                <a:lnTo>
                  <a:pt x="713576" y="1299076"/>
                </a:lnTo>
                <a:lnTo>
                  <a:pt x="734826" y="1318778"/>
                </a:lnTo>
                <a:lnTo>
                  <a:pt x="756075" y="1338798"/>
                </a:lnTo>
                <a:lnTo>
                  <a:pt x="798573" y="1379474"/>
                </a:lnTo>
                <a:lnTo>
                  <a:pt x="840438" y="1420468"/>
                </a:lnTo>
                <a:lnTo>
                  <a:pt x="842658" y="1423010"/>
                </a:lnTo>
                <a:lnTo>
                  <a:pt x="845195" y="1426188"/>
                </a:lnTo>
                <a:lnTo>
                  <a:pt x="848049" y="1429048"/>
                </a:lnTo>
                <a:lnTo>
                  <a:pt x="850269" y="1432226"/>
                </a:lnTo>
                <a:lnTo>
                  <a:pt x="852489" y="1435086"/>
                </a:lnTo>
                <a:lnTo>
                  <a:pt x="853124" y="1436993"/>
                </a:lnTo>
                <a:lnTo>
                  <a:pt x="853758" y="1438582"/>
                </a:lnTo>
                <a:lnTo>
                  <a:pt x="854075" y="1440488"/>
                </a:lnTo>
                <a:lnTo>
                  <a:pt x="854075" y="1442395"/>
                </a:lnTo>
                <a:lnTo>
                  <a:pt x="853758" y="1444302"/>
                </a:lnTo>
                <a:lnTo>
                  <a:pt x="853124" y="1446208"/>
                </a:lnTo>
                <a:lnTo>
                  <a:pt x="852807" y="1447797"/>
                </a:lnTo>
                <a:lnTo>
                  <a:pt x="851538" y="1448751"/>
                </a:lnTo>
                <a:lnTo>
                  <a:pt x="850904" y="1449704"/>
                </a:lnTo>
                <a:lnTo>
                  <a:pt x="849635" y="1450340"/>
                </a:lnTo>
                <a:lnTo>
                  <a:pt x="848684" y="1450657"/>
                </a:lnTo>
                <a:lnTo>
                  <a:pt x="847098" y="1450975"/>
                </a:lnTo>
                <a:lnTo>
                  <a:pt x="844878" y="1450975"/>
                </a:lnTo>
                <a:lnTo>
                  <a:pt x="842023" y="1450657"/>
                </a:lnTo>
                <a:lnTo>
                  <a:pt x="839486" y="1449386"/>
                </a:lnTo>
                <a:lnTo>
                  <a:pt x="837266" y="1448115"/>
                </a:lnTo>
                <a:lnTo>
                  <a:pt x="835363" y="1445891"/>
                </a:lnTo>
                <a:lnTo>
                  <a:pt x="823628" y="1431908"/>
                </a:lnTo>
                <a:lnTo>
                  <a:pt x="811577" y="1418244"/>
                </a:lnTo>
                <a:lnTo>
                  <a:pt x="799208" y="1405215"/>
                </a:lnTo>
                <a:lnTo>
                  <a:pt x="792865" y="1398859"/>
                </a:lnTo>
                <a:lnTo>
                  <a:pt x="786204" y="1392821"/>
                </a:lnTo>
                <a:lnTo>
                  <a:pt x="746560" y="1353416"/>
                </a:lnTo>
                <a:lnTo>
                  <a:pt x="726897" y="1334032"/>
                </a:lnTo>
                <a:lnTo>
                  <a:pt x="706599" y="1314647"/>
                </a:lnTo>
                <a:lnTo>
                  <a:pt x="686301" y="1295580"/>
                </a:lnTo>
                <a:lnTo>
                  <a:pt x="665052" y="1277149"/>
                </a:lnTo>
                <a:lnTo>
                  <a:pt x="654586" y="1267933"/>
                </a:lnTo>
                <a:lnTo>
                  <a:pt x="643803" y="1259353"/>
                </a:lnTo>
                <a:lnTo>
                  <a:pt x="632702" y="1250455"/>
                </a:lnTo>
                <a:lnTo>
                  <a:pt x="621602" y="1242193"/>
                </a:lnTo>
                <a:lnTo>
                  <a:pt x="605744" y="1229799"/>
                </a:lnTo>
                <a:lnTo>
                  <a:pt x="589569" y="1218041"/>
                </a:lnTo>
                <a:lnTo>
                  <a:pt x="573077" y="1206919"/>
                </a:lnTo>
                <a:lnTo>
                  <a:pt x="556268" y="1196432"/>
                </a:lnTo>
                <a:lnTo>
                  <a:pt x="539142" y="1186581"/>
                </a:lnTo>
                <a:lnTo>
                  <a:pt x="521381" y="1177365"/>
                </a:lnTo>
                <a:lnTo>
                  <a:pt x="503621" y="1168150"/>
                </a:lnTo>
                <a:lnTo>
                  <a:pt x="485226" y="1159887"/>
                </a:lnTo>
                <a:lnTo>
                  <a:pt x="466831" y="1152261"/>
                </a:lnTo>
                <a:lnTo>
                  <a:pt x="448119" y="1144952"/>
                </a:lnTo>
                <a:lnTo>
                  <a:pt x="429407" y="1138278"/>
                </a:lnTo>
                <a:lnTo>
                  <a:pt x="410378" y="1131605"/>
                </a:lnTo>
                <a:lnTo>
                  <a:pt x="391348" y="1125885"/>
                </a:lnTo>
                <a:lnTo>
                  <a:pt x="372319" y="1120165"/>
                </a:lnTo>
                <a:lnTo>
                  <a:pt x="352973" y="1115080"/>
                </a:lnTo>
                <a:lnTo>
                  <a:pt x="333627" y="1110314"/>
                </a:lnTo>
                <a:lnTo>
                  <a:pt x="326015" y="1108407"/>
                </a:lnTo>
                <a:lnTo>
                  <a:pt x="318403" y="1106818"/>
                </a:lnTo>
                <a:lnTo>
                  <a:pt x="302863" y="1104276"/>
                </a:lnTo>
                <a:lnTo>
                  <a:pt x="294934" y="1103005"/>
                </a:lnTo>
                <a:lnTo>
                  <a:pt x="287322" y="1100780"/>
                </a:lnTo>
                <a:lnTo>
                  <a:pt x="280028" y="1098556"/>
                </a:lnTo>
                <a:lnTo>
                  <a:pt x="273050" y="1095696"/>
                </a:lnTo>
                <a:lnTo>
                  <a:pt x="277173" y="1094425"/>
                </a:lnTo>
                <a:lnTo>
                  <a:pt x="281613" y="1093153"/>
                </a:lnTo>
                <a:lnTo>
                  <a:pt x="285736" y="1092518"/>
                </a:lnTo>
                <a:lnTo>
                  <a:pt x="290177" y="1092200"/>
                </a:lnTo>
                <a:close/>
                <a:moveTo>
                  <a:pt x="2357785" y="1083531"/>
                </a:moveTo>
                <a:lnTo>
                  <a:pt x="2341914" y="1085437"/>
                </a:lnTo>
                <a:lnTo>
                  <a:pt x="2355245" y="1104808"/>
                </a:lnTo>
                <a:lnTo>
                  <a:pt x="2357785" y="1083531"/>
                </a:lnTo>
                <a:close/>
                <a:moveTo>
                  <a:pt x="2363815" y="1056538"/>
                </a:moveTo>
                <a:lnTo>
                  <a:pt x="2357785" y="1077180"/>
                </a:lnTo>
                <a:lnTo>
                  <a:pt x="2370799" y="1075275"/>
                </a:lnTo>
                <a:lnTo>
                  <a:pt x="2373655" y="1079721"/>
                </a:lnTo>
                <a:lnTo>
                  <a:pt x="2376830" y="1083531"/>
                </a:lnTo>
                <a:lnTo>
                  <a:pt x="2378417" y="1085119"/>
                </a:lnTo>
                <a:lnTo>
                  <a:pt x="2380321" y="1087025"/>
                </a:lnTo>
                <a:lnTo>
                  <a:pt x="2382226" y="1088613"/>
                </a:lnTo>
                <a:lnTo>
                  <a:pt x="2384765" y="1089883"/>
                </a:lnTo>
                <a:lnTo>
                  <a:pt x="2382543" y="1085119"/>
                </a:lnTo>
                <a:lnTo>
                  <a:pt x="2380639" y="1080673"/>
                </a:lnTo>
                <a:lnTo>
                  <a:pt x="2378099" y="1076545"/>
                </a:lnTo>
                <a:lnTo>
                  <a:pt x="2375243" y="1072416"/>
                </a:lnTo>
                <a:lnTo>
                  <a:pt x="2369846" y="1064477"/>
                </a:lnTo>
                <a:lnTo>
                  <a:pt x="2363815" y="1056538"/>
                </a:lnTo>
                <a:close/>
                <a:moveTo>
                  <a:pt x="1917208" y="1045106"/>
                </a:moveTo>
                <a:lnTo>
                  <a:pt x="1915303" y="1050822"/>
                </a:lnTo>
                <a:lnTo>
                  <a:pt x="1913716" y="1055903"/>
                </a:lnTo>
                <a:lnTo>
                  <a:pt x="1912446" y="1061302"/>
                </a:lnTo>
                <a:lnTo>
                  <a:pt x="1911177" y="1067018"/>
                </a:lnTo>
                <a:lnTo>
                  <a:pt x="1910225" y="1072416"/>
                </a:lnTo>
                <a:lnTo>
                  <a:pt x="1909590" y="1078133"/>
                </a:lnTo>
                <a:lnTo>
                  <a:pt x="1909272" y="1083531"/>
                </a:lnTo>
                <a:lnTo>
                  <a:pt x="1909590" y="1088930"/>
                </a:lnTo>
                <a:lnTo>
                  <a:pt x="1911177" y="1083849"/>
                </a:lnTo>
                <a:lnTo>
                  <a:pt x="1913081" y="1078450"/>
                </a:lnTo>
                <a:lnTo>
                  <a:pt x="1914351" y="1073052"/>
                </a:lnTo>
                <a:lnTo>
                  <a:pt x="1915303" y="1067653"/>
                </a:lnTo>
                <a:lnTo>
                  <a:pt x="1916255" y="1062255"/>
                </a:lnTo>
                <a:lnTo>
                  <a:pt x="1916890" y="1056538"/>
                </a:lnTo>
                <a:lnTo>
                  <a:pt x="1917208" y="1045106"/>
                </a:lnTo>
                <a:close/>
                <a:moveTo>
                  <a:pt x="2164081" y="1039814"/>
                </a:moveTo>
                <a:lnTo>
                  <a:pt x="2166939" y="1039814"/>
                </a:lnTo>
                <a:lnTo>
                  <a:pt x="2169796" y="1039814"/>
                </a:lnTo>
                <a:lnTo>
                  <a:pt x="2169796" y="1042018"/>
                </a:lnTo>
                <a:lnTo>
                  <a:pt x="2170749" y="1044536"/>
                </a:lnTo>
                <a:lnTo>
                  <a:pt x="2171701" y="1049574"/>
                </a:lnTo>
                <a:lnTo>
                  <a:pt x="2171701" y="1052092"/>
                </a:lnTo>
                <a:lnTo>
                  <a:pt x="2171384" y="1054611"/>
                </a:lnTo>
                <a:lnTo>
                  <a:pt x="2170749" y="1055555"/>
                </a:lnTo>
                <a:lnTo>
                  <a:pt x="2169796" y="1056500"/>
                </a:lnTo>
                <a:lnTo>
                  <a:pt x="2168844" y="1057444"/>
                </a:lnTo>
                <a:lnTo>
                  <a:pt x="2167891" y="1058389"/>
                </a:lnTo>
                <a:lnTo>
                  <a:pt x="2164399" y="1060907"/>
                </a:lnTo>
                <a:lnTo>
                  <a:pt x="2161541" y="1064055"/>
                </a:lnTo>
                <a:lnTo>
                  <a:pt x="2158684" y="1067204"/>
                </a:lnTo>
                <a:lnTo>
                  <a:pt x="2155826" y="1070352"/>
                </a:lnTo>
                <a:lnTo>
                  <a:pt x="2151064" y="1076963"/>
                </a:lnTo>
                <a:lnTo>
                  <a:pt x="2146619" y="1084204"/>
                </a:lnTo>
                <a:lnTo>
                  <a:pt x="2142491" y="1091445"/>
                </a:lnTo>
                <a:lnTo>
                  <a:pt x="2138681" y="1099316"/>
                </a:lnTo>
                <a:lnTo>
                  <a:pt x="2131061" y="1114427"/>
                </a:lnTo>
                <a:lnTo>
                  <a:pt x="2120901" y="1106871"/>
                </a:lnTo>
                <a:lnTo>
                  <a:pt x="2123124" y="1099001"/>
                </a:lnTo>
                <a:lnTo>
                  <a:pt x="2125346" y="1091445"/>
                </a:lnTo>
                <a:lnTo>
                  <a:pt x="2128839" y="1083889"/>
                </a:lnTo>
                <a:lnTo>
                  <a:pt x="2132331" y="1076334"/>
                </a:lnTo>
                <a:lnTo>
                  <a:pt x="2136459" y="1069093"/>
                </a:lnTo>
                <a:lnTo>
                  <a:pt x="2140586" y="1062481"/>
                </a:lnTo>
                <a:lnTo>
                  <a:pt x="2149159" y="1048314"/>
                </a:lnTo>
                <a:lnTo>
                  <a:pt x="2151064" y="1045481"/>
                </a:lnTo>
                <a:lnTo>
                  <a:pt x="2152969" y="1043907"/>
                </a:lnTo>
                <a:lnTo>
                  <a:pt x="2155509" y="1042018"/>
                </a:lnTo>
                <a:lnTo>
                  <a:pt x="2158366" y="1041073"/>
                </a:lnTo>
                <a:lnTo>
                  <a:pt x="2160906" y="1040444"/>
                </a:lnTo>
                <a:lnTo>
                  <a:pt x="2164081" y="1039814"/>
                </a:lnTo>
                <a:close/>
                <a:moveTo>
                  <a:pt x="2197084" y="1025526"/>
                </a:moveTo>
                <a:lnTo>
                  <a:pt x="2198658" y="1025526"/>
                </a:lnTo>
                <a:lnTo>
                  <a:pt x="2199917" y="1025526"/>
                </a:lnTo>
                <a:lnTo>
                  <a:pt x="2206211" y="1028072"/>
                </a:lnTo>
                <a:lnTo>
                  <a:pt x="2211877" y="1030937"/>
                </a:lnTo>
                <a:lnTo>
                  <a:pt x="2218171" y="1034438"/>
                </a:lnTo>
                <a:lnTo>
                  <a:pt x="2223522" y="1037939"/>
                </a:lnTo>
                <a:lnTo>
                  <a:pt x="2235167" y="1044941"/>
                </a:lnTo>
                <a:lnTo>
                  <a:pt x="2246497" y="1051943"/>
                </a:lnTo>
                <a:lnTo>
                  <a:pt x="2254680" y="1056717"/>
                </a:lnTo>
                <a:lnTo>
                  <a:pt x="2262549" y="1062446"/>
                </a:lnTo>
                <a:lnTo>
                  <a:pt x="2270417" y="1067857"/>
                </a:lnTo>
                <a:lnTo>
                  <a:pt x="2277656" y="1074222"/>
                </a:lnTo>
                <a:lnTo>
                  <a:pt x="2284580" y="1080588"/>
                </a:lnTo>
                <a:lnTo>
                  <a:pt x="2287728" y="1084089"/>
                </a:lnTo>
                <a:lnTo>
                  <a:pt x="2290875" y="1087908"/>
                </a:lnTo>
                <a:lnTo>
                  <a:pt x="2293707" y="1091409"/>
                </a:lnTo>
                <a:lnTo>
                  <a:pt x="2296540" y="1095547"/>
                </a:lnTo>
                <a:lnTo>
                  <a:pt x="2298743" y="1099685"/>
                </a:lnTo>
                <a:lnTo>
                  <a:pt x="2300946" y="1103822"/>
                </a:lnTo>
                <a:lnTo>
                  <a:pt x="2302205" y="1106687"/>
                </a:lnTo>
                <a:lnTo>
                  <a:pt x="2302835" y="1109551"/>
                </a:lnTo>
                <a:lnTo>
                  <a:pt x="2303150" y="1111779"/>
                </a:lnTo>
                <a:lnTo>
                  <a:pt x="2303464" y="1114643"/>
                </a:lnTo>
                <a:lnTo>
                  <a:pt x="2303464" y="1117508"/>
                </a:lnTo>
                <a:lnTo>
                  <a:pt x="2303150" y="1120054"/>
                </a:lnTo>
                <a:lnTo>
                  <a:pt x="2302520" y="1122919"/>
                </a:lnTo>
                <a:lnTo>
                  <a:pt x="2301891" y="1125465"/>
                </a:lnTo>
                <a:lnTo>
                  <a:pt x="2300946" y="1127693"/>
                </a:lnTo>
                <a:lnTo>
                  <a:pt x="2299373" y="1130557"/>
                </a:lnTo>
                <a:lnTo>
                  <a:pt x="2298114" y="1132467"/>
                </a:lnTo>
                <a:lnTo>
                  <a:pt x="2296540" y="1135013"/>
                </a:lnTo>
                <a:lnTo>
                  <a:pt x="2294337" y="1136923"/>
                </a:lnTo>
                <a:lnTo>
                  <a:pt x="2292449" y="1138832"/>
                </a:lnTo>
                <a:lnTo>
                  <a:pt x="2290245" y="1140424"/>
                </a:lnTo>
                <a:lnTo>
                  <a:pt x="2287728" y="1142015"/>
                </a:lnTo>
                <a:lnTo>
                  <a:pt x="2282692" y="1145198"/>
                </a:lnTo>
                <a:lnTo>
                  <a:pt x="2277341" y="1147426"/>
                </a:lnTo>
                <a:lnTo>
                  <a:pt x="2271676" y="1149654"/>
                </a:lnTo>
                <a:lnTo>
                  <a:pt x="2266326" y="1151245"/>
                </a:lnTo>
                <a:lnTo>
                  <a:pt x="2260975" y="1152837"/>
                </a:lnTo>
                <a:lnTo>
                  <a:pt x="2254995" y="1153791"/>
                </a:lnTo>
                <a:lnTo>
                  <a:pt x="2249330" y="1154746"/>
                </a:lnTo>
                <a:lnTo>
                  <a:pt x="2243350" y="1155065"/>
                </a:lnTo>
                <a:lnTo>
                  <a:pt x="2231390" y="1155701"/>
                </a:lnTo>
                <a:lnTo>
                  <a:pt x="2219745" y="1155701"/>
                </a:lnTo>
                <a:lnTo>
                  <a:pt x="2207785" y="1155065"/>
                </a:lnTo>
                <a:lnTo>
                  <a:pt x="2196140" y="1154428"/>
                </a:lnTo>
                <a:lnTo>
                  <a:pt x="2191419" y="1154110"/>
                </a:lnTo>
                <a:lnTo>
                  <a:pt x="2186383" y="1153473"/>
                </a:lnTo>
                <a:lnTo>
                  <a:pt x="2181347" y="1151882"/>
                </a:lnTo>
                <a:lnTo>
                  <a:pt x="2176941" y="1150609"/>
                </a:lnTo>
                <a:lnTo>
                  <a:pt x="2172220" y="1149017"/>
                </a:lnTo>
                <a:lnTo>
                  <a:pt x="2167814" y="1146789"/>
                </a:lnTo>
                <a:lnTo>
                  <a:pt x="2163408" y="1144880"/>
                </a:lnTo>
                <a:lnTo>
                  <a:pt x="2159001" y="1142334"/>
                </a:lnTo>
                <a:lnTo>
                  <a:pt x="2163093" y="1140424"/>
                </a:lnTo>
                <a:lnTo>
                  <a:pt x="2166870" y="1139151"/>
                </a:lnTo>
                <a:lnTo>
                  <a:pt x="2170961" y="1138514"/>
                </a:lnTo>
                <a:lnTo>
                  <a:pt x="2175053" y="1137878"/>
                </a:lnTo>
                <a:lnTo>
                  <a:pt x="2183551" y="1137559"/>
                </a:lnTo>
                <a:lnTo>
                  <a:pt x="2191734" y="1137559"/>
                </a:lnTo>
                <a:lnTo>
                  <a:pt x="2188901" y="1128966"/>
                </a:lnTo>
                <a:lnTo>
                  <a:pt x="2186698" y="1119418"/>
                </a:lnTo>
                <a:lnTo>
                  <a:pt x="2185439" y="1114643"/>
                </a:lnTo>
                <a:lnTo>
                  <a:pt x="2184809" y="1110188"/>
                </a:lnTo>
                <a:lnTo>
                  <a:pt x="2184495" y="1105413"/>
                </a:lnTo>
                <a:lnTo>
                  <a:pt x="2184180" y="1100321"/>
                </a:lnTo>
                <a:lnTo>
                  <a:pt x="2184180" y="1095547"/>
                </a:lnTo>
                <a:lnTo>
                  <a:pt x="2184809" y="1091091"/>
                </a:lnTo>
                <a:lnTo>
                  <a:pt x="2185754" y="1086635"/>
                </a:lnTo>
                <a:lnTo>
                  <a:pt x="2187327" y="1082498"/>
                </a:lnTo>
                <a:lnTo>
                  <a:pt x="2189216" y="1078360"/>
                </a:lnTo>
                <a:lnTo>
                  <a:pt x="2191734" y="1074541"/>
                </a:lnTo>
                <a:lnTo>
                  <a:pt x="2195196" y="1071040"/>
                </a:lnTo>
                <a:lnTo>
                  <a:pt x="2198972" y="1067857"/>
                </a:lnTo>
                <a:lnTo>
                  <a:pt x="2200231" y="1066902"/>
                </a:lnTo>
                <a:lnTo>
                  <a:pt x="2201490" y="1065947"/>
                </a:lnTo>
                <a:lnTo>
                  <a:pt x="2203064" y="1065311"/>
                </a:lnTo>
                <a:lnTo>
                  <a:pt x="2204638" y="1064674"/>
                </a:lnTo>
                <a:lnTo>
                  <a:pt x="2206211" y="1064674"/>
                </a:lnTo>
                <a:lnTo>
                  <a:pt x="2207785" y="1064674"/>
                </a:lnTo>
                <a:lnTo>
                  <a:pt x="2210932" y="1065629"/>
                </a:lnTo>
                <a:lnTo>
                  <a:pt x="2214080" y="1066584"/>
                </a:lnTo>
                <a:lnTo>
                  <a:pt x="2216912" y="1067857"/>
                </a:lnTo>
                <a:lnTo>
                  <a:pt x="2220060" y="1068812"/>
                </a:lnTo>
                <a:lnTo>
                  <a:pt x="2223207" y="1070085"/>
                </a:lnTo>
                <a:lnTo>
                  <a:pt x="2222892" y="1072313"/>
                </a:lnTo>
                <a:lnTo>
                  <a:pt x="2222578" y="1074222"/>
                </a:lnTo>
                <a:lnTo>
                  <a:pt x="2221948" y="1075814"/>
                </a:lnTo>
                <a:lnTo>
                  <a:pt x="2220689" y="1077723"/>
                </a:lnTo>
                <a:lnTo>
                  <a:pt x="2218801" y="1080270"/>
                </a:lnTo>
                <a:lnTo>
                  <a:pt x="2215653" y="1082816"/>
                </a:lnTo>
                <a:lnTo>
                  <a:pt x="2212506" y="1084725"/>
                </a:lnTo>
                <a:lnTo>
                  <a:pt x="2209359" y="1086635"/>
                </a:lnTo>
                <a:lnTo>
                  <a:pt x="2206211" y="1088545"/>
                </a:lnTo>
                <a:lnTo>
                  <a:pt x="2202749" y="1090455"/>
                </a:lnTo>
                <a:lnTo>
                  <a:pt x="2202435" y="1096183"/>
                </a:lnTo>
                <a:lnTo>
                  <a:pt x="2202435" y="1101912"/>
                </a:lnTo>
                <a:lnTo>
                  <a:pt x="2202749" y="1113052"/>
                </a:lnTo>
                <a:lnTo>
                  <a:pt x="2213136" y="1110188"/>
                </a:lnTo>
                <a:lnTo>
                  <a:pt x="2223836" y="1106687"/>
                </a:lnTo>
                <a:lnTo>
                  <a:pt x="2224466" y="1101594"/>
                </a:lnTo>
                <a:lnTo>
                  <a:pt x="2224781" y="1096183"/>
                </a:lnTo>
                <a:lnTo>
                  <a:pt x="2225095" y="1090773"/>
                </a:lnTo>
                <a:lnTo>
                  <a:pt x="2225725" y="1085680"/>
                </a:lnTo>
                <a:lnTo>
                  <a:pt x="2226669" y="1080270"/>
                </a:lnTo>
                <a:lnTo>
                  <a:pt x="2227928" y="1075495"/>
                </a:lnTo>
                <a:lnTo>
                  <a:pt x="2228872" y="1073268"/>
                </a:lnTo>
                <a:lnTo>
                  <a:pt x="2230446" y="1070721"/>
                </a:lnTo>
                <a:lnTo>
                  <a:pt x="2231705" y="1068493"/>
                </a:lnTo>
                <a:lnTo>
                  <a:pt x="2233593" y="1066584"/>
                </a:lnTo>
                <a:lnTo>
                  <a:pt x="2210618" y="1052898"/>
                </a:lnTo>
                <a:lnTo>
                  <a:pt x="2199287" y="1046214"/>
                </a:lnTo>
                <a:lnTo>
                  <a:pt x="2187957" y="1038894"/>
                </a:lnTo>
                <a:lnTo>
                  <a:pt x="2190160" y="1034438"/>
                </a:lnTo>
                <a:lnTo>
                  <a:pt x="2191104" y="1031892"/>
                </a:lnTo>
                <a:lnTo>
                  <a:pt x="2192048" y="1029982"/>
                </a:lnTo>
                <a:lnTo>
                  <a:pt x="2193307" y="1027754"/>
                </a:lnTo>
                <a:lnTo>
                  <a:pt x="2195196" y="1026481"/>
                </a:lnTo>
                <a:lnTo>
                  <a:pt x="2196140" y="1025844"/>
                </a:lnTo>
                <a:lnTo>
                  <a:pt x="2197084" y="1025526"/>
                </a:lnTo>
                <a:close/>
                <a:moveTo>
                  <a:pt x="1695332" y="1024147"/>
                </a:moveTo>
                <a:lnTo>
                  <a:pt x="1692158" y="1031451"/>
                </a:lnTo>
                <a:lnTo>
                  <a:pt x="1688666" y="1038437"/>
                </a:lnTo>
                <a:lnTo>
                  <a:pt x="1684540" y="1045424"/>
                </a:lnTo>
                <a:lnTo>
                  <a:pt x="1680731" y="1052410"/>
                </a:lnTo>
                <a:lnTo>
                  <a:pt x="1688666" y="1047647"/>
                </a:lnTo>
                <a:lnTo>
                  <a:pt x="1696602" y="1042566"/>
                </a:lnTo>
                <a:lnTo>
                  <a:pt x="1711838" y="1032086"/>
                </a:lnTo>
                <a:lnTo>
                  <a:pt x="1695332" y="1024147"/>
                </a:lnTo>
                <a:close/>
                <a:moveTo>
                  <a:pt x="2342548" y="1006046"/>
                </a:moveTo>
                <a:lnTo>
                  <a:pt x="2353976" y="1018431"/>
                </a:lnTo>
                <a:lnTo>
                  <a:pt x="2365720" y="1030498"/>
                </a:lnTo>
                <a:lnTo>
                  <a:pt x="2376830" y="1042883"/>
                </a:lnTo>
                <a:lnTo>
                  <a:pt x="2382226" y="1049234"/>
                </a:lnTo>
                <a:lnTo>
                  <a:pt x="2387304" y="1055903"/>
                </a:lnTo>
                <a:lnTo>
                  <a:pt x="2392383" y="1062572"/>
                </a:lnTo>
                <a:lnTo>
                  <a:pt x="2397144" y="1069241"/>
                </a:lnTo>
                <a:lnTo>
                  <a:pt x="2401588" y="1076227"/>
                </a:lnTo>
                <a:lnTo>
                  <a:pt x="2405715" y="1083531"/>
                </a:lnTo>
                <a:lnTo>
                  <a:pt x="2409524" y="1091153"/>
                </a:lnTo>
                <a:lnTo>
                  <a:pt x="2413015" y="1098774"/>
                </a:lnTo>
                <a:lnTo>
                  <a:pt x="2416190" y="1106396"/>
                </a:lnTo>
                <a:lnTo>
                  <a:pt x="2418411" y="1114653"/>
                </a:lnTo>
                <a:lnTo>
                  <a:pt x="2414602" y="1120369"/>
                </a:lnTo>
                <a:lnTo>
                  <a:pt x="2410793" y="1126720"/>
                </a:lnTo>
                <a:lnTo>
                  <a:pt x="2407302" y="1132754"/>
                </a:lnTo>
                <a:lnTo>
                  <a:pt x="2404445" y="1139423"/>
                </a:lnTo>
                <a:lnTo>
                  <a:pt x="2406984" y="1138788"/>
                </a:lnTo>
                <a:lnTo>
                  <a:pt x="2409841" y="1138153"/>
                </a:lnTo>
                <a:lnTo>
                  <a:pt x="2412698" y="1137835"/>
                </a:lnTo>
                <a:lnTo>
                  <a:pt x="2415555" y="1136882"/>
                </a:lnTo>
                <a:lnTo>
                  <a:pt x="2418094" y="1135930"/>
                </a:lnTo>
                <a:lnTo>
                  <a:pt x="2420316" y="1134342"/>
                </a:lnTo>
                <a:lnTo>
                  <a:pt x="2421268" y="1133071"/>
                </a:lnTo>
                <a:lnTo>
                  <a:pt x="2421903" y="1132119"/>
                </a:lnTo>
                <a:lnTo>
                  <a:pt x="2422220" y="1130848"/>
                </a:lnTo>
                <a:lnTo>
                  <a:pt x="2422538" y="1128943"/>
                </a:lnTo>
                <a:lnTo>
                  <a:pt x="2423490" y="1126085"/>
                </a:lnTo>
                <a:lnTo>
                  <a:pt x="2424442" y="1122909"/>
                </a:lnTo>
                <a:lnTo>
                  <a:pt x="2424760" y="1119734"/>
                </a:lnTo>
                <a:lnTo>
                  <a:pt x="2425077" y="1116558"/>
                </a:lnTo>
                <a:lnTo>
                  <a:pt x="2425077" y="1110524"/>
                </a:lnTo>
                <a:lnTo>
                  <a:pt x="2424442" y="1104173"/>
                </a:lnTo>
                <a:lnTo>
                  <a:pt x="2422855" y="1098139"/>
                </a:lnTo>
                <a:lnTo>
                  <a:pt x="2420951" y="1091788"/>
                </a:lnTo>
                <a:lnTo>
                  <a:pt x="2418094" y="1086390"/>
                </a:lnTo>
                <a:lnTo>
                  <a:pt x="2414920" y="1080673"/>
                </a:lnTo>
                <a:lnTo>
                  <a:pt x="2411428" y="1074957"/>
                </a:lnTo>
                <a:lnTo>
                  <a:pt x="2408254" y="1069558"/>
                </a:lnTo>
                <a:lnTo>
                  <a:pt x="2400319" y="1059397"/>
                </a:lnTo>
                <a:lnTo>
                  <a:pt x="2391431" y="1049234"/>
                </a:lnTo>
                <a:lnTo>
                  <a:pt x="2382543" y="1039707"/>
                </a:lnTo>
                <a:lnTo>
                  <a:pt x="2373338" y="1030816"/>
                </a:lnTo>
                <a:lnTo>
                  <a:pt x="2363181" y="1021924"/>
                </a:lnTo>
                <a:lnTo>
                  <a:pt x="2353341" y="1013667"/>
                </a:lnTo>
                <a:lnTo>
                  <a:pt x="2342548" y="1006046"/>
                </a:lnTo>
                <a:close/>
                <a:moveTo>
                  <a:pt x="2583305" y="993776"/>
                </a:moveTo>
                <a:lnTo>
                  <a:pt x="2584231" y="993776"/>
                </a:lnTo>
                <a:lnTo>
                  <a:pt x="2586701" y="993776"/>
                </a:lnTo>
                <a:lnTo>
                  <a:pt x="2589170" y="994084"/>
                </a:lnTo>
                <a:lnTo>
                  <a:pt x="2593800" y="996238"/>
                </a:lnTo>
                <a:lnTo>
                  <a:pt x="2596270" y="997162"/>
                </a:lnTo>
                <a:lnTo>
                  <a:pt x="2598739" y="997470"/>
                </a:lnTo>
                <a:lnTo>
                  <a:pt x="2596578" y="1001471"/>
                </a:lnTo>
                <a:lnTo>
                  <a:pt x="2593800" y="1005164"/>
                </a:lnTo>
                <a:lnTo>
                  <a:pt x="2591331" y="1008550"/>
                </a:lnTo>
                <a:lnTo>
                  <a:pt x="2588553" y="1011935"/>
                </a:lnTo>
                <a:lnTo>
                  <a:pt x="2585466" y="1015013"/>
                </a:lnTo>
                <a:lnTo>
                  <a:pt x="2582070" y="1018091"/>
                </a:lnTo>
                <a:lnTo>
                  <a:pt x="2575588" y="1023631"/>
                </a:lnTo>
                <a:lnTo>
                  <a:pt x="2572810" y="1023939"/>
                </a:lnTo>
                <a:lnTo>
                  <a:pt x="2570032" y="1023324"/>
                </a:lnTo>
                <a:lnTo>
                  <a:pt x="2567871" y="1022092"/>
                </a:lnTo>
                <a:lnTo>
                  <a:pt x="2565401" y="1019938"/>
                </a:lnTo>
                <a:lnTo>
                  <a:pt x="2566019" y="1016244"/>
                </a:lnTo>
                <a:lnTo>
                  <a:pt x="2567562" y="1012859"/>
                </a:lnTo>
                <a:lnTo>
                  <a:pt x="2569105" y="1010089"/>
                </a:lnTo>
                <a:lnTo>
                  <a:pt x="2570649" y="1007011"/>
                </a:lnTo>
                <a:lnTo>
                  <a:pt x="2572810" y="1003933"/>
                </a:lnTo>
                <a:lnTo>
                  <a:pt x="2575279" y="1001163"/>
                </a:lnTo>
                <a:lnTo>
                  <a:pt x="2580218" y="996238"/>
                </a:lnTo>
                <a:lnTo>
                  <a:pt x="2581144" y="995315"/>
                </a:lnTo>
                <a:lnTo>
                  <a:pt x="2582070" y="994699"/>
                </a:lnTo>
                <a:lnTo>
                  <a:pt x="2583305" y="993776"/>
                </a:lnTo>
                <a:close/>
                <a:moveTo>
                  <a:pt x="1933079" y="992073"/>
                </a:moveTo>
                <a:lnTo>
                  <a:pt x="1928952" y="1004140"/>
                </a:lnTo>
                <a:lnTo>
                  <a:pt x="1924826" y="1016208"/>
                </a:lnTo>
                <a:lnTo>
                  <a:pt x="1917525" y="1040343"/>
                </a:lnTo>
                <a:lnTo>
                  <a:pt x="1925461" y="1037485"/>
                </a:lnTo>
                <a:lnTo>
                  <a:pt x="1933396" y="1035262"/>
                </a:lnTo>
                <a:lnTo>
                  <a:pt x="1932761" y="1024464"/>
                </a:lnTo>
                <a:lnTo>
                  <a:pt x="1932761" y="1013667"/>
                </a:lnTo>
                <a:lnTo>
                  <a:pt x="1933079" y="992073"/>
                </a:lnTo>
                <a:close/>
                <a:moveTo>
                  <a:pt x="3471864" y="982664"/>
                </a:moveTo>
                <a:lnTo>
                  <a:pt x="3469021" y="995303"/>
                </a:lnTo>
                <a:lnTo>
                  <a:pt x="3465546" y="1007309"/>
                </a:lnTo>
                <a:lnTo>
                  <a:pt x="3462072" y="1019315"/>
                </a:lnTo>
                <a:lnTo>
                  <a:pt x="3457965" y="1031322"/>
                </a:lnTo>
                <a:lnTo>
                  <a:pt x="3453859" y="1043328"/>
                </a:lnTo>
                <a:lnTo>
                  <a:pt x="3449120" y="1055019"/>
                </a:lnTo>
                <a:lnTo>
                  <a:pt x="3444382" y="1066709"/>
                </a:lnTo>
                <a:lnTo>
                  <a:pt x="3439012" y="1078400"/>
                </a:lnTo>
                <a:lnTo>
                  <a:pt x="3436485" y="1083139"/>
                </a:lnTo>
                <a:lnTo>
                  <a:pt x="3433642" y="1088194"/>
                </a:lnTo>
                <a:lnTo>
                  <a:pt x="3430483" y="1093250"/>
                </a:lnTo>
                <a:lnTo>
                  <a:pt x="3427325" y="1098621"/>
                </a:lnTo>
                <a:lnTo>
                  <a:pt x="3423850" y="1103361"/>
                </a:lnTo>
                <a:lnTo>
                  <a:pt x="3422270" y="1105572"/>
                </a:lnTo>
                <a:lnTo>
                  <a:pt x="3420375" y="1107468"/>
                </a:lnTo>
                <a:lnTo>
                  <a:pt x="3417848" y="1109048"/>
                </a:lnTo>
                <a:lnTo>
                  <a:pt x="3415321" y="1110627"/>
                </a:lnTo>
                <a:lnTo>
                  <a:pt x="3413110" y="1111891"/>
                </a:lnTo>
                <a:lnTo>
                  <a:pt x="3410267" y="1112839"/>
                </a:lnTo>
                <a:lnTo>
                  <a:pt x="3409951" y="1109680"/>
                </a:lnTo>
                <a:lnTo>
                  <a:pt x="3410267" y="1106204"/>
                </a:lnTo>
                <a:lnTo>
                  <a:pt x="3410899" y="1102729"/>
                </a:lnTo>
                <a:lnTo>
                  <a:pt x="3411530" y="1099253"/>
                </a:lnTo>
                <a:lnTo>
                  <a:pt x="3412794" y="1095777"/>
                </a:lnTo>
                <a:lnTo>
                  <a:pt x="3414057" y="1092618"/>
                </a:lnTo>
                <a:lnTo>
                  <a:pt x="3417216" y="1086615"/>
                </a:lnTo>
                <a:lnTo>
                  <a:pt x="3420691" y="1080295"/>
                </a:lnTo>
                <a:lnTo>
                  <a:pt x="3423850" y="1074292"/>
                </a:lnTo>
                <a:lnTo>
                  <a:pt x="3427325" y="1067973"/>
                </a:lnTo>
                <a:lnTo>
                  <a:pt x="3430483" y="1061654"/>
                </a:lnTo>
                <a:lnTo>
                  <a:pt x="3446909" y="1024687"/>
                </a:lnTo>
                <a:lnTo>
                  <a:pt x="3462703" y="987404"/>
                </a:lnTo>
                <a:lnTo>
                  <a:pt x="3471864" y="982664"/>
                </a:lnTo>
                <a:close/>
                <a:moveTo>
                  <a:pt x="2167016" y="960316"/>
                </a:moveTo>
                <a:lnTo>
                  <a:pt x="2158763" y="960634"/>
                </a:lnTo>
                <a:lnTo>
                  <a:pt x="2150510" y="961269"/>
                </a:lnTo>
                <a:lnTo>
                  <a:pt x="2142257" y="962222"/>
                </a:lnTo>
                <a:lnTo>
                  <a:pt x="2133370" y="963492"/>
                </a:lnTo>
                <a:lnTo>
                  <a:pt x="2137814" y="964762"/>
                </a:lnTo>
                <a:lnTo>
                  <a:pt x="2142575" y="966032"/>
                </a:lnTo>
                <a:lnTo>
                  <a:pt x="2151463" y="968255"/>
                </a:lnTo>
                <a:lnTo>
                  <a:pt x="2160350" y="969843"/>
                </a:lnTo>
                <a:lnTo>
                  <a:pt x="2169238" y="971431"/>
                </a:lnTo>
                <a:lnTo>
                  <a:pt x="2178761" y="972701"/>
                </a:lnTo>
                <a:lnTo>
                  <a:pt x="2187648" y="974289"/>
                </a:lnTo>
                <a:lnTo>
                  <a:pt x="2196219" y="976830"/>
                </a:lnTo>
                <a:lnTo>
                  <a:pt x="2200662" y="978100"/>
                </a:lnTo>
                <a:lnTo>
                  <a:pt x="2204789" y="980005"/>
                </a:lnTo>
                <a:lnTo>
                  <a:pt x="2208915" y="981276"/>
                </a:lnTo>
                <a:lnTo>
                  <a:pt x="2212724" y="983181"/>
                </a:lnTo>
                <a:lnTo>
                  <a:pt x="2220025" y="986674"/>
                </a:lnTo>
                <a:lnTo>
                  <a:pt x="2227326" y="990802"/>
                </a:lnTo>
                <a:lnTo>
                  <a:pt x="2234309" y="995248"/>
                </a:lnTo>
                <a:lnTo>
                  <a:pt x="2247640" y="1004458"/>
                </a:lnTo>
                <a:lnTo>
                  <a:pt x="2254624" y="1008904"/>
                </a:lnTo>
                <a:lnTo>
                  <a:pt x="2261924" y="1013032"/>
                </a:lnTo>
                <a:lnTo>
                  <a:pt x="2266051" y="1015572"/>
                </a:lnTo>
                <a:lnTo>
                  <a:pt x="2269860" y="1018431"/>
                </a:lnTo>
                <a:lnTo>
                  <a:pt x="2273351" y="1021289"/>
                </a:lnTo>
                <a:lnTo>
                  <a:pt x="2277160" y="1024464"/>
                </a:lnTo>
                <a:lnTo>
                  <a:pt x="2283509" y="1031451"/>
                </a:lnTo>
                <a:lnTo>
                  <a:pt x="2289857" y="1038755"/>
                </a:lnTo>
                <a:lnTo>
                  <a:pt x="2294936" y="1044153"/>
                </a:lnTo>
                <a:lnTo>
                  <a:pt x="2300332" y="1049234"/>
                </a:lnTo>
                <a:lnTo>
                  <a:pt x="2306045" y="1054315"/>
                </a:lnTo>
                <a:lnTo>
                  <a:pt x="2312076" y="1059079"/>
                </a:lnTo>
                <a:lnTo>
                  <a:pt x="2324138" y="1067972"/>
                </a:lnTo>
                <a:lnTo>
                  <a:pt x="2330487" y="1072416"/>
                </a:lnTo>
                <a:lnTo>
                  <a:pt x="2336200" y="1077180"/>
                </a:lnTo>
                <a:lnTo>
                  <a:pt x="2343183" y="1056856"/>
                </a:lnTo>
                <a:lnTo>
                  <a:pt x="2334613" y="1051775"/>
                </a:lnTo>
                <a:lnTo>
                  <a:pt x="2326360" y="1046376"/>
                </a:lnTo>
                <a:lnTo>
                  <a:pt x="2329534" y="1041613"/>
                </a:lnTo>
                <a:lnTo>
                  <a:pt x="2333343" y="1037485"/>
                </a:lnTo>
                <a:lnTo>
                  <a:pt x="2337152" y="1033674"/>
                </a:lnTo>
                <a:lnTo>
                  <a:pt x="2341279" y="1029863"/>
                </a:lnTo>
                <a:lnTo>
                  <a:pt x="2326678" y="1016208"/>
                </a:lnTo>
                <a:lnTo>
                  <a:pt x="2319377" y="1009221"/>
                </a:lnTo>
                <a:lnTo>
                  <a:pt x="2311759" y="1002870"/>
                </a:lnTo>
                <a:lnTo>
                  <a:pt x="2303823" y="996519"/>
                </a:lnTo>
                <a:lnTo>
                  <a:pt x="2295888" y="990802"/>
                </a:lnTo>
                <a:lnTo>
                  <a:pt x="2287318" y="985086"/>
                </a:lnTo>
                <a:lnTo>
                  <a:pt x="2278747" y="980323"/>
                </a:lnTo>
                <a:lnTo>
                  <a:pt x="2274303" y="977782"/>
                </a:lnTo>
                <a:lnTo>
                  <a:pt x="2269860" y="975559"/>
                </a:lnTo>
                <a:lnTo>
                  <a:pt x="2264781" y="973337"/>
                </a:lnTo>
                <a:lnTo>
                  <a:pt x="2260337" y="971749"/>
                </a:lnTo>
                <a:lnTo>
                  <a:pt x="2250815" y="968573"/>
                </a:lnTo>
                <a:lnTo>
                  <a:pt x="2240657" y="966032"/>
                </a:lnTo>
                <a:lnTo>
                  <a:pt x="2230817" y="964445"/>
                </a:lnTo>
                <a:lnTo>
                  <a:pt x="2220660" y="963174"/>
                </a:lnTo>
                <a:lnTo>
                  <a:pt x="2210820" y="961904"/>
                </a:lnTo>
                <a:lnTo>
                  <a:pt x="2200662" y="961269"/>
                </a:lnTo>
                <a:lnTo>
                  <a:pt x="2192092" y="960634"/>
                </a:lnTo>
                <a:lnTo>
                  <a:pt x="2183839" y="960316"/>
                </a:lnTo>
                <a:lnTo>
                  <a:pt x="2175586" y="960316"/>
                </a:lnTo>
                <a:lnTo>
                  <a:pt x="2167016" y="960316"/>
                </a:lnTo>
                <a:close/>
                <a:moveTo>
                  <a:pt x="2623146" y="917763"/>
                </a:moveTo>
                <a:lnTo>
                  <a:pt x="2614893" y="926019"/>
                </a:lnTo>
                <a:lnTo>
                  <a:pt x="2606958" y="935229"/>
                </a:lnTo>
                <a:lnTo>
                  <a:pt x="2591722" y="953012"/>
                </a:lnTo>
                <a:lnTo>
                  <a:pt x="2599023" y="964127"/>
                </a:lnTo>
                <a:lnTo>
                  <a:pt x="2606958" y="974924"/>
                </a:lnTo>
                <a:lnTo>
                  <a:pt x="2614893" y="985086"/>
                </a:lnTo>
                <a:lnTo>
                  <a:pt x="2623146" y="995248"/>
                </a:lnTo>
                <a:lnTo>
                  <a:pt x="2632986" y="1009539"/>
                </a:lnTo>
                <a:lnTo>
                  <a:pt x="2643144" y="1024147"/>
                </a:lnTo>
                <a:lnTo>
                  <a:pt x="2647905" y="1031133"/>
                </a:lnTo>
                <a:lnTo>
                  <a:pt x="2653301" y="1037802"/>
                </a:lnTo>
                <a:lnTo>
                  <a:pt x="2659015" y="1044471"/>
                </a:lnTo>
                <a:lnTo>
                  <a:pt x="2665046" y="1050822"/>
                </a:lnTo>
                <a:lnTo>
                  <a:pt x="2664728" y="1041613"/>
                </a:lnTo>
                <a:lnTo>
                  <a:pt x="2664093" y="1032721"/>
                </a:lnTo>
                <a:lnTo>
                  <a:pt x="2662506" y="1023829"/>
                </a:lnTo>
                <a:lnTo>
                  <a:pt x="2660284" y="1014937"/>
                </a:lnTo>
                <a:lnTo>
                  <a:pt x="2657110" y="1006046"/>
                </a:lnTo>
                <a:lnTo>
                  <a:pt x="2653619" y="997789"/>
                </a:lnTo>
                <a:lnTo>
                  <a:pt x="2649492" y="989532"/>
                </a:lnTo>
                <a:lnTo>
                  <a:pt x="2645048" y="981593"/>
                </a:lnTo>
                <a:lnTo>
                  <a:pt x="2639017" y="965715"/>
                </a:lnTo>
                <a:lnTo>
                  <a:pt x="2633304" y="949837"/>
                </a:lnTo>
                <a:lnTo>
                  <a:pt x="2628225" y="933641"/>
                </a:lnTo>
                <a:lnTo>
                  <a:pt x="2623146" y="917763"/>
                </a:lnTo>
                <a:close/>
                <a:moveTo>
                  <a:pt x="1969264" y="877432"/>
                </a:moveTo>
                <a:lnTo>
                  <a:pt x="1964503" y="889499"/>
                </a:lnTo>
                <a:lnTo>
                  <a:pt x="1960694" y="901567"/>
                </a:lnTo>
                <a:lnTo>
                  <a:pt x="1957520" y="913634"/>
                </a:lnTo>
                <a:lnTo>
                  <a:pt x="1954981" y="926019"/>
                </a:lnTo>
                <a:lnTo>
                  <a:pt x="1953711" y="938404"/>
                </a:lnTo>
                <a:lnTo>
                  <a:pt x="1952759" y="951425"/>
                </a:lnTo>
                <a:lnTo>
                  <a:pt x="1952759" y="964127"/>
                </a:lnTo>
                <a:lnTo>
                  <a:pt x="1953076" y="970161"/>
                </a:lnTo>
                <a:lnTo>
                  <a:pt x="1953711" y="976512"/>
                </a:lnTo>
                <a:lnTo>
                  <a:pt x="1953393" y="985721"/>
                </a:lnTo>
                <a:lnTo>
                  <a:pt x="1953076" y="994931"/>
                </a:lnTo>
                <a:lnTo>
                  <a:pt x="1953393" y="1004140"/>
                </a:lnTo>
                <a:lnTo>
                  <a:pt x="1953711" y="1013032"/>
                </a:lnTo>
                <a:lnTo>
                  <a:pt x="1954028" y="1022559"/>
                </a:lnTo>
                <a:lnTo>
                  <a:pt x="1954981" y="1031451"/>
                </a:lnTo>
                <a:lnTo>
                  <a:pt x="1956250" y="1040343"/>
                </a:lnTo>
                <a:lnTo>
                  <a:pt x="1957520" y="1049234"/>
                </a:lnTo>
                <a:lnTo>
                  <a:pt x="1958790" y="1058762"/>
                </a:lnTo>
                <a:lnTo>
                  <a:pt x="1960694" y="1067653"/>
                </a:lnTo>
                <a:lnTo>
                  <a:pt x="1962599" y="1076227"/>
                </a:lnTo>
                <a:lnTo>
                  <a:pt x="1964821" y="1085119"/>
                </a:lnTo>
                <a:lnTo>
                  <a:pt x="1967042" y="1094329"/>
                </a:lnTo>
                <a:lnTo>
                  <a:pt x="1969582" y="1102903"/>
                </a:lnTo>
                <a:lnTo>
                  <a:pt x="1975613" y="1120369"/>
                </a:lnTo>
                <a:lnTo>
                  <a:pt x="1977517" y="1125132"/>
                </a:lnTo>
                <a:lnTo>
                  <a:pt x="1980057" y="1130213"/>
                </a:lnTo>
                <a:lnTo>
                  <a:pt x="1982596" y="1134659"/>
                </a:lnTo>
                <a:lnTo>
                  <a:pt x="1985453" y="1139423"/>
                </a:lnTo>
                <a:lnTo>
                  <a:pt x="1991484" y="1148315"/>
                </a:lnTo>
                <a:lnTo>
                  <a:pt x="1997515" y="1156889"/>
                </a:lnTo>
                <a:lnTo>
                  <a:pt x="2004180" y="1165781"/>
                </a:lnTo>
                <a:lnTo>
                  <a:pt x="2010211" y="1174355"/>
                </a:lnTo>
                <a:lnTo>
                  <a:pt x="2015925" y="1183247"/>
                </a:lnTo>
                <a:lnTo>
                  <a:pt x="2018464" y="1187693"/>
                </a:lnTo>
                <a:lnTo>
                  <a:pt x="2021004" y="1192456"/>
                </a:lnTo>
                <a:lnTo>
                  <a:pt x="2023860" y="1197220"/>
                </a:lnTo>
                <a:lnTo>
                  <a:pt x="2026400" y="1201348"/>
                </a:lnTo>
                <a:lnTo>
                  <a:pt x="2032748" y="1209605"/>
                </a:lnTo>
                <a:lnTo>
                  <a:pt x="2039414" y="1217226"/>
                </a:lnTo>
                <a:lnTo>
                  <a:pt x="2046080" y="1224212"/>
                </a:lnTo>
                <a:lnTo>
                  <a:pt x="2060681" y="1239138"/>
                </a:lnTo>
                <a:lnTo>
                  <a:pt x="2067664" y="1246442"/>
                </a:lnTo>
                <a:lnTo>
                  <a:pt x="2074012" y="1254381"/>
                </a:lnTo>
                <a:lnTo>
                  <a:pt x="2078774" y="1259780"/>
                </a:lnTo>
                <a:lnTo>
                  <a:pt x="2083535" y="1265179"/>
                </a:lnTo>
                <a:lnTo>
                  <a:pt x="2093058" y="1275023"/>
                </a:lnTo>
                <a:lnTo>
                  <a:pt x="2103532" y="1284867"/>
                </a:lnTo>
                <a:lnTo>
                  <a:pt x="2113690" y="1294394"/>
                </a:lnTo>
                <a:lnTo>
                  <a:pt x="2134639" y="1313448"/>
                </a:lnTo>
                <a:lnTo>
                  <a:pt x="2144797" y="1322975"/>
                </a:lnTo>
                <a:lnTo>
                  <a:pt x="2154954" y="1333137"/>
                </a:lnTo>
                <a:lnTo>
                  <a:pt x="2162572" y="1340759"/>
                </a:lnTo>
                <a:lnTo>
                  <a:pt x="2170190" y="1348380"/>
                </a:lnTo>
                <a:lnTo>
                  <a:pt x="2178126" y="1356002"/>
                </a:lnTo>
                <a:lnTo>
                  <a:pt x="2185426" y="1363941"/>
                </a:lnTo>
                <a:lnTo>
                  <a:pt x="2190822" y="1369340"/>
                </a:lnTo>
                <a:lnTo>
                  <a:pt x="2195901" y="1374421"/>
                </a:lnTo>
                <a:lnTo>
                  <a:pt x="2206693" y="1384583"/>
                </a:lnTo>
                <a:lnTo>
                  <a:pt x="2218120" y="1394110"/>
                </a:lnTo>
                <a:lnTo>
                  <a:pt x="2229865" y="1403637"/>
                </a:lnTo>
                <a:lnTo>
                  <a:pt x="2253354" y="1421738"/>
                </a:lnTo>
                <a:lnTo>
                  <a:pt x="2264463" y="1431582"/>
                </a:lnTo>
                <a:lnTo>
                  <a:pt x="2275891" y="1441109"/>
                </a:lnTo>
                <a:lnTo>
                  <a:pt x="2283509" y="1449049"/>
                </a:lnTo>
                <a:lnTo>
                  <a:pt x="2291444" y="1456670"/>
                </a:lnTo>
                <a:lnTo>
                  <a:pt x="2307950" y="1471913"/>
                </a:lnTo>
                <a:lnTo>
                  <a:pt x="2340961" y="1501446"/>
                </a:lnTo>
                <a:lnTo>
                  <a:pt x="2337787" y="1496365"/>
                </a:lnTo>
                <a:lnTo>
                  <a:pt x="2334296" y="1491284"/>
                </a:lnTo>
                <a:lnTo>
                  <a:pt x="2330804" y="1486203"/>
                </a:lnTo>
                <a:lnTo>
                  <a:pt x="2326678" y="1481757"/>
                </a:lnTo>
                <a:lnTo>
                  <a:pt x="2318742" y="1472548"/>
                </a:lnTo>
                <a:lnTo>
                  <a:pt x="2314616" y="1468102"/>
                </a:lnTo>
                <a:lnTo>
                  <a:pt x="2310807" y="1463339"/>
                </a:lnTo>
                <a:lnTo>
                  <a:pt x="2299062" y="1447778"/>
                </a:lnTo>
                <a:lnTo>
                  <a:pt x="2287000" y="1432217"/>
                </a:lnTo>
                <a:lnTo>
                  <a:pt x="2274621" y="1417292"/>
                </a:lnTo>
                <a:lnTo>
                  <a:pt x="2261607" y="1402366"/>
                </a:lnTo>
                <a:lnTo>
                  <a:pt x="2248275" y="1388076"/>
                </a:lnTo>
                <a:lnTo>
                  <a:pt x="2235261" y="1373468"/>
                </a:lnTo>
                <a:lnTo>
                  <a:pt x="2208598" y="1344887"/>
                </a:lnTo>
                <a:lnTo>
                  <a:pt x="2190822" y="1326786"/>
                </a:lnTo>
                <a:lnTo>
                  <a:pt x="2173047" y="1308685"/>
                </a:lnTo>
                <a:lnTo>
                  <a:pt x="2138448" y="1271530"/>
                </a:lnTo>
                <a:lnTo>
                  <a:pt x="2069569" y="1197537"/>
                </a:lnTo>
                <a:lnTo>
                  <a:pt x="2059411" y="1183247"/>
                </a:lnTo>
                <a:lnTo>
                  <a:pt x="2049571" y="1168639"/>
                </a:lnTo>
                <a:lnTo>
                  <a:pt x="2040049" y="1154031"/>
                </a:lnTo>
                <a:lnTo>
                  <a:pt x="2030526" y="1139105"/>
                </a:lnTo>
                <a:lnTo>
                  <a:pt x="2021638" y="1124179"/>
                </a:lnTo>
                <a:lnTo>
                  <a:pt x="2013068" y="1108937"/>
                </a:lnTo>
                <a:lnTo>
                  <a:pt x="2004815" y="1093376"/>
                </a:lnTo>
                <a:lnTo>
                  <a:pt x="1996880" y="1078133"/>
                </a:lnTo>
                <a:lnTo>
                  <a:pt x="1994023" y="1067653"/>
                </a:lnTo>
                <a:lnTo>
                  <a:pt x="1990531" y="1057491"/>
                </a:lnTo>
                <a:lnTo>
                  <a:pt x="1987040" y="1047647"/>
                </a:lnTo>
                <a:lnTo>
                  <a:pt x="1983866" y="1037485"/>
                </a:lnTo>
                <a:lnTo>
                  <a:pt x="1980374" y="1026370"/>
                </a:lnTo>
                <a:lnTo>
                  <a:pt x="1977517" y="1014620"/>
                </a:lnTo>
                <a:lnTo>
                  <a:pt x="1974978" y="1002870"/>
                </a:lnTo>
                <a:lnTo>
                  <a:pt x="1972756" y="991120"/>
                </a:lnTo>
                <a:lnTo>
                  <a:pt x="1970851" y="979370"/>
                </a:lnTo>
                <a:lnTo>
                  <a:pt x="1969264" y="967620"/>
                </a:lnTo>
                <a:lnTo>
                  <a:pt x="1967677" y="955870"/>
                </a:lnTo>
                <a:lnTo>
                  <a:pt x="1966408" y="944121"/>
                </a:lnTo>
                <a:lnTo>
                  <a:pt x="1966090" y="942215"/>
                </a:lnTo>
                <a:lnTo>
                  <a:pt x="1966090" y="940627"/>
                </a:lnTo>
                <a:lnTo>
                  <a:pt x="1966090" y="939357"/>
                </a:lnTo>
                <a:lnTo>
                  <a:pt x="1966725" y="937769"/>
                </a:lnTo>
                <a:lnTo>
                  <a:pt x="1967995" y="935864"/>
                </a:lnTo>
                <a:lnTo>
                  <a:pt x="1969899" y="933641"/>
                </a:lnTo>
                <a:lnTo>
                  <a:pt x="1972439" y="932053"/>
                </a:lnTo>
                <a:lnTo>
                  <a:pt x="1974660" y="930148"/>
                </a:lnTo>
                <a:lnTo>
                  <a:pt x="1979739" y="927607"/>
                </a:lnTo>
                <a:lnTo>
                  <a:pt x="1977200" y="914587"/>
                </a:lnTo>
                <a:lnTo>
                  <a:pt x="1974660" y="902202"/>
                </a:lnTo>
                <a:lnTo>
                  <a:pt x="1972121" y="889817"/>
                </a:lnTo>
                <a:lnTo>
                  <a:pt x="1969264" y="877432"/>
                </a:lnTo>
                <a:close/>
                <a:moveTo>
                  <a:pt x="1877530" y="877114"/>
                </a:moveTo>
                <a:lnTo>
                  <a:pt x="1873087" y="883783"/>
                </a:lnTo>
                <a:lnTo>
                  <a:pt x="1868960" y="890452"/>
                </a:lnTo>
                <a:lnTo>
                  <a:pt x="1865151" y="897756"/>
                </a:lnTo>
                <a:lnTo>
                  <a:pt x="1861660" y="905060"/>
                </a:lnTo>
                <a:lnTo>
                  <a:pt x="1857850" y="912046"/>
                </a:lnTo>
                <a:lnTo>
                  <a:pt x="1854041" y="918715"/>
                </a:lnTo>
                <a:lnTo>
                  <a:pt x="1849915" y="925702"/>
                </a:lnTo>
                <a:lnTo>
                  <a:pt x="1845154" y="932371"/>
                </a:lnTo>
                <a:lnTo>
                  <a:pt x="1834996" y="945073"/>
                </a:lnTo>
                <a:lnTo>
                  <a:pt x="1824839" y="957776"/>
                </a:lnTo>
                <a:lnTo>
                  <a:pt x="1814047" y="969843"/>
                </a:lnTo>
                <a:lnTo>
                  <a:pt x="1802620" y="981911"/>
                </a:lnTo>
                <a:lnTo>
                  <a:pt x="1791193" y="993343"/>
                </a:lnTo>
                <a:lnTo>
                  <a:pt x="1779131" y="1004458"/>
                </a:lnTo>
                <a:lnTo>
                  <a:pt x="1766434" y="1014937"/>
                </a:lnTo>
                <a:lnTo>
                  <a:pt x="1759768" y="1019701"/>
                </a:lnTo>
                <a:lnTo>
                  <a:pt x="1753420" y="1024464"/>
                </a:lnTo>
                <a:lnTo>
                  <a:pt x="1732153" y="1039707"/>
                </a:lnTo>
                <a:lnTo>
                  <a:pt x="1721678" y="1047329"/>
                </a:lnTo>
                <a:lnTo>
                  <a:pt x="1711203" y="1054951"/>
                </a:lnTo>
                <a:lnTo>
                  <a:pt x="1700094" y="1062255"/>
                </a:lnTo>
                <a:lnTo>
                  <a:pt x="1688984" y="1068606"/>
                </a:lnTo>
                <a:lnTo>
                  <a:pt x="1677874" y="1074957"/>
                </a:lnTo>
                <a:lnTo>
                  <a:pt x="1666130" y="1080673"/>
                </a:lnTo>
                <a:lnTo>
                  <a:pt x="1657242" y="1084802"/>
                </a:lnTo>
                <a:lnTo>
                  <a:pt x="1648672" y="1088930"/>
                </a:lnTo>
                <a:lnTo>
                  <a:pt x="1640419" y="1093376"/>
                </a:lnTo>
                <a:lnTo>
                  <a:pt x="1632166" y="1098139"/>
                </a:lnTo>
                <a:lnTo>
                  <a:pt x="1616295" y="1107984"/>
                </a:lnTo>
                <a:lnTo>
                  <a:pt x="1600424" y="1118463"/>
                </a:lnTo>
                <a:lnTo>
                  <a:pt x="1568682" y="1139423"/>
                </a:lnTo>
                <a:lnTo>
                  <a:pt x="1552811" y="1149585"/>
                </a:lnTo>
                <a:lnTo>
                  <a:pt x="1544558" y="1154348"/>
                </a:lnTo>
                <a:lnTo>
                  <a:pt x="1536306" y="1159112"/>
                </a:lnTo>
                <a:lnTo>
                  <a:pt x="1540432" y="1158794"/>
                </a:lnTo>
                <a:lnTo>
                  <a:pt x="1544241" y="1158794"/>
                </a:lnTo>
                <a:lnTo>
                  <a:pt x="1548050" y="1158794"/>
                </a:lnTo>
                <a:lnTo>
                  <a:pt x="1551859" y="1159429"/>
                </a:lnTo>
                <a:lnTo>
                  <a:pt x="1555668" y="1160382"/>
                </a:lnTo>
                <a:lnTo>
                  <a:pt x="1559160" y="1162287"/>
                </a:lnTo>
                <a:lnTo>
                  <a:pt x="1562016" y="1164193"/>
                </a:lnTo>
                <a:lnTo>
                  <a:pt x="1564873" y="1167369"/>
                </a:lnTo>
                <a:lnTo>
                  <a:pt x="1572809" y="1163240"/>
                </a:lnTo>
                <a:lnTo>
                  <a:pt x="1581062" y="1159747"/>
                </a:lnTo>
                <a:lnTo>
                  <a:pt x="1585188" y="1158159"/>
                </a:lnTo>
                <a:lnTo>
                  <a:pt x="1589314" y="1156889"/>
                </a:lnTo>
                <a:lnTo>
                  <a:pt x="1593758" y="1155936"/>
                </a:lnTo>
                <a:lnTo>
                  <a:pt x="1597885" y="1155301"/>
                </a:lnTo>
                <a:lnTo>
                  <a:pt x="1598520" y="1163240"/>
                </a:lnTo>
                <a:lnTo>
                  <a:pt x="1598837" y="1171179"/>
                </a:lnTo>
                <a:lnTo>
                  <a:pt x="1588997" y="1175625"/>
                </a:lnTo>
                <a:lnTo>
                  <a:pt x="1579475" y="1180071"/>
                </a:lnTo>
                <a:lnTo>
                  <a:pt x="1569952" y="1185152"/>
                </a:lnTo>
                <a:lnTo>
                  <a:pt x="1560747" y="1190233"/>
                </a:lnTo>
                <a:lnTo>
                  <a:pt x="1551542" y="1195632"/>
                </a:lnTo>
                <a:lnTo>
                  <a:pt x="1542337" y="1201348"/>
                </a:lnTo>
                <a:lnTo>
                  <a:pt x="1533766" y="1207064"/>
                </a:lnTo>
                <a:lnTo>
                  <a:pt x="1525196" y="1213733"/>
                </a:lnTo>
                <a:lnTo>
                  <a:pt x="1514086" y="1221672"/>
                </a:lnTo>
                <a:lnTo>
                  <a:pt x="1503611" y="1229611"/>
                </a:lnTo>
                <a:lnTo>
                  <a:pt x="1493137" y="1238185"/>
                </a:lnTo>
                <a:lnTo>
                  <a:pt x="1482662" y="1246760"/>
                </a:lnTo>
                <a:lnTo>
                  <a:pt x="1472822" y="1255651"/>
                </a:lnTo>
                <a:lnTo>
                  <a:pt x="1462982" y="1265496"/>
                </a:lnTo>
                <a:lnTo>
                  <a:pt x="1453777" y="1275023"/>
                </a:lnTo>
                <a:lnTo>
                  <a:pt x="1445206" y="1285503"/>
                </a:lnTo>
                <a:lnTo>
                  <a:pt x="1440128" y="1291854"/>
                </a:lnTo>
                <a:lnTo>
                  <a:pt x="1435049" y="1298523"/>
                </a:lnTo>
                <a:lnTo>
                  <a:pt x="1425527" y="1312178"/>
                </a:lnTo>
                <a:lnTo>
                  <a:pt x="1416321" y="1325833"/>
                </a:lnTo>
                <a:lnTo>
                  <a:pt x="1407434" y="1340124"/>
                </a:lnTo>
                <a:lnTo>
                  <a:pt x="1389976" y="1368387"/>
                </a:lnTo>
                <a:lnTo>
                  <a:pt x="1381088" y="1382042"/>
                </a:lnTo>
                <a:lnTo>
                  <a:pt x="1371565" y="1396015"/>
                </a:lnTo>
                <a:lnTo>
                  <a:pt x="1370296" y="1397920"/>
                </a:lnTo>
                <a:lnTo>
                  <a:pt x="1368391" y="1399826"/>
                </a:lnTo>
                <a:lnTo>
                  <a:pt x="1365852" y="1401096"/>
                </a:lnTo>
                <a:lnTo>
                  <a:pt x="1363313" y="1402049"/>
                </a:lnTo>
                <a:lnTo>
                  <a:pt x="1358551" y="1403954"/>
                </a:lnTo>
                <a:lnTo>
                  <a:pt x="1353473" y="1405542"/>
                </a:lnTo>
                <a:lnTo>
                  <a:pt x="1349981" y="1416022"/>
                </a:lnTo>
                <a:lnTo>
                  <a:pt x="1365534" y="1413481"/>
                </a:lnTo>
                <a:lnTo>
                  <a:pt x="1381405" y="1410941"/>
                </a:lnTo>
                <a:lnTo>
                  <a:pt x="1396959" y="1409353"/>
                </a:lnTo>
                <a:lnTo>
                  <a:pt x="1412512" y="1407765"/>
                </a:lnTo>
                <a:lnTo>
                  <a:pt x="1419496" y="1393792"/>
                </a:lnTo>
                <a:lnTo>
                  <a:pt x="1426796" y="1380772"/>
                </a:lnTo>
                <a:lnTo>
                  <a:pt x="1434414" y="1367117"/>
                </a:lnTo>
                <a:lnTo>
                  <a:pt x="1442032" y="1354097"/>
                </a:lnTo>
                <a:lnTo>
                  <a:pt x="1457903" y="1328056"/>
                </a:lnTo>
                <a:lnTo>
                  <a:pt x="1473774" y="1302016"/>
                </a:lnTo>
                <a:lnTo>
                  <a:pt x="1470600" y="1304874"/>
                </a:lnTo>
                <a:lnTo>
                  <a:pt x="1467743" y="1307732"/>
                </a:lnTo>
                <a:lnTo>
                  <a:pt x="1461712" y="1314401"/>
                </a:lnTo>
                <a:lnTo>
                  <a:pt x="1456634" y="1321388"/>
                </a:lnTo>
                <a:lnTo>
                  <a:pt x="1451237" y="1328691"/>
                </a:lnTo>
                <a:lnTo>
                  <a:pt x="1441715" y="1342982"/>
                </a:lnTo>
                <a:lnTo>
                  <a:pt x="1436954" y="1350286"/>
                </a:lnTo>
                <a:lnTo>
                  <a:pt x="1431875" y="1357272"/>
                </a:lnTo>
                <a:lnTo>
                  <a:pt x="1427114" y="1363306"/>
                </a:lnTo>
                <a:lnTo>
                  <a:pt x="1422987" y="1369975"/>
                </a:lnTo>
                <a:lnTo>
                  <a:pt x="1418861" y="1376961"/>
                </a:lnTo>
                <a:lnTo>
                  <a:pt x="1415052" y="1383630"/>
                </a:lnTo>
                <a:lnTo>
                  <a:pt x="1410608" y="1389664"/>
                </a:lnTo>
                <a:lnTo>
                  <a:pt x="1408386" y="1392839"/>
                </a:lnTo>
                <a:lnTo>
                  <a:pt x="1405847" y="1395698"/>
                </a:lnTo>
                <a:lnTo>
                  <a:pt x="1402990" y="1398238"/>
                </a:lnTo>
                <a:lnTo>
                  <a:pt x="1400133" y="1400779"/>
                </a:lnTo>
                <a:lnTo>
                  <a:pt x="1396959" y="1402684"/>
                </a:lnTo>
                <a:lnTo>
                  <a:pt x="1393467" y="1404589"/>
                </a:lnTo>
                <a:lnTo>
                  <a:pt x="1394420" y="1400461"/>
                </a:lnTo>
                <a:lnTo>
                  <a:pt x="1395372" y="1396333"/>
                </a:lnTo>
                <a:lnTo>
                  <a:pt x="1396959" y="1392204"/>
                </a:lnTo>
                <a:lnTo>
                  <a:pt x="1398546" y="1388076"/>
                </a:lnTo>
                <a:lnTo>
                  <a:pt x="1402038" y="1380137"/>
                </a:lnTo>
                <a:lnTo>
                  <a:pt x="1406164" y="1372515"/>
                </a:lnTo>
                <a:lnTo>
                  <a:pt x="1410925" y="1364894"/>
                </a:lnTo>
                <a:lnTo>
                  <a:pt x="1416004" y="1357272"/>
                </a:lnTo>
                <a:lnTo>
                  <a:pt x="1425527" y="1342664"/>
                </a:lnTo>
                <a:lnTo>
                  <a:pt x="1429970" y="1336948"/>
                </a:lnTo>
                <a:lnTo>
                  <a:pt x="1434414" y="1330597"/>
                </a:lnTo>
                <a:lnTo>
                  <a:pt x="1442667" y="1317577"/>
                </a:lnTo>
                <a:lnTo>
                  <a:pt x="1446794" y="1310908"/>
                </a:lnTo>
                <a:lnTo>
                  <a:pt x="1451237" y="1304874"/>
                </a:lnTo>
                <a:lnTo>
                  <a:pt x="1455999" y="1298523"/>
                </a:lnTo>
                <a:lnTo>
                  <a:pt x="1461077" y="1292807"/>
                </a:lnTo>
                <a:lnTo>
                  <a:pt x="1475996" y="1275976"/>
                </a:lnTo>
                <a:lnTo>
                  <a:pt x="1490915" y="1259145"/>
                </a:lnTo>
                <a:lnTo>
                  <a:pt x="1506151" y="1242314"/>
                </a:lnTo>
                <a:lnTo>
                  <a:pt x="1513769" y="1234057"/>
                </a:lnTo>
                <a:lnTo>
                  <a:pt x="1521704" y="1226118"/>
                </a:lnTo>
                <a:lnTo>
                  <a:pt x="1532814" y="1226435"/>
                </a:lnTo>
                <a:lnTo>
                  <a:pt x="1538210" y="1240091"/>
                </a:lnTo>
                <a:lnTo>
                  <a:pt x="1545828" y="1234692"/>
                </a:lnTo>
                <a:lnTo>
                  <a:pt x="1553764" y="1229294"/>
                </a:lnTo>
                <a:lnTo>
                  <a:pt x="1557573" y="1226435"/>
                </a:lnTo>
                <a:lnTo>
                  <a:pt x="1561699" y="1223895"/>
                </a:lnTo>
                <a:lnTo>
                  <a:pt x="1565826" y="1221672"/>
                </a:lnTo>
                <a:lnTo>
                  <a:pt x="1570269" y="1219767"/>
                </a:lnTo>
                <a:lnTo>
                  <a:pt x="1572809" y="1220402"/>
                </a:lnTo>
                <a:lnTo>
                  <a:pt x="1575031" y="1221672"/>
                </a:lnTo>
                <a:lnTo>
                  <a:pt x="1576300" y="1222942"/>
                </a:lnTo>
                <a:lnTo>
                  <a:pt x="1577570" y="1224848"/>
                </a:lnTo>
                <a:lnTo>
                  <a:pt x="1578840" y="1226753"/>
                </a:lnTo>
                <a:lnTo>
                  <a:pt x="1579792" y="1228976"/>
                </a:lnTo>
                <a:lnTo>
                  <a:pt x="1581379" y="1233422"/>
                </a:lnTo>
                <a:lnTo>
                  <a:pt x="1574078" y="1237233"/>
                </a:lnTo>
                <a:lnTo>
                  <a:pt x="1567413" y="1241361"/>
                </a:lnTo>
                <a:lnTo>
                  <a:pt x="1560429" y="1245807"/>
                </a:lnTo>
                <a:lnTo>
                  <a:pt x="1553764" y="1250253"/>
                </a:lnTo>
                <a:lnTo>
                  <a:pt x="1540749" y="1259462"/>
                </a:lnTo>
                <a:lnTo>
                  <a:pt x="1527735" y="1269307"/>
                </a:lnTo>
                <a:lnTo>
                  <a:pt x="1522339" y="1273753"/>
                </a:lnTo>
                <a:lnTo>
                  <a:pt x="1517260" y="1278199"/>
                </a:lnTo>
                <a:lnTo>
                  <a:pt x="1512499" y="1282644"/>
                </a:lnTo>
                <a:lnTo>
                  <a:pt x="1507738" y="1287408"/>
                </a:lnTo>
                <a:lnTo>
                  <a:pt x="1498533" y="1297570"/>
                </a:lnTo>
                <a:lnTo>
                  <a:pt x="1489962" y="1308367"/>
                </a:lnTo>
                <a:lnTo>
                  <a:pt x="1482027" y="1318847"/>
                </a:lnTo>
                <a:lnTo>
                  <a:pt x="1474409" y="1329962"/>
                </a:lnTo>
                <a:lnTo>
                  <a:pt x="1466791" y="1341394"/>
                </a:lnTo>
                <a:lnTo>
                  <a:pt x="1459808" y="1352826"/>
                </a:lnTo>
                <a:lnTo>
                  <a:pt x="1451872" y="1366164"/>
                </a:lnTo>
                <a:lnTo>
                  <a:pt x="1443937" y="1379819"/>
                </a:lnTo>
                <a:lnTo>
                  <a:pt x="1440128" y="1386170"/>
                </a:lnTo>
                <a:lnTo>
                  <a:pt x="1436636" y="1393475"/>
                </a:lnTo>
                <a:lnTo>
                  <a:pt x="1433462" y="1400461"/>
                </a:lnTo>
                <a:lnTo>
                  <a:pt x="1430923" y="1407765"/>
                </a:lnTo>
                <a:lnTo>
                  <a:pt x="1440445" y="1402684"/>
                </a:lnTo>
                <a:lnTo>
                  <a:pt x="1445524" y="1394110"/>
                </a:lnTo>
                <a:lnTo>
                  <a:pt x="1450285" y="1385218"/>
                </a:lnTo>
                <a:lnTo>
                  <a:pt x="1460443" y="1367117"/>
                </a:lnTo>
                <a:lnTo>
                  <a:pt x="1465839" y="1358542"/>
                </a:lnTo>
                <a:lnTo>
                  <a:pt x="1471552" y="1349968"/>
                </a:lnTo>
                <a:lnTo>
                  <a:pt x="1477583" y="1342029"/>
                </a:lnTo>
                <a:lnTo>
                  <a:pt x="1480757" y="1337901"/>
                </a:lnTo>
                <a:lnTo>
                  <a:pt x="1484249" y="1334090"/>
                </a:lnTo>
                <a:lnTo>
                  <a:pt x="1490280" y="1338854"/>
                </a:lnTo>
                <a:lnTo>
                  <a:pt x="1496311" y="1343299"/>
                </a:lnTo>
                <a:lnTo>
                  <a:pt x="1505833" y="1329962"/>
                </a:lnTo>
                <a:lnTo>
                  <a:pt x="1511230" y="1323293"/>
                </a:lnTo>
                <a:lnTo>
                  <a:pt x="1515991" y="1316941"/>
                </a:lnTo>
                <a:lnTo>
                  <a:pt x="1521387" y="1310272"/>
                </a:lnTo>
                <a:lnTo>
                  <a:pt x="1527100" y="1304557"/>
                </a:lnTo>
                <a:lnTo>
                  <a:pt x="1533131" y="1298523"/>
                </a:lnTo>
                <a:lnTo>
                  <a:pt x="1539797" y="1293759"/>
                </a:lnTo>
                <a:lnTo>
                  <a:pt x="1541067" y="1292807"/>
                </a:lnTo>
                <a:lnTo>
                  <a:pt x="1542019" y="1291854"/>
                </a:lnTo>
                <a:lnTo>
                  <a:pt x="1543606" y="1291536"/>
                </a:lnTo>
                <a:lnTo>
                  <a:pt x="1544876" y="1291536"/>
                </a:lnTo>
                <a:lnTo>
                  <a:pt x="1547415" y="1291854"/>
                </a:lnTo>
                <a:lnTo>
                  <a:pt x="1549637" y="1293124"/>
                </a:lnTo>
                <a:lnTo>
                  <a:pt x="1551859" y="1294394"/>
                </a:lnTo>
                <a:lnTo>
                  <a:pt x="1554081" y="1296300"/>
                </a:lnTo>
                <a:lnTo>
                  <a:pt x="1557890" y="1299793"/>
                </a:lnTo>
                <a:lnTo>
                  <a:pt x="1553446" y="1304557"/>
                </a:lnTo>
                <a:lnTo>
                  <a:pt x="1549002" y="1309320"/>
                </a:lnTo>
                <a:lnTo>
                  <a:pt x="1539480" y="1317894"/>
                </a:lnTo>
                <a:lnTo>
                  <a:pt x="1534401" y="1322340"/>
                </a:lnTo>
                <a:lnTo>
                  <a:pt x="1529640" y="1326786"/>
                </a:lnTo>
                <a:lnTo>
                  <a:pt x="1525196" y="1331549"/>
                </a:lnTo>
                <a:lnTo>
                  <a:pt x="1521387" y="1336630"/>
                </a:lnTo>
                <a:lnTo>
                  <a:pt x="1515356" y="1344887"/>
                </a:lnTo>
                <a:lnTo>
                  <a:pt x="1509325" y="1352826"/>
                </a:lnTo>
                <a:lnTo>
                  <a:pt x="1503929" y="1361083"/>
                </a:lnTo>
                <a:lnTo>
                  <a:pt x="1498533" y="1369657"/>
                </a:lnTo>
                <a:lnTo>
                  <a:pt x="1493772" y="1378549"/>
                </a:lnTo>
                <a:lnTo>
                  <a:pt x="1489645" y="1387758"/>
                </a:lnTo>
                <a:lnTo>
                  <a:pt x="1487741" y="1392204"/>
                </a:lnTo>
                <a:lnTo>
                  <a:pt x="1486153" y="1396968"/>
                </a:lnTo>
                <a:lnTo>
                  <a:pt x="1484566" y="1401731"/>
                </a:lnTo>
                <a:lnTo>
                  <a:pt x="1483614" y="1406495"/>
                </a:lnTo>
                <a:lnTo>
                  <a:pt x="1486153" y="1405542"/>
                </a:lnTo>
                <a:lnTo>
                  <a:pt x="1489010" y="1404272"/>
                </a:lnTo>
                <a:lnTo>
                  <a:pt x="1491550" y="1402366"/>
                </a:lnTo>
                <a:lnTo>
                  <a:pt x="1493454" y="1400779"/>
                </a:lnTo>
                <a:lnTo>
                  <a:pt x="1495676" y="1398556"/>
                </a:lnTo>
                <a:lnTo>
                  <a:pt x="1497263" y="1396333"/>
                </a:lnTo>
                <a:lnTo>
                  <a:pt x="1500437" y="1390934"/>
                </a:lnTo>
                <a:lnTo>
                  <a:pt x="1503294" y="1385853"/>
                </a:lnTo>
                <a:lnTo>
                  <a:pt x="1505833" y="1380137"/>
                </a:lnTo>
                <a:lnTo>
                  <a:pt x="1508373" y="1374738"/>
                </a:lnTo>
                <a:lnTo>
                  <a:pt x="1511547" y="1369657"/>
                </a:lnTo>
                <a:lnTo>
                  <a:pt x="1528370" y="1372515"/>
                </a:lnTo>
                <a:lnTo>
                  <a:pt x="1533766" y="1362988"/>
                </a:lnTo>
                <a:lnTo>
                  <a:pt x="1536940" y="1358542"/>
                </a:lnTo>
                <a:lnTo>
                  <a:pt x="1540432" y="1354414"/>
                </a:lnTo>
                <a:lnTo>
                  <a:pt x="1544241" y="1350603"/>
                </a:lnTo>
                <a:lnTo>
                  <a:pt x="1548367" y="1347428"/>
                </a:lnTo>
                <a:lnTo>
                  <a:pt x="1550907" y="1346157"/>
                </a:lnTo>
                <a:lnTo>
                  <a:pt x="1553129" y="1344887"/>
                </a:lnTo>
                <a:lnTo>
                  <a:pt x="1555668" y="1343935"/>
                </a:lnTo>
                <a:lnTo>
                  <a:pt x="1557890" y="1342982"/>
                </a:lnTo>
                <a:lnTo>
                  <a:pt x="1560747" y="1349968"/>
                </a:lnTo>
                <a:lnTo>
                  <a:pt x="1563286" y="1356954"/>
                </a:lnTo>
                <a:lnTo>
                  <a:pt x="1557573" y="1362671"/>
                </a:lnTo>
                <a:lnTo>
                  <a:pt x="1552177" y="1369022"/>
                </a:lnTo>
                <a:lnTo>
                  <a:pt x="1547415" y="1375691"/>
                </a:lnTo>
                <a:lnTo>
                  <a:pt x="1542337" y="1381725"/>
                </a:lnTo>
                <a:lnTo>
                  <a:pt x="1537575" y="1388711"/>
                </a:lnTo>
                <a:lnTo>
                  <a:pt x="1533131" y="1395698"/>
                </a:lnTo>
                <a:lnTo>
                  <a:pt x="1529322" y="1402366"/>
                </a:lnTo>
                <a:lnTo>
                  <a:pt x="1525196" y="1409670"/>
                </a:lnTo>
                <a:lnTo>
                  <a:pt x="1552494" y="1411893"/>
                </a:lnTo>
                <a:lnTo>
                  <a:pt x="1566143" y="1413164"/>
                </a:lnTo>
                <a:lnTo>
                  <a:pt x="1579792" y="1414752"/>
                </a:lnTo>
                <a:lnTo>
                  <a:pt x="1593123" y="1416974"/>
                </a:lnTo>
                <a:lnTo>
                  <a:pt x="1606772" y="1418880"/>
                </a:lnTo>
                <a:lnTo>
                  <a:pt x="1619787" y="1422055"/>
                </a:lnTo>
                <a:lnTo>
                  <a:pt x="1633118" y="1425548"/>
                </a:lnTo>
                <a:lnTo>
                  <a:pt x="1657559" y="1430312"/>
                </a:lnTo>
                <a:lnTo>
                  <a:pt x="1670256" y="1432853"/>
                </a:lnTo>
                <a:lnTo>
                  <a:pt x="1682318" y="1435711"/>
                </a:lnTo>
                <a:lnTo>
                  <a:pt x="1694380" y="1438569"/>
                </a:lnTo>
                <a:lnTo>
                  <a:pt x="1706442" y="1442380"/>
                </a:lnTo>
                <a:lnTo>
                  <a:pt x="1718504" y="1446190"/>
                </a:lnTo>
                <a:lnTo>
                  <a:pt x="1730248" y="1450636"/>
                </a:lnTo>
                <a:lnTo>
                  <a:pt x="1739771" y="1453177"/>
                </a:lnTo>
                <a:lnTo>
                  <a:pt x="1749928" y="1455717"/>
                </a:lnTo>
                <a:lnTo>
                  <a:pt x="1769608" y="1461116"/>
                </a:lnTo>
                <a:lnTo>
                  <a:pt x="1788971" y="1467785"/>
                </a:lnTo>
                <a:lnTo>
                  <a:pt x="1808016" y="1474136"/>
                </a:lnTo>
                <a:lnTo>
                  <a:pt x="1846423" y="1488109"/>
                </a:lnTo>
                <a:lnTo>
                  <a:pt x="1865786" y="1494778"/>
                </a:lnTo>
                <a:lnTo>
                  <a:pt x="1885148" y="1500811"/>
                </a:lnTo>
                <a:lnTo>
                  <a:pt x="1902607" y="1508115"/>
                </a:lnTo>
                <a:lnTo>
                  <a:pt x="1920382" y="1514784"/>
                </a:lnTo>
                <a:lnTo>
                  <a:pt x="1955298" y="1528122"/>
                </a:lnTo>
                <a:lnTo>
                  <a:pt x="1973073" y="1534791"/>
                </a:lnTo>
                <a:lnTo>
                  <a:pt x="1990214" y="1541460"/>
                </a:lnTo>
                <a:lnTo>
                  <a:pt x="2007672" y="1548764"/>
                </a:lnTo>
                <a:lnTo>
                  <a:pt x="2024813" y="1556703"/>
                </a:lnTo>
                <a:lnTo>
                  <a:pt x="2034018" y="1560514"/>
                </a:lnTo>
                <a:lnTo>
                  <a:pt x="2043540" y="1564007"/>
                </a:lnTo>
                <a:lnTo>
                  <a:pt x="2053063" y="1567500"/>
                </a:lnTo>
                <a:lnTo>
                  <a:pt x="2062903" y="1570676"/>
                </a:lnTo>
                <a:lnTo>
                  <a:pt x="2081631" y="1576392"/>
                </a:lnTo>
                <a:lnTo>
                  <a:pt x="2091470" y="1579885"/>
                </a:lnTo>
                <a:lnTo>
                  <a:pt x="2100676" y="1583696"/>
                </a:lnTo>
                <a:lnTo>
                  <a:pt x="2113055" y="1588459"/>
                </a:lnTo>
                <a:lnTo>
                  <a:pt x="2125434" y="1592905"/>
                </a:lnTo>
                <a:lnTo>
                  <a:pt x="2138448" y="1597033"/>
                </a:lnTo>
                <a:lnTo>
                  <a:pt x="2151145" y="1600844"/>
                </a:lnTo>
                <a:lnTo>
                  <a:pt x="2176539" y="1608466"/>
                </a:lnTo>
                <a:lnTo>
                  <a:pt x="2189235" y="1612594"/>
                </a:lnTo>
                <a:lnTo>
                  <a:pt x="2202249" y="1617040"/>
                </a:lnTo>
                <a:lnTo>
                  <a:pt x="2207011" y="1618945"/>
                </a:lnTo>
                <a:lnTo>
                  <a:pt x="2212089" y="1620533"/>
                </a:lnTo>
                <a:lnTo>
                  <a:pt x="2217168" y="1622121"/>
                </a:lnTo>
                <a:lnTo>
                  <a:pt x="2222882" y="1623074"/>
                </a:lnTo>
                <a:lnTo>
                  <a:pt x="2227960" y="1623709"/>
                </a:lnTo>
                <a:lnTo>
                  <a:pt x="2233039" y="1624026"/>
                </a:lnTo>
                <a:lnTo>
                  <a:pt x="2238753" y="1624344"/>
                </a:lnTo>
                <a:lnTo>
                  <a:pt x="2244149" y="1624026"/>
                </a:lnTo>
                <a:lnTo>
                  <a:pt x="2247958" y="1627520"/>
                </a:lnTo>
                <a:lnTo>
                  <a:pt x="2252084" y="1631013"/>
                </a:lnTo>
                <a:lnTo>
                  <a:pt x="2254306" y="1632601"/>
                </a:lnTo>
                <a:lnTo>
                  <a:pt x="2256528" y="1633871"/>
                </a:lnTo>
                <a:lnTo>
                  <a:pt x="2259067" y="1634189"/>
                </a:lnTo>
                <a:lnTo>
                  <a:pt x="2261924" y="1634189"/>
                </a:lnTo>
                <a:lnTo>
                  <a:pt x="2282874" y="1634506"/>
                </a:lnTo>
                <a:lnTo>
                  <a:pt x="2303506" y="1634506"/>
                </a:lnTo>
                <a:lnTo>
                  <a:pt x="2324773" y="1634506"/>
                </a:lnTo>
                <a:lnTo>
                  <a:pt x="2345723" y="1633871"/>
                </a:lnTo>
                <a:lnTo>
                  <a:pt x="2366672" y="1632601"/>
                </a:lnTo>
                <a:lnTo>
                  <a:pt x="2387304" y="1631013"/>
                </a:lnTo>
                <a:lnTo>
                  <a:pt x="2408571" y="1628790"/>
                </a:lnTo>
                <a:lnTo>
                  <a:pt x="2429204" y="1626249"/>
                </a:lnTo>
                <a:lnTo>
                  <a:pt x="2438091" y="1624979"/>
                </a:lnTo>
                <a:lnTo>
                  <a:pt x="2446662" y="1623074"/>
                </a:lnTo>
                <a:lnTo>
                  <a:pt x="2455232" y="1620533"/>
                </a:lnTo>
                <a:lnTo>
                  <a:pt x="2464120" y="1618310"/>
                </a:lnTo>
                <a:lnTo>
                  <a:pt x="2480943" y="1611959"/>
                </a:lnTo>
                <a:lnTo>
                  <a:pt x="2497766" y="1605925"/>
                </a:lnTo>
                <a:lnTo>
                  <a:pt x="2501575" y="1604337"/>
                </a:lnTo>
                <a:lnTo>
                  <a:pt x="2505384" y="1602432"/>
                </a:lnTo>
                <a:lnTo>
                  <a:pt x="2508558" y="1600209"/>
                </a:lnTo>
                <a:lnTo>
                  <a:pt x="2512050" y="1597351"/>
                </a:lnTo>
                <a:lnTo>
                  <a:pt x="2517763" y="1592270"/>
                </a:lnTo>
                <a:lnTo>
                  <a:pt x="2524429" y="1587189"/>
                </a:lnTo>
                <a:lnTo>
                  <a:pt x="2526651" y="1587189"/>
                </a:lnTo>
                <a:lnTo>
                  <a:pt x="2529191" y="1587189"/>
                </a:lnTo>
                <a:lnTo>
                  <a:pt x="2533952" y="1587824"/>
                </a:lnTo>
                <a:lnTo>
                  <a:pt x="2539030" y="1588777"/>
                </a:lnTo>
                <a:lnTo>
                  <a:pt x="2543792" y="1589412"/>
                </a:lnTo>
                <a:lnTo>
                  <a:pt x="2553632" y="1585284"/>
                </a:lnTo>
                <a:lnTo>
                  <a:pt x="2563472" y="1580520"/>
                </a:lnTo>
                <a:lnTo>
                  <a:pt x="2573312" y="1575757"/>
                </a:lnTo>
                <a:lnTo>
                  <a:pt x="2582834" y="1570676"/>
                </a:lnTo>
                <a:lnTo>
                  <a:pt x="2592039" y="1564642"/>
                </a:lnTo>
                <a:lnTo>
                  <a:pt x="2601244" y="1559243"/>
                </a:lnTo>
                <a:lnTo>
                  <a:pt x="2619655" y="1547176"/>
                </a:lnTo>
                <a:lnTo>
                  <a:pt x="2637113" y="1534473"/>
                </a:lnTo>
                <a:lnTo>
                  <a:pt x="2655206" y="1521453"/>
                </a:lnTo>
                <a:lnTo>
                  <a:pt x="2672664" y="1508751"/>
                </a:lnTo>
                <a:lnTo>
                  <a:pt x="2690757" y="1496048"/>
                </a:lnTo>
                <a:lnTo>
                  <a:pt x="2692978" y="1494143"/>
                </a:lnTo>
                <a:lnTo>
                  <a:pt x="2695200" y="1492237"/>
                </a:lnTo>
                <a:lnTo>
                  <a:pt x="2696787" y="1489697"/>
                </a:lnTo>
                <a:lnTo>
                  <a:pt x="2698375" y="1487156"/>
                </a:lnTo>
                <a:lnTo>
                  <a:pt x="2701231" y="1481757"/>
                </a:lnTo>
                <a:lnTo>
                  <a:pt x="2703136" y="1479535"/>
                </a:lnTo>
                <a:lnTo>
                  <a:pt x="2705040" y="1477312"/>
                </a:lnTo>
                <a:lnTo>
                  <a:pt x="2712976" y="1471913"/>
                </a:lnTo>
                <a:lnTo>
                  <a:pt x="2721229" y="1466197"/>
                </a:lnTo>
                <a:lnTo>
                  <a:pt x="2738052" y="1455400"/>
                </a:lnTo>
                <a:lnTo>
                  <a:pt x="2745987" y="1449683"/>
                </a:lnTo>
                <a:lnTo>
                  <a:pt x="2753923" y="1443967"/>
                </a:lnTo>
                <a:lnTo>
                  <a:pt x="2761541" y="1437616"/>
                </a:lnTo>
                <a:lnTo>
                  <a:pt x="2768524" y="1430630"/>
                </a:lnTo>
                <a:lnTo>
                  <a:pt x="2772650" y="1426184"/>
                </a:lnTo>
                <a:lnTo>
                  <a:pt x="2776142" y="1421420"/>
                </a:lnTo>
                <a:lnTo>
                  <a:pt x="2779316" y="1416339"/>
                </a:lnTo>
                <a:lnTo>
                  <a:pt x="2782490" y="1410941"/>
                </a:lnTo>
                <a:lnTo>
                  <a:pt x="2787569" y="1400143"/>
                </a:lnTo>
                <a:lnTo>
                  <a:pt x="2790108" y="1394745"/>
                </a:lnTo>
                <a:lnTo>
                  <a:pt x="2793283" y="1389346"/>
                </a:lnTo>
                <a:lnTo>
                  <a:pt x="2808201" y="1362036"/>
                </a:lnTo>
                <a:lnTo>
                  <a:pt x="2815502" y="1348063"/>
                </a:lnTo>
                <a:lnTo>
                  <a:pt x="2822485" y="1334090"/>
                </a:lnTo>
                <a:lnTo>
                  <a:pt x="2818676" y="1335043"/>
                </a:lnTo>
                <a:lnTo>
                  <a:pt x="2814550" y="1336313"/>
                </a:lnTo>
                <a:lnTo>
                  <a:pt x="2810423" y="1337266"/>
                </a:lnTo>
                <a:lnTo>
                  <a:pt x="2806297" y="1338536"/>
                </a:lnTo>
                <a:lnTo>
                  <a:pt x="2802170" y="1340441"/>
                </a:lnTo>
                <a:lnTo>
                  <a:pt x="2798679" y="1342029"/>
                </a:lnTo>
                <a:lnTo>
                  <a:pt x="2797092" y="1343299"/>
                </a:lnTo>
                <a:lnTo>
                  <a:pt x="2795505" y="1344887"/>
                </a:lnTo>
                <a:lnTo>
                  <a:pt x="2794235" y="1346475"/>
                </a:lnTo>
                <a:lnTo>
                  <a:pt x="2793283" y="1348698"/>
                </a:lnTo>
                <a:lnTo>
                  <a:pt x="2787887" y="1356637"/>
                </a:lnTo>
                <a:lnTo>
                  <a:pt x="2783125" y="1364576"/>
                </a:lnTo>
                <a:lnTo>
                  <a:pt x="2773920" y="1380772"/>
                </a:lnTo>
                <a:lnTo>
                  <a:pt x="2764715" y="1397285"/>
                </a:lnTo>
                <a:lnTo>
                  <a:pt x="2755192" y="1413164"/>
                </a:lnTo>
                <a:lnTo>
                  <a:pt x="2743765" y="1411893"/>
                </a:lnTo>
                <a:lnTo>
                  <a:pt x="2745035" y="1406495"/>
                </a:lnTo>
                <a:lnTo>
                  <a:pt x="2746940" y="1401414"/>
                </a:lnTo>
                <a:lnTo>
                  <a:pt x="2748527" y="1396650"/>
                </a:lnTo>
                <a:lnTo>
                  <a:pt x="2750749" y="1391569"/>
                </a:lnTo>
                <a:lnTo>
                  <a:pt x="2755192" y="1381725"/>
                </a:lnTo>
                <a:lnTo>
                  <a:pt x="2759954" y="1372198"/>
                </a:lnTo>
                <a:lnTo>
                  <a:pt x="2764715" y="1362353"/>
                </a:lnTo>
                <a:lnTo>
                  <a:pt x="2769476" y="1352509"/>
                </a:lnTo>
                <a:lnTo>
                  <a:pt x="2771381" y="1347428"/>
                </a:lnTo>
                <a:lnTo>
                  <a:pt x="2773603" y="1342347"/>
                </a:lnTo>
                <a:lnTo>
                  <a:pt x="2774872" y="1337266"/>
                </a:lnTo>
                <a:lnTo>
                  <a:pt x="2776459" y="1332185"/>
                </a:lnTo>
                <a:lnTo>
                  <a:pt x="2769794" y="1336948"/>
                </a:lnTo>
                <a:lnTo>
                  <a:pt x="2763445" y="1341712"/>
                </a:lnTo>
                <a:lnTo>
                  <a:pt x="2757414" y="1346793"/>
                </a:lnTo>
                <a:lnTo>
                  <a:pt x="2751701" y="1352826"/>
                </a:lnTo>
                <a:lnTo>
                  <a:pt x="2746622" y="1358542"/>
                </a:lnTo>
                <a:lnTo>
                  <a:pt x="2741861" y="1365211"/>
                </a:lnTo>
                <a:lnTo>
                  <a:pt x="2737100" y="1371880"/>
                </a:lnTo>
                <a:lnTo>
                  <a:pt x="2733608" y="1378867"/>
                </a:lnTo>
                <a:lnTo>
                  <a:pt x="2732021" y="1381407"/>
                </a:lnTo>
                <a:lnTo>
                  <a:pt x="2730434" y="1383630"/>
                </a:lnTo>
                <a:lnTo>
                  <a:pt x="2728212" y="1385218"/>
                </a:lnTo>
                <a:lnTo>
                  <a:pt x="2726307" y="1386488"/>
                </a:lnTo>
                <a:lnTo>
                  <a:pt x="2723768" y="1387758"/>
                </a:lnTo>
                <a:lnTo>
                  <a:pt x="2720911" y="1388711"/>
                </a:lnTo>
                <a:lnTo>
                  <a:pt x="2715833" y="1389981"/>
                </a:lnTo>
                <a:lnTo>
                  <a:pt x="2715833" y="1386488"/>
                </a:lnTo>
                <a:lnTo>
                  <a:pt x="2716150" y="1383948"/>
                </a:lnTo>
                <a:lnTo>
                  <a:pt x="2716467" y="1380772"/>
                </a:lnTo>
                <a:lnTo>
                  <a:pt x="2717102" y="1377596"/>
                </a:lnTo>
                <a:lnTo>
                  <a:pt x="2719324" y="1372198"/>
                </a:lnTo>
                <a:lnTo>
                  <a:pt x="2721864" y="1366482"/>
                </a:lnTo>
                <a:lnTo>
                  <a:pt x="2724403" y="1361083"/>
                </a:lnTo>
                <a:lnTo>
                  <a:pt x="2727260" y="1356002"/>
                </a:lnTo>
                <a:lnTo>
                  <a:pt x="2730434" y="1350286"/>
                </a:lnTo>
                <a:lnTo>
                  <a:pt x="2732973" y="1345205"/>
                </a:lnTo>
                <a:lnTo>
                  <a:pt x="2724720" y="1346475"/>
                </a:lnTo>
                <a:lnTo>
                  <a:pt x="2720594" y="1347110"/>
                </a:lnTo>
                <a:lnTo>
                  <a:pt x="2716785" y="1348380"/>
                </a:lnTo>
                <a:lnTo>
                  <a:pt x="2712658" y="1349651"/>
                </a:lnTo>
                <a:lnTo>
                  <a:pt x="2708849" y="1351238"/>
                </a:lnTo>
                <a:lnTo>
                  <a:pt x="2705358" y="1353462"/>
                </a:lnTo>
                <a:lnTo>
                  <a:pt x="2702501" y="1356320"/>
                </a:lnTo>
                <a:lnTo>
                  <a:pt x="2698692" y="1360448"/>
                </a:lnTo>
                <a:lnTo>
                  <a:pt x="2694883" y="1364894"/>
                </a:lnTo>
                <a:lnTo>
                  <a:pt x="2691709" y="1369657"/>
                </a:lnTo>
                <a:lnTo>
                  <a:pt x="2688217" y="1374421"/>
                </a:lnTo>
                <a:lnTo>
                  <a:pt x="2682504" y="1384583"/>
                </a:lnTo>
                <a:lnTo>
                  <a:pt x="2676790" y="1394427"/>
                </a:lnTo>
                <a:lnTo>
                  <a:pt x="2670442" y="1392522"/>
                </a:lnTo>
                <a:lnTo>
                  <a:pt x="2663459" y="1390617"/>
                </a:lnTo>
                <a:lnTo>
                  <a:pt x="2670759" y="1374421"/>
                </a:lnTo>
                <a:lnTo>
                  <a:pt x="2677425" y="1358225"/>
                </a:lnTo>
                <a:lnTo>
                  <a:pt x="2663776" y="1360765"/>
                </a:lnTo>
                <a:lnTo>
                  <a:pt x="2656793" y="1362353"/>
                </a:lnTo>
                <a:lnTo>
                  <a:pt x="2650444" y="1364894"/>
                </a:lnTo>
                <a:lnTo>
                  <a:pt x="2647270" y="1368387"/>
                </a:lnTo>
                <a:lnTo>
                  <a:pt x="2644096" y="1372198"/>
                </a:lnTo>
                <a:lnTo>
                  <a:pt x="2640922" y="1376009"/>
                </a:lnTo>
                <a:lnTo>
                  <a:pt x="2637748" y="1379819"/>
                </a:lnTo>
                <a:lnTo>
                  <a:pt x="2634573" y="1382677"/>
                </a:lnTo>
                <a:lnTo>
                  <a:pt x="2630447" y="1385536"/>
                </a:lnTo>
                <a:lnTo>
                  <a:pt x="2628225" y="1386488"/>
                </a:lnTo>
                <a:lnTo>
                  <a:pt x="2626003" y="1387758"/>
                </a:lnTo>
                <a:lnTo>
                  <a:pt x="2623781" y="1388394"/>
                </a:lnTo>
                <a:lnTo>
                  <a:pt x="2621242" y="1388711"/>
                </a:lnTo>
                <a:lnTo>
                  <a:pt x="2619972" y="1370927"/>
                </a:lnTo>
                <a:lnTo>
                  <a:pt x="2617433" y="1370927"/>
                </a:lnTo>
                <a:lnTo>
                  <a:pt x="2615211" y="1371245"/>
                </a:lnTo>
                <a:lnTo>
                  <a:pt x="2612672" y="1372198"/>
                </a:lnTo>
                <a:lnTo>
                  <a:pt x="2610767" y="1373151"/>
                </a:lnTo>
                <a:lnTo>
                  <a:pt x="2608863" y="1374421"/>
                </a:lnTo>
                <a:lnTo>
                  <a:pt x="2607275" y="1375691"/>
                </a:lnTo>
                <a:lnTo>
                  <a:pt x="2603784" y="1378549"/>
                </a:lnTo>
                <a:lnTo>
                  <a:pt x="2597753" y="1385853"/>
                </a:lnTo>
                <a:lnTo>
                  <a:pt x="2594896" y="1389029"/>
                </a:lnTo>
                <a:lnTo>
                  <a:pt x="2591405" y="1392204"/>
                </a:lnTo>
                <a:lnTo>
                  <a:pt x="2589500" y="1392839"/>
                </a:lnTo>
                <a:lnTo>
                  <a:pt x="2588230" y="1393157"/>
                </a:lnTo>
                <a:lnTo>
                  <a:pt x="2586961" y="1393157"/>
                </a:lnTo>
                <a:lnTo>
                  <a:pt x="2585374" y="1392839"/>
                </a:lnTo>
                <a:lnTo>
                  <a:pt x="2584739" y="1392204"/>
                </a:lnTo>
                <a:lnTo>
                  <a:pt x="2583786" y="1391569"/>
                </a:lnTo>
                <a:lnTo>
                  <a:pt x="2583152" y="1390299"/>
                </a:lnTo>
                <a:lnTo>
                  <a:pt x="2582834" y="1389029"/>
                </a:lnTo>
                <a:lnTo>
                  <a:pt x="2581882" y="1386170"/>
                </a:lnTo>
                <a:lnTo>
                  <a:pt x="2581882" y="1382995"/>
                </a:lnTo>
                <a:lnTo>
                  <a:pt x="2581882" y="1380137"/>
                </a:lnTo>
                <a:lnTo>
                  <a:pt x="2582834" y="1377596"/>
                </a:lnTo>
                <a:lnTo>
                  <a:pt x="2566328" y="1382042"/>
                </a:lnTo>
                <a:lnTo>
                  <a:pt x="2550458" y="1386806"/>
                </a:lnTo>
                <a:lnTo>
                  <a:pt x="2534587" y="1392522"/>
                </a:lnTo>
                <a:lnTo>
                  <a:pt x="2519351" y="1397920"/>
                </a:lnTo>
                <a:lnTo>
                  <a:pt x="2488244" y="1409988"/>
                </a:lnTo>
                <a:lnTo>
                  <a:pt x="2456819" y="1421738"/>
                </a:lnTo>
                <a:lnTo>
                  <a:pt x="2444122" y="1427772"/>
                </a:lnTo>
                <a:lnTo>
                  <a:pt x="2431108" y="1434441"/>
                </a:lnTo>
                <a:lnTo>
                  <a:pt x="2406032" y="1448413"/>
                </a:lnTo>
                <a:lnTo>
                  <a:pt x="2392701" y="1455717"/>
                </a:lnTo>
                <a:lnTo>
                  <a:pt x="2378734" y="1462386"/>
                </a:lnTo>
                <a:lnTo>
                  <a:pt x="2372386" y="1465879"/>
                </a:lnTo>
                <a:lnTo>
                  <a:pt x="2365403" y="1469690"/>
                </a:lnTo>
                <a:lnTo>
                  <a:pt x="2358737" y="1473818"/>
                </a:lnTo>
                <a:lnTo>
                  <a:pt x="2352706" y="1477947"/>
                </a:lnTo>
                <a:lnTo>
                  <a:pt x="2374925" y="1510656"/>
                </a:lnTo>
                <a:lnTo>
                  <a:pt x="2386035" y="1527169"/>
                </a:lnTo>
                <a:lnTo>
                  <a:pt x="2391113" y="1535743"/>
                </a:lnTo>
                <a:lnTo>
                  <a:pt x="2396510" y="1544000"/>
                </a:lnTo>
                <a:lnTo>
                  <a:pt x="2401588" y="1552575"/>
                </a:lnTo>
                <a:lnTo>
                  <a:pt x="2406032" y="1561149"/>
                </a:lnTo>
                <a:lnTo>
                  <a:pt x="2410159" y="1570358"/>
                </a:lnTo>
                <a:lnTo>
                  <a:pt x="2414285" y="1579250"/>
                </a:lnTo>
                <a:lnTo>
                  <a:pt x="2417777" y="1588142"/>
                </a:lnTo>
                <a:lnTo>
                  <a:pt x="2420951" y="1597351"/>
                </a:lnTo>
                <a:lnTo>
                  <a:pt x="2423490" y="1607196"/>
                </a:lnTo>
                <a:lnTo>
                  <a:pt x="2425712" y="1616723"/>
                </a:lnTo>
                <a:lnTo>
                  <a:pt x="2421268" y="1615452"/>
                </a:lnTo>
                <a:lnTo>
                  <a:pt x="2416824" y="1613229"/>
                </a:lnTo>
                <a:lnTo>
                  <a:pt x="2412698" y="1611324"/>
                </a:lnTo>
                <a:lnTo>
                  <a:pt x="2408571" y="1608783"/>
                </a:lnTo>
                <a:lnTo>
                  <a:pt x="2404762" y="1606560"/>
                </a:lnTo>
                <a:lnTo>
                  <a:pt x="2400953" y="1603385"/>
                </a:lnTo>
                <a:lnTo>
                  <a:pt x="2397144" y="1600527"/>
                </a:lnTo>
                <a:lnTo>
                  <a:pt x="2393653" y="1597033"/>
                </a:lnTo>
                <a:lnTo>
                  <a:pt x="2371116" y="1569405"/>
                </a:lnTo>
                <a:lnTo>
                  <a:pt x="2360006" y="1555750"/>
                </a:lnTo>
                <a:lnTo>
                  <a:pt x="2348897" y="1542412"/>
                </a:lnTo>
                <a:lnTo>
                  <a:pt x="2337152" y="1528757"/>
                </a:lnTo>
                <a:lnTo>
                  <a:pt x="2325090" y="1515737"/>
                </a:lnTo>
                <a:lnTo>
                  <a:pt x="2318742" y="1509386"/>
                </a:lnTo>
                <a:lnTo>
                  <a:pt x="2312076" y="1503352"/>
                </a:lnTo>
                <a:lnTo>
                  <a:pt x="2305728" y="1497318"/>
                </a:lnTo>
                <a:lnTo>
                  <a:pt x="2298745" y="1491602"/>
                </a:lnTo>
                <a:lnTo>
                  <a:pt x="2287952" y="1481757"/>
                </a:lnTo>
                <a:lnTo>
                  <a:pt x="2277478" y="1471913"/>
                </a:lnTo>
                <a:lnTo>
                  <a:pt x="2256211" y="1452224"/>
                </a:lnTo>
                <a:lnTo>
                  <a:pt x="2245736" y="1442380"/>
                </a:lnTo>
                <a:lnTo>
                  <a:pt x="2234626" y="1433170"/>
                </a:lnTo>
                <a:lnTo>
                  <a:pt x="2223199" y="1424278"/>
                </a:lnTo>
                <a:lnTo>
                  <a:pt x="2211455" y="1416022"/>
                </a:lnTo>
                <a:lnTo>
                  <a:pt x="2204154" y="1410306"/>
                </a:lnTo>
                <a:lnTo>
                  <a:pt x="2197171" y="1404907"/>
                </a:lnTo>
                <a:lnTo>
                  <a:pt x="2190822" y="1398873"/>
                </a:lnTo>
                <a:lnTo>
                  <a:pt x="2184474" y="1392839"/>
                </a:lnTo>
                <a:lnTo>
                  <a:pt x="2171777" y="1380454"/>
                </a:lnTo>
                <a:lnTo>
                  <a:pt x="2165429" y="1374421"/>
                </a:lnTo>
                <a:lnTo>
                  <a:pt x="2159081" y="1368387"/>
                </a:lnTo>
                <a:lnTo>
                  <a:pt x="2160985" y="1378549"/>
                </a:lnTo>
                <a:lnTo>
                  <a:pt x="2163524" y="1388711"/>
                </a:lnTo>
                <a:lnTo>
                  <a:pt x="2164477" y="1393792"/>
                </a:lnTo>
                <a:lnTo>
                  <a:pt x="2165429" y="1398873"/>
                </a:lnTo>
                <a:lnTo>
                  <a:pt x="2166064" y="1404272"/>
                </a:lnTo>
                <a:lnTo>
                  <a:pt x="2166381" y="1409353"/>
                </a:lnTo>
                <a:lnTo>
                  <a:pt x="2159398" y="1412528"/>
                </a:lnTo>
                <a:lnTo>
                  <a:pt x="2157176" y="1410306"/>
                </a:lnTo>
                <a:lnTo>
                  <a:pt x="2155272" y="1408083"/>
                </a:lnTo>
                <a:lnTo>
                  <a:pt x="2151780" y="1402684"/>
                </a:lnTo>
                <a:lnTo>
                  <a:pt x="2148923" y="1397285"/>
                </a:lnTo>
                <a:lnTo>
                  <a:pt x="2146701" y="1391569"/>
                </a:lnTo>
                <a:lnTo>
                  <a:pt x="2144797" y="1385536"/>
                </a:lnTo>
                <a:lnTo>
                  <a:pt x="2143210" y="1379184"/>
                </a:lnTo>
                <a:lnTo>
                  <a:pt x="2139718" y="1367117"/>
                </a:lnTo>
                <a:lnTo>
                  <a:pt x="2139083" y="1363941"/>
                </a:lnTo>
                <a:lnTo>
                  <a:pt x="2138448" y="1360130"/>
                </a:lnTo>
                <a:lnTo>
                  <a:pt x="2137496" y="1352826"/>
                </a:lnTo>
                <a:lnTo>
                  <a:pt x="2136861" y="1349016"/>
                </a:lnTo>
                <a:lnTo>
                  <a:pt x="2135909" y="1345840"/>
                </a:lnTo>
                <a:lnTo>
                  <a:pt x="2135274" y="1344252"/>
                </a:lnTo>
                <a:lnTo>
                  <a:pt x="2134322" y="1342664"/>
                </a:lnTo>
                <a:lnTo>
                  <a:pt x="2132735" y="1341076"/>
                </a:lnTo>
                <a:lnTo>
                  <a:pt x="2131465" y="1340124"/>
                </a:lnTo>
                <a:lnTo>
                  <a:pt x="2125117" y="1333773"/>
                </a:lnTo>
                <a:lnTo>
                  <a:pt x="2118768" y="1327421"/>
                </a:lnTo>
                <a:lnTo>
                  <a:pt x="2111785" y="1322022"/>
                </a:lnTo>
                <a:lnTo>
                  <a:pt x="2104802" y="1316624"/>
                </a:lnTo>
                <a:lnTo>
                  <a:pt x="2104802" y="1321388"/>
                </a:lnTo>
                <a:lnTo>
                  <a:pt x="2105119" y="1326151"/>
                </a:lnTo>
                <a:lnTo>
                  <a:pt x="2106707" y="1335360"/>
                </a:lnTo>
                <a:lnTo>
                  <a:pt x="2108294" y="1345205"/>
                </a:lnTo>
                <a:lnTo>
                  <a:pt x="2110516" y="1354732"/>
                </a:lnTo>
                <a:lnTo>
                  <a:pt x="2111785" y="1364259"/>
                </a:lnTo>
                <a:lnTo>
                  <a:pt x="2112420" y="1369022"/>
                </a:lnTo>
                <a:lnTo>
                  <a:pt x="2112420" y="1373786"/>
                </a:lnTo>
                <a:lnTo>
                  <a:pt x="2112737" y="1378231"/>
                </a:lnTo>
                <a:lnTo>
                  <a:pt x="2112420" y="1382995"/>
                </a:lnTo>
                <a:lnTo>
                  <a:pt x="2111785" y="1388076"/>
                </a:lnTo>
                <a:lnTo>
                  <a:pt x="2110516" y="1392839"/>
                </a:lnTo>
                <a:lnTo>
                  <a:pt x="2108611" y="1391569"/>
                </a:lnTo>
                <a:lnTo>
                  <a:pt x="2107024" y="1390299"/>
                </a:lnTo>
                <a:lnTo>
                  <a:pt x="2104167" y="1387758"/>
                </a:lnTo>
                <a:lnTo>
                  <a:pt x="2101628" y="1384583"/>
                </a:lnTo>
                <a:lnTo>
                  <a:pt x="2099723" y="1380772"/>
                </a:lnTo>
                <a:lnTo>
                  <a:pt x="2098136" y="1377279"/>
                </a:lnTo>
                <a:lnTo>
                  <a:pt x="2096867" y="1373151"/>
                </a:lnTo>
                <a:lnTo>
                  <a:pt x="2094645" y="1365529"/>
                </a:lnTo>
                <a:lnTo>
                  <a:pt x="2090836" y="1347428"/>
                </a:lnTo>
                <a:lnTo>
                  <a:pt x="2087027" y="1329327"/>
                </a:lnTo>
                <a:lnTo>
                  <a:pt x="2080043" y="1293442"/>
                </a:lnTo>
                <a:lnTo>
                  <a:pt x="2078139" y="1290584"/>
                </a:lnTo>
                <a:lnTo>
                  <a:pt x="2075917" y="1287725"/>
                </a:lnTo>
                <a:lnTo>
                  <a:pt x="2073378" y="1285503"/>
                </a:lnTo>
                <a:lnTo>
                  <a:pt x="2071156" y="1283280"/>
                </a:lnTo>
                <a:lnTo>
                  <a:pt x="2065442" y="1279151"/>
                </a:lnTo>
                <a:lnTo>
                  <a:pt x="2060046" y="1275023"/>
                </a:lnTo>
                <a:lnTo>
                  <a:pt x="2060998" y="1284550"/>
                </a:lnTo>
                <a:lnTo>
                  <a:pt x="2062268" y="1293442"/>
                </a:lnTo>
                <a:lnTo>
                  <a:pt x="2064173" y="1302333"/>
                </a:lnTo>
                <a:lnTo>
                  <a:pt x="2065760" y="1311225"/>
                </a:lnTo>
                <a:lnTo>
                  <a:pt x="2068299" y="1320117"/>
                </a:lnTo>
                <a:lnTo>
                  <a:pt x="2070838" y="1329009"/>
                </a:lnTo>
                <a:lnTo>
                  <a:pt x="2073695" y="1337583"/>
                </a:lnTo>
                <a:lnTo>
                  <a:pt x="2076869" y="1346157"/>
                </a:lnTo>
                <a:lnTo>
                  <a:pt x="2080678" y="1357272"/>
                </a:lnTo>
                <a:lnTo>
                  <a:pt x="2082265" y="1362671"/>
                </a:lnTo>
                <a:lnTo>
                  <a:pt x="2084170" y="1368704"/>
                </a:lnTo>
                <a:lnTo>
                  <a:pt x="2085122" y="1374421"/>
                </a:lnTo>
                <a:lnTo>
                  <a:pt x="2086074" y="1380454"/>
                </a:lnTo>
                <a:lnTo>
                  <a:pt x="2086709" y="1386170"/>
                </a:lnTo>
                <a:lnTo>
                  <a:pt x="2086709" y="1392204"/>
                </a:lnTo>
                <a:lnTo>
                  <a:pt x="2083852" y="1389981"/>
                </a:lnTo>
                <a:lnTo>
                  <a:pt x="2081313" y="1387758"/>
                </a:lnTo>
                <a:lnTo>
                  <a:pt x="2079409" y="1385218"/>
                </a:lnTo>
                <a:lnTo>
                  <a:pt x="2077187" y="1382360"/>
                </a:lnTo>
                <a:lnTo>
                  <a:pt x="2073378" y="1376961"/>
                </a:lnTo>
                <a:lnTo>
                  <a:pt x="2070203" y="1370927"/>
                </a:lnTo>
                <a:lnTo>
                  <a:pt x="2067664" y="1365211"/>
                </a:lnTo>
                <a:lnTo>
                  <a:pt x="2064807" y="1358860"/>
                </a:lnTo>
                <a:lnTo>
                  <a:pt x="2060046" y="1346475"/>
                </a:lnTo>
                <a:lnTo>
                  <a:pt x="2055920" y="1335995"/>
                </a:lnTo>
                <a:lnTo>
                  <a:pt x="2052111" y="1325516"/>
                </a:lnTo>
                <a:lnTo>
                  <a:pt x="2048619" y="1314719"/>
                </a:lnTo>
                <a:lnTo>
                  <a:pt x="2045762" y="1304239"/>
                </a:lnTo>
                <a:lnTo>
                  <a:pt x="2043540" y="1293124"/>
                </a:lnTo>
                <a:lnTo>
                  <a:pt x="2041318" y="1282009"/>
                </a:lnTo>
                <a:lnTo>
                  <a:pt x="2040049" y="1270895"/>
                </a:lnTo>
                <a:lnTo>
                  <a:pt x="2038462" y="1259462"/>
                </a:lnTo>
                <a:lnTo>
                  <a:pt x="2039096" y="1256604"/>
                </a:lnTo>
                <a:lnTo>
                  <a:pt x="2038462" y="1253428"/>
                </a:lnTo>
                <a:lnTo>
                  <a:pt x="2037509" y="1250253"/>
                </a:lnTo>
                <a:lnTo>
                  <a:pt x="2036557" y="1247395"/>
                </a:lnTo>
                <a:lnTo>
                  <a:pt x="2035287" y="1245172"/>
                </a:lnTo>
                <a:lnTo>
                  <a:pt x="2033700" y="1242314"/>
                </a:lnTo>
                <a:lnTo>
                  <a:pt x="2029891" y="1237550"/>
                </a:lnTo>
                <a:lnTo>
                  <a:pt x="2025447" y="1233104"/>
                </a:lnTo>
                <a:lnTo>
                  <a:pt x="2021004" y="1228976"/>
                </a:lnTo>
                <a:lnTo>
                  <a:pt x="2016242" y="1224212"/>
                </a:lnTo>
                <a:lnTo>
                  <a:pt x="2012116" y="1220084"/>
                </a:lnTo>
                <a:lnTo>
                  <a:pt x="2010211" y="1228976"/>
                </a:lnTo>
                <a:lnTo>
                  <a:pt x="2008942" y="1237550"/>
                </a:lnTo>
                <a:lnTo>
                  <a:pt x="2006402" y="1255334"/>
                </a:lnTo>
                <a:lnTo>
                  <a:pt x="2004498" y="1273118"/>
                </a:lnTo>
                <a:lnTo>
                  <a:pt x="2002911" y="1290901"/>
                </a:lnTo>
                <a:lnTo>
                  <a:pt x="1990531" y="1297570"/>
                </a:lnTo>
                <a:lnTo>
                  <a:pt x="1988309" y="1316624"/>
                </a:lnTo>
                <a:lnTo>
                  <a:pt x="1987040" y="1325833"/>
                </a:lnTo>
                <a:lnTo>
                  <a:pt x="1985453" y="1335043"/>
                </a:lnTo>
                <a:lnTo>
                  <a:pt x="1983866" y="1344570"/>
                </a:lnTo>
                <a:lnTo>
                  <a:pt x="1981644" y="1353779"/>
                </a:lnTo>
                <a:lnTo>
                  <a:pt x="1979104" y="1362671"/>
                </a:lnTo>
                <a:lnTo>
                  <a:pt x="1976248" y="1371880"/>
                </a:lnTo>
                <a:lnTo>
                  <a:pt x="1963868" y="1367117"/>
                </a:lnTo>
                <a:lnTo>
                  <a:pt x="1965455" y="1359813"/>
                </a:lnTo>
                <a:lnTo>
                  <a:pt x="1966725" y="1352509"/>
                </a:lnTo>
                <a:lnTo>
                  <a:pt x="1969582" y="1337266"/>
                </a:lnTo>
                <a:lnTo>
                  <a:pt x="1971804" y="1321705"/>
                </a:lnTo>
                <a:lnTo>
                  <a:pt x="1973391" y="1306462"/>
                </a:lnTo>
                <a:lnTo>
                  <a:pt x="1975930" y="1291219"/>
                </a:lnTo>
                <a:lnTo>
                  <a:pt x="1977200" y="1283597"/>
                </a:lnTo>
                <a:lnTo>
                  <a:pt x="1978470" y="1275976"/>
                </a:lnTo>
                <a:lnTo>
                  <a:pt x="1980691" y="1268989"/>
                </a:lnTo>
                <a:lnTo>
                  <a:pt x="1982596" y="1261368"/>
                </a:lnTo>
                <a:lnTo>
                  <a:pt x="1985135" y="1254064"/>
                </a:lnTo>
                <a:lnTo>
                  <a:pt x="1988309" y="1246760"/>
                </a:lnTo>
                <a:lnTo>
                  <a:pt x="1990214" y="1240726"/>
                </a:lnTo>
                <a:lnTo>
                  <a:pt x="1992119" y="1234375"/>
                </a:lnTo>
                <a:lnTo>
                  <a:pt x="1993388" y="1227706"/>
                </a:lnTo>
                <a:lnTo>
                  <a:pt x="1994023" y="1221354"/>
                </a:lnTo>
                <a:lnTo>
                  <a:pt x="1994340" y="1214686"/>
                </a:lnTo>
                <a:lnTo>
                  <a:pt x="1994658" y="1207699"/>
                </a:lnTo>
                <a:lnTo>
                  <a:pt x="1994658" y="1194679"/>
                </a:lnTo>
                <a:lnTo>
                  <a:pt x="1991484" y="1188010"/>
                </a:lnTo>
                <a:lnTo>
                  <a:pt x="1987040" y="1181976"/>
                </a:lnTo>
                <a:lnTo>
                  <a:pt x="1982913" y="1175625"/>
                </a:lnTo>
                <a:lnTo>
                  <a:pt x="1978470" y="1169909"/>
                </a:lnTo>
                <a:lnTo>
                  <a:pt x="1976565" y="1179436"/>
                </a:lnTo>
                <a:lnTo>
                  <a:pt x="1974660" y="1189280"/>
                </a:lnTo>
                <a:lnTo>
                  <a:pt x="1972439" y="1208969"/>
                </a:lnTo>
                <a:lnTo>
                  <a:pt x="1970534" y="1215003"/>
                </a:lnTo>
                <a:lnTo>
                  <a:pt x="1969264" y="1221354"/>
                </a:lnTo>
                <a:lnTo>
                  <a:pt x="1966725" y="1233740"/>
                </a:lnTo>
                <a:lnTo>
                  <a:pt x="1965138" y="1246125"/>
                </a:lnTo>
                <a:lnTo>
                  <a:pt x="1963868" y="1258827"/>
                </a:lnTo>
                <a:lnTo>
                  <a:pt x="1962281" y="1271212"/>
                </a:lnTo>
                <a:lnTo>
                  <a:pt x="1961012" y="1283915"/>
                </a:lnTo>
                <a:lnTo>
                  <a:pt x="1958790" y="1296617"/>
                </a:lnTo>
                <a:lnTo>
                  <a:pt x="1956568" y="1309002"/>
                </a:lnTo>
                <a:lnTo>
                  <a:pt x="1945141" y="1303286"/>
                </a:lnTo>
                <a:lnTo>
                  <a:pt x="1945141" y="1293759"/>
                </a:lnTo>
                <a:lnTo>
                  <a:pt x="1945458" y="1283915"/>
                </a:lnTo>
                <a:lnTo>
                  <a:pt x="1946728" y="1264861"/>
                </a:lnTo>
                <a:lnTo>
                  <a:pt x="1948632" y="1245489"/>
                </a:lnTo>
                <a:lnTo>
                  <a:pt x="1950854" y="1226118"/>
                </a:lnTo>
                <a:lnTo>
                  <a:pt x="1953711" y="1206747"/>
                </a:lnTo>
                <a:lnTo>
                  <a:pt x="1956885" y="1187375"/>
                </a:lnTo>
                <a:lnTo>
                  <a:pt x="1962916" y="1148950"/>
                </a:lnTo>
                <a:lnTo>
                  <a:pt x="1958155" y="1137835"/>
                </a:lnTo>
                <a:lnTo>
                  <a:pt x="1953711" y="1126402"/>
                </a:lnTo>
                <a:lnTo>
                  <a:pt x="1949902" y="1114970"/>
                </a:lnTo>
                <a:lnTo>
                  <a:pt x="1946410" y="1103220"/>
                </a:lnTo>
                <a:lnTo>
                  <a:pt x="1942919" y="1091471"/>
                </a:lnTo>
                <a:lnTo>
                  <a:pt x="1940379" y="1079403"/>
                </a:lnTo>
                <a:lnTo>
                  <a:pt x="1937840" y="1067335"/>
                </a:lnTo>
                <a:lnTo>
                  <a:pt x="1935935" y="1055268"/>
                </a:lnTo>
                <a:lnTo>
                  <a:pt x="1933396" y="1061620"/>
                </a:lnTo>
                <a:lnTo>
                  <a:pt x="1931174" y="1068288"/>
                </a:lnTo>
                <a:lnTo>
                  <a:pt x="1929587" y="1074957"/>
                </a:lnTo>
                <a:lnTo>
                  <a:pt x="1928317" y="1081308"/>
                </a:lnTo>
                <a:lnTo>
                  <a:pt x="1925461" y="1094964"/>
                </a:lnTo>
                <a:lnTo>
                  <a:pt x="1922604" y="1107984"/>
                </a:lnTo>
                <a:lnTo>
                  <a:pt x="1920382" y="1118781"/>
                </a:lnTo>
                <a:lnTo>
                  <a:pt x="1917525" y="1129578"/>
                </a:lnTo>
                <a:lnTo>
                  <a:pt x="1914986" y="1140058"/>
                </a:lnTo>
                <a:lnTo>
                  <a:pt x="1914034" y="1145774"/>
                </a:lnTo>
                <a:lnTo>
                  <a:pt x="1913399" y="1151173"/>
                </a:lnTo>
                <a:lnTo>
                  <a:pt x="1915303" y="1147679"/>
                </a:lnTo>
                <a:lnTo>
                  <a:pt x="1917208" y="1144186"/>
                </a:lnTo>
                <a:lnTo>
                  <a:pt x="1920065" y="1136565"/>
                </a:lnTo>
                <a:lnTo>
                  <a:pt x="1922921" y="1129578"/>
                </a:lnTo>
                <a:lnTo>
                  <a:pt x="1924826" y="1126085"/>
                </a:lnTo>
                <a:lnTo>
                  <a:pt x="1926413" y="1122592"/>
                </a:lnTo>
                <a:lnTo>
                  <a:pt x="1940379" y="1121957"/>
                </a:lnTo>
                <a:lnTo>
                  <a:pt x="1938475" y="1130848"/>
                </a:lnTo>
                <a:lnTo>
                  <a:pt x="1936253" y="1139740"/>
                </a:lnTo>
                <a:lnTo>
                  <a:pt x="1930857" y="1157524"/>
                </a:lnTo>
                <a:lnTo>
                  <a:pt x="1926095" y="1174990"/>
                </a:lnTo>
                <a:lnTo>
                  <a:pt x="1924191" y="1183882"/>
                </a:lnTo>
                <a:lnTo>
                  <a:pt x="1921969" y="1193409"/>
                </a:lnTo>
                <a:lnTo>
                  <a:pt x="1921017" y="1197537"/>
                </a:lnTo>
                <a:lnTo>
                  <a:pt x="1920065" y="1201983"/>
                </a:lnTo>
                <a:lnTo>
                  <a:pt x="1919112" y="1206429"/>
                </a:lnTo>
                <a:lnTo>
                  <a:pt x="1917843" y="1210875"/>
                </a:lnTo>
                <a:lnTo>
                  <a:pt x="1916255" y="1215003"/>
                </a:lnTo>
                <a:lnTo>
                  <a:pt x="1914986" y="1216909"/>
                </a:lnTo>
                <a:lnTo>
                  <a:pt x="1913716" y="1218496"/>
                </a:lnTo>
                <a:lnTo>
                  <a:pt x="1912129" y="1219767"/>
                </a:lnTo>
                <a:lnTo>
                  <a:pt x="1910225" y="1221354"/>
                </a:lnTo>
                <a:lnTo>
                  <a:pt x="1908320" y="1222307"/>
                </a:lnTo>
                <a:lnTo>
                  <a:pt x="1905781" y="1222942"/>
                </a:lnTo>
                <a:lnTo>
                  <a:pt x="1905146" y="1218496"/>
                </a:lnTo>
                <a:lnTo>
                  <a:pt x="1904828" y="1214050"/>
                </a:lnTo>
                <a:lnTo>
                  <a:pt x="1904828" y="1209605"/>
                </a:lnTo>
                <a:lnTo>
                  <a:pt x="1905146" y="1204524"/>
                </a:lnTo>
                <a:lnTo>
                  <a:pt x="1905781" y="1195632"/>
                </a:lnTo>
                <a:lnTo>
                  <a:pt x="1907050" y="1186740"/>
                </a:lnTo>
                <a:lnTo>
                  <a:pt x="1908955" y="1177848"/>
                </a:lnTo>
                <a:lnTo>
                  <a:pt x="1910859" y="1168639"/>
                </a:lnTo>
                <a:lnTo>
                  <a:pt x="1913081" y="1159747"/>
                </a:lnTo>
                <a:lnTo>
                  <a:pt x="1914668" y="1150855"/>
                </a:lnTo>
                <a:lnTo>
                  <a:pt x="1912446" y="1154348"/>
                </a:lnTo>
                <a:lnTo>
                  <a:pt x="1909272" y="1157841"/>
                </a:lnTo>
                <a:lnTo>
                  <a:pt x="1906416" y="1161335"/>
                </a:lnTo>
                <a:lnTo>
                  <a:pt x="1903559" y="1164510"/>
                </a:lnTo>
                <a:lnTo>
                  <a:pt x="1901337" y="1168321"/>
                </a:lnTo>
                <a:lnTo>
                  <a:pt x="1899115" y="1172132"/>
                </a:lnTo>
                <a:lnTo>
                  <a:pt x="1898480" y="1174355"/>
                </a:lnTo>
                <a:lnTo>
                  <a:pt x="1898163" y="1176260"/>
                </a:lnTo>
                <a:lnTo>
                  <a:pt x="1897845" y="1178801"/>
                </a:lnTo>
                <a:lnTo>
                  <a:pt x="1897845" y="1181341"/>
                </a:lnTo>
                <a:lnTo>
                  <a:pt x="1896576" y="1193409"/>
                </a:lnTo>
                <a:lnTo>
                  <a:pt x="1894988" y="1205794"/>
                </a:lnTo>
                <a:lnTo>
                  <a:pt x="1892449" y="1230246"/>
                </a:lnTo>
                <a:lnTo>
                  <a:pt x="1891179" y="1242631"/>
                </a:lnTo>
                <a:lnTo>
                  <a:pt x="1890227" y="1254699"/>
                </a:lnTo>
                <a:lnTo>
                  <a:pt x="1889910" y="1267084"/>
                </a:lnTo>
                <a:lnTo>
                  <a:pt x="1890227" y="1279469"/>
                </a:lnTo>
                <a:lnTo>
                  <a:pt x="1890545" y="1285503"/>
                </a:lnTo>
                <a:lnTo>
                  <a:pt x="1890545" y="1291536"/>
                </a:lnTo>
                <a:lnTo>
                  <a:pt x="1890227" y="1303604"/>
                </a:lnTo>
                <a:lnTo>
                  <a:pt x="1890227" y="1315671"/>
                </a:lnTo>
                <a:lnTo>
                  <a:pt x="1890545" y="1321705"/>
                </a:lnTo>
                <a:lnTo>
                  <a:pt x="1890862" y="1327421"/>
                </a:lnTo>
                <a:lnTo>
                  <a:pt x="1895306" y="1348698"/>
                </a:lnTo>
                <a:lnTo>
                  <a:pt x="1900067" y="1369657"/>
                </a:lnTo>
                <a:lnTo>
                  <a:pt x="1903559" y="1390617"/>
                </a:lnTo>
                <a:lnTo>
                  <a:pt x="1907050" y="1412211"/>
                </a:lnTo>
                <a:lnTo>
                  <a:pt x="1909907" y="1433488"/>
                </a:lnTo>
                <a:lnTo>
                  <a:pt x="1910859" y="1444285"/>
                </a:lnTo>
                <a:lnTo>
                  <a:pt x="1911494" y="1455082"/>
                </a:lnTo>
                <a:lnTo>
                  <a:pt x="1912446" y="1465562"/>
                </a:lnTo>
                <a:lnTo>
                  <a:pt x="1912764" y="1476359"/>
                </a:lnTo>
                <a:lnTo>
                  <a:pt x="1913081" y="1487156"/>
                </a:lnTo>
                <a:lnTo>
                  <a:pt x="1912764" y="1497636"/>
                </a:lnTo>
                <a:lnTo>
                  <a:pt x="1903559" y="1493507"/>
                </a:lnTo>
                <a:lnTo>
                  <a:pt x="1901654" y="1488426"/>
                </a:lnTo>
                <a:lnTo>
                  <a:pt x="1900067" y="1483663"/>
                </a:lnTo>
                <a:lnTo>
                  <a:pt x="1898480" y="1478264"/>
                </a:lnTo>
                <a:lnTo>
                  <a:pt x="1897528" y="1473183"/>
                </a:lnTo>
                <a:lnTo>
                  <a:pt x="1895306" y="1462386"/>
                </a:lnTo>
                <a:lnTo>
                  <a:pt x="1894036" y="1452224"/>
                </a:lnTo>
                <a:lnTo>
                  <a:pt x="1893084" y="1441427"/>
                </a:lnTo>
                <a:lnTo>
                  <a:pt x="1891179" y="1430630"/>
                </a:lnTo>
                <a:lnTo>
                  <a:pt x="1890227" y="1425548"/>
                </a:lnTo>
                <a:lnTo>
                  <a:pt x="1888958" y="1420467"/>
                </a:lnTo>
                <a:lnTo>
                  <a:pt x="1887370" y="1415386"/>
                </a:lnTo>
                <a:lnTo>
                  <a:pt x="1885466" y="1410306"/>
                </a:lnTo>
                <a:lnTo>
                  <a:pt x="1872452" y="1376961"/>
                </a:lnTo>
                <a:lnTo>
                  <a:pt x="1865786" y="1360130"/>
                </a:lnTo>
                <a:lnTo>
                  <a:pt x="1859438" y="1342982"/>
                </a:lnTo>
                <a:lnTo>
                  <a:pt x="1853724" y="1325833"/>
                </a:lnTo>
                <a:lnTo>
                  <a:pt x="1847693" y="1309002"/>
                </a:lnTo>
                <a:lnTo>
                  <a:pt x="1842614" y="1291536"/>
                </a:lnTo>
                <a:lnTo>
                  <a:pt x="1837853" y="1274070"/>
                </a:lnTo>
                <a:lnTo>
                  <a:pt x="1834679" y="1259462"/>
                </a:lnTo>
                <a:lnTo>
                  <a:pt x="1831187" y="1245489"/>
                </a:lnTo>
                <a:lnTo>
                  <a:pt x="1823887" y="1216909"/>
                </a:lnTo>
                <a:lnTo>
                  <a:pt x="1820078" y="1202301"/>
                </a:lnTo>
                <a:lnTo>
                  <a:pt x="1817221" y="1187693"/>
                </a:lnTo>
                <a:lnTo>
                  <a:pt x="1814682" y="1173402"/>
                </a:lnTo>
                <a:lnTo>
                  <a:pt x="1813729" y="1165781"/>
                </a:lnTo>
                <a:lnTo>
                  <a:pt x="1813094" y="1158476"/>
                </a:lnTo>
                <a:lnTo>
                  <a:pt x="1811190" y="1149902"/>
                </a:lnTo>
                <a:lnTo>
                  <a:pt x="1809920" y="1141646"/>
                </a:lnTo>
                <a:lnTo>
                  <a:pt x="1808968" y="1132754"/>
                </a:lnTo>
                <a:lnTo>
                  <a:pt x="1808016" y="1124179"/>
                </a:lnTo>
                <a:lnTo>
                  <a:pt x="1807698" y="1115606"/>
                </a:lnTo>
                <a:lnTo>
                  <a:pt x="1807698" y="1107031"/>
                </a:lnTo>
                <a:lnTo>
                  <a:pt x="1808016" y="1098457"/>
                </a:lnTo>
                <a:lnTo>
                  <a:pt x="1808333" y="1089883"/>
                </a:lnTo>
                <a:lnTo>
                  <a:pt x="1809285" y="1080991"/>
                </a:lnTo>
                <a:lnTo>
                  <a:pt x="1810238" y="1072734"/>
                </a:lnTo>
                <a:lnTo>
                  <a:pt x="1811507" y="1064160"/>
                </a:lnTo>
                <a:lnTo>
                  <a:pt x="1813094" y="1055586"/>
                </a:lnTo>
                <a:lnTo>
                  <a:pt x="1814682" y="1047329"/>
                </a:lnTo>
                <a:lnTo>
                  <a:pt x="1816904" y="1038755"/>
                </a:lnTo>
                <a:lnTo>
                  <a:pt x="1818808" y="1030498"/>
                </a:lnTo>
                <a:lnTo>
                  <a:pt x="1821347" y="1021924"/>
                </a:lnTo>
                <a:lnTo>
                  <a:pt x="1822934" y="1012397"/>
                </a:lnTo>
                <a:lnTo>
                  <a:pt x="1825474" y="1003188"/>
                </a:lnTo>
                <a:lnTo>
                  <a:pt x="1828648" y="993661"/>
                </a:lnTo>
                <a:lnTo>
                  <a:pt x="1831505" y="984451"/>
                </a:lnTo>
                <a:lnTo>
                  <a:pt x="1835314" y="975559"/>
                </a:lnTo>
                <a:lnTo>
                  <a:pt x="1839123" y="966350"/>
                </a:lnTo>
                <a:lnTo>
                  <a:pt x="1847376" y="948884"/>
                </a:lnTo>
                <a:lnTo>
                  <a:pt x="1855629" y="931418"/>
                </a:lnTo>
                <a:lnTo>
                  <a:pt x="1863881" y="913634"/>
                </a:lnTo>
                <a:lnTo>
                  <a:pt x="1867690" y="904742"/>
                </a:lnTo>
                <a:lnTo>
                  <a:pt x="1871182" y="895851"/>
                </a:lnTo>
                <a:lnTo>
                  <a:pt x="1874674" y="886324"/>
                </a:lnTo>
                <a:lnTo>
                  <a:pt x="1877530" y="877114"/>
                </a:lnTo>
                <a:close/>
                <a:moveTo>
                  <a:pt x="3128794" y="832338"/>
                </a:moveTo>
                <a:lnTo>
                  <a:pt x="3132286" y="844088"/>
                </a:lnTo>
                <a:lnTo>
                  <a:pt x="3135460" y="855838"/>
                </a:lnTo>
                <a:lnTo>
                  <a:pt x="3138634" y="867587"/>
                </a:lnTo>
                <a:lnTo>
                  <a:pt x="3140856" y="879655"/>
                </a:lnTo>
                <a:lnTo>
                  <a:pt x="3143395" y="891722"/>
                </a:lnTo>
                <a:lnTo>
                  <a:pt x="3144982" y="903790"/>
                </a:lnTo>
                <a:lnTo>
                  <a:pt x="3146252" y="915857"/>
                </a:lnTo>
                <a:lnTo>
                  <a:pt x="3146887" y="927925"/>
                </a:lnTo>
                <a:lnTo>
                  <a:pt x="3147204" y="935229"/>
                </a:lnTo>
                <a:lnTo>
                  <a:pt x="3148156" y="942215"/>
                </a:lnTo>
                <a:lnTo>
                  <a:pt x="3149426" y="949202"/>
                </a:lnTo>
                <a:lnTo>
                  <a:pt x="3151330" y="956505"/>
                </a:lnTo>
                <a:lnTo>
                  <a:pt x="3152600" y="963492"/>
                </a:lnTo>
                <a:lnTo>
                  <a:pt x="3154187" y="970796"/>
                </a:lnTo>
                <a:lnTo>
                  <a:pt x="3154822" y="977465"/>
                </a:lnTo>
                <a:lnTo>
                  <a:pt x="3154822" y="981276"/>
                </a:lnTo>
                <a:lnTo>
                  <a:pt x="3154822" y="984769"/>
                </a:lnTo>
                <a:lnTo>
                  <a:pt x="3153552" y="992708"/>
                </a:lnTo>
                <a:lnTo>
                  <a:pt x="3152283" y="1000647"/>
                </a:lnTo>
                <a:lnTo>
                  <a:pt x="3149744" y="1008269"/>
                </a:lnTo>
                <a:lnTo>
                  <a:pt x="3147522" y="1015572"/>
                </a:lnTo>
                <a:lnTo>
                  <a:pt x="3141490" y="1030498"/>
                </a:lnTo>
                <a:lnTo>
                  <a:pt x="3138951" y="1037802"/>
                </a:lnTo>
                <a:lnTo>
                  <a:pt x="3136412" y="1045106"/>
                </a:lnTo>
                <a:lnTo>
                  <a:pt x="3133555" y="1053363"/>
                </a:lnTo>
                <a:lnTo>
                  <a:pt x="3130381" y="1061302"/>
                </a:lnTo>
                <a:lnTo>
                  <a:pt x="3126889" y="1068923"/>
                </a:lnTo>
                <a:lnTo>
                  <a:pt x="3123080" y="1076545"/>
                </a:lnTo>
                <a:lnTo>
                  <a:pt x="3115462" y="1092105"/>
                </a:lnTo>
                <a:lnTo>
                  <a:pt x="3111653" y="1099727"/>
                </a:lnTo>
                <a:lnTo>
                  <a:pt x="3108162" y="1107349"/>
                </a:lnTo>
                <a:lnTo>
                  <a:pt x="3095148" y="1134024"/>
                </a:lnTo>
                <a:lnTo>
                  <a:pt x="3081816" y="1160382"/>
                </a:lnTo>
                <a:lnTo>
                  <a:pt x="3075150" y="1173720"/>
                </a:lnTo>
                <a:lnTo>
                  <a:pt x="3068167" y="1186740"/>
                </a:lnTo>
                <a:lnTo>
                  <a:pt x="3060866" y="1199443"/>
                </a:lnTo>
                <a:lnTo>
                  <a:pt x="3053566" y="1212145"/>
                </a:lnTo>
                <a:lnTo>
                  <a:pt x="3040869" y="1225800"/>
                </a:lnTo>
                <a:lnTo>
                  <a:pt x="3027538" y="1238821"/>
                </a:lnTo>
                <a:lnTo>
                  <a:pt x="3020872" y="1245172"/>
                </a:lnTo>
                <a:lnTo>
                  <a:pt x="3013571" y="1250888"/>
                </a:lnTo>
                <a:lnTo>
                  <a:pt x="3006588" y="1256922"/>
                </a:lnTo>
                <a:lnTo>
                  <a:pt x="2999604" y="1262638"/>
                </a:lnTo>
                <a:lnTo>
                  <a:pt x="2991986" y="1268037"/>
                </a:lnTo>
                <a:lnTo>
                  <a:pt x="2984368" y="1273435"/>
                </a:lnTo>
                <a:lnTo>
                  <a:pt x="2976750" y="1278516"/>
                </a:lnTo>
                <a:lnTo>
                  <a:pt x="2968815" y="1283280"/>
                </a:lnTo>
                <a:lnTo>
                  <a:pt x="2960880" y="1287725"/>
                </a:lnTo>
                <a:lnTo>
                  <a:pt x="2952626" y="1291854"/>
                </a:lnTo>
                <a:lnTo>
                  <a:pt x="2944374" y="1296300"/>
                </a:lnTo>
                <a:lnTo>
                  <a:pt x="2936121" y="1299793"/>
                </a:lnTo>
                <a:lnTo>
                  <a:pt x="2934216" y="1300428"/>
                </a:lnTo>
                <a:lnTo>
                  <a:pt x="2932947" y="1301063"/>
                </a:lnTo>
                <a:lnTo>
                  <a:pt x="2931360" y="1302016"/>
                </a:lnTo>
                <a:lnTo>
                  <a:pt x="2930407" y="1302651"/>
                </a:lnTo>
                <a:lnTo>
                  <a:pt x="2928820" y="1305191"/>
                </a:lnTo>
                <a:lnTo>
                  <a:pt x="2927233" y="1307732"/>
                </a:lnTo>
                <a:lnTo>
                  <a:pt x="2926281" y="1310590"/>
                </a:lnTo>
                <a:lnTo>
                  <a:pt x="2925329" y="1313766"/>
                </a:lnTo>
                <a:lnTo>
                  <a:pt x="2923107" y="1319165"/>
                </a:lnTo>
                <a:lnTo>
                  <a:pt x="2921520" y="1325198"/>
                </a:lnTo>
                <a:lnTo>
                  <a:pt x="2919298" y="1330915"/>
                </a:lnTo>
                <a:lnTo>
                  <a:pt x="2914536" y="1342029"/>
                </a:lnTo>
                <a:lnTo>
                  <a:pt x="2909140" y="1353144"/>
                </a:lnTo>
                <a:lnTo>
                  <a:pt x="2903427" y="1363941"/>
                </a:lnTo>
                <a:lnTo>
                  <a:pt x="2891365" y="1385218"/>
                </a:lnTo>
                <a:lnTo>
                  <a:pt x="2885334" y="1396015"/>
                </a:lnTo>
                <a:lnTo>
                  <a:pt x="2879620" y="1406495"/>
                </a:lnTo>
                <a:lnTo>
                  <a:pt x="2870733" y="1419833"/>
                </a:lnTo>
                <a:lnTo>
                  <a:pt x="2861845" y="1432535"/>
                </a:lnTo>
                <a:lnTo>
                  <a:pt x="2852005" y="1445238"/>
                </a:lnTo>
                <a:lnTo>
                  <a:pt x="2842165" y="1457623"/>
                </a:lnTo>
                <a:lnTo>
                  <a:pt x="2822485" y="1482075"/>
                </a:lnTo>
                <a:lnTo>
                  <a:pt x="2812963" y="1495095"/>
                </a:lnTo>
                <a:lnTo>
                  <a:pt x="2803440" y="1507798"/>
                </a:lnTo>
                <a:lnTo>
                  <a:pt x="2815185" y="1504305"/>
                </a:lnTo>
                <a:lnTo>
                  <a:pt x="2826612" y="1500811"/>
                </a:lnTo>
                <a:lnTo>
                  <a:pt x="2849783" y="1493507"/>
                </a:lnTo>
                <a:lnTo>
                  <a:pt x="2872954" y="1486203"/>
                </a:lnTo>
                <a:lnTo>
                  <a:pt x="2884699" y="1483345"/>
                </a:lnTo>
                <a:lnTo>
                  <a:pt x="2896444" y="1480487"/>
                </a:lnTo>
                <a:lnTo>
                  <a:pt x="2908823" y="1477629"/>
                </a:lnTo>
                <a:lnTo>
                  <a:pt x="2921520" y="1475089"/>
                </a:lnTo>
                <a:lnTo>
                  <a:pt x="2946596" y="1469055"/>
                </a:lnTo>
                <a:lnTo>
                  <a:pt x="2958975" y="1466514"/>
                </a:lnTo>
                <a:lnTo>
                  <a:pt x="2971989" y="1464609"/>
                </a:lnTo>
                <a:lnTo>
                  <a:pt x="2984686" y="1463339"/>
                </a:lnTo>
                <a:lnTo>
                  <a:pt x="2991034" y="1462386"/>
                </a:lnTo>
                <a:lnTo>
                  <a:pt x="2997382" y="1462386"/>
                </a:lnTo>
                <a:lnTo>
                  <a:pt x="2995796" y="1464291"/>
                </a:lnTo>
                <a:lnTo>
                  <a:pt x="2993574" y="1465879"/>
                </a:lnTo>
                <a:lnTo>
                  <a:pt x="2989447" y="1468420"/>
                </a:lnTo>
                <a:lnTo>
                  <a:pt x="2985321" y="1470325"/>
                </a:lnTo>
                <a:lnTo>
                  <a:pt x="2980560" y="1472231"/>
                </a:lnTo>
                <a:lnTo>
                  <a:pt x="2975798" y="1473183"/>
                </a:lnTo>
                <a:lnTo>
                  <a:pt x="2970720" y="1474136"/>
                </a:lnTo>
                <a:lnTo>
                  <a:pt x="2961197" y="1476359"/>
                </a:lnTo>
                <a:lnTo>
                  <a:pt x="2939295" y="1481757"/>
                </a:lnTo>
                <a:lnTo>
                  <a:pt x="2917710" y="1487791"/>
                </a:lnTo>
                <a:lnTo>
                  <a:pt x="2895809" y="1493825"/>
                </a:lnTo>
                <a:lnTo>
                  <a:pt x="2874224" y="1500176"/>
                </a:lnTo>
                <a:lnTo>
                  <a:pt x="2848831" y="1508433"/>
                </a:lnTo>
                <a:lnTo>
                  <a:pt x="2835816" y="1512561"/>
                </a:lnTo>
                <a:lnTo>
                  <a:pt x="2823437" y="1517007"/>
                </a:lnTo>
                <a:lnTo>
                  <a:pt x="2810741" y="1521453"/>
                </a:lnTo>
                <a:lnTo>
                  <a:pt x="2798679" y="1526852"/>
                </a:lnTo>
                <a:lnTo>
                  <a:pt x="2786299" y="1532568"/>
                </a:lnTo>
                <a:lnTo>
                  <a:pt x="2774555" y="1538919"/>
                </a:lnTo>
                <a:lnTo>
                  <a:pt x="2770111" y="1541460"/>
                </a:lnTo>
                <a:lnTo>
                  <a:pt x="2765667" y="1544635"/>
                </a:lnTo>
                <a:lnTo>
                  <a:pt x="2761541" y="1547811"/>
                </a:lnTo>
                <a:lnTo>
                  <a:pt x="2757732" y="1551622"/>
                </a:lnTo>
                <a:lnTo>
                  <a:pt x="2750431" y="1559243"/>
                </a:lnTo>
                <a:lnTo>
                  <a:pt x="2743131" y="1567182"/>
                </a:lnTo>
                <a:lnTo>
                  <a:pt x="2735830" y="1575122"/>
                </a:lnTo>
                <a:lnTo>
                  <a:pt x="2732021" y="1578932"/>
                </a:lnTo>
                <a:lnTo>
                  <a:pt x="2728212" y="1582426"/>
                </a:lnTo>
                <a:lnTo>
                  <a:pt x="2724085" y="1585601"/>
                </a:lnTo>
                <a:lnTo>
                  <a:pt x="2719642" y="1588459"/>
                </a:lnTo>
                <a:lnTo>
                  <a:pt x="2715198" y="1591000"/>
                </a:lnTo>
                <a:lnTo>
                  <a:pt x="2710119" y="1592905"/>
                </a:lnTo>
                <a:lnTo>
                  <a:pt x="2704723" y="1597351"/>
                </a:lnTo>
                <a:lnTo>
                  <a:pt x="2699644" y="1602115"/>
                </a:lnTo>
                <a:lnTo>
                  <a:pt x="2689487" y="1611641"/>
                </a:lnTo>
                <a:lnTo>
                  <a:pt x="2679964" y="1621804"/>
                </a:lnTo>
                <a:lnTo>
                  <a:pt x="2670442" y="1631648"/>
                </a:lnTo>
                <a:lnTo>
                  <a:pt x="2682504" y="1626249"/>
                </a:lnTo>
                <a:lnTo>
                  <a:pt x="2694566" y="1620216"/>
                </a:lnTo>
                <a:lnTo>
                  <a:pt x="2718689" y="1607831"/>
                </a:lnTo>
                <a:lnTo>
                  <a:pt x="2730751" y="1601479"/>
                </a:lnTo>
                <a:lnTo>
                  <a:pt x="2742813" y="1595763"/>
                </a:lnTo>
                <a:lnTo>
                  <a:pt x="2754875" y="1590365"/>
                </a:lnTo>
                <a:lnTo>
                  <a:pt x="2767254" y="1584648"/>
                </a:lnTo>
                <a:lnTo>
                  <a:pt x="2797409" y="1572581"/>
                </a:lnTo>
                <a:lnTo>
                  <a:pt x="2812328" y="1566547"/>
                </a:lnTo>
                <a:lnTo>
                  <a:pt x="2827564" y="1560831"/>
                </a:lnTo>
                <a:lnTo>
                  <a:pt x="2842800" y="1555750"/>
                </a:lnTo>
                <a:lnTo>
                  <a:pt x="2850735" y="1553210"/>
                </a:lnTo>
                <a:lnTo>
                  <a:pt x="2858353" y="1551304"/>
                </a:lnTo>
                <a:lnTo>
                  <a:pt x="2866289" y="1549081"/>
                </a:lnTo>
                <a:lnTo>
                  <a:pt x="2874224" y="1547811"/>
                </a:lnTo>
                <a:lnTo>
                  <a:pt x="2882160" y="1545906"/>
                </a:lnTo>
                <a:lnTo>
                  <a:pt x="2890412" y="1544953"/>
                </a:lnTo>
                <a:lnTo>
                  <a:pt x="2882160" y="1534473"/>
                </a:lnTo>
                <a:lnTo>
                  <a:pt x="2886921" y="1532886"/>
                </a:lnTo>
                <a:lnTo>
                  <a:pt x="2891682" y="1531933"/>
                </a:lnTo>
                <a:lnTo>
                  <a:pt x="2896761" y="1531298"/>
                </a:lnTo>
                <a:lnTo>
                  <a:pt x="2901522" y="1530662"/>
                </a:lnTo>
                <a:lnTo>
                  <a:pt x="2911045" y="1530027"/>
                </a:lnTo>
                <a:lnTo>
                  <a:pt x="2921202" y="1530027"/>
                </a:lnTo>
                <a:lnTo>
                  <a:pt x="2930725" y="1530980"/>
                </a:lnTo>
                <a:lnTo>
                  <a:pt x="2940882" y="1531933"/>
                </a:lnTo>
                <a:lnTo>
                  <a:pt x="2960245" y="1533838"/>
                </a:lnTo>
                <a:lnTo>
                  <a:pt x="3006588" y="1540189"/>
                </a:lnTo>
                <a:lnTo>
                  <a:pt x="3030077" y="1543365"/>
                </a:lnTo>
                <a:lnTo>
                  <a:pt x="3053248" y="1546858"/>
                </a:lnTo>
                <a:lnTo>
                  <a:pt x="3064040" y="1548129"/>
                </a:lnTo>
                <a:lnTo>
                  <a:pt x="3074833" y="1549716"/>
                </a:lnTo>
                <a:lnTo>
                  <a:pt x="3079912" y="1551304"/>
                </a:lnTo>
                <a:lnTo>
                  <a:pt x="3084990" y="1552575"/>
                </a:lnTo>
                <a:lnTo>
                  <a:pt x="3089752" y="1554480"/>
                </a:lnTo>
                <a:lnTo>
                  <a:pt x="3095148" y="1556703"/>
                </a:lnTo>
                <a:lnTo>
                  <a:pt x="3084990" y="1556703"/>
                </a:lnTo>
                <a:lnTo>
                  <a:pt x="3075150" y="1556385"/>
                </a:lnTo>
                <a:lnTo>
                  <a:pt x="3055153" y="1555432"/>
                </a:lnTo>
                <a:lnTo>
                  <a:pt x="3035473" y="1553845"/>
                </a:lnTo>
                <a:lnTo>
                  <a:pt x="3015476" y="1551939"/>
                </a:lnTo>
                <a:lnTo>
                  <a:pt x="2975798" y="1547494"/>
                </a:lnTo>
                <a:lnTo>
                  <a:pt x="2956118" y="1545270"/>
                </a:lnTo>
                <a:lnTo>
                  <a:pt x="2936121" y="1543683"/>
                </a:lnTo>
                <a:lnTo>
                  <a:pt x="2915171" y="1548446"/>
                </a:lnTo>
                <a:lnTo>
                  <a:pt x="2894856" y="1553845"/>
                </a:lnTo>
                <a:lnTo>
                  <a:pt x="2874542" y="1559878"/>
                </a:lnTo>
                <a:lnTo>
                  <a:pt x="2854227" y="1566230"/>
                </a:lnTo>
                <a:lnTo>
                  <a:pt x="2834230" y="1572899"/>
                </a:lnTo>
                <a:lnTo>
                  <a:pt x="2814550" y="1580203"/>
                </a:lnTo>
                <a:lnTo>
                  <a:pt x="2794870" y="1588142"/>
                </a:lnTo>
                <a:lnTo>
                  <a:pt x="2775190" y="1596398"/>
                </a:lnTo>
                <a:lnTo>
                  <a:pt x="2755827" y="1604973"/>
                </a:lnTo>
                <a:lnTo>
                  <a:pt x="2736465" y="1614182"/>
                </a:lnTo>
                <a:lnTo>
                  <a:pt x="2717737" y="1623709"/>
                </a:lnTo>
                <a:lnTo>
                  <a:pt x="2699009" y="1633236"/>
                </a:lnTo>
                <a:lnTo>
                  <a:pt x="2680282" y="1643716"/>
                </a:lnTo>
                <a:lnTo>
                  <a:pt x="2661554" y="1654195"/>
                </a:lnTo>
                <a:lnTo>
                  <a:pt x="2643779" y="1664992"/>
                </a:lnTo>
                <a:lnTo>
                  <a:pt x="2625368" y="1676107"/>
                </a:lnTo>
                <a:lnTo>
                  <a:pt x="2617115" y="1681506"/>
                </a:lnTo>
                <a:lnTo>
                  <a:pt x="2608863" y="1686904"/>
                </a:lnTo>
                <a:lnTo>
                  <a:pt x="2601244" y="1693256"/>
                </a:lnTo>
                <a:lnTo>
                  <a:pt x="2593626" y="1699607"/>
                </a:lnTo>
                <a:lnTo>
                  <a:pt x="2586643" y="1706593"/>
                </a:lnTo>
                <a:lnTo>
                  <a:pt x="2579660" y="1713897"/>
                </a:lnTo>
                <a:lnTo>
                  <a:pt x="2566328" y="1728505"/>
                </a:lnTo>
                <a:lnTo>
                  <a:pt x="2582834" y="1722789"/>
                </a:lnTo>
                <a:lnTo>
                  <a:pt x="2599023" y="1717073"/>
                </a:lnTo>
                <a:lnTo>
                  <a:pt x="2631082" y="1704688"/>
                </a:lnTo>
                <a:lnTo>
                  <a:pt x="2663141" y="1692303"/>
                </a:lnTo>
                <a:lnTo>
                  <a:pt x="2679329" y="1686587"/>
                </a:lnTo>
                <a:lnTo>
                  <a:pt x="2695518" y="1680553"/>
                </a:lnTo>
                <a:lnTo>
                  <a:pt x="2721229" y="1671661"/>
                </a:lnTo>
                <a:lnTo>
                  <a:pt x="2747574" y="1663087"/>
                </a:lnTo>
                <a:lnTo>
                  <a:pt x="2773920" y="1655148"/>
                </a:lnTo>
                <a:lnTo>
                  <a:pt x="2799948" y="1647526"/>
                </a:lnTo>
                <a:lnTo>
                  <a:pt x="2826612" y="1640540"/>
                </a:lnTo>
                <a:lnTo>
                  <a:pt x="2853275" y="1634189"/>
                </a:lnTo>
                <a:lnTo>
                  <a:pt x="2879620" y="1627837"/>
                </a:lnTo>
                <a:lnTo>
                  <a:pt x="2906601" y="1622121"/>
                </a:lnTo>
                <a:lnTo>
                  <a:pt x="2912632" y="1620533"/>
                </a:lnTo>
                <a:lnTo>
                  <a:pt x="2918663" y="1619581"/>
                </a:lnTo>
                <a:lnTo>
                  <a:pt x="2925011" y="1618628"/>
                </a:lnTo>
                <a:lnTo>
                  <a:pt x="2931042" y="1617993"/>
                </a:lnTo>
                <a:lnTo>
                  <a:pt x="2943422" y="1617040"/>
                </a:lnTo>
                <a:lnTo>
                  <a:pt x="2956118" y="1616723"/>
                </a:lnTo>
                <a:lnTo>
                  <a:pt x="2968815" y="1617040"/>
                </a:lnTo>
                <a:lnTo>
                  <a:pt x="2981194" y="1617993"/>
                </a:lnTo>
                <a:lnTo>
                  <a:pt x="3005953" y="1619263"/>
                </a:lnTo>
                <a:lnTo>
                  <a:pt x="3018015" y="1619581"/>
                </a:lnTo>
                <a:lnTo>
                  <a:pt x="3029759" y="1620533"/>
                </a:lnTo>
                <a:lnTo>
                  <a:pt x="3035473" y="1620851"/>
                </a:lnTo>
                <a:lnTo>
                  <a:pt x="3041186" y="1622121"/>
                </a:lnTo>
                <a:lnTo>
                  <a:pt x="3047217" y="1623391"/>
                </a:lnTo>
                <a:lnTo>
                  <a:pt x="3052614" y="1624979"/>
                </a:lnTo>
                <a:lnTo>
                  <a:pt x="3038647" y="1626885"/>
                </a:lnTo>
                <a:lnTo>
                  <a:pt x="3024680" y="1628155"/>
                </a:lnTo>
                <a:lnTo>
                  <a:pt x="3010714" y="1628472"/>
                </a:lnTo>
                <a:lnTo>
                  <a:pt x="2996748" y="1628790"/>
                </a:lnTo>
                <a:lnTo>
                  <a:pt x="2968815" y="1628472"/>
                </a:lnTo>
                <a:lnTo>
                  <a:pt x="2954848" y="1628472"/>
                </a:lnTo>
                <a:lnTo>
                  <a:pt x="2941200" y="1628472"/>
                </a:lnTo>
                <a:lnTo>
                  <a:pt x="2924059" y="1631966"/>
                </a:lnTo>
                <a:lnTo>
                  <a:pt x="2906918" y="1635459"/>
                </a:lnTo>
                <a:lnTo>
                  <a:pt x="2872954" y="1643080"/>
                </a:lnTo>
                <a:lnTo>
                  <a:pt x="2839308" y="1651337"/>
                </a:lnTo>
                <a:lnTo>
                  <a:pt x="2805662" y="1660229"/>
                </a:lnTo>
                <a:lnTo>
                  <a:pt x="2772333" y="1670391"/>
                </a:lnTo>
                <a:lnTo>
                  <a:pt x="2739322" y="1680871"/>
                </a:lnTo>
                <a:lnTo>
                  <a:pt x="2706310" y="1692303"/>
                </a:lnTo>
                <a:lnTo>
                  <a:pt x="2673616" y="1704370"/>
                </a:lnTo>
                <a:lnTo>
                  <a:pt x="2639652" y="1718343"/>
                </a:lnTo>
                <a:lnTo>
                  <a:pt x="2605688" y="1731681"/>
                </a:lnTo>
                <a:lnTo>
                  <a:pt x="2588548" y="1738667"/>
                </a:lnTo>
                <a:lnTo>
                  <a:pt x="2571725" y="1745971"/>
                </a:lnTo>
                <a:lnTo>
                  <a:pt x="2554901" y="1753275"/>
                </a:lnTo>
                <a:lnTo>
                  <a:pt x="2538078" y="1760897"/>
                </a:lnTo>
                <a:lnTo>
                  <a:pt x="2549823" y="1758039"/>
                </a:lnTo>
                <a:lnTo>
                  <a:pt x="2561250" y="1755181"/>
                </a:lnTo>
                <a:lnTo>
                  <a:pt x="2584421" y="1749147"/>
                </a:lnTo>
                <a:lnTo>
                  <a:pt x="2607593" y="1743113"/>
                </a:lnTo>
                <a:lnTo>
                  <a:pt x="2619020" y="1740255"/>
                </a:lnTo>
                <a:lnTo>
                  <a:pt x="2630764" y="1738350"/>
                </a:lnTo>
                <a:lnTo>
                  <a:pt x="2670124" y="1730728"/>
                </a:lnTo>
                <a:lnTo>
                  <a:pt x="2709802" y="1723107"/>
                </a:lnTo>
                <a:lnTo>
                  <a:pt x="2748844" y="1715485"/>
                </a:lnTo>
                <a:lnTo>
                  <a:pt x="2768841" y="1711674"/>
                </a:lnTo>
                <a:lnTo>
                  <a:pt x="2788521" y="1708499"/>
                </a:lnTo>
                <a:lnTo>
                  <a:pt x="2808519" y="1705958"/>
                </a:lnTo>
                <a:lnTo>
                  <a:pt x="2828834" y="1703418"/>
                </a:lnTo>
                <a:lnTo>
                  <a:pt x="2848196" y="1701830"/>
                </a:lnTo>
                <a:lnTo>
                  <a:pt x="2868511" y="1700242"/>
                </a:lnTo>
                <a:lnTo>
                  <a:pt x="2888508" y="1699924"/>
                </a:lnTo>
                <a:lnTo>
                  <a:pt x="2908506" y="1699924"/>
                </a:lnTo>
                <a:lnTo>
                  <a:pt x="2918346" y="1700560"/>
                </a:lnTo>
                <a:lnTo>
                  <a:pt x="2928503" y="1701512"/>
                </a:lnTo>
                <a:lnTo>
                  <a:pt x="2938660" y="1702147"/>
                </a:lnTo>
                <a:lnTo>
                  <a:pt x="2948818" y="1703100"/>
                </a:lnTo>
                <a:lnTo>
                  <a:pt x="2959927" y="1703418"/>
                </a:lnTo>
                <a:lnTo>
                  <a:pt x="2971037" y="1703735"/>
                </a:lnTo>
                <a:lnTo>
                  <a:pt x="2982146" y="1704688"/>
                </a:lnTo>
                <a:lnTo>
                  <a:pt x="2993256" y="1706276"/>
                </a:lnTo>
                <a:lnTo>
                  <a:pt x="3004366" y="1707864"/>
                </a:lnTo>
                <a:lnTo>
                  <a:pt x="3015476" y="1710087"/>
                </a:lnTo>
                <a:lnTo>
                  <a:pt x="3026268" y="1711992"/>
                </a:lnTo>
                <a:lnTo>
                  <a:pt x="3037060" y="1714850"/>
                </a:lnTo>
                <a:lnTo>
                  <a:pt x="3045948" y="1716438"/>
                </a:lnTo>
                <a:lnTo>
                  <a:pt x="3054518" y="1718343"/>
                </a:lnTo>
                <a:lnTo>
                  <a:pt x="3072611" y="1721519"/>
                </a:lnTo>
                <a:lnTo>
                  <a:pt x="3081181" y="1723107"/>
                </a:lnTo>
                <a:lnTo>
                  <a:pt x="3089752" y="1725647"/>
                </a:lnTo>
                <a:lnTo>
                  <a:pt x="3093878" y="1726917"/>
                </a:lnTo>
                <a:lnTo>
                  <a:pt x="3098004" y="1728188"/>
                </a:lnTo>
                <a:lnTo>
                  <a:pt x="3102131" y="1730411"/>
                </a:lnTo>
                <a:lnTo>
                  <a:pt x="3106574" y="1732316"/>
                </a:lnTo>
                <a:lnTo>
                  <a:pt x="3093878" y="1732316"/>
                </a:lnTo>
                <a:lnTo>
                  <a:pt x="3081816" y="1731681"/>
                </a:lnTo>
                <a:lnTo>
                  <a:pt x="3069754" y="1731046"/>
                </a:lnTo>
                <a:lnTo>
                  <a:pt x="3057692" y="1729776"/>
                </a:lnTo>
                <a:lnTo>
                  <a:pt x="3045630" y="1727870"/>
                </a:lnTo>
                <a:lnTo>
                  <a:pt x="3033886" y="1726282"/>
                </a:lnTo>
                <a:lnTo>
                  <a:pt x="3021824" y="1724059"/>
                </a:lnTo>
                <a:lnTo>
                  <a:pt x="3010079" y="1721836"/>
                </a:lnTo>
                <a:lnTo>
                  <a:pt x="3005318" y="1721201"/>
                </a:lnTo>
                <a:lnTo>
                  <a:pt x="3000874" y="1720249"/>
                </a:lnTo>
                <a:lnTo>
                  <a:pt x="2996430" y="1720249"/>
                </a:lnTo>
                <a:lnTo>
                  <a:pt x="2991669" y="1720249"/>
                </a:lnTo>
                <a:lnTo>
                  <a:pt x="2982464" y="1720566"/>
                </a:lnTo>
                <a:lnTo>
                  <a:pt x="2977703" y="1721201"/>
                </a:lnTo>
                <a:lnTo>
                  <a:pt x="2973259" y="1720566"/>
                </a:lnTo>
                <a:lnTo>
                  <a:pt x="2936121" y="1718661"/>
                </a:lnTo>
                <a:lnTo>
                  <a:pt x="2917393" y="1717708"/>
                </a:lnTo>
                <a:lnTo>
                  <a:pt x="2898666" y="1717073"/>
                </a:lnTo>
                <a:lnTo>
                  <a:pt x="2879938" y="1717073"/>
                </a:lnTo>
                <a:lnTo>
                  <a:pt x="2861528" y="1717391"/>
                </a:lnTo>
                <a:lnTo>
                  <a:pt x="2852005" y="1717708"/>
                </a:lnTo>
                <a:lnTo>
                  <a:pt x="2842800" y="1718343"/>
                </a:lnTo>
                <a:lnTo>
                  <a:pt x="2833912" y="1719296"/>
                </a:lnTo>
                <a:lnTo>
                  <a:pt x="2824390" y="1720249"/>
                </a:lnTo>
                <a:lnTo>
                  <a:pt x="2799631" y="1724059"/>
                </a:lnTo>
                <a:lnTo>
                  <a:pt x="2775190" y="1728188"/>
                </a:lnTo>
                <a:lnTo>
                  <a:pt x="2750749" y="1732951"/>
                </a:lnTo>
                <a:lnTo>
                  <a:pt x="2726307" y="1737397"/>
                </a:lnTo>
                <a:lnTo>
                  <a:pt x="2677108" y="1747242"/>
                </a:lnTo>
                <a:lnTo>
                  <a:pt x="2628225" y="1757086"/>
                </a:lnTo>
                <a:lnTo>
                  <a:pt x="2611719" y="1759944"/>
                </a:lnTo>
                <a:lnTo>
                  <a:pt x="2595531" y="1763755"/>
                </a:lnTo>
                <a:lnTo>
                  <a:pt x="2579343" y="1767883"/>
                </a:lnTo>
                <a:lnTo>
                  <a:pt x="2563472" y="1772647"/>
                </a:lnTo>
                <a:lnTo>
                  <a:pt x="2547283" y="1777093"/>
                </a:lnTo>
                <a:lnTo>
                  <a:pt x="2531412" y="1781856"/>
                </a:lnTo>
                <a:lnTo>
                  <a:pt x="2515542" y="1786937"/>
                </a:lnTo>
                <a:lnTo>
                  <a:pt x="2499988" y="1792653"/>
                </a:lnTo>
                <a:lnTo>
                  <a:pt x="2483800" y="1798052"/>
                </a:lnTo>
                <a:lnTo>
                  <a:pt x="2467611" y="1804403"/>
                </a:lnTo>
                <a:lnTo>
                  <a:pt x="2459676" y="1807579"/>
                </a:lnTo>
                <a:lnTo>
                  <a:pt x="2451740" y="1811390"/>
                </a:lnTo>
                <a:lnTo>
                  <a:pt x="2444122" y="1815201"/>
                </a:lnTo>
                <a:lnTo>
                  <a:pt x="2436822" y="1819646"/>
                </a:lnTo>
                <a:lnTo>
                  <a:pt x="2470786" y="1811390"/>
                </a:lnTo>
                <a:lnTo>
                  <a:pt x="2505384" y="1803768"/>
                </a:lnTo>
                <a:lnTo>
                  <a:pt x="2540300" y="1796782"/>
                </a:lnTo>
                <a:lnTo>
                  <a:pt x="2557441" y="1793606"/>
                </a:lnTo>
                <a:lnTo>
                  <a:pt x="2575216" y="1790748"/>
                </a:lnTo>
                <a:lnTo>
                  <a:pt x="2592357" y="1787890"/>
                </a:lnTo>
                <a:lnTo>
                  <a:pt x="2609815" y="1785667"/>
                </a:lnTo>
                <a:lnTo>
                  <a:pt x="2627590" y="1783444"/>
                </a:lnTo>
                <a:lnTo>
                  <a:pt x="2645048" y="1781856"/>
                </a:lnTo>
                <a:lnTo>
                  <a:pt x="2662824" y="1780586"/>
                </a:lnTo>
                <a:lnTo>
                  <a:pt x="2680282" y="1779316"/>
                </a:lnTo>
                <a:lnTo>
                  <a:pt x="2698057" y="1778998"/>
                </a:lnTo>
                <a:lnTo>
                  <a:pt x="2715515" y="1778998"/>
                </a:lnTo>
                <a:lnTo>
                  <a:pt x="2726942" y="1778681"/>
                </a:lnTo>
                <a:lnTo>
                  <a:pt x="2738052" y="1778998"/>
                </a:lnTo>
                <a:lnTo>
                  <a:pt x="2749479" y="1779316"/>
                </a:lnTo>
                <a:lnTo>
                  <a:pt x="2760271" y="1779951"/>
                </a:lnTo>
                <a:lnTo>
                  <a:pt x="2771381" y="1781221"/>
                </a:lnTo>
                <a:lnTo>
                  <a:pt x="2782490" y="1782174"/>
                </a:lnTo>
                <a:lnTo>
                  <a:pt x="2805027" y="1785032"/>
                </a:lnTo>
                <a:lnTo>
                  <a:pt x="2826929" y="1788525"/>
                </a:lnTo>
                <a:lnTo>
                  <a:pt x="2848831" y="1792018"/>
                </a:lnTo>
                <a:lnTo>
                  <a:pt x="2870733" y="1797099"/>
                </a:lnTo>
                <a:lnTo>
                  <a:pt x="2892634" y="1802180"/>
                </a:lnTo>
                <a:lnTo>
                  <a:pt x="2914854" y="1810437"/>
                </a:lnTo>
                <a:lnTo>
                  <a:pt x="2937390" y="1818694"/>
                </a:lnTo>
                <a:lnTo>
                  <a:pt x="2959927" y="1826950"/>
                </a:lnTo>
                <a:lnTo>
                  <a:pt x="2982146" y="1834890"/>
                </a:lnTo>
                <a:lnTo>
                  <a:pt x="2989764" y="1837748"/>
                </a:lnTo>
                <a:lnTo>
                  <a:pt x="2997700" y="1840923"/>
                </a:lnTo>
                <a:lnTo>
                  <a:pt x="3005318" y="1844416"/>
                </a:lnTo>
                <a:lnTo>
                  <a:pt x="3012301" y="1848545"/>
                </a:lnTo>
                <a:lnTo>
                  <a:pt x="3003731" y="1847592"/>
                </a:lnTo>
                <a:lnTo>
                  <a:pt x="2994843" y="1846639"/>
                </a:lnTo>
                <a:lnTo>
                  <a:pt x="2986590" y="1844734"/>
                </a:lnTo>
                <a:lnTo>
                  <a:pt x="2978020" y="1842511"/>
                </a:lnTo>
                <a:lnTo>
                  <a:pt x="2961514" y="1837430"/>
                </a:lnTo>
                <a:lnTo>
                  <a:pt x="2952944" y="1834890"/>
                </a:lnTo>
                <a:lnTo>
                  <a:pt x="2944691" y="1832667"/>
                </a:lnTo>
                <a:lnTo>
                  <a:pt x="2937708" y="1830444"/>
                </a:lnTo>
                <a:lnTo>
                  <a:pt x="2930407" y="1828538"/>
                </a:lnTo>
                <a:lnTo>
                  <a:pt x="2916758" y="1823457"/>
                </a:lnTo>
                <a:lnTo>
                  <a:pt x="2902792" y="1818694"/>
                </a:lnTo>
                <a:lnTo>
                  <a:pt x="2888826" y="1814248"/>
                </a:lnTo>
                <a:lnTo>
                  <a:pt x="2870098" y="1809802"/>
                </a:lnTo>
                <a:lnTo>
                  <a:pt x="2851370" y="1805674"/>
                </a:lnTo>
                <a:lnTo>
                  <a:pt x="2832325" y="1802180"/>
                </a:lnTo>
                <a:lnTo>
                  <a:pt x="2813597" y="1799322"/>
                </a:lnTo>
                <a:lnTo>
                  <a:pt x="2794552" y="1797099"/>
                </a:lnTo>
                <a:lnTo>
                  <a:pt x="2775507" y="1794876"/>
                </a:lnTo>
                <a:lnTo>
                  <a:pt x="2756145" y="1793924"/>
                </a:lnTo>
                <a:lnTo>
                  <a:pt x="2737100" y="1792971"/>
                </a:lnTo>
                <a:lnTo>
                  <a:pt x="2718054" y="1792653"/>
                </a:lnTo>
                <a:lnTo>
                  <a:pt x="2699009" y="1792971"/>
                </a:lnTo>
                <a:lnTo>
                  <a:pt x="2679647" y="1793606"/>
                </a:lnTo>
                <a:lnTo>
                  <a:pt x="2660284" y="1794559"/>
                </a:lnTo>
                <a:lnTo>
                  <a:pt x="2641239" y="1795829"/>
                </a:lnTo>
                <a:lnTo>
                  <a:pt x="2622512" y="1798052"/>
                </a:lnTo>
                <a:lnTo>
                  <a:pt x="2603149" y="1800593"/>
                </a:lnTo>
                <a:lnTo>
                  <a:pt x="2584104" y="1803133"/>
                </a:lnTo>
                <a:lnTo>
                  <a:pt x="2556171" y="1808532"/>
                </a:lnTo>
                <a:lnTo>
                  <a:pt x="2528556" y="1813930"/>
                </a:lnTo>
                <a:lnTo>
                  <a:pt x="2500623" y="1820282"/>
                </a:lnTo>
                <a:lnTo>
                  <a:pt x="2473007" y="1826950"/>
                </a:lnTo>
                <a:lnTo>
                  <a:pt x="2445709" y="1834572"/>
                </a:lnTo>
                <a:lnTo>
                  <a:pt x="2432060" y="1838700"/>
                </a:lnTo>
                <a:lnTo>
                  <a:pt x="2418411" y="1843146"/>
                </a:lnTo>
                <a:lnTo>
                  <a:pt x="2405080" y="1847592"/>
                </a:lnTo>
                <a:lnTo>
                  <a:pt x="2391431" y="1852356"/>
                </a:lnTo>
                <a:lnTo>
                  <a:pt x="2378099" y="1857437"/>
                </a:lnTo>
                <a:lnTo>
                  <a:pt x="2365085" y="1862518"/>
                </a:lnTo>
                <a:lnTo>
                  <a:pt x="2361276" y="1877761"/>
                </a:lnTo>
                <a:lnTo>
                  <a:pt x="2350801" y="1883159"/>
                </a:lnTo>
                <a:lnTo>
                  <a:pt x="2340644" y="1873315"/>
                </a:lnTo>
                <a:lnTo>
                  <a:pt x="2333661" y="1878078"/>
                </a:lnTo>
                <a:lnTo>
                  <a:pt x="2326360" y="1882842"/>
                </a:lnTo>
                <a:lnTo>
                  <a:pt x="2311759" y="1892369"/>
                </a:lnTo>
                <a:lnTo>
                  <a:pt x="2297792" y="1901578"/>
                </a:lnTo>
                <a:lnTo>
                  <a:pt x="2290809" y="1906342"/>
                </a:lnTo>
                <a:lnTo>
                  <a:pt x="2283826" y="1911740"/>
                </a:lnTo>
                <a:lnTo>
                  <a:pt x="2273986" y="1920950"/>
                </a:lnTo>
                <a:lnTo>
                  <a:pt x="2264146" y="1930477"/>
                </a:lnTo>
                <a:lnTo>
                  <a:pt x="2254941" y="1940956"/>
                </a:lnTo>
                <a:lnTo>
                  <a:pt x="2245736" y="1950801"/>
                </a:lnTo>
                <a:lnTo>
                  <a:pt x="2227643" y="1972078"/>
                </a:lnTo>
                <a:lnTo>
                  <a:pt x="2218755" y="1982240"/>
                </a:lnTo>
                <a:lnTo>
                  <a:pt x="2209233" y="1992402"/>
                </a:lnTo>
                <a:lnTo>
                  <a:pt x="2200662" y="2002246"/>
                </a:lnTo>
                <a:lnTo>
                  <a:pt x="2192092" y="2011773"/>
                </a:lnTo>
                <a:lnTo>
                  <a:pt x="2182887" y="2020983"/>
                </a:lnTo>
                <a:lnTo>
                  <a:pt x="2173999" y="2030192"/>
                </a:lnTo>
                <a:lnTo>
                  <a:pt x="2164159" y="2039401"/>
                </a:lnTo>
                <a:lnTo>
                  <a:pt x="2154954" y="2048293"/>
                </a:lnTo>
                <a:lnTo>
                  <a:pt x="2135274" y="2065124"/>
                </a:lnTo>
                <a:lnTo>
                  <a:pt x="2104167" y="2096880"/>
                </a:lnTo>
                <a:lnTo>
                  <a:pt x="2088614" y="2112441"/>
                </a:lnTo>
                <a:lnTo>
                  <a:pt x="2073060" y="2128319"/>
                </a:lnTo>
                <a:lnTo>
                  <a:pt x="2057824" y="2144198"/>
                </a:lnTo>
                <a:lnTo>
                  <a:pt x="2043223" y="2160711"/>
                </a:lnTo>
                <a:lnTo>
                  <a:pt x="2028939" y="2177542"/>
                </a:lnTo>
                <a:lnTo>
                  <a:pt x="2014655" y="2194691"/>
                </a:lnTo>
                <a:lnTo>
                  <a:pt x="2001324" y="2210886"/>
                </a:lnTo>
                <a:lnTo>
                  <a:pt x="1987992" y="2227082"/>
                </a:lnTo>
                <a:lnTo>
                  <a:pt x="1974660" y="2243596"/>
                </a:lnTo>
                <a:lnTo>
                  <a:pt x="1968630" y="2251852"/>
                </a:lnTo>
                <a:lnTo>
                  <a:pt x="1962281" y="2260426"/>
                </a:lnTo>
                <a:lnTo>
                  <a:pt x="1957837" y="2266778"/>
                </a:lnTo>
                <a:lnTo>
                  <a:pt x="1953393" y="2273129"/>
                </a:lnTo>
                <a:lnTo>
                  <a:pt x="1944823" y="2286149"/>
                </a:lnTo>
                <a:lnTo>
                  <a:pt x="1940697" y="2292183"/>
                </a:lnTo>
                <a:lnTo>
                  <a:pt x="1936253" y="2298534"/>
                </a:lnTo>
                <a:lnTo>
                  <a:pt x="1931174" y="2304886"/>
                </a:lnTo>
                <a:lnTo>
                  <a:pt x="1926095" y="2310602"/>
                </a:lnTo>
                <a:lnTo>
                  <a:pt x="1919112" y="2317906"/>
                </a:lnTo>
                <a:lnTo>
                  <a:pt x="1913081" y="2325527"/>
                </a:lnTo>
                <a:lnTo>
                  <a:pt x="1906733" y="2333466"/>
                </a:lnTo>
                <a:lnTo>
                  <a:pt x="1901019" y="2341405"/>
                </a:lnTo>
                <a:lnTo>
                  <a:pt x="1894671" y="2349345"/>
                </a:lnTo>
                <a:lnTo>
                  <a:pt x="1888640" y="2357284"/>
                </a:lnTo>
                <a:lnTo>
                  <a:pt x="1881974" y="2364905"/>
                </a:lnTo>
                <a:lnTo>
                  <a:pt x="1874991" y="2372209"/>
                </a:lnTo>
                <a:lnTo>
                  <a:pt x="1874356" y="2369351"/>
                </a:lnTo>
                <a:lnTo>
                  <a:pt x="1873721" y="2366811"/>
                </a:lnTo>
                <a:lnTo>
                  <a:pt x="1873404" y="2364588"/>
                </a:lnTo>
                <a:lnTo>
                  <a:pt x="1873404" y="2362047"/>
                </a:lnTo>
                <a:lnTo>
                  <a:pt x="1873721" y="2359507"/>
                </a:lnTo>
                <a:lnTo>
                  <a:pt x="1874039" y="2357284"/>
                </a:lnTo>
                <a:lnTo>
                  <a:pt x="1875309" y="2352520"/>
                </a:lnTo>
                <a:lnTo>
                  <a:pt x="1877530" y="2347757"/>
                </a:lnTo>
                <a:lnTo>
                  <a:pt x="1880387" y="2343311"/>
                </a:lnTo>
                <a:lnTo>
                  <a:pt x="1885466" y="2334737"/>
                </a:lnTo>
                <a:lnTo>
                  <a:pt x="1878800" y="2338230"/>
                </a:lnTo>
                <a:lnTo>
                  <a:pt x="1872452" y="2341088"/>
                </a:lnTo>
                <a:lnTo>
                  <a:pt x="1868960" y="2342041"/>
                </a:lnTo>
                <a:lnTo>
                  <a:pt x="1865151" y="2342993"/>
                </a:lnTo>
                <a:lnTo>
                  <a:pt x="1861660" y="2343628"/>
                </a:lnTo>
                <a:lnTo>
                  <a:pt x="1857850" y="2344264"/>
                </a:lnTo>
                <a:lnTo>
                  <a:pt x="1861025" y="2338547"/>
                </a:lnTo>
                <a:lnTo>
                  <a:pt x="1864516" y="2333466"/>
                </a:lnTo>
                <a:lnTo>
                  <a:pt x="1868325" y="2329020"/>
                </a:lnTo>
                <a:lnTo>
                  <a:pt x="1872452" y="2323939"/>
                </a:lnTo>
                <a:lnTo>
                  <a:pt x="1880705" y="2315048"/>
                </a:lnTo>
                <a:lnTo>
                  <a:pt x="1884514" y="2310284"/>
                </a:lnTo>
                <a:lnTo>
                  <a:pt x="1887688" y="2305203"/>
                </a:lnTo>
                <a:lnTo>
                  <a:pt x="1905146" y="2277575"/>
                </a:lnTo>
                <a:lnTo>
                  <a:pt x="1913716" y="2263285"/>
                </a:lnTo>
                <a:lnTo>
                  <a:pt x="1921652" y="2249312"/>
                </a:lnTo>
                <a:lnTo>
                  <a:pt x="1929270" y="2235021"/>
                </a:lnTo>
                <a:lnTo>
                  <a:pt x="1936570" y="2220096"/>
                </a:lnTo>
                <a:lnTo>
                  <a:pt x="1939427" y="2212792"/>
                </a:lnTo>
                <a:lnTo>
                  <a:pt x="1942601" y="2205488"/>
                </a:lnTo>
                <a:lnTo>
                  <a:pt x="1945458" y="2197866"/>
                </a:lnTo>
                <a:lnTo>
                  <a:pt x="1948315" y="2189927"/>
                </a:lnTo>
                <a:lnTo>
                  <a:pt x="1953076" y="2174684"/>
                </a:lnTo>
                <a:lnTo>
                  <a:pt x="1957837" y="2159123"/>
                </a:lnTo>
                <a:lnTo>
                  <a:pt x="1961964" y="2143563"/>
                </a:lnTo>
                <a:lnTo>
                  <a:pt x="1966090" y="2128002"/>
                </a:lnTo>
                <a:lnTo>
                  <a:pt x="1969899" y="2112441"/>
                </a:lnTo>
                <a:lnTo>
                  <a:pt x="1973391" y="2096563"/>
                </a:lnTo>
                <a:lnTo>
                  <a:pt x="1976565" y="2081002"/>
                </a:lnTo>
                <a:lnTo>
                  <a:pt x="1979739" y="2065124"/>
                </a:lnTo>
                <a:lnTo>
                  <a:pt x="1985135" y="2033368"/>
                </a:lnTo>
                <a:lnTo>
                  <a:pt x="1989897" y="2001611"/>
                </a:lnTo>
                <a:lnTo>
                  <a:pt x="1994023" y="1969537"/>
                </a:lnTo>
                <a:lnTo>
                  <a:pt x="1997832" y="1937781"/>
                </a:lnTo>
                <a:lnTo>
                  <a:pt x="1998467" y="1933970"/>
                </a:lnTo>
                <a:lnTo>
                  <a:pt x="1998784" y="1930159"/>
                </a:lnTo>
                <a:lnTo>
                  <a:pt x="1998784" y="1926031"/>
                </a:lnTo>
                <a:lnTo>
                  <a:pt x="1999737" y="1922220"/>
                </a:lnTo>
                <a:lnTo>
                  <a:pt x="2000689" y="1918727"/>
                </a:lnTo>
                <a:lnTo>
                  <a:pt x="2001324" y="1917139"/>
                </a:lnTo>
                <a:lnTo>
                  <a:pt x="2001958" y="1915869"/>
                </a:lnTo>
                <a:lnTo>
                  <a:pt x="2002911" y="1914281"/>
                </a:lnTo>
                <a:lnTo>
                  <a:pt x="2004498" y="1913010"/>
                </a:lnTo>
                <a:lnTo>
                  <a:pt x="2006085" y="1912058"/>
                </a:lnTo>
                <a:lnTo>
                  <a:pt x="2008307" y="1911105"/>
                </a:lnTo>
                <a:lnTo>
                  <a:pt x="2008942" y="1918092"/>
                </a:lnTo>
                <a:lnTo>
                  <a:pt x="2009577" y="1925078"/>
                </a:lnTo>
                <a:lnTo>
                  <a:pt x="2009577" y="1931747"/>
                </a:lnTo>
                <a:lnTo>
                  <a:pt x="2009577" y="1938416"/>
                </a:lnTo>
                <a:lnTo>
                  <a:pt x="2008942" y="1952389"/>
                </a:lnTo>
                <a:lnTo>
                  <a:pt x="2007989" y="1965726"/>
                </a:lnTo>
                <a:lnTo>
                  <a:pt x="2005768" y="1979699"/>
                </a:lnTo>
                <a:lnTo>
                  <a:pt x="2004180" y="1993037"/>
                </a:lnTo>
                <a:lnTo>
                  <a:pt x="2001958" y="2006375"/>
                </a:lnTo>
                <a:lnTo>
                  <a:pt x="2000689" y="2020347"/>
                </a:lnTo>
                <a:lnTo>
                  <a:pt x="1995610" y="2050516"/>
                </a:lnTo>
                <a:lnTo>
                  <a:pt x="1990214" y="2080367"/>
                </a:lnTo>
                <a:lnTo>
                  <a:pt x="1987040" y="2095293"/>
                </a:lnTo>
                <a:lnTo>
                  <a:pt x="1984183" y="2110536"/>
                </a:lnTo>
                <a:lnTo>
                  <a:pt x="1981009" y="2125144"/>
                </a:lnTo>
                <a:lnTo>
                  <a:pt x="1977200" y="2140069"/>
                </a:lnTo>
                <a:lnTo>
                  <a:pt x="1973391" y="2154995"/>
                </a:lnTo>
                <a:lnTo>
                  <a:pt x="1969264" y="2169603"/>
                </a:lnTo>
                <a:lnTo>
                  <a:pt x="1964503" y="2184211"/>
                </a:lnTo>
                <a:lnTo>
                  <a:pt x="1959742" y="2198501"/>
                </a:lnTo>
                <a:lnTo>
                  <a:pt x="1954028" y="2212474"/>
                </a:lnTo>
                <a:lnTo>
                  <a:pt x="1948315" y="2226765"/>
                </a:lnTo>
                <a:lnTo>
                  <a:pt x="1941649" y="2240420"/>
                </a:lnTo>
                <a:lnTo>
                  <a:pt x="1934666" y="2254393"/>
                </a:lnTo>
                <a:lnTo>
                  <a:pt x="1931492" y="2260109"/>
                </a:lnTo>
                <a:lnTo>
                  <a:pt x="1928317" y="2266143"/>
                </a:lnTo>
                <a:lnTo>
                  <a:pt x="1921652" y="2277893"/>
                </a:lnTo>
                <a:lnTo>
                  <a:pt x="1914668" y="2289642"/>
                </a:lnTo>
                <a:lnTo>
                  <a:pt x="1912129" y="2295359"/>
                </a:lnTo>
                <a:lnTo>
                  <a:pt x="1909272" y="2301710"/>
                </a:lnTo>
                <a:lnTo>
                  <a:pt x="1912129" y="2299487"/>
                </a:lnTo>
                <a:lnTo>
                  <a:pt x="1914351" y="2297582"/>
                </a:lnTo>
                <a:lnTo>
                  <a:pt x="1918795" y="2292818"/>
                </a:lnTo>
                <a:lnTo>
                  <a:pt x="1922921" y="2287737"/>
                </a:lnTo>
                <a:lnTo>
                  <a:pt x="1926730" y="2282338"/>
                </a:lnTo>
                <a:lnTo>
                  <a:pt x="1934031" y="2271224"/>
                </a:lnTo>
                <a:lnTo>
                  <a:pt x="1937523" y="2265825"/>
                </a:lnTo>
                <a:lnTo>
                  <a:pt x="1941332" y="2260109"/>
                </a:lnTo>
                <a:lnTo>
                  <a:pt x="1949267" y="2249629"/>
                </a:lnTo>
                <a:lnTo>
                  <a:pt x="1956885" y="2238832"/>
                </a:lnTo>
                <a:lnTo>
                  <a:pt x="1964503" y="2228035"/>
                </a:lnTo>
                <a:lnTo>
                  <a:pt x="1972756" y="2217873"/>
                </a:lnTo>
                <a:lnTo>
                  <a:pt x="1983548" y="2204853"/>
                </a:lnTo>
                <a:lnTo>
                  <a:pt x="1993706" y="2192150"/>
                </a:lnTo>
                <a:lnTo>
                  <a:pt x="2014655" y="2166427"/>
                </a:lnTo>
                <a:lnTo>
                  <a:pt x="2025447" y="2153090"/>
                </a:lnTo>
                <a:lnTo>
                  <a:pt x="2036557" y="2140705"/>
                </a:lnTo>
                <a:lnTo>
                  <a:pt x="2047667" y="2128319"/>
                </a:lnTo>
                <a:lnTo>
                  <a:pt x="2059411" y="2116252"/>
                </a:lnTo>
                <a:lnTo>
                  <a:pt x="2069569" y="2106408"/>
                </a:lnTo>
                <a:lnTo>
                  <a:pt x="2079726" y="2095610"/>
                </a:lnTo>
                <a:lnTo>
                  <a:pt x="2099406" y="2074651"/>
                </a:lnTo>
                <a:lnTo>
                  <a:pt x="2109246" y="2064171"/>
                </a:lnTo>
                <a:lnTo>
                  <a:pt x="2119403" y="2053692"/>
                </a:lnTo>
                <a:lnTo>
                  <a:pt x="2129561" y="2043530"/>
                </a:lnTo>
                <a:lnTo>
                  <a:pt x="2140670" y="2033685"/>
                </a:lnTo>
                <a:lnTo>
                  <a:pt x="2148288" y="2027016"/>
                </a:lnTo>
                <a:lnTo>
                  <a:pt x="2155906" y="2019712"/>
                </a:lnTo>
                <a:lnTo>
                  <a:pt x="2163524" y="2012091"/>
                </a:lnTo>
                <a:lnTo>
                  <a:pt x="2170508" y="2004469"/>
                </a:lnTo>
                <a:lnTo>
                  <a:pt x="2184474" y="1988908"/>
                </a:lnTo>
                <a:lnTo>
                  <a:pt x="2198758" y="1973665"/>
                </a:lnTo>
                <a:lnTo>
                  <a:pt x="2207328" y="1964456"/>
                </a:lnTo>
                <a:lnTo>
                  <a:pt x="2215898" y="1954611"/>
                </a:lnTo>
                <a:lnTo>
                  <a:pt x="2232404" y="1935875"/>
                </a:lnTo>
                <a:lnTo>
                  <a:pt x="2240657" y="1926031"/>
                </a:lnTo>
                <a:lnTo>
                  <a:pt x="2249545" y="1916821"/>
                </a:lnTo>
                <a:lnTo>
                  <a:pt x="2258433" y="1907929"/>
                </a:lnTo>
                <a:lnTo>
                  <a:pt x="2267320" y="1899038"/>
                </a:lnTo>
                <a:lnTo>
                  <a:pt x="2271129" y="1896180"/>
                </a:lnTo>
                <a:lnTo>
                  <a:pt x="2274938" y="1893321"/>
                </a:lnTo>
                <a:lnTo>
                  <a:pt x="2282874" y="1888240"/>
                </a:lnTo>
                <a:lnTo>
                  <a:pt x="2291127" y="1883795"/>
                </a:lnTo>
                <a:lnTo>
                  <a:pt x="2299697" y="1879031"/>
                </a:lnTo>
                <a:lnTo>
                  <a:pt x="2307632" y="1874268"/>
                </a:lnTo>
                <a:lnTo>
                  <a:pt x="2311759" y="1872045"/>
                </a:lnTo>
                <a:lnTo>
                  <a:pt x="2315568" y="1869187"/>
                </a:lnTo>
                <a:lnTo>
                  <a:pt x="2319059" y="1866011"/>
                </a:lnTo>
                <a:lnTo>
                  <a:pt x="2322551" y="1862835"/>
                </a:lnTo>
                <a:lnTo>
                  <a:pt x="2326043" y="1859342"/>
                </a:lnTo>
                <a:lnTo>
                  <a:pt x="2328899" y="1855214"/>
                </a:lnTo>
                <a:lnTo>
                  <a:pt x="2320329" y="1842511"/>
                </a:lnTo>
                <a:lnTo>
                  <a:pt x="2311759" y="1829491"/>
                </a:lnTo>
                <a:lnTo>
                  <a:pt x="2306998" y="1823140"/>
                </a:lnTo>
                <a:lnTo>
                  <a:pt x="2302236" y="1817106"/>
                </a:lnTo>
                <a:lnTo>
                  <a:pt x="2297158" y="1811390"/>
                </a:lnTo>
                <a:lnTo>
                  <a:pt x="2290809" y="1806309"/>
                </a:lnTo>
                <a:lnTo>
                  <a:pt x="2280017" y="1797099"/>
                </a:lnTo>
                <a:lnTo>
                  <a:pt x="2269542" y="1787572"/>
                </a:lnTo>
                <a:lnTo>
                  <a:pt x="2248275" y="1768836"/>
                </a:lnTo>
                <a:lnTo>
                  <a:pt x="2237800" y="1759309"/>
                </a:lnTo>
                <a:lnTo>
                  <a:pt x="2226691" y="1750735"/>
                </a:lnTo>
                <a:lnTo>
                  <a:pt x="2220660" y="1746607"/>
                </a:lnTo>
                <a:lnTo>
                  <a:pt x="2214946" y="1742796"/>
                </a:lnTo>
                <a:lnTo>
                  <a:pt x="2208598" y="1738985"/>
                </a:lnTo>
                <a:lnTo>
                  <a:pt x="2202567" y="1735492"/>
                </a:lnTo>
                <a:lnTo>
                  <a:pt x="2193362" y="1729776"/>
                </a:lnTo>
                <a:lnTo>
                  <a:pt x="2184474" y="1724377"/>
                </a:lnTo>
                <a:lnTo>
                  <a:pt x="2175269" y="1719296"/>
                </a:lnTo>
                <a:lnTo>
                  <a:pt x="2166064" y="1714532"/>
                </a:lnTo>
                <a:lnTo>
                  <a:pt x="2147336" y="1704688"/>
                </a:lnTo>
                <a:lnTo>
                  <a:pt x="2138448" y="1699607"/>
                </a:lnTo>
                <a:lnTo>
                  <a:pt x="2128926" y="1694208"/>
                </a:lnTo>
                <a:lnTo>
                  <a:pt x="2121943" y="1690398"/>
                </a:lnTo>
                <a:lnTo>
                  <a:pt x="2114959" y="1686587"/>
                </a:lnTo>
                <a:lnTo>
                  <a:pt x="2100358" y="1679918"/>
                </a:lnTo>
                <a:lnTo>
                  <a:pt x="2085757" y="1673567"/>
                </a:lnTo>
                <a:lnTo>
                  <a:pt x="2078774" y="1670073"/>
                </a:lnTo>
                <a:lnTo>
                  <a:pt x="2071473" y="1666263"/>
                </a:lnTo>
                <a:lnTo>
                  <a:pt x="2054333" y="1656418"/>
                </a:lnTo>
                <a:lnTo>
                  <a:pt x="2037192" y="1647526"/>
                </a:lnTo>
                <a:lnTo>
                  <a:pt x="2019734" y="1638634"/>
                </a:lnTo>
                <a:lnTo>
                  <a:pt x="2001958" y="1630378"/>
                </a:lnTo>
                <a:lnTo>
                  <a:pt x="1984500" y="1621804"/>
                </a:lnTo>
                <a:lnTo>
                  <a:pt x="1966725" y="1613864"/>
                </a:lnTo>
                <a:lnTo>
                  <a:pt x="1930857" y="1597986"/>
                </a:lnTo>
                <a:lnTo>
                  <a:pt x="1921334" y="1592905"/>
                </a:lnTo>
                <a:lnTo>
                  <a:pt x="1911177" y="1588142"/>
                </a:lnTo>
                <a:lnTo>
                  <a:pt x="1891179" y="1579250"/>
                </a:lnTo>
                <a:lnTo>
                  <a:pt x="1870865" y="1570993"/>
                </a:lnTo>
                <a:lnTo>
                  <a:pt x="1850550" y="1562736"/>
                </a:lnTo>
                <a:lnTo>
                  <a:pt x="1809603" y="1547176"/>
                </a:lnTo>
                <a:lnTo>
                  <a:pt x="1788971" y="1539554"/>
                </a:lnTo>
                <a:lnTo>
                  <a:pt x="1768338" y="1531298"/>
                </a:lnTo>
                <a:lnTo>
                  <a:pt x="1757864" y="1527169"/>
                </a:lnTo>
                <a:lnTo>
                  <a:pt x="1747071" y="1523359"/>
                </a:lnTo>
                <a:lnTo>
                  <a:pt x="1735962" y="1519865"/>
                </a:lnTo>
                <a:lnTo>
                  <a:pt x="1725487" y="1516690"/>
                </a:lnTo>
                <a:lnTo>
                  <a:pt x="1703268" y="1510656"/>
                </a:lnTo>
                <a:lnTo>
                  <a:pt x="1681048" y="1504305"/>
                </a:lnTo>
                <a:lnTo>
                  <a:pt x="1671526" y="1500811"/>
                </a:lnTo>
                <a:lnTo>
                  <a:pt x="1662003" y="1497953"/>
                </a:lnTo>
                <a:lnTo>
                  <a:pt x="1651846" y="1495730"/>
                </a:lnTo>
                <a:lnTo>
                  <a:pt x="1641689" y="1493825"/>
                </a:lnTo>
                <a:lnTo>
                  <a:pt x="1621374" y="1490332"/>
                </a:lnTo>
                <a:lnTo>
                  <a:pt x="1611534" y="1488426"/>
                </a:lnTo>
                <a:lnTo>
                  <a:pt x="1601376" y="1486203"/>
                </a:lnTo>
                <a:lnTo>
                  <a:pt x="1590584" y="1484933"/>
                </a:lnTo>
                <a:lnTo>
                  <a:pt x="1579475" y="1483028"/>
                </a:lnTo>
                <a:lnTo>
                  <a:pt x="1557573" y="1477947"/>
                </a:lnTo>
                <a:lnTo>
                  <a:pt x="1547098" y="1475724"/>
                </a:lnTo>
                <a:lnTo>
                  <a:pt x="1535988" y="1473183"/>
                </a:lnTo>
                <a:lnTo>
                  <a:pt x="1524879" y="1471596"/>
                </a:lnTo>
                <a:lnTo>
                  <a:pt x="1513769" y="1470008"/>
                </a:lnTo>
                <a:lnTo>
                  <a:pt x="1505833" y="1490014"/>
                </a:lnTo>
                <a:lnTo>
                  <a:pt x="1491867" y="1489062"/>
                </a:lnTo>
                <a:lnTo>
                  <a:pt x="1494089" y="1476994"/>
                </a:lnTo>
                <a:lnTo>
                  <a:pt x="1494724" y="1470960"/>
                </a:lnTo>
                <a:lnTo>
                  <a:pt x="1495676" y="1464609"/>
                </a:lnTo>
                <a:lnTo>
                  <a:pt x="1492819" y="1466514"/>
                </a:lnTo>
                <a:lnTo>
                  <a:pt x="1490280" y="1468420"/>
                </a:lnTo>
                <a:lnTo>
                  <a:pt x="1488375" y="1470960"/>
                </a:lnTo>
                <a:lnTo>
                  <a:pt x="1486153" y="1473183"/>
                </a:lnTo>
                <a:lnTo>
                  <a:pt x="1482662" y="1478264"/>
                </a:lnTo>
                <a:lnTo>
                  <a:pt x="1479488" y="1483663"/>
                </a:lnTo>
                <a:lnTo>
                  <a:pt x="1469330" y="1483028"/>
                </a:lnTo>
                <a:lnTo>
                  <a:pt x="1467743" y="1464609"/>
                </a:lnTo>
                <a:lnTo>
                  <a:pt x="1455046" y="1463657"/>
                </a:lnTo>
                <a:lnTo>
                  <a:pt x="1453777" y="1467149"/>
                </a:lnTo>
                <a:lnTo>
                  <a:pt x="1452507" y="1470960"/>
                </a:lnTo>
                <a:lnTo>
                  <a:pt x="1451237" y="1474454"/>
                </a:lnTo>
                <a:lnTo>
                  <a:pt x="1449968" y="1478264"/>
                </a:lnTo>
                <a:lnTo>
                  <a:pt x="1448381" y="1481757"/>
                </a:lnTo>
                <a:lnTo>
                  <a:pt x="1447111" y="1483663"/>
                </a:lnTo>
                <a:lnTo>
                  <a:pt x="1446159" y="1484933"/>
                </a:lnTo>
                <a:lnTo>
                  <a:pt x="1444889" y="1485886"/>
                </a:lnTo>
                <a:lnTo>
                  <a:pt x="1442985" y="1487474"/>
                </a:lnTo>
                <a:lnTo>
                  <a:pt x="1441397" y="1488109"/>
                </a:lnTo>
                <a:lnTo>
                  <a:pt x="1439810" y="1488744"/>
                </a:lnTo>
                <a:lnTo>
                  <a:pt x="1438223" y="1487156"/>
                </a:lnTo>
                <a:lnTo>
                  <a:pt x="1437588" y="1485251"/>
                </a:lnTo>
                <a:lnTo>
                  <a:pt x="1436954" y="1483345"/>
                </a:lnTo>
                <a:lnTo>
                  <a:pt x="1436636" y="1481440"/>
                </a:lnTo>
                <a:lnTo>
                  <a:pt x="1436319" y="1477629"/>
                </a:lnTo>
                <a:lnTo>
                  <a:pt x="1436636" y="1473501"/>
                </a:lnTo>
                <a:lnTo>
                  <a:pt x="1438223" y="1465562"/>
                </a:lnTo>
                <a:lnTo>
                  <a:pt x="1438541" y="1461433"/>
                </a:lnTo>
                <a:lnTo>
                  <a:pt x="1438858" y="1457623"/>
                </a:lnTo>
                <a:lnTo>
                  <a:pt x="1435367" y="1460798"/>
                </a:lnTo>
                <a:lnTo>
                  <a:pt x="1432510" y="1464291"/>
                </a:lnTo>
                <a:lnTo>
                  <a:pt x="1429970" y="1468102"/>
                </a:lnTo>
                <a:lnTo>
                  <a:pt x="1428066" y="1471913"/>
                </a:lnTo>
                <a:lnTo>
                  <a:pt x="1426479" y="1476359"/>
                </a:lnTo>
                <a:lnTo>
                  <a:pt x="1425209" y="1480487"/>
                </a:lnTo>
                <a:lnTo>
                  <a:pt x="1424574" y="1484933"/>
                </a:lnTo>
                <a:lnTo>
                  <a:pt x="1423939" y="1489379"/>
                </a:lnTo>
                <a:lnTo>
                  <a:pt x="1417591" y="1486203"/>
                </a:lnTo>
                <a:lnTo>
                  <a:pt x="1414734" y="1484616"/>
                </a:lnTo>
                <a:lnTo>
                  <a:pt x="1412195" y="1482393"/>
                </a:lnTo>
                <a:lnTo>
                  <a:pt x="1411560" y="1479217"/>
                </a:lnTo>
                <a:lnTo>
                  <a:pt x="1411560" y="1475724"/>
                </a:lnTo>
                <a:lnTo>
                  <a:pt x="1412195" y="1472231"/>
                </a:lnTo>
                <a:lnTo>
                  <a:pt x="1413147" y="1468737"/>
                </a:lnTo>
                <a:lnTo>
                  <a:pt x="1414734" y="1461751"/>
                </a:lnTo>
                <a:lnTo>
                  <a:pt x="1416956" y="1455400"/>
                </a:lnTo>
                <a:lnTo>
                  <a:pt x="1403307" y="1456035"/>
                </a:lnTo>
                <a:lnTo>
                  <a:pt x="1400450" y="1461116"/>
                </a:lnTo>
                <a:lnTo>
                  <a:pt x="1397594" y="1467149"/>
                </a:lnTo>
                <a:lnTo>
                  <a:pt x="1392515" y="1478264"/>
                </a:lnTo>
                <a:lnTo>
                  <a:pt x="1387119" y="1489697"/>
                </a:lnTo>
                <a:lnTo>
                  <a:pt x="1384580" y="1495413"/>
                </a:lnTo>
                <a:lnTo>
                  <a:pt x="1381405" y="1500494"/>
                </a:lnTo>
                <a:lnTo>
                  <a:pt x="1371565" y="1502717"/>
                </a:lnTo>
                <a:lnTo>
                  <a:pt x="1371565" y="1499224"/>
                </a:lnTo>
                <a:lnTo>
                  <a:pt x="1372518" y="1495730"/>
                </a:lnTo>
                <a:lnTo>
                  <a:pt x="1373787" y="1489062"/>
                </a:lnTo>
                <a:lnTo>
                  <a:pt x="1375374" y="1482393"/>
                </a:lnTo>
                <a:lnTo>
                  <a:pt x="1377914" y="1476041"/>
                </a:lnTo>
                <a:lnTo>
                  <a:pt x="1383310" y="1463657"/>
                </a:lnTo>
                <a:lnTo>
                  <a:pt x="1385849" y="1456988"/>
                </a:lnTo>
                <a:lnTo>
                  <a:pt x="1388389" y="1450636"/>
                </a:lnTo>
                <a:lnTo>
                  <a:pt x="1376962" y="1454130"/>
                </a:lnTo>
                <a:lnTo>
                  <a:pt x="1370296" y="1471278"/>
                </a:lnTo>
                <a:lnTo>
                  <a:pt x="1367122" y="1480170"/>
                </a:lnTo>
                <a:lnTo>
                  <a:pt x="1364900" y="1488744"/>
                </a:lnTo>
                <a:lnTo>
                  <a:pt x="1366487" y="1496365"/>
                </a:lnTo>
                <a:lnTo>
                  <a:pt x="1368709" y="1503987"/>
                </a:lnTo>
                <a:lnTo>
                  <a:pt x="1373152" y="1518595"/>
                </a:lnTo>
                <a:lnTo>
                  <a:pt x="1375374" y="1525581"/>
                </a:lnTo>
                <a:lnTo>
                  <a:pt x="1377914" y="1533203"/>
                </a:lnTo>
                <a:lnTo>
                  <a:pt x="1379501" y="1540825"/>
                </a:lnTo>
                <a:lnTo>
                  <a:pt x="1381088" y="1548446"/>
                </a:lnTo>
                <a:lnTo>
                  <a:pt x="1383310" y="1558926"/>
                </a:lnTo>
                <a:lnTo>
                  <a:pt x="1385532" y="1569088"/>
                </a:lnTo>
                <a:lnTo>
                  <a:pt x="1389658" y="1590365"/>
                </a:lnTo>
                <a:lnTo>
                  <a:pt x="1393785" y="1611006"/>
                </a:lnTo>
                <a:lnTo>
                  <a:pt x="1396324" y="1621168"/>
                </a:lnTo>
                <a:lnTo>
                  <a:pt x="1398863" y="1631648"/>
                </a:lnTo>
                <a:lnTo>
                  <a:pt x="1405847" y="1652925"/>
                </a:lnTo>
                <a:lnTo>
                  <a:pt x="1412830" y="1674202"/>
                </a:lnTo>
                <a:lnTo>
                  <a:pt x="1416321" y="1684681"/>
                </a:lnTo>
                <a:lnTo>
                  <a:pt x="1419496" y="1695479"/>
                </a:lnTo>
                <a:lnTo>
                  <a:pt x="1423939" y="1705958"/>
                </a:lnTo>
                <a:lnTo>
                  <a:pt x="1428383" y="1716120"/>
                </a:lnTo>
                <a:lnTo>
                  <a:pt x="1439176" y="1740255"/>
                </a:lnTo>
                <a:lnTo>
                  <a:pt x="1444889" y="1752323"/>
                </a:lnTo>
                <a:lnTo>
                  <a:pt x="1449650" y="1765025"/>
                </a:lnTo>
                <a:lnTo>
                  <a:pt x="1452825" y="1772012"/>
                </a:lnTo>
                <a:lnTo>
                  <a:pt x="1456316" y="1779316"/>
                </a:lnTo>
                <a:lnTo>
                  <a:pt x="1463934" y="1793924"/>
                </a:lnTo>
                <a:lnTo>
                  <a:pt x="1467743" y="1800910"/>
                </a:lnTo>
                <a:lnTo>
                  <a:pt x="1471552" y="1807897"/>
                </a:lnTo>
                <a:lnTo>
                  <a:pt x="1474726" y="1815201"/>
                </a:lnTo>
                <a:lnTo>
                  <a:pt x="1477583" y="1822822"/>
                </a:lnTo>
                <a:lnTo>
                  <a:pt x="1479805" y="1828221"/>
                </a:lnTo>
                <a:lnTo>
                  <a:pt x="1481710" y="1832984"/>
                </a:lnTo>
                <a:lnTo>
                  <a:pt x="1486471" y="1842829"/>
                </a:lnTo>
                <a:lnTo>
                  <a:pt x="1491867" y="1852356"/>
                </a:lnTo>
                <a:lnTo>
                  <a:pt x="1497263" y="1861565"/>
                </a:lnTo>
                <a:lnTo>
                  <a:pt x="1509008" y="1879984"/>
                </a:lnTo>
                <a:lnTo>
                  <a:pt x="1514404" y="1889193"/>
                </a:lnTo>
                <a:lnTo>
                  <a:pt x="1519800" y="1898720"/>
                </a:lnTo>
                <a:lnTo>
                  <a:pt x="1522657" y="1905071"/>
                </a:lnTo>
                <a:lnTo>
                  <a:pt x="1526466" y="1910788"/>
                </a:lnTo>
                <a:lnTo>
                  <a:pt x="1530275" y="1916821"/>
                </a:lnTo>
                <a:lnTo>
                  <a:pt x="1534401" y="1922537"/>
                </a:lnTo>
                <a:lnTo>
                  <a:pt x="1542337" y="1933970"/>
                </a:lnTo>
                <a:lnTo>
                  <a:pt x="1550907" y="1945720"/>
                </a:lnTo>
                <a:lnTo>
                  <a:pt x="1560429" y="1961598"/>
                </a:lnTo>
                <a:lnTo>
                  <a:pt x="1570904" y="1977476"/>
                </a:lnTo>
                <a:lnTo>
                  <a:pt x="1581379" y="1992719"/>
                </a:lnTo>
                <a:lnTo>
                  <a:pt x="1592171" y="2008280"/>
                </a:lnTo>
                <a:lnTo>
                  <a:pt x="1613756" y="2039084"/>
                </a:lnTo>
                <a:lnTo>
                  <a:pt x="1624548" y="2054644"/>
                </a:lnTo>
                <a:lnTo>
                  <a:pt x="1634705" y="2070523"/>
                </a:lnTo>
                <a:lnTo>
                  <a:pt x="1639467" y="2077827"/>
                </a:lnTo>
                <a:lnTo>
                  <a:pt x="1644545" y="2085448"/>
                </a:lnTo>
                <a:lnTo>
                  <a:pt x="1650259" y="2093070"/>
                </a:lnTo>
                <a:lnTo>
                  <a:pt x="1655655" y="2100374"/>
                </a:lnTo>
                <a:lnTo>
                  <a:pt x="1667399" y="2114664"/>
                </a:lnTo>
                <a:lnTo>
                  <a:pt x="1672796" y="2122286"/>
                </a:lnTo>
                <a:lnTo>
                  <a:pt x="1678192" y="2129907"/>
                </a:lnTo>
                <a:lnTo>
                  <a:pt x="1686762" y="2141975"/>
                </a:lnTo>
                <a:lnTo>
                  <a:pt x="1695650" y="2154042"/>
                </a:lnTo>
                <a:lnTo>
                  <a:pt x="1704855" y="2166110"/>
                </a:lnTo>
                <a:lnTo>
                  <a:pt x="1714695" y="2177860"/>
                </a:lnTo>
                <a:lnTo>
                  <a:pt x="1733740" y="2201359"/>
                </a:lnTo>
                <a:lnTo>
                  <a:pt x="1742628" y="2212792"/>
                </a:lnTo>
                <a:lnTo>
                  <a:pt x="1751198" y="2225494"/>
                </a:lnTo>
                <a:lnTo>
                  <a:pt x="1731201" y="2188657"/>
                </a:lnTo>
                <a:lnTo>
                  <a:pt x="1710886" y="2151819"/>
                </a:lnTo>
                <a:lnTo>
                  <a:pt x="1701046" y="2133083"/>
                </a:lnTo>
                <a:lnTo>
                  <a:pt x="1691523" y="2114664"/>
                </a:lnTo>
                <a:lnTo>
                  <a:pt x="1682636" y="2095610"/>
                </a:lnTo>
                <a:lnTo>
                  <a:pt x="1673430" y="2076556"/>
                </a:lnTo>
                <a:lnTo>
                  <a:pt x="1655338" y="2034955"/>
                </a:lnTo>
                <a:lnTo>
                  <a:pt x="1636927" y="1992719"/>
                </a:lnTo>
                <a:lnTo>
                  <a:pt x="1601376" y="1908882"/>
                </a:lnTo>
                <a:lnTo>
                  <a:pt x="1566143" y="1824727"/>
                </a:lnTo>
                <a:lnTo>
                  <a:pt x="1531862" y="1739938"/>
                </a:lnTo>
                <a:lnTo>
                  <a:pt x="1529322" y="1731363"/>
                </a:lnTo>
                <a:lnTo>
                  <a:pt x="1527735" y="1722789"/>
                </a:lnTo>
                <a:lnTo>
                  <a:pt x="1531544" y="1725647"/>
                </a:lnTo>
                <a:lnTo>
                  <a:pt x="1534401" y="1728188"/>
                </a:lnTo>
                <a:lnTo>
                  <a:pt x="1537258" y="1731681"/>
                </a:lnTo>
                <a:lnTo>
                  <a:pt x="1538528" y="1733904"/>
                </a:lnTo>
                <a:lnTo>
                  <a:pt x="1539480" y="1735809"/>
                </a:lnTo>
                <a:lnTo>
                  <a:pt x="1562016" y="1785985"/>
                </a:lnTo>
                <a:lnTo>
                  <a:pt x="1584553" y="1836477"/>
                </a:lnTo>
                <a:lnTo>
                  <a:pt x="1606455" y="1886970"/>
                </a:lnTo>
                <a:lnTo>
                  <a:pt x="1628040" y="1937781"/>
                </a:lnTo>
                <a:lnTo>
                  <a:pt x="1644863" y="1976523"/>
                </a:lnTo>
                <a:lnTo>
                  <a:pt x="1662003" y="2015266"/>
                </a:lnTo>
                <a:lnTo>
                  <a:pt x="1679144" y="2053692"/>
                </a:lnTo>
                <a:lnTo>
                  <a:pt x="1688032" y="2073063"/>
                </a:lnTo>
                <a:lnTo>
                  <a:pt x="1696919" y="2092117"/>
                </a:lnTo>
                <a:lnTo>
                  <a:pt x="1706442" y="2111489"/>
                </a:lnTo>
                <a:lnTo>
                  <a:pt x="1715647" y="2130225"/>
                </a:lnTo>
                <a:lnTo>
                  <a:pt x="1725804" y="2148644"/>
                </a:lnTo>
                <a:lnTo>
                  <a:pt x="1735962" y="2167380"/>
                </a:lnTo>
                <a:lnTo>
                  <a:pt x="1746754" y="2185799"/>
                </a:lnTo>
                <a:lnTo>
                  <a:pt x="1757864" y="2203582"/>
                </a:lnTo>
                <a:lnTo>
                  <a:pt x="1769608" y="2221366"/>
                </a:lnTo>
                <a:lnTo>
                  <a:pt x="1781670" y="2238514"/>
                </a:lnTo>
                <a:lnTo>
                  <a:pt x="1783575" y="2241373"/>
                </a:lnTo>
                <a:lnTo>
                  <a:pt x="1785479" y="2244231"/>
                </a:lnTo>
                <a:lnTo>
                  <a:pt x="1787066" y="2247406"/>
                </a:lnTo>
                <a:lnTo>
                  <a:pt x="1788336" y="2250582"/>
                </a:lnTo>
                <a:lnTo>
                  <a:pt x="1790558" y="2257251"/>
                </a:lnTo>
                <a:lnTo>
                  <a:pt x="1792145" y="2263602"/>
                </a:lnTo>
                <a:lnTo>
                  <a:pt x="1778813" y="2266778"/>
                </a:lnTo>
                <a:lnTo>
                  <a:pt x="1789288" y="2279798"/>
                </a:lnTo>
                <a:lnTo>
                  <a:pt x="1798811" y="2293453"/>
                </a:lnTo>
                <a:lnTo>
                  <a:pt x="1803572" y="2300122"/>
                </a:lnTo>
                <a:lnTo>
                  <a:pt x="1808016" y="2307426"/>
                </a:lnTo>
                <a:lnTo>
                  <a:pt x="1812777" y="2314412"/>
                </a:lnTo>
                <a:lnTo>
                  <a:pt x="1816904" y="2321716"/>
                </a:lnTo>
                <a:lnTo>
                  <a:pt x="1820078" y="2327750"/>
                </a:lnTo>
                <a:lnTo>
                  <a:pt x="1823887" y="2333784"/>
                </a:lnTo>
                <a:lnTo>
                  <a:pt x="1828013" y="2339183"/>
                </a:lnTo>
                <a:lnTo>
                  <a:pt x="1832140" y="2345216"/>
                </a:lnTo>
                <a:lnTo>
                  <a:pt x="1841027" y="2356331"/>
                </a:lnTo>
                <a:lnTo>
                  <a:pt x="1849280" y="2367128"/>
                </a:lnTo>
                <a:lnTo>
                  <a:pt x="1850550" y="2369351"/>
                </a:lnTo>
                <a:lnTo>
                  <a:pt x="1851502" y="2371574"/>
                </a:lnTo>
                <a:lnTo>
                  <a:pt x="1851820" y="2374115"/>
                </a:lnTo>
                <a:lnTo>
                  <a:pt x="1852454" y="2376655"/>
                </a:lnTo>
                <a:lnTo>
                  <a:pt x="1851820" y="2381736"/>
                </a:lnTo>
                <a:lnTo>
                  <a:pt x="1851185" y="2386817"/>
                </a:lnTo>
                <a:lnTo>
                  <a:pt x="1850550" y="2391898"/>
                </a:lnTo>
                <a:lnTo>
                  <a:pt x="1850867" y="2394121"/>
                </a:lnTo>
                <a:lnTo>
                  <a:pt x="1851185" y="2396662"/>
                </a:lnTo>
                <a:lnTo>
                  <a:pt x="1851820" y="2398567"/>
                </a:lnTo>
                <a:lnTo>
                  <a:pt x="1853407" y="2400790"/>
                </a:lnTo>
                <a:lnTo>
                  <a:pt x="1854994" y="2402695"/>
                </a:lnTo>
                <a:lnTo>
                  <a:pt x="1857533" y="2404283"/>
                </a:lnTo>
                <a:lnTo>
                  <a:pt x="1881339" y="2401425"/>
                </a:lnTo>
                <a:lnTo>
                  <a:pt x="1905146" y="2398250"/>
                </a:lnTo>
                <a:lnTo>
                  <a:pt x="1928635" y="2394439"/>
                </a:lnTo>
                <a:lnTo>
                  <a:pt x="1952441" y="2390628"/>
                </a:lnTo>
                <a:lnTo>
                  <a:pt x="1975930" y="2385865"/>
                </a:lnTo>
                <a:lnTo>
                  <a:pt x="1999419" y="2380783"/>
                </a:lnTo>
                <a:lnTo>
                  <a:pt x="2022273" y="2374750"/>
                </a:lnTo>
                <a:lnTo>
                  <a:pt x="2045445" y="2368716"/>
                </a:lnTo>
                <a:lnTo>
                  <a:pt x="2060046" y="2363635"/>
                </a:lnTo>
                <a:lnTo>
                  <a:pt x="2074012" y="2358554"/>
                </a:lnTo>
                <a:lnTo>
                  <a:pt x="2088614" y="2353790"/>
                </a:lnTo>
                <a:lnTo>
                  <a:pt x="2095914" y="2351250"/>
                </a:lnTo>
                <a:lnTo>
                  <a:pt x="2103215" y="2349345"/>
                </a:lnTo>
                <a:lnTo>
                  <a:pt x="2111150" y="2346804"/>
                </a:lnTo>
                <a:lnTo>
                  <a:pt x="2119086" y="2343628"/>
                </a:lnTo>
                <a:lnTo>
                  <a:pt x="2126704" y="2340770"/>
                </a:lnTo>
                <a:lnTo>
                  <a:pt x="2134322" y="2337277"/>
                </a:lnTo>
                <a:lnTo>
                  <a:pt x="2149558" y="2330608"/>
                </a:lnTo>
                <a:lnTo>
                  <a:pt x="2157493" y="2327433"/>
                </a:lnTo>
                <a:lnTo>
                  <a:pt x="2165429" y="2324892"/>
                </a:lnTo>
                <a:lnTo>
                  <a:pt x="2193362" y="2316953"/>
                </a:lnTo>
                <a:lnTo>
                  <a:pt x="2221612" y="2308061"/>
                </a:lnTo>
                <a:lnTo>
                  <a:pt x="2235261" y="2303615"/>
                </a:lnTo>
                <a:lnTo>
                  <a:pt x="2248593" y="2298852"/>
                </a:lnTo>
                <a:lnTo>
                  <a:pt x="2262559" y="2293771"/>
                </a:lnTo>
                <a:lnTo>
                  <a:pt x="2275891" y="2288055"/>
                </a:lnTo>
                <a:lnTo>
                  <a:pt x="2291761" y="2282974"/>
                </a:lnTo>
                <a:lnTo>
                  <a:pt x="2307315" y="2277893"/>
                </a:lnTo>
                <a:lnTo>
                  <a:pt x="2338422" y="2266460"/>
                </a:lnTo>
                <a:lnTo>
                  <a:pt x="2353976" y="2261062"/>
                </a:lnTo>
                <a:lnTo>
                  <a:pt x="2369846" y="2255345"/>
                </a:lnTo>
                <a:lnTo>
                  <a:pt x="2385717" y="2250582"/>
                </a:lnTo>
                <a:lnTo>
                  <a:pt x="2401588" y="2246454"/>
                </a:lnTo>
                <a:lnTo>
                  <a:pt x="2412698" y="2243278"/>
                </a:lnTo>
                <a:lnTo>
                  <a:pt x="2423173" y="2239785"/>
                </a:lnTo>
                <a:lnTo>
                  <a:pt x="2433648" y="2235974"/>
                </a:lnTo>
                <a:lnTo>
                  <a:pt x="2444440" y="2232163"/>
                </a:lnTo>
                <a:lnTo>
                  <a:pt x="2465072" y="2223906"/>
                </a:lnTo>
                <a:lnTo>
                  <a:pt x="2486022" y="2215332"/>
                </a:lnTo>
                <a:lnTo>
                  <a:pt x="2506654" y="2206758"/>
                </a:lnTo>
                <a:lnTo>
                  <a:pt x="2527921" y="2198819"/>
                </a:lnTo>
                <a:lnTo>
                  <a:pt x="2538396" y="2195008"/>
                </a:lnTo>
                <a:lnTo>
                  <a:pt x="2549188" y="2191515"/>
                </a:lnTo>
                <a:lnTo>
                  <a:pt x="2559980" y="2188339"/>
                </a:lnTo>
                <a:lnTo>
                  <a:pt x="2571090" y="2185799"/>
                </a:lnTo>
                <a:lnTo>
                  <a:pt x="2578073" y="2183576"/>
                </a:lnTo>
                <a:lnTo>
                  <a:pt x="2585691" y="2180718"/>
                </a:lnTo>
                <a:lnTo>
                  <a:pt x="2592674" y="2177860"/>
                </a:lnTo>
                <a:lnTo>
                  <a:pt x="2599975" y="2174684"/>
                </a:lnTo>
                <a:lnTo>
                  <a:pt x="2608228" y="2170873"/>
                </a:lnTo>
                <a:lnTo>
                  <a:pt x="2616798" y="2167380"/>
                </a:lnTo>
                <a:lnTo>
                  <a:pt x="2625686" y="2164522"/>
                </a:lnTo>
                <a:lnTo>
                  <a:pt x="2634891" y="2162299"/>
                </a:lnTo>
                <a:lnTo>
                  <a:pt x="2643779" y="2160076"/>
                </a:lnTo>
                <a:lnTo>
                  <a:pt x="2652666" y="2158171"/>
                </a:lnTo>
                <a:lnTo>
                  <a:pt x="2671077" y="2154360"/>
                </a:lnTo>
                <a:lnTo>
                  <a:pt x="2704088" y="2147691"/>
                </a:lnTo>
                <a:lnTo>
                  <a:pt x="2720594" y="2144833"/>
                </a:lnTo>
                <a:lnTo>
                  <a:pt x="2729164" y="2143563"/>
                </a:lnTo>
                <a:lnTo>
                  <a:pt x="2737734" y="2142927"/>
                </a:lnTo>
                <a:lnTo>
                  <a:pt x="2737100" y="2136259"/>
                </a:lnTo>
                <a:lnTo>
                  <a:pt x="2737734" y="2129272"/>
                </a:lnTo>
                <a:lnTo>
                  <a:pt x="2738052" y="2122921"/>
                </a:lnTo>
                <a:lnTo>
                  <a:pt x="2738369" y="2116252"/>
                </a:lnTo>
                <a:lnTo>
                  <a:pt x="2740274" y="2103232"/>
                </a:lnTo>
                <a:lnTo>
                  <a:pt x="2742813" y="2090529"/>
                </a:lnTo>
                <a:lnTo>
                  <a:pt x="2745987" y="2077191"/>
                </a:lnTo>
                <a:lnTo>
                  <a:pt x="2749796" y="2064489"/>
                </a:lnTo>
                <a:lnTo>
                  <a:pt x="2753605" y="2051786"/>
                </a:lnTo>
                <a:lnTo>
                  <a:pt x="2757732" y="2039401"/>
                </a:lnTo>
                <a:lnTo>
                  <a:pt x="2746305" y="2039401"/>
                </a:lnTo>
                <a:lnTo>
                  <a:pt x="2735195" y="2039401"/>
                </a:lnTo>
                <a:lnTo>
                  <a:pt x="2723768" y="2039719"/>
                </a:lnTo>
                <a:lnTo>
                  <a:pt x="2712341" y="2040672"/>
                </a:lnTo>
                <a:lnTo>
                  <a:pt x="2708849" y="2051151"/>
                </a:lnTo>
                <a:lnTo>
                  <a:pt x="2706310" y="2061631"/>
                </a:lnTo>
                <a:lnTo>
                  <a:pt x="2704088" y="2072110"/>
                </a:lnTo>
                <a:lnTo>
                  <a:pt x="2701866" y="2083225"/>
                </a:lnTo>
                <a:lnTo>
                  <a:pt x="2698057" y="2104502"/>
                </a:lnTo>
                <a:lnTo>
                  <a:pt x="2695835" y="2115299"/>
                </a:lnTo>
                <a:lnTo>
                  <a:pt x="2693296" y="2126097"/>
                </a:lnTo>
                <a:lnTo>
                  <a:pt x="2682186" y="2125461"/>
                </a:lnTo>
                <a:lnTo>
                  <a:pt x="2682821" y="2114982"/>
                </a:lnTo>
                <a:lnTo>
                  <a:pt x="2683456" y="2104185"/>
                </a:lnTo>
                <a:lnTo>
                  <a:pt x="2684726" y="2093387"/>
                </a:lnTo>
                <a:lnTo>
                  <a:pt x="2686313" y="2082908"/>
                </a:lnTo>
                <a:lnTo>
                  <a:pt x="2690122" y="2061313"/>
                </a:lnTo>
                <a:lnTo>
                  <a:pt x="2694248" y="2040354"/>
                </a:lnTo>
                <a:lnTo>
                  <a:pt x="2678695" y="2040354"/>
                </a:lnTo>
                <a:lnTo>
                  <a:pt x="2671077" y="2040672"/>
                </a:lnTo>
                <a:lnTo>
                  <a:pt x="2663141" y="2041307"/>
                </a:lnTo>
                <a:lnTo>
                  <a:pt x="2658697" y="2044800"/>
                </a:lnTo>
                <a:lnTo>
                  <a:pt x="2654253" y="2048928"/>
                </a:lnTo>
                <a:lnTo>
                  <a:pt x="2650444" y="2053057"/>
                </a:lnTo>
                <a:lnTo>
                  <a:pt x="2646953" y="2057502"/>
                </a:lnTo>
                <a:lnTo>
                  <a:pt x="2643779" y="2062583"/>
                </a:lnTo>
                <a:lnTo>
                  <a:pt x="2640604" y="2067347"/>
                </a:lnTo>
                <a:lnTo>
                  <a:pt x="2638382" y="2072428"/>
                </a:lnTo>
                <a:lnTo>
                  <a:pt x="2636161" y="2077509"/>
                </a:lnTo>
                <a:lnTo>
                  <a:pt x="2633939" y="2083225"/>
                </a:lnTo>
                <a:lnTo>
                  <a:pt x="2632352" y="2088624"/>
                </a:lnTo>
                <a:lnTo>
                  <a:pt x="2631082" y="2094340"/>
                </a:lnTo>
                <a:lnTo>
                  <a:pt x="2629495" y="2100056"/>
                </a:lnTo>
                <a:lnTo>
                  <a:pt x="2627590" y="2111489"/>
                </a:lnTo>
                <a:lnTo>
                  <a:pt x="2626003" y="2122921"/>
                </a:lnTo>
                <a:lnTo>
                  <a:pt x="2624733" y="2123556"/>
                </a:lnTo>
                <a:lnTo>
                  <a:pt x="2623464" y="2124191"/>
                </a:lnTo>
                <a:lnTo>
                  <a:pt x="2622512" y="2124191"/>
                </a:lnTo>
                <a:lnTo>
                  <a:pt x="2621242" y="2123874"/>
                </a:lnTo>
                <a:lnTo>
                  <a:pt x="2620607" y="2123556"/>
                </a:lnTo>
                <a:lnTo>
                  <a:pt x="2619972" y="2122603"/>
                </a:lnTo>
                <a:lnTo>
                  <a:pt x="2618703" y="2120380"/>
                </a:lnTo>
                <a:lnTo>
                  <a:pt x="2617750" y="2117522"/>
                </a:lnTo>
                <a:lnTo>
                  <a:pt x="2617115" y="2114982"/>
                </a:lnTo>
                <a:lnTo>
                  <a:pt x="2616481" y="2110218"/>
                </a:lnTo>
                <a:lnTo>
                  <a:pt x="2616481" y="2105455"/>
                </a:lnTo>
                <a:lnTo>
                  <a:pt x="2616481" y="2101009"/>
                </a:lnTo>
                <a:lnTo>
                  <a:pt x="2616798" y="2096563"/>
                </a:lnTo>
                <a:lnTo>
                  <a:pt x="2617433" y="2092117"/>
                </a:lnTo>
                <a:lnTo>
                  <a:pt x="2618385" y="2087671"/>
                </a:lnTo>
                <a:lnTo>
                  <a:pt x="2619337" y="2083225"/>
                </a:lnTo>
                <a:lnTo>
                  <a:pt x="2620290" y="2079097"/>
                </a:lnTo>
                <a:lnTo>
                  <a:pt x="2621559" y="2074969"/>
                </a:lnTo>
                <a:lnTo>
                  <a:pt x="2625051" y="2066712"/>
                </a:lnTo>
                <a:lnTo>
                  <a:pt x="2628860" y="2058455"/>
                </a:lnTo>
                <a:lnTo>
                  <a:pt x="2633621" y="2050834"/>
                </a:lnTo>
                <a:lnTo>
                  <a:pt x="2639335" y="2043847"/>
                </a:lnTo>
                <a:lnTo>
                  <a:pt x="2633939" y="2045435"/>
                </a:lnTo>
                <a:lnTo>
                  <a:pt x="2629177" y="2046705"/>
                </a:lnTo>
                <a:lnTo>
                  <a:pt x="2624099" y="2047023"/>
                </a:lnTo>
                <a:lnTo>
                  <a:pt x="2619020" y="2047340"/>
                </a:lnTo>
                <a:lnTo>
                  <a:pt x="2608228" y="2047658"/>
                </a:lnTo>
                <a:lnTo>
                  <a:pt x="2603149" y="2047976"/>
                </a:lnTo>
                <a:lnTo>
                  <a:pt x="2597753" y="2048928"/>
                </a:lnTo>
                <a:lnTo>
                  <a:pt x="2595214" y="2051151"/>
                </a:lnTo>
                <a:lnTo>
                  <a:pt x="2592357" y="2053374"/>
                </a:lnTo>
                <a:lnTo>
                  <a:pt x="2589817" y="2055915"/>
                </a:lnTo>
                <a:lnTo>
                  <a:pt x="2587913" y="2059090"/>
                </a:lnTo>
                <a:lnTo>
                  <a:pt x="2585691" y="2061631"/>
                </a:lnTo>
                <a:lnTo>
                  <a:pt x="2584421" y="2064806"/>
                </a:lnTo>
                <a:lnTo>
                  <a:pt x="2581247" y="2071475"/>
                </a:lnTo>
                <a:lnTo>
                  <a:pt x="2579343" y="2078462"/>
                </a:lnTo>
                <a:lnTo>
                  <a:pt x="2576803" y="2085131"/>
                </a:lnTo>
                <a:lnTo>
                  <a:pt x="2574899" y="2092117"/>
                </a:lnTo>
                <a:lnTo>
                  <a:pt x="2572359" y="2098786"/>
                </a:lnTo>
                <a:lnTo>
                  <a:pt x="2563472" y="2098468"/>
                </a:lnTo>
                <a:lnTo>
                  <a:pt x="2562837" y="2095610"/>
                </a:lnTo>
                <a:lnTo>
                  <a:pt x="2562202" y="2093070"/>
                </a:lnTo>
                <a:lnTo>
                  <a:pt x="2561885" y="2088306"/>
                </a:lnTo>
                <a:lnTo>
                  <a:pt x="2562202" y="2083225"/>
                </a:lnTo>
                <a:lnTo>
                  <a:pt x="2563472" y="2078462"/>
                </a:lnTo>
                <a:lnTo>
                  <a:pt x="2565694" y="2068300"/>
                </a:lnTo>
                <a:lnTo>
                  <a:pt x="2567281" y="2063536"/>
                </a:lnTo>
                <a:lnTo>
                  <a:pt x="2568233" y="2058773"/>
                </a:lnTo>
                <a:lnTo>
                  <a:pt x="2545379" y="2065442"/>
                </a:lnTo>
                <a:lnTo>
                  <a:pt x="2522525" y="2073063"/>
                </a:lnTo>
                <a:lnTo>
                  <a:pt x="2500305" y="2080685"/>
                </a:lnTo>
                <a:lnTo>
                  <a:pt x="2477451" y="2087989"/>
                </a:lnTo>
                <a:lnTo>
                  <a:pt x="2459676" y="2094340"/>
                </a:lnTo>
                <a:lnTo>
                  <a:pt x="2441266" y="2100056"/>
                </a:lnTo>
                <a:lnTo>
                  <a:pt x="2432378" y="2103232"/>
                </a:lnTo>
                <a:lnTo>
                  <a:pt x="2423490" y="2107043"/>
                </a:lnTo>
                <a:lnTo>
                  <a:pt x="2414920" y="2111489"/>
                </a:lnTo>
                <a:lnTo>
                  <a:pt x="2410793" y="2114029"/>
                </a:lnTo>
                <a:lnTo>
                  <a:pt x="2406667" y="2116252"/>
                </a:lnTo>
                <a:lnTo>
                  <a:pt x="2397462" y="2118793"/>
                </a:lnTo>
                <a:lnTo>
                  <a:pt x="2388257" y="2121015"/>
                </a:lnTo>
                <a:lnTo>
                  <a:pt x="2378734" y="2124509"/>
                </a:lnTo>
                <a:lnTo>
                  <a:pt x="2369846" y="2128002"/>
                </a:lnTo>
                <a:lnTo>
                  <a:pt x="2351436" y="2135306"/>
                </a:lnTo>
                <a:lnTo>
                  <a:pt x="2333661" y="2142927"/>
                </a:lnTo>
                <a:lnTo>
                  <a:pt x="2316203" y="2150231"/>
                </a:lnTo>
                <a:lnTo>
                  <a:pt x="2299062" y="2158171"/>
                </a:lnTo>
                <a:lnTo>
                  <a:pt x="2282239" y="2166427"/>
                </a:lnTo>
                <a:lnTo>
                  <a:pt x="2265733" y="2175637"/>
                </a:lnTo>
                <a:lnTo>
                  <a:pt x="2261289" y="2178177"/>
                </a:lnTo>
                <a:lnTo>
                  <a:pt x="2257480" y="2181670"/>
                </a:lnTo>
                <a:lnTo>
                  <a:pt x="2253671" y="2184846"/>
                </a:lnTo>
                <a:lnTo>
                  <a:pt x="2250180" y="2188339"/>
                </a:lnTo>
                <a:lnTo>
                  <a:pt x="2246371" y="2191832"/>
                </a:lnTo>
                <a:lnTo>
                  <a:pt x="2242562" y="2195326"/>
                </a:lnTo>
                <a:lnTo>
                  <a:pt x="2238435" y="2198501"/>
                </a:lnTo>
                <a:lnTo>
                  <a:pt x="2233991" y="2200724"/>
                </a:lnTo>
                <a:lnTo>
                  <a:pt x="2208598" y="2212474"/>
                </a:lnTo>
                <a:lnTo>
                  <a:pt x="2183204" y="2224224"/>
                </a:lnTo>
                <a:lnTo>
                  <a:pt x="2174951" y="2228352"/>
                </a:lnTo>
                <a:lnTo>
                  <a:pt x="2166381" y="2233116"/>
                </a:lnTo>
                <a:lnTo>
                  <a:pt x="2149558" y="2242325"/>
                </a:lnTo>
                <a:lnTo>
                  <a:pt x="2133370" y="2252170"/>
                </a:lnTo>
                <a:lnTo>
                  <a:pt x="2116864" y="2262332"/>
                </a:lnTo>
                <a:lnTo>
                  <a:pt x="2100676" y="2272176"/>
                </a:lnTo>
                <a:lnTo>
                  <a:pt x="2084170" y="2281703"/>
                </a:lnTo>
                <a:lnTo>
                  <a:pt x="2075600" y="2285832"/>
                </a:lnTo>
                <a:lnTo>
                  <a:pt x="2067029" y="2289960"/>
                </a:lnTo>
                <a:lnTo>
                  <a:pt x="2058142" y="2294088"/>
                </a:lnTo>
                <a:lnTo>
                  <a:pt x="2049254" y="2297582"/>
                </a:lnTo>
                <a:lnTo>
                  <a:pt x="2036557" y="2303933"/>
                </a:lnTo>
                <a:lnTo>
                  <a:pt x="2023543" y="2310919"/>
                </a:lnTo>
                <a:lnTo>
                  <a:pt x="2010529" y="2318223"/>
                </a:lnTo>
                <a:lnTo>
                  <a:pt x="1997832" y="2324892"/>
                </a:lnTo>
                <a:lnTo>
                  <a:pt x="1984818" y="2331561"/>
                </a:lnTo>
                <a:lnTo>
                  <a:pt x="1971804" y="2339183"/>
                </a:lnTo>
                <a:lnTo>
                  <a:pt x="1958790" y="2346804"/>
                </a:lnTo>
                <a:lnTo>
                  <a:pt x="1946410" y="2354743"/>
                </a:lnTo>
                <a:lnTo>
                  <a:pt x="1921652" y="2370939"/>
                </a:lnTo>
                <a:lnTo>
                  <a:pt x="1909272" y="2379196"/>
                </a:lnTo>
                <a:lnTo>
                  <a:pt x="1896576" y="2387135"/>
                </a:lnTo>
                <a:lnTo>
                  <a:pt x="1894354" y="2388723"/>
                </a:lnTo>
                <a:lnTo>
                  <a:pt x="1892132" y="2389675"/>
                </a:lnTo>
                <a:lnTo>
                  <a:pt x="1889275" y="2390310"/>
                </a:lnTo>
                <a:lnTo>
                  <a:pt x="1886736" y="2390628"/>
                </a:lnTo>
                <a:lnTo>
                  <a:pt x="1881339" y="2391263"/>
                </a:lnTo>
                <a:lnTo>
                  <a:pt x="1876261" y="2391263"/>
                </a:lnTo>
                <a:lnTo>
                  <a:pt x="1874039" y="2380466"/>
                </a:lnTo>
                <a:lnTo>
                  <a:pt x="1886736" y="2373480"/>
                </a:lnTo>
                <a:lnTo>
                  <a:pt x="1899115" y="2366176"/>
                </a:lnTo>
                <a:lnTo>
                  <a:pt x="1911177" y="2358236"/>
                </a:lnTo>
                <a:lnTo>
                  <a:pt x="1922921" y="2350297"/>
                </a:lnTo>
                <a:lnTo>
                  <a:pt x="1946728" y="2334101"/>
                </a:lnTo>
                <a:lnTo>
                  <a:pt x="1958790" y="2326162"/>
                </a:lnTo>
                <a:lnTo>
                  <a:pt x="1970851" y="2318541"/>
                </a:lnTo>
                <a:lnTo>
                  <a:pt x="2000689" y="2299169"/>
                </a:lnTo>
                <a:lnTo>
                  <a:pt x="2030209" y="2279480"/>
                </a:lnTo>
                <a:lnTo>
                  <a:pt x="2060046" y="2260109"/>
                </a:lnTo>
                <a:lnTo>
                  <a:pt x="2089566" y="2241055"/>
                </a:lnTo>
                <a:lnTo>
                  <a:pt x="2168286" y="2198819"/>
                </a:lnTo>
                <a:lnTo>
                  <a:pt x="2246688" y="2156265"/>
                </a:lnTo>
                <a:lnTo>
                  <a:pt x="2287318" y="2133083"/>
                </a:lnTo>
                <a:lnTo>
                  <a:pt x="2307632" y="2121968"/>
                </a:lnTo>
                <a:lnTo>
                  <a:pt x="2328265" y="2110853"/>
                </a:lnTo>
                <a:lnTo>
                  <a:pt x="2349214" y="2099739"/>
                </a:lnTo>
                <a:lnTo>
                  <a:pt x="2369846" y="2088941"/>
                </a:lnTo>
                <a:lnTo>
                  <a:pt x="2390796" y="2078779"/>
                </a:lnTo>
                <a:lnTo>
                  <a:pt x="2412063" y="2068617"/>
                </a:lnTo>
                <a:lnTo>
                  <a:pt x="2445709" y="2056550"/>
                </a:lnTo>
                <a:lnTo>
                  <a:pt x="2479038" y="2044800"/>
                </a:lnTo>
                <a:lnTo>
                  <a:pt x="2513320" y="2033685"/>
                </a:lnTo>
                <a:lnTo>
                  <a:pt x="2547601" y="2023523"/>
                </a:lnTo>
                <a:lnTo>
                  <a:pt x="2563472" y="2019712"/>
                </a:lnTo>
                <a:lnTo>
                  <a:pt x="2579343" y="2015901"/>
                </a:lnTo>
                <a:lnTo>
                  <a:pt x="2610767" y="2007962"/>
                </a:lnTo>
                <a:lnTo>
                  <a:pt x="2626638" y="2004152"/>
                </a:lnTo>
                <a:lnTo>
                  <a:pt x="2642509" y="2000976"/>
                </a:lnTo>
                <a:lnTo>
                  <a:pt x="2650762" y="1999706"/>
                </a:lnTo>
                <a:lnTo>
                  <a:pt x="2658697" y="1998435"/>
                </a:lnTo>
                <a:lnTo>
                  <a:pt x="2666950" y="1997483"/>
                </a:lnTo>
                <a:lnTo>
                  <a:pt x="2674886" y="1996848"/>
                </a:lnTo>
                <a:lnTo>
                  <a:pt x="2682504" y="1996530"/>
                </a:lnTo>
                <a:lnTo>
                  <a:pt x="2690122" y="1995577"/>
                </a:lnTo>
                <a:lnTo>
                  <a:pt x="2704723" y="1993354"/>
                </a:lnTo>
                <a:lnTo>
                  <a:pt x="2712341" y="1992719"/>
                </a:lnTo>
                <a:lnTo>
                  <a:pt x="2719959" y="1992084"/>
                </a:lnTo>
                <a:lnTo>
                  <a:pt x="2727577" y="1992084"/>
                </a:lnTo>
                <a:lnTo>
                  <a:pt x="2735195" y="1992402"/>
                </a:lnTo>
                <a:lnTo>
                  <a:pt x="2747257" y="1993672"/>
                </a:lnTo>
                <a:lnTo>
                  <a:pt x="2759636" y="1994307"/>
                </a:lnTo>
                <a:lnTo>
                  <a:pt x="2772016" y="1994942"/>
                </a:lnTo>
                <a:lnTo>
                  <a:pt x="2784078" y="1994307"/>
                </a:lnTo>
                <a:lnTo>
                  <a:pt x="2796457" y="1993672"/>
                </a:lnTo>
                <a:lnTo>
                  <a:pt x="2809154" y="1992719"/>
                </a:lnTo>
                <a:lnTo>
                  <a:pt x="2833595" y="1991131"/>
                </a:lnTo>
                <a:lnTo>
                  <a:pt x="2865019" y="1987956"/>
                </a:lnTo>
                <a:lnTo>
                  <a:pt x="2880890" y="1986050"/>
                </a:lnTo>
                <a:lnTo>
                  <a:pt x="2896761" y="1984463"/>
                </a:lnTo>
                <a:lnTo>
                  <a:pt x="2912632" y="1982240"/>
                </a:lnTo>
                <a:lnTo>
                  <a:pt x="2928186" y="1979699"/>
                </a:lnTo>
                <a:lnTo>
                  <a:pt x="2944056" y="1976523"/>
                </a:lnTo>
                <a:lnTo>
                  <a:pt x="2958975" y="1972395"/>
                </a:lnTo>
                <a:lnTo>
                  <a:pt x="2972624" y="1968902"/>
                </a:lnTo>
                <a:lnTo>
                  <a:pt x="2985956" y="1965409"/>
                </a:lnTo>
                <a:lnTo>
                  <a:pt x="3012936" y="1959375"/>
                </a:lnTo>
                <a:lnTo>
                  <a:pt x="3026268" y="1955882"/>
                </a:lnTo>
                <a:lnTo>
                  <a:pt x="3039917" y="1951753"/>
                </a:lnTo>
                <a:lnTo>
                  <a:pt x="3046265" y="1949213"/>
                </a:lnTo>
                <a:lnTo>
                  <a:pt x="3052614" y="1946672"/>
                </a:lnTo>
                <a:lnTo>
                  <a:pt x="3059279" y="1943814"/>
                </a:lnTo>
                <a:lnTo>
                  <a:pt x="3065310" y="1940639"/>
                </a:lnTo>
                <a:lnTo>
                  <a:pt x="3078007" y="1934922"/>
                </a:lnTo>
                <a:lnTo>
                  <a:pt x="3090704" y="1929206"/>
                </a:lnTo>
                <a:lnTo>
                  <a:pt x="3103083" y="1922855"/>
                </a:lnTo>
                <a:lnTo>
                  <a:pt x="3114828" y="1916186"/>
                </a:lnTo>
                <a:lnTo>
                  <a:pt x="3126889" y="1908565"/>
                </a:lnTo>
                <a:lnTo>
                  <a:pt x="3138316" y="1900943"/>
                </a:lnTo>
                <a:lnTo>
                  <a:pt x="3149109" y="1892686"/>
                </a:lnTo>
                <a:lnTo>
                  <a:pt x="3159901" y="1883795"/>
                </a:lnTo>
                <a:lnTo>
                  <a:pt x="3164662" y="1880301"/>
                </a:lnTo>
                <a:lnTo>
                  <a:pt x="3169424" y="1876808"/>
                </a:lnTo>
                <a:lnTo>
                  <a:pt x="3173550" y="1872997"/>
                </a:lnTo>
                <a:lnTo>
                  <a:pt x="3178311" y="1869187"/>
                </a:lnTo>
                <a:lnTo>
                  <a:pt x="3182438" y="1865058"/>
                </a:lnTo>
                <a:lnTo>
                  <a:pt x="3186246" y="1860612"/>
                </a:lnTo>
                <a:lnTo>
                  <a:pt x="3193230" y="1851403"/>
                </a:lnTo>
                <a:lnTo>
                  <a:pt x="3200530" y="1841876"/>
                </a:lnTo>
                <a:lnTo>
                  <a:pt x="3207196" y="1832667"/>
                </a:lnTo>
                <a:lnTo>
                  <a:pt x="3220210" y="1812978"/>
                </a:lnTo>
                <a:lnTo>
                  <a:pt x="3226876" y="1803133"/>
                </a:lnTo>
                <a:lnTo>
                  <a:pt x="3233542" y="1793606"/>
                </a:lnTo>
                <a:lnTo>
                  <a:pt x="3247191" y="1774552"/>
                </a:lnTo>
                <a:lnTo>
                  <a:pt x="3260840" y="1755498"/>
                </a:lnTo>
                <a:lnTo>
                  <a:pt x="3267823" y="1745971"/>
                </a:lnTo>
                <a:lnTo>
                  <a:pt x="3274489" y="1736127"/>
                </a:lnTo>
                <a:lnTo>
                  <a:pt x="3283377" y="1721201"/>
                </a:lnTo>
                <a:lnTo>
                  <a:pt x="3292582" y="1706276"/>
                </a:lnTo>
                <a:lnTo>
                  <a:pt x="3310992" y="1676425"/>
                </a:lnTo>
                <a:lnTo>
                  <a:pt x="3319880" y="1661499"/>
                </a:lnTo>
                <a:lnTo>
                  <a:pt x="3328450" y="1646256"/>
                </a:lnTo>
                <a:lnTo>
                  <a:pt x="3337020" y="1630695"/>
                </a:lnTo>
                <a:lnTo>
                  <a:pt x="3344321" y="1614817"/>
                </a:lnTo>
                <a:lnTo>
                  <a:pt x="3345908" y="1609101"/>
                </a:lnTo>
                <a:lnTo>
                  <a:pt x="3347812" y="1603702"/>
                </a:lnTo>
                <a:lnTo>
                  <a:pt x="3351939" y="1593223"/>
                </a:lnTo>
                <a:lnTo>
                  <a:pt x="3356700" y="1583061"/>
                </a:lnTo>
                <a:lnTo>
                  <a:pt x="3361779" y="1572899"/>
                </a:lnTo>
                <a:lnTo>
                  <a:pt x="3371936" y="1552575"/>
                </a:lnTo>
                <a:lnTo>
                  <a:pt x="3377015" y="1542730"/>
                </a:lnTo>
                <a:lnTo>
                  <a:pt x="3381459" y="1531933"/>
                </a:lnTo>
                <a:lnTo>
                  <a:pt x="3387490" y="1516054"/>
                </a:lnTo>
                <a:lnTo>
                  <a:pt x="3393204" y="1499541"/>
                </a:lnTo>
                <a:lnTo>
                  <a:pt x="3397965" y="1483028"/>
                </a:lnTo>
                <a:lnTo>
                  <a:pt x="3402408" y="1466197"/>
                </a:lnTo>
                <a:lnTo>
                  <a:pt x="3406218" y="1449366"/>
                </a:lnTo>
                <a:lnTo>
                  <a:pt x="3409709" y="1432217"/>
                </a:lnTo>
                <a:lnTo>
                  <a:pt x="3412884" y="1415386"/>
                </a:lnTo>
                <a:lnTo>
                  <a:pt x="3415740" y="1398238"/>
                </a:lnTo>
                <a:lnTo>
                  <a:pt x="3415740" y="1373468"/>
                </a:lnTo>
                <a:lnTo>
                  <a:pt x="3415423" y="1348698"/>
                </a:lnTo>
                <a:lnTo>
                  <a:pt x="3414788" y="1336313"/>
                </a:lnTo>
                <a:lnTo>
                  <a:pt x="3414153" y="1323610"/>
                </a:lnTo>
                <a:lnTo>
                  <a:pt x="3413201" y="1311225"/>
                </a:lnTo>
                <a:lnTo>
                  <a:pt x="3411614" y="1298840"/>
                </a:lnTo>
                <a:lnTo>
                  <a:pt x="3410344" y="1286773"/>
                </a:lnTo>
                <a:lnTo>
                  <a:pt x="3408757" y="1274388"/>
                </a:lnTo>
                <a:lnTo>
                  <a:pt x="3406852" y="1262003"/>
                </a:lnTo>
                <a:lnTo>
                  <a:pt x="3404630" y="1249936"/>
                </a:lnTo>
                <a:lnTo>
                  <a:pt x="3402408" y="1237868"/>
                </a:lnTo>
                <a:lnTo>
                  <a:pt x="3399552" y="1225483"/>
                </a:lnTo>
                <a:lnTo>
                  <a:pt x="3397012" y="1213415"/>
                </a:lnTo>
                <a:lnTo>
                  <a:pt x="3393838" y="1201348"/>
                </a:lnTo>
                <a:lnTo>
                  <a:pt x="3384950" y="1174990"/>
                </a:lnTo>
                <a:lnTo>
                  <a:pt x="3375746" y="1148632"/>
                </a:lnTo>
                <a:lnTo>
                  <a:pt x="3366223" y="1122909"/>
                </a:lnTo>
                <a:lnTo>
                  <a:pt x="3355748" y="1096869"/>
                </a:lnTo>
                <a:lnTo>
                  <a:pt x="3353209" y="1091153"/>
                </a:lnTo>
                <a:lnTo>
                  <a:pt x="3350034" y="1085437"/>
                </a:lnTo>
                <a:lnTo>
                  <a:pt x="3346860" y="1080356"/>
                </a:lnTo>
                <a:lnTo>
                  <a:pt x="3343369" y="1075275"/>
                </a:lnTo>
                <a:lnTo>
                  <a:pt x="3336068" y="1064796"/>
                </a:lnTo>
                <a:lnTo>
                  <a:pt x="3329085" y="1054633"/>
                </a:lnTo>
                <a:lnTo>
                  <a:pt x="3321784" y="1043836"/>
                </a:lnTo>
                <a:lnTo>
                  <a:pt x="3314801" y="1033039"/>
                </a:lnTo>
                <a:lnTo>
                  <a:pt x="3300517" y="1011762"/>
                </a:lnTo>
                <a:lnTo>
                  <a:pt x="3293217" y="1001282"/>
                </a:lnTo>
                <a:lnTo>
                  <a:pt x="3285598" y="991438"/>
                </a:lnTo>
                <a:lnTo>
                  <a:pt x="3277346" y="981276"/>
                </a:lnTo>
                <a:lnTo>
                  <a:pt x="3268458" y="972066"/>
                </a:lnTo>
                <a:lnTo>
                  <a:pt x="3261792" y="964445"/>
                </a:lnTo>
                <a:lnTo>
                  <a:pt x="3255126" y="956823"/>
                </a:lnTo>
                <a:lnTo>
                  <a:pt x="3248461" y="948884"/>
                </a:lnTo>
                <a:lnTo>
                  <a:pt x="3241795" y="941580"/>
                </a:lnTo>
                <a:lnTo>
                  <a:pt x="3227194" y="928560"/>
                </a:lnTo>
                <a:lnTo>
                  <a:pt x="3212592" y="915222"/>
                </a:lnTo>
                <a:lnTo>
                  <a:pt x="3184342" y="887594"/>
                </a:lnTo>
                <a:lnTo>
                  <a:pt x="3156727" y="859966"/>
                </a:lnTo>
                <a:lnTo>
                  <a:pt x="3128794" y="832338"/>
                </a:lnTo>
                <a:close/>
                <a:moveTo>
                  <a:pt x="1990531" y="831067"/>
                </a:moveTo>
                <a:lnTo>
                  <a:pt x="1988627" y="834561"/>
                </a:lnTo>
                <a:lnTo>
                  <a:pt x="1986088" y="838054"/>
                </a:lnTo>
                <a:lnTo>
                  <a:pt x="1985135" y="840277"/>
                </a:lnTo>
                <a:lnTo>
                  <a:pt x="1984500" y="841865"/>
                </a:lnTo>
                <a:lnTo>
                  <a:pt x="1983866" y="844088"/>
                </a:lnTo>
                <a:lnTo>
                  <a:pt x="1983866" y="845993"/>
                </a:lnTo>
                <a:lnTo>
                  <a:pt x="1985453" y="863142"/>
                </a:lnTo>
                <a:lnTo>
                  <a:pt x="1987675" y="880290"/>
                </a:lnTo>
                <a:lnTo>
                  <a:pt x="1990214" y="897121"/>
                </a:lnTo>
                <a:lnTo>
                  <a:pt x="1993071" y="913952"/>
                </a:lnTo>
                <a:lnTo>
                  <a:pt x="1996245" y="931100"/>
                </a:lnTo>
                <a:lnTo>
                  <a:pt x="1999737" y="947614"/>
                </a:lnTo>
                <a:lnTo>
                  <a:pt x="2006720" y="980958"/>
                </a:lnTo>
                <a:lnTo>
                  <a:pt x="2008624" y="976830"/>
                </a:lnTo>
                <a:lnTo>
                  <a:pt x="2009577" y="972384"/>
                </a:lnTo>
                <a:lnTo>
                  <a:pt x="2010529" y="967938"/>
                </a:lnTo>
                <a:lnTo>
                  <a:pt x="2010846" y="963492"/>
                </a:lnTo>
                <a:lnTo>
                  <a:pt x="2011481" y="959364"/>
                </a:lnTo>
                <a:lnTo>
                  <a:pt x="2011481" y="954918"/>
                </a:lnTo>
                <a:lnTo>
                  <a:pt x="2011481" y="950154"/>
                </a:lnTo>
                <a:lnTo>
                  <a:pt x="2010529" y="945708"/>
                </a:lnTo>
                <a:lnTo>
                  <a:pt x="2009577" y="936816"/>
                </a:lnTo>
                <a:lnTo>
                  <a:pt x="2007989" y="927925"/>
                </a:lnTo>
                <a:lnTo>
                  <a:pt x="2004180" y="910141"/>
                </a:lnTo>
                <a:lnTo>
                  <a:pt x="2000054" y="890452"/>
                </a:lnTo>
                <a:lnTo>
                  <a:pt x="1996562" y="870763"/>
                </a:lnTo>
                <a:lnTo>
                  <a:pt x="1993388" y="850756"/>
                </a:lnTo>
                <a:lnTo>
                  <a:pt x="1990531" y="831067"/>
                </a:lnTo>
                <a:close/>
                <a:moveTo>
                  <a:pt x="3190056" y="812649"/>
                </a:moveTo>
                <a:lnTo>
                  <a:pt x="3200213" y="821858"/>
                </a:lnTo>
                <a:lnTo>
                  <a:pt x="3210688" y="832020"/>
                </a:lnTo>
                <a:lnTo>
                  <a:pt x="3220528" y="841547"/>
                </a:lnTo>
                <a:lnTo>
                  <a:pt x="3230685" y="852027"/>
                </a:lnTo>
                <a:lnTo>
                  <a:pt x="3250365" y="872351"/>
                </a:lnTo>
                <a:lnTo>
                  <a:pt x="3269410" y="893310"/>
                </a:lnTo>
                <a:lnTo>
                  <a:pt x="3274489" y="899661"/>
                </a:lnTo>
                <a:lnTo>
                  <a:pt x="3279250" y="906013"/>
                </a:lnTo>
                <a:lnTo>
                  <a:pt x="3288138" y="919668"/>
                </a:lnTo>
                <a:lnTo>
                  <a:pt x="3292264" y="926337"/>
                </a:lnTo>
                <a:lnTo>
                  <a:pt x="3297026" y="933006"/>
                </a:lnTo>
                <a:lnTo>
                  <a:pt x="3301787" y="939675"/>
                </a:lnTo>
                <a:lnTo>
                  <a:pt x="3307183" y="945391"/>
                </a:lnTo>
                <a:lnTo>
                  <a:pt x="3314166" y="953648"/>
                </a:lnTo>
                <a:lnTo>
                  <a:pt x="3320832" y="961587"/>
                </a:lnTo>
                <a:lnTo>
                  <a:pt x="3327180" y="970161"/>
                </a:lnTo>
                <a:lnTo>
                  <a:pt x="3333529" y="978735"/>
                </a:lnTo>
                <a:lnTo>
                  <a:pt x="3339560" y="987309"/>
                </a:lnTo>
                <a:lnTo>
                  <a:pt x="3345591" y="995884"/>
                </a:lnTo>
                <a:lnTo>
                  <a:pt x="3357335" y="1013667"/>
                </a:lnTo>
                <a:lnTo>
                  <a:pt x="3367810" y="1031768"/>
                </a:lnTo>
                <a:lnTo>
                  <a:pt x="3378602" y="1050505"/>
                </a:lnTo>
                <a:lnTo>
                  <a:pt x="3388760" y="1068923"/>
                </a:lnTo>
                <a:lnTo>
                  <a:pt x="3398282" y="1087660"/>
                </a:lnTo>
                <a:lnTo>
                  <a:pt x="3404948" y="1105126"/>
                </a:lnTo>
                <a:lnTo>
                  <a:pt x="3411296" y="1123227"/>
                </a:lnTo>
                <a:lnTo>
                  <a:pt x="3414788" y="1131801"/>
                </a:lnTo>
                <a:lnTo>
                  <a:pt x="3418597" y="1140376"/>
                </a:lnTo>
                <a:lnTo>
                  <a:pt x="3422406" y="1148950"/>
                </a:lnTo>
                <a:lnTo>
                  <a:pt x="3426850" y="1157524"/>
                </a:lnTo>
                <a:lnTo>
                  <a:pt x="3430659" y="1151808"/>
                </a:lnTo>
                <a:lnTo>
                  <a:pt x="3434785" y="1146409"/>
                </a:lnTo>
                <a:lnTo>
                  <a:pt x="3438912" y="1141011"/>
                </a:lnTo>
                <a:lnTo>
                  <a:pt x="3443038" y="1135930"/>
                </a:lnTo>
                <a:lnTo>
                  <a:pt x="3447482" y="1130848"/>
                </a:lnTo>
                <a:lnTo>
                  <a:pt x="3452561" y="1126085"/>
                </a:lnTo>
                <a:lnTo>
                  <a:pt x="3462083" y="1116558"/>
                </a:lnTo>
                <a:lnTo>
                  <a:pt x="3472241" y="1107666"/>
                </a:lnTo>
                <a:lnTo>
                  <a:pt x="3482398" y="1099092"/>
                </a:lnTo>
                <a:lnTo>
                  <a:pt x="3503665" y="1082579"/>
                </a:lnTo>
                <a:lnTo>
                  <a:pt x="3512870" y="1078450"/>
                </a:lnTo>
                <a:lnTo>
                  <a:pt x="3511600" y="1082579"/>
                </a:lnTo>
                <a:lnTo>
                  <a:pt x="3510014" y="1086072"/>
                </a:lnTo>
                <a:lnTo>
                  <a:pt x="3508426" y="1089883"/>
                </a:lnTo>
                <a:lnTo>
                  <a:pt x="3506204" y="1093058"/>
                </a:lnTo>
                <a:lnTo>
                  <a:pt x="3503982" y="1096234"/>
                </a:lnTo>
                <a:lnTo>
                  <a:pt x="3501443" y="1099409"/>
                </a:lnTo>
                <a:lnTo>
                  <a:pt x="3496047" y="1105761"/>
                </a:lnTo>
                <a:lnTo>
                  <a:pt x="3489699" y="1111160"/>
                </a:lnTo>
                <a:lnTo>
                  <a:pt x="3483668" y="1116241"/>
                </a:lnTo>
                <a:lnTo>
                  <a:pt x="3477319" y="1121957"/>
                </a:lnTo>
                <a:lnTo>
                  <a:pt x="3471288" y="1127038"/>
                </a:lnTo>
                <a:lnTo>
                  <a:pt x="3465575" y="1131801"/>
                </a:lnTo>
                <a:lnTo>
                  <a:pt x="3460496" y="1136882"/>
                </a:lnTo>
                <a:lnTo>
                  <a:pt x="3455100" y="1142598"/>
                </a:lnTo>
                <a:lnTo>
                  <a:pt x="3450656" y="1148315"/>
                </a:lnTo>
                <a:lnTo>
                  <a:pt x="3442086" y="1160382"/>
                </a:lnTo>
                <a:lnTo>
                  <a:pt x="3437642" y="1166733"/>
                </a:lnTo>
                <a:lnTo>
                  <a:pt x="3433198" y="1172449"/>
                </a:lnTo>
                <a:lnTo>
                  <a:pt x="3434468" y="1180706"/>
                </a:lnTo>
                <a:lnTo>
                  <a:pt x="3435420" y="1189280"/>
                </a:lnTo>
                <a:lnTo>
                  <a:pt x="3436372" y="1197537"/>
                </a:lnTo>
                <a:lnTo>
                  <a:pt x="3436372" y="1205794"/>
                </a:lnTo>
                <a:lnTo>
                  <a:pt x="3436372" y="1216909"/>
                </a:lnTo>
                <a:lnTo>
                  <a:pt x="3437007" y="1227706"/>
                </a:lnTo>
                <a:lnTo>
                  <a:pt x="3437642" y="1238821"/>
                </a:lnTo>
                <a:lnTo>
                  <a:pt x="3438594" y="1249936"/>
                </a:lnTo>
                <a:lnTo>
                  <a:pt x="3440499" y="1261050"/>
                </a:lnTo>
                <a:lnTo>
                  <a:pt x="3442086" y="1271847"/>
                </a:lnTo>
                <a:lnTo>
                  <a:pt x="3443990" y="1282644"/>
                </a:lnTo>
                <a:lnTo>
                  <a:pt x="3446212" y="1293759"/>
                </a:lnTo>
                <a:lnTo>
                  <a:pt x="3451291" y="1286138"/>
                </a:lnTo>
                <a:lnTo>
                  <a:pt x="3456687" y="1278516"/>
                </a:lnTo>
                <a:lnTo>
                  <a:pt x="3466527" y="1262956"/>
                </a:lnTo>
                <a:lnTo>
                  <a:pt x="3476367" y="1247712"/>
                </a:lnTo>
                <a:lnTo>
                  <a:pt x="3481446" y="1240091"/>
                </a:lnTo>
                <a:lnTo>
                  <a:pt x="3486842" y="1232787"/>
                </a:lnTo>
                <a:lnTo>
                  <a:pt x="3492873" y="1223577"/>
                </a:lnTo>
                <a:lnTo>
                  <a:pt x="3497952" y="1214368"/>
                </a:lnTo>
                <a:lnTo>
                  <a:pt x="3508426" y="1195314"/>
                </a:lnTo>
                <a:lnTo>
                  <a:pt x="3513505" y="1185787"/>
                </a:lnTo>
                <a:lnTo>
                  <a:pt x="3518901" y="1176260"/>
                </a:lnTo>
                <a:lnTo>
                  <a:pt x="3524932" y="1167369"/>
                </a:lnTo>
                <a:lnTo>
                  <a:pt x="3531598" y="1158794"/>
                </a:lnTo>
                <a:lnTo>
                  <a:pt x="3532233" y="1161652"/>
                </a:lnTo>
                <a:lnTo>
                  <a:pt x="3532550" y="1164193"/>
                </a:lnTo>
                <a:lnTo>
                  <a:pt x="3532550" y="1167051"/>
                </a:lnTo>
                <a:lnTo>
                  <a:pt x="3532550" y="1169909"/>
                </a:lnTo>
                <a:lnTo>
                  <a:pt x="3531915" y="1172132"/>
                </a:lnTo>
                <a:lnTo>
                  <a:pt x="3531598" y="1174990"/>
                </a:lnTo>
                <a:lnTo>
                  <a:pt x="3529376" y="1180071"/>
                </a:lnTo>
                <a:lnTo>
                  <a:pt x="3527472" y="1185470"/>
                </a:lnTo>
                <a:lnTo>
                  <a:pt x="3524615" y="1190233"/>
                </a:lnTo>
                <a:lnTo>
                  <a:pt x="3522075" y="1195314"/>
                </a:lnTo>
                <a:lnTo>
                  <a:pt x="3520171" y="1200078"/>
                </a:lnTo>
                <a:lnTo>
                  <a:pt x="3512870" y="1214368"/>
                </a:lnTo>
                <a:lnTo>
                  <a:pt x="3505252" y="1228023"/>
                </a:lnTo>
                <a:lnTo>
                  <a:pt x="3489699" y="1255334"/>
                </a:lnTo>
                <a:lnTo>
                  <a:pt x="3473510" y="1282327"/>
                </a:lnTo>
                <a:lnTo>
                  <a:pt x="3457004" y="1309002"/>
                </a:lnTo>
                <a:lnTo>
                  <a:pt x="3454465" y="1312178"/>
                </a:lnTo>
                <a:lnTo>
                  <a:pt x="3452561" y="1315036"/>
                </a:lnTo>
                <a:lnTo>
                  <a:pt x="3450974" y="1318529"/>
                </a:lnTo>
                <a:lnTo>
                  <a:pt x="3449704" y="1321705"/>
                </a:lnTo>
                <a:lnTo>
                  <a:pt x="3448752" y="1325198"/>
                </a:lnTo>
                <a:lnTo>
                  <a:pt x="3448117" y="1329009"/>
                </a:lnTo>
                <a:lnTo>
                  <a:pt x="3447164" y="1336313"/>
                </a:lnTo>
                <a:lnTo>
                  <a:pt x="3446847" y="1343299"/>
                </a:lnTo>
                <a:lnTo>
                  <a:pt x="3446847" y="1350921"/>
                </a:lnTo>
                <a:lnTo>
                  <a:pt x="3446847" y="1358542"/>
                </a:lnTo>
                <a:lnTo>
                  <a:pt x="3446212" y="1365846"/>
                </a:lnTo>
                <a:lnTo>
                  <a:pt x="3452878" y="1356954"/>
                </a:lnTo>
                <a:lnTo>
                  <a:pt x="3458592" y="1348063"/>
                </a:lnTo>
                <a:lnTo>
                  <a:pt x="3470019" y="1329327"/>
                </a:lnTo>
                <a:lnTo>
                  <a:pt x="3476050" y="1320435"/>
                </a:lnTo>
                <a:lnTo>
                  <a:pt x="3481763" y="1311225"/>
                </a:lnTo>
                <a:lnTo>
                  <a:pt x="3488429" y="1302651"/>
                </a:lnTo>
                <a:lnTo>
                  <a:pt x="3495095" y="1294394"/>
                </a:lnTo>
                <a:lnTo>
                  <a:pt x="3499539" y="1289631"/>
                </a:lnTo>
                <a:lnTo>
                  <a:pt x="3503030" y="1284867"/>
                </a:lnTo>
                <a:lnTo>
                  <a:pt x="3506839" y="1279786"/>
                </a:lnTo>
                <a:lnTo>
                  <a:pt x="3510966" y="1275023"/>
                </a:lnTo>
                <a:lnTo>
                  <a:pt x="3514775" y="1270259"/>
                </a:lnTo>
                <a:lnTo>
                  <a:pt x="3519536" y="1266131"/>
                </a:lnTo>
                <a:lnTo>
                  <a:pt x="3522075" y="1264544"/>
                </a:lnTo>
                <a:lnTo>
                  <a:pt x="3524615" y="1262638"/>
                </a:lnTo>
                <a:lnTo>
                  <a:pt x="3527472" y="1261368"/>
                </a:lnTo>
                <a:lnTo>
                  <a:pt x="3530011" y="1260097"/>
                </a:lnTo>
                <a:lnTo>
                  <a:pt x="3527789" y="1265496"/>
                </a:lnTo>
                <a:lnTo>
                  <a:pt x="3525250" y="1270259"/>
                </a:lnTo>
                <a:lnTo>
                  <a:pt x="3519536" y="1280422"/>
                </a:lnTo>
                <a:lnTo>
                  <a:pt x="3513188" y="1289631"/>
                </a:lnTo>
                <a:lnTo>
                  <a:pt x="3506522" y="1299158"/>
                </a:lnTo>
                <a:lnTo>
                  <a:pt x="3493190" y="1317894"/>
                </a:lnTo>
                <a:lnTo>
                  <a:pt x="3486842" y="1327104"/>
                </a:lnTo>
                <a:lnTo>
                  <a:pt x="3481128" y="1337266"/>
                </a:lnTo>
                <a:lnTo>
                  <a:pt x="3471288" y="1353779"/>
                </a:lnTo>
                <a:lnTo>
                  <a:pt x="3461448" y="1370292"/>
                </a:lnTo>
                <a:lnTo>
                  <a:pt x="3451291" y="1387123"/>
                </a:lnTo>
                <a:lnTo>
                  <a:pt x="3441768" y="1403954"/>
                </a:lnTo>
                <a:lnTo>
                  <a:pt x="3439546" y="1410941"/>
                </a:lnTo>
                <a:lnTo>
                  <a:pt x="3438594" y="1418245"/>
                </a:lnTo>
                <a:lnTo>
                  <a:pt x="3438277" y="1425548"/>
                </a:lnTo>
                <a:lnTo>
                  <a:pt x="3438277" y="1432853"/>
                </a:lnTo>
                <a:lnTo>
                  <a:pt x="3438594" y="1440157"/>
                </a:lnTo>
                <a:lnTo>
                  <a:pt x="3439229" y="1447461"/>
                </a:lnTo>
                <a:lnTo>
                  <a:pt x="3440499" y="1461751"/>
                </a:lnTo>
                <a:lnTo>
                  <a:pt x="3444943" y="1456035"/>
                </a:lnTo>
                <a:lnTo>
                  <a:pt x="3448752" y="1449683"/>
                </a:lnTo>
                <a:lnTo>
                  <a:pt x="3452561" y="1443967"/>
                </a:lnTo>
                <a:lnTo>
                  <a:pt x="3456052" y="1437299"/>
                </a:lnTo>
                <a:lnTo>
                  <a:pt x="3458909" y="1431265"/>
                </a:lnTo>
                <a:lnTo>
                  <a:pt x="3462083" y="1424596"/>
                </a:lnTo>
                <a:lnTo>
                  <a:pt x="3468114" y="1410941"/>
                </a:lnTo>
                <a:lnTo>
                  <a:pt x="3473193" y="1397603"/>
                </a:lnTo>
                <a:lnTo>
                  <a:pt x="3477954" y="1384265"/>
                </a:lnTo>
                <a:lnTo>
                  <a:pt x="3483033" y="1370292"/>
                </a:lnTo>
                <a:lnTo>
                  <a:pt x="3488429" y="1356954"/>
                </a:lnTo>
                <a:lnTo>
                  <a:pt x="3492238" y="1347428"/>
                </a:lnTo>
                <a:lnTo>
                  <a:pt x="3494460" y="1342664"/>
                </a:lnTo>
                <a:lnTo>
                  <a:pt x="3496999" y="1338218"/>
                </a:lnTo>
                <a:lnTo>
                  <a:pt x="3499856" y="1334090"/>
                </a:lnTo>
                <a:lnTo>
                  <a:pt x="3503030" y="1330279"/>
                </a:lnTo>
                <a:lnTo>
                  <a:pt x="3506522" y="1326468"/>
                </a:lnTo>
                <a:lnTo>
                  <a:pt x="3510966" y="1323293"/>
                </a:lnTo>
                <a:lnTo>
                  <a:pt x="3510966" y="1329009"/>
                </a:lnTo>
                <a:lnTo>
                  <a:pt x="3510331" y="1334090"/>
                </a:lnTo>
                <a:lnTo>
                  <a:pt x="3509061" y="1339171"/>
                </a:lnTo>
                <a:lnTo>
                  <a:pt x="3507474" y="1344570"/>
                </a:lnTo>
                <a:lnTo>
                  <a:pt x="3503665" y="1354414"/>
                </a:lnTo>
                <a:lnTo>
                  <a:pt x="3501443" y="1359178"/>
                </a:lnTo>
                <a:lnTo>
                  <a:pt x="3499856" y="1364576"/>
                </a:lnTo>
                <a:lnTo>
                  <a:pt x="3486842" y="1399826"/>
                </a:lnTo>
                <a:lnTo>
                  <a:pt x="3480494" y="1417292"/>
                </a:lnTo>
                <a:lnTo>
                  <a:pt x="3476684" y="1425866"/>
                </a:lnTo>
                <a:lnTo>
                  <a:pt x="3472876" y="1434441"/>
                </a:lnTo>
                <a:lnTo>
                  <a:pt x="3468749" y="1442697"/>
                </a:lnTo>
                <a:lnTo>
                  <a:pt x="3464622" y="1451589"/>
                </a:lnTo>
                <a:lnTo>
                  <a:pt x="3459861" y="1459528"/>
                </a:lnTo>
                <a:lnTo>
                  <a:pt x="3454783" y="1467467"/>
                </a:lnTo>
                <a:lnTo>
                  <a:pt x="3449386" y="1475089"/>
                </a:lnTo>
                <a:lnTo>
                  <a:pt x="3443990" y="1482075"/>
                </a:lnTo>
                <a:lnTo>
                  <a:pt x="3437642" y="1489379"/>
                </a:lnTo>
                <a:lnTo>
                  <a:pt x="3430659" y="1496048"/>
                </a:lnTo>
                <a:lnTo>
                  <a:pt x="3427167" y="1502717"/>
                </a:lnTo>
                <a:lnTo>
                  <a:pt x="3423676" y="1508751"/>
                </a:lnTo>
                <a:lnTo>
                  <a:pt x="3417327" y="1522088"/>
                </a:lnTo>
                <a:lnTo>
                  <a:pt x="3411296" y="1535743"/>
                </a:lnTo>
                <a:lnTo>
                  <a:pt x="3405900" y="1549081"/>
                </a:lnTo>
                <a:lnTo>
                  <a:pt x="3394790" y="1576392"/>
                </a:lnTo>
                <a:lnTo>
                  <a:pt x="3389077" y="1590047"/>
                </a:lnTo>
                <a:lnTo>
                  <a:pt x="3382729" y="1603385"/>
                </a:lnTo>
                <a:lnTo>
                  <a:pt x="3377015" y="1615452"/>
                </a:lnTo>
                <a:lnTo>
                  <a:pt x="3371302" y="1627520"/>
                </a:lnTo>
                <a:lnTo>
                  <a:pt x="3361144" y="1652290"/>
                </a:lnTo>
                <a:lnTo>
                  <a:pt x="3366223" y="1656418"/>
                </a:lnTo>
                <a:lnTo>
                  <a:pt x="3371619" y="1660229"/>
                </a:lnTo>
                <a:lnTo>
                  <a:pt x="3382729" y="1667533"/>
                </a:lnTo>
                <a:lnTo>
                  <a:pt x="3388442" y="1671344"/>
                </a:lnTo>
                <a:lnTo>
                  <a:pt x="3393521" y="1675154"/>
                </a:lnTo>
                <a:lnTo>
                  <a:pt x="3398282" y="1679600"/>
                </a:lnTo>
                <a:lnTo>
                  <a:pt x="3402726" y="1684364"/>
                </a:lnTo>
                <a:lnTo>
                  <a:pt x="3406535" y="1689762"/>
                </a:lnTo>
                <a:lnTo>
                  <a:pt x="3410344" y="1695161"/>
                </a:lnTo>
                <a:lnTo>
                  <a:pt x="3414153" y="1700560"/>
                </a:lnTo>
                <a:lnTo>
                  <a:pt x="3417327" y="1706276"/>
                </a:lnTo>
                <a:lnTo>
                  <a:pt x="3420502" y="1711992"/>
                </a:lnTo>
                <a:lnTo>
                  <a:pt x="3423358" y="1718026"/>
                </a:lnTo>
                <a:lnTo>
                  <a:pt x="3428754" y="1729776"/>
                </a:lnTo>
                <a:lnTo>
                  <a:pt x="3433833" y="1742161"/>
                </a:lnTo>
                <a:lnTo>
                  <a:pt x="3438594" y="1754228"/>
                </a:lnTo>
                <a:lnTo>
                  <a:pt x="3443990" y="1766296"/>
                </a:lnTo>
                <a:lnTo>
                  <a:pt x="3449069" y="1778045"/>
                </a:lnTo>
                <a:lnTo>
                  <a:pt x="3474462" y="1744384"/>
                </a:lnTo>
                <a:lnTo>
                  <a:pt x="3486842" y="1727235"/>
                </a:lnTo>
                <a:lnTo>
                  <a:pt x="3498586" y="1709769"/>
                </a:lnTo>
                <a:lnTo>
                  <a:pt x="3504617" y="1701195"/>
                </a:lnTo>
                <a:lnTo>
                  <a:pt x="3510014" y="1691668"/>
                </a:lnTo>
                <a:lnTo>
                  <a:pt x="3515410" y="1682776"/>
                </a:lnTo>
                <a:lnTo>
                  <a:pt x="3520488" y="1673567"/>
                </a:lnTo>
                <a:lnTo>
                  <a:pt x="3524932" y="1664040"/>
                </a:lnTo>
                <a:lnTo>
                  <a:pt x="3529376" y="1654513"/>
                </a:lnTo>
                <a:lnTo>
                  <a:pt x="3533502" y="1644668"/>
                </a:lnTo>
                <a:lnTo>
                  <a:pt x="3537312" y="1634824"/>
                </a:lnTo>
                <a:lnTo>
                  <a:pt x="3541755" y="1622439"/>
                </a:lnTo>
                <a:lnTo>
                  <a:pt x="3547152" y="1610054"/>
                </a:lnTo>
                <a:lnTo>
                  <a:pt x="3558261" y="1585284"/>
                </a:lnTo>
                <a:lnTo>
                  <a:pt x="3563657" y="1572899"/>
                </a:lnTo>
                <a:lnTo>
                  <a:pt x="3568418" y="1560514"/>
                </a:lnTo>
                <a:lnTo>
                  <a:pt x="3570958" y="1554480"/>
                </a:lnTo>
                <a:lnTo>
                  <a:pt x="3572862" y="1547811"/>
                </a:lnTo>
                <a:lnTo>
                  <a:pt x="3574450" y="1541142"/>
                </a:lnTo>
                <a:lnTo>
                  <a:pt x="3576354" y="1534791"/>
                </a:lnTo>
                <a:lnTo>
                  <a:pt x="3579846" y="1523041"/>
                </a:lnTo>
                <a:lnTo>
                  <a:pt x="3583020" y="1510973"/>
                </a:lnTo>
                <a:lnTo>
                  <a:pt x="3585876" y="1498906"/>
                </a:lnTo>
                <a:lnTo>
                  <a:pt x="3588733" y="1487156"/>
                </a:lnTo>
                <a:lnTo>
                  <a:pt x="3593812" y="1462386"/>
                </a:lnTo>
                <a:lnTo>
                  <a:pt x="3598891" y="1438251"/>
                </a:lnTo>
                <a:lnTo>
                  <a:pt x="3601112" y="1428089"/>
                </a:lnTo>
                <a:lnTo>
                  <a:pt x="3604287" y="1417927"/>
                </a:lnTo>
                <a:lnTo>
                  <a:pt x="3607778" y="1408083"/>
                </a:lnTo>
                <a:lnTo>
                  <a:pt x="3611270" y="1397920"/>
                </a:lnTo>
                <a:lnTo>
                  <a:pt x="3614762" y="1388076"/>
                </a:lnTo>
                <a:lnTo>
                  <a:pt x="3617936" y="1377596"/>
                </a:lnTo>
                <a:lnTo>
                  <a:pt x="3620792" y="1367752"/>
                </a:lnTo>
                <a:lnTo>
                  <a:pt x="3621745" y="1362353"/>
                </a:lnTo>
                <a:lnTo>
                  <a:pt x="3623014" y="1357272"/>
                </a:lnTo>
                <a:lnTo>
                  <a:pt x="3623649" y="1352826"/>
                </a:lnTo>
                <a:lnTo>
                  <a:pt x="3624919" y="1348698"/>
                </a:lnTo>
                <a:lnTo>
                  <a:pt x="3627776" y="1340124"/>
                </a:lnTo>
                <a:lnTo>
                  <a:pt x="3634442" y="1323293"/>
                </a:lnTo>
                <a:lnTo>
                  <a:pt x="3636664" y="1317894"/>
                </a:lnTo>
                <a:lnTo>
                  <a:pt x="3639520" y="1312813"/>
                </a:lnTo>
                <a:lnTo>
                  <a:pt x="3643012" y="1307415"/>
                </a:lnTo>
                <a:lnTo>
                  <a:pt x="3646504" y="1302651"/>
                </a:lnTo>
                <a:lnTo>
                  <a:pt x="3649678" y="1297888"/>
                </a:lnTo>
                <a:lnTo>
                  <a:pt x="3652852" y="1292807"/>
                </a:lnTo>
                <a:lnTo>
                  <a:pt x="3656026" y="1287408"/>
                </a:lnTo>
                <a:lnTo>
                  <a:pt x="3658565" y="1282009"/>
                </a:lnTo>
                <a:lnTo>
                  <a:pt x="3668723" y="1256922"/>
                </a:lnTo>
                <a:lnTo>
                  <a:pt x="3674119" y="1243902"/>
                </a:lnTo>
                <a:lnTo>
                  <a:pt x="3676976" y="1237868"/>
                </a:lnTo>
                <a:lnTo>
                  <a:pt x="3680150" y="1231834"/>
                </a:lnTo>
                <a:lnTo>
                  <a:pt x="3672214" y="1223895"/>
                </a:lnTo>
                <a:lnTo>
                  <a:pt x="3664914" y="1215638"/>
                </a:lnTo>
                <a:lnTo>
                  <a:pt x="3657613" y="1207381"/>
                </a:lnTo>
                <a:lnTo>
                  <a:pt x="3651265" y="1198490"/>
                </a:lnTo>
                <a:lnTo>
                  <a:pt x="3645551" y="1190868"/>
                </a:lnTo>
                <a:lnTo>
                  <a:pt x="3639520" y="1183247"/>
                </a:lnTo>
                <a:lnTo>
                  <a:pt x="3627458" y="1168639"/>
                </a:lnTo>
                <a:lnTo>
                  <a:pt x="3621427" y="1161335"/>
                </a:lnTo>
                <a:lnTo>
                  <a:pt x="3616031" y="1153395"/>
                </a:lnTo>
                <a:lnTo>
                  <a:pt x="3611270" y="1145457"/>
                </a:lnTo>
                <a:lnTo>
                  <a:pt x="3608730" y="1141011"/>
                </a:lnTo>
                <a:lnTo>
                  <a:pt x="3606826" y="1136565"/>
                </a:lnTo>
                <a:lnTo>
                  <a:pt x="3603334" y="1129578"/>
                </a:lnTo>
                <a:lnTo>
                  <a:pt x="3599526" y="1122274"/>
                </a:lnTo>
                <a:lnTo>
                  <a:pt x="3595082" y="1114970"/>
                </a:lnTo>
                <a:lnTo>
                  <a:pt x="3590320" y="1108301"/>
                </a:lnTo>
                <a:lnTo>
                  <a:pt x="3581432" y="1094646"/>
                </a:lnTo>
                <a:lnTo>
                  <a:pt x="3576989" y="1087660"/>
                </a:lnTo>
                <a:lnTo>
                  <a:pt x="3572545" y="1080673"/>
                </a:lnTo>
                <a:lnTo>
                  <a:pt x="3562388" y="1064477"/>
                </a:lnTo>
                <a:lnTo>
                  <a:pt x="3551913" y="1048599"/>
                </a:lnTo>
                <a:lnTo>
                  <a:pt x="3546199" y="1040978"/>
                </a:lnTo>
                <a:lnTo>
                  <a:pt x="3540486" y="1033356"/>
                </a:lnTo>
                <a:lnTo>
                  <a:pt x="3534455" y="1025735"/>
                </a:lnTo>
                <a:lnTo>
                  <a:pt x="3528741" y="1018748"/>
                </a:lnTo>
                <a:lnTo>
                  <a:pt x="3517949" y="1003505"/>
                </a:lnTo>
                <a:lnTo>
                  <a:pt x="3506839" y="988262"/>
                </a:lnTo>
                <a:lnTo>
                  <a:pt x="3496047" y="973654"/>
                </a:lnTo>
                <a:lnTo>
                  <a:pt x="3483985" y="959364"/>
                </a:lnTo>
                <a:lnTo>
                  <a:pt x="3471923" y="945391"/>
                </a:lnTo>
                <a:lnTo>
                  <a:pt x="3465258" y="939039"/>
                </a:lnTo>
                <a:lnTo>
                  <a:pt x="3458592" y="932371"/>
                </a:lnTo>
                <a:lnTo>
                  <a:pt x="3451926" y="925702"/>
                </a:lnTo>
                <a:lnTo>
                  <a:pt x="3444943" y="919668"/>
                </a:lnTo>
                <a:lnTo>
                  <a:pt x="3437960" y="913634"/>
                </a:lnTo>
                <a:lnTo>
                  <a:pt x="3430659" y="907918"/>
                </a:lnTo>
                <a:lnTo>
                  <a:pt x="3417327" y="898391"/>
                </a:lnTo>
                <a:lnTo>
                  <a:pt x="3404313" y="889182"/>
                </a:lnTo>
                <a:lnTo>
                  <a:pt x="3390347" y="880290"/>
                </a:lnTo>
                <a:lnTo>
                  <a:pt x="3376698" y="872033"/>
                </a:lnTo>
                <a:lnTo>
                  <a:pt x="3369397" y="867905"/>
                </a:lnTo>
                <a:lnTo>
                  <a:pt x="3362096" y="864094"/>
                </a:lnTo>
                <a:lnTo>
                  <a:pt x="3354796" y="860601"/>
                </a:lnTo>
                <a:lnTo>
                  <a:pt x="3347495" y="857108"/>
                </a:lnTo>
                <a:lnTo>
                  <a:pt x="3339877" y="853932"/>
                </a:lnTo>
                <a:lnTo>
                  <a:pt x="3332259" y="851074"/>
                </a:lnTo>
                <a:lnTo>
                  <a:pt x="3324958" y="848851"/>
                </a:lnTo>
                <a:lnTo>
                  <a:pt x="3317023" y="846310"/>
                </a:lnTo>
                <a:lnTo>
                  <a:pt x="3301152" y="841865"/>
                </a:lnTo>
                <a:lnTo>
                  <a:pt x="3285281" y="837419"/>
                </a:lnTo>
                <a:lnTo>
                  <a:pt x="3253857" y="827892"/>
                </a:lnTo>
                <a:lnTo>
                  <a:pt x="3237986" y="822811"/>
                </a:lnTo>
                <a:lnTo>
                  <a:pt x="3222115" y="818682"/>
                </a:lnTo>
                <a:lnTo>
                  <a:pt x="3206244" y="815189"/>
                </a:lnTo>
                <a:lnTo>
                  <a:pt x="3197991" y="813919"/>
                </a:lnTo>
                <a:lnTo>
                  <a:pt x="3190056" y="812649"/>
                </a:lnTo>
                <a:close/>
                <a:moveTo>
                  <a:pt x="2012751" y="797088"/>
                </a:moveTo>
                <a:lnTo>
                  <a:pt x="2009259" y="803122"/>
                </a:lnTo>
                <a:lnTo>
                  <a:pt x="2006402" y="809155"/>
                </a:lnTo>
                <a:lnTo>
                  <a:pt x="2008624" y="824399"/>
                </a:lnTo>
                <a:lnTo>
                  <a:pt x="2010529" y="839324"/>
                </a:lnTo>
                <a:lnTo>
                  <a:pt x="2013386" y="869810"/>
                </a:lnTo>
                <a:lnTo>
                  <a:pt x="2015290" y="885053"/>
                </a:lnTo>
                <a:lnTo>
                  <a:pt x="2017195" y="900297"/>
                </a:lnTo>
                <a:lnTo>
                  <a:pt x="2020051" y="915222"/>
                </a:lnTo>
                <a:lnTo>
                  <a:pt x="2021638" y="922526"/>
                </a:lnTo>
                <a:lnTo>
                  <a:pt x="2023543" y="930148"/>
                </a:lnTo>
                <a:lnTo>
                  <a:pt x="2025447" y="927925"/>
                </a:lnTo>
                <a:lnTo>
                  <a:pt x="2026717" y="925702"/>
                </a:lnTo>
                <a:lnTo>
                  <a:pt x="2027987" y="923479"/>
                </a:lnTo>
                <a:lnTo>
                  <a:pt x="2028939" y="921256"/>
                </a:lnTo>
                <a:lnTo>
                  <a:pt x="2029256" y="918715"/>
                </a:lnTo>
                <a:lnTo>
                  <a:pt x="2029574" y="916175"/>
                </a:lnTo>
                <a:lnTo>
                  <a:pt x="2029574" y="911411"/>
                </a:lnTo>
                <a:lnTo>
                  <a:pt x="2028622" y="906013"/>
                </a:lnTo>
                <a:lnTo>
                  <a:pt x="2027669" y="900932"/>
                </a:lnTo>
                <a:lnTo>
                  <a:pt x="2026400" y="895851"/>
                </a:lnTo>
                <a:lnTo>
                  <a:pt x="2025765" y="890770"/>
                </a:lnTo>
                <a:lnTo>
                  <a:pt x="2023543" y="879020"/>
                </a:lnTo>
                <a:lnTo>
                  <a:pt x="2021638" y="867587"/>
                </a:lnTo>
                <a:lnTo>
                  <a:pt x="2020369" y="855838"/>
                </a:lnTo>
                <a:lnTo>
                  <a:pt x="2019417" y="844088"/>
                </a:lnTo>
                <a:lnTo>
                  <a:pt x="2017829" y="832338"/>
                </a:lnTo>
                <a:lnTo>
                  <a:pt x="2016560" y="820588"/>
                </a:lnTo>
                <a:lnTo>
                  <a:pt x="2014655" y="808838"/>
                </a:lnTo>
                <a:lnTo>
                  <a:pt x="2012751" y="797088"/>
                </a:lnTo>
                <a:close/>
                <a:moveTo>
                  <a:pt x="2039414" y="769142"/>
                </a:moveTo>
                <a:lnTo>
                  <a:pt x="2036875" y="772318"/>
                </a:lnTo>
                <a:lnTo>
                  <a:pt x="2035287" y="775176"/>
                </a:lnTo>
                <a:lnTo>
                  <a:pt x="2034335" y="777081"/>
                </a:lnTo>
                <a:lnTo>
                  <a:pt x="2033700" y="778669"/>
                </a:lnTo>
                <a:lnTo>
                  <a:pt x="2033700" y="780575"/>
                </a:lnTo>
                <a:lnTo>
                  <a:pt x="2034018" y="782162"/>
                </a:lnTo>
                <a:lnTo>
                  <a:pt x="2034335" y="810426"/>
                </a:lnTo>
                <a:lnTo>
                  <a:pt x="2035287" y="824716"/>
                </a:lnTo>
                <a:lnTo>
                  <a:pt x="2035922" y="838689"/>
                </a:lnTo>
                <a:lnTo>
                  <a:pt x="2036875" y="852979"/>
                </a:lnTo>
                <a:lnTo>
                  <a:pt x="2038462" y="866952"/>
                </a:lnTo>
                <a:lnTo>
                  <a:pt x="2040366" y="880925"/>
                </a:lnTo>
                <a:lnTo>
                  <a:pt x="2042588" y="894898"/>
                </a:lnTo>
                <a:lnTo>
                  <a:pt x="2045445" y="890770"/>
                </a:lnTo>
                <a:lnTo>
                  <a:pt x="2048302" y="886641"/>
                </a:lnTo>
                <a:lnTo>
                  <a:pt x="2050524" y="882513"/>
                </a:lnTo>
                <a:lnTo>
                  <a:pt x="2053380" y="878067"/>
                </a:lnTo>
                <a:lnTo>
                  <a:pt x="2055285" y="873939"/>
                </a:lnTo>
                <a:lnTo>
                  <a:pt x="2055920" y="871716"/>
                </a:lnTo>
                <a:lnTo>
                  <a:pt x="2056554" y="869175"/>
                </a:lnTo>
                <a:lnTo>
                  <a:pt x="2056554" y="866952"/>
                </a:lnTo>
                <a:lnTo>
                  <a:pt x="2056554" y="864729"/>
                </a:lnTo>
                <a:lnTo>
                  <a:pt x="2056237" y="862189"/>
                </a:lnTo>
                <a:lnTo>
                  <a:pt x="2055602" y="859648"/>
                </a:lnTo>
                <a:lnTo>
                  <a:pt x="2053063" y="848534"/>
                </a:lnTo>
                <a:lnTo>
                  <a:pt x="2050524" y="837101"/>
                </a:lnTo>
                <a:lnTo>
                  <a:pt x="2046397" y="814554"/>
                </a:lnTo>
                <a:lnTo>
                  <a:pt x="2042588" y="791689"/>
                </a:lnTo>
                <a:lnTo>
                  <a:pt x="2039414" y="769142"/>
                </a:lnTo>
                <a:close/>
                <a:moveTo>
                  <a:pt x="963683" y="758663"/>
                </a:moveTo>
                <a:lnTo>
                  <a:pt x="960826" y="764696"/>
                </a:lnTo>
                <a:lnTo>
                  <a:pt x="957969" y="770413"/>
                </a:lnTo>
                <a:lnTo>
                  <a:pt x="953525" y="782480"/>
                </a:lnTo>
                <a:lnTo>
                  <a:pt x="949399" y="794547"/>
                </a:lnTo>
                <a:lnTo>
                  <a:pt x="945590" y="806615"/>
                </a:lnTo>
                <a:lnTo>
                  <a:pt x="938924" y="831385"/>
                </a:lnTo>
                <a:lnTo>
                  <a:pt x="935750" y="844405"/>
                </a:lnTo>
                <a:lnTo>
                  <a:pt x="932258" y="856473"/>
                </a:lnTo>
                <a:lnTo>
                  <a:pt x="921466" y="905695"/>
                </a:lnTo>
                <a:lnTo>
                  <a:pt x="911309" y="955553"/>
                </a:lnTo>
                <a:lnTo>
                  <a:pt x="901469" y="1004775"/>
                </a:lnTo>
                <a:lnTo>
                  <a:pt x="892264" y="1054633"/>
                </a:lnTo>
                <a:lnTo>
                  <a:pt x="890359" y="1067653"/>
                </a:lnTo>
                <a:lnTo>
                  <a:pt x="889089" y="1080356"/>
                </a:lnTo>
                <a:lnTo>
                  <a:pt x="886867" y="1106714"/>
                </a:lnTo>
                <a:lnTo>
                  <a:pt x="885915" y="1119416"/>
                </a:lnTo>
                <a:lnTo>
                  <a:pt x="884645" y="1132436"/>
                </a:lnTo>
                <a:lnTo>
                  <a:pt x="882741" y="1145457"/>
                </a:lnTo>
                <a:lnTo>
                  <a:pt x="880836" y="1158476"/>
                </a:lnTo>
                <a:lnTo>
                  <a:pt x="885915" y="1153395"/>
                </a:lnTo>
                <a:lnTo>
                  <a:pt x="890994" y="1147997"/>
                </a:lnTo>
                <a:lnTo>
                  <a:pt x="901151" y="1137835"/>
                </a:lnTo>
                <a:lnTo>
                  <a:pt x="905595" y="1133071"/>
                </a:lnTo>
                <a:lnTo>
                  <a:pt x="910356" y="1129578"/>
                </a:lnTo>
                <a:lnTo>
                  <a:pt x="920514" y="1122274"/>
                </a:lnTo>
                <a:lnTo>
                  <a:pt x="925275" y="1118463"/>
                </a:lnTo>
                <a:lnTo>
                  <a:pt x="930354" y="1114653"/>
                </a:lnTo>
                <a:lnTo>
                  <a:pt x="934798" y="1110842"/>
                </a:lnTo>
                <a:lnTo>
                  <a:pt x="939241" y="1106396"/>
                </a:lnTo>
                <a:lnTo>
                  <a:pt x="949081" y="1095281"/>
                </a:lnTo>
                <a:lnTo>
                  <a:pt x="958604" y="1083531"/>
                </a:lnTo>
                <a:lnTo>
                  <a:pt x="967809" y="1071781"/>
                </a:lnTo>
                <a:lnTo>
                  <a:pt x="976379" y="1059714"/>
                </a:lnTo>
                <a:lnTo>
                  <a:pt x="984315" y="1047647"/>
                </a:lnTo>
                <a:lnTo>
                  <a:pt x="991933" y="1034627"/>
                </a:lnTo>
                <a:lnTo>
                  <a:pt x="995425" y="1027958"/>
                </a:lnTo>
                <a:lnTo>
                  <a:pt x="998599" y="1021289"/>
                </a:lnTo>
                <a:lnTo>
                  <a:pt x="1001455" y="1014937"/>
                </a:lnTo>
                <a:lnTo>
                  <a:pt x="1004630" y="1007951"/>
                </a:lnTo>
                <a:lnTo>
                  <a:pt x="1023040" y="980958"/>
                </a:lnTo>
                <a:lnTo>
                  <a:pt x="1041133" y="953648"/>
                </a:lnTo>
                <a:lnTo>
                  <a:pt x="1059226" y="926337"/>
                </a:lnTo>
                <a:lnTo>
                  <a:pt x="1076684" y="899344"/>
                </a:lnTo>
                <a:lnTo>
                  <a:pt x="1068748" y="888864"/>
                </a:lnTo>
                <a:lnTo>
                  <a:pt x="1061130" y="878067"/>
                </a:lnTo>
                <a:lnTo>
                  <a:pt x="1053830" y="867587"/>
                </a:lnTo>
                <a:lnTo>
                  <a:pt x="1047164" y="856473"/>
                </a:lnTo>
                <a:lnTo>
                  <a:pt x="1040181" y="845358"/>
                </a:lnTo>
                <a:lnTo>
                  <a:pt x="1032880" y="834561"/>
                </a:lnTo>
                <a:lnTo>
                  <a:pt x="1025262" y="824081"/>
                </a:lnTo>
                <a:lnTo>
                  <a:pt x="1017326" y="813601"/>
                </a:lnTo>
                <a:lnTo>
                  <a:pt x="1011613" y="806297"/>
                </a:lnTo>
                <a:lnTo>
                  <a:pt x="1005265" y="798676"/>
                </a:lnTo>
                <a:lnTo>
                  <a:pt x="998599" y="791689"/>
                </a:lnTo>
                <a:lnTo>
                  <a:pt x="992250" y="784703"/>
                </a:lnTo>
                <a:lnTo>
                  <a:pt x="985267" y="778034"/>
                </a:lnTo>
                <a:lnTo>
                  <a:pt x="978284" y="771048"/>
                </a:lnTo>
                <a:lnTo>
                  <a:pt x="970983" y="765014"/>
                </a:lnTo>
                <a:lnTo>
                  <a:pt x="963683" y="758663"/>
                </a:lnTo>
                <a:close/>
                <a:moveTo>
                  <a:pt x="2082900" y="740562"/>
                </a:moveTo>
                <a:lnTo>
                  <a:pt x="2076552" y="744055"/>
                </a:lnTo>
                <a:lnTo>
                  <a:pt x="2070203" y="747548"/>
                </a:lnTo>
                <a:lnTo>
                  <a:pt x="2067347" y="749771"/>
                </a:lnTo>
                <a:lnTo>
                  <a:pt x="2064173" y="751676"/>
                </a:lnTo>
                <a:lnTo>
                  <a:pt x="2061316" y="754217"/>
                </a:lnTo>
                <a:lnTo>
                  <a:pt x="2059094" y="757075"/>
                </a:lnTo>
                <a:lnTo>
                  <a:pt x="2058459" y="769142"/>
                </a:lnTo>
                <a:lnTo>
                  <a:pt x="2059411" y="780892"/>
                </a:lnTo>
                <a:lnTo>
                  <a:pt x="2060046" y="792642"/>
                </a:lnTo>
                <a:lnTo>
                  <a:pt x="2061316" y="804710"/>
                </a:lnTo>
                <a:lnTo>
                  <a:pt x="2063220" y="816459"/>
                </a:lnTo>
                <a:lnTo>
                  <a:pt x="2065125" y="828209"/>
                </a:lnTo>
                <a:lnTo>
                  <a:pt x="2069569" y="851074"/>
                </a:lnTo>
                <a:lnTo>
                  <a:pt x="2076552" y="841865"/>
                </a:lnTo>
                <a:lnTo>
                  <a:pt x="2083218" y="832338"/>
                </a:lnTo>
                <a:lnTo>
                  <a:pt x="2089566" y="822493"/>
                </a:lnTo>
                <a:lnTo>
                  <a:pt x="2095914" y="812966"/>
                </a:lnTo>
                <a:lnTo>
                  <a:pt x="2094645" y="803439"/>
                </a:lnTo>
                <a:lnTo>
                  <a:pt x="2092740" y="794547"/>
                </a:lnTo>
                <a:lnTo>
                  <a:pt x="2089249" y="776764"/>
                </a:lnTo>
                <a:lnTo>
                  <a:pt x="2085757" y="758345"/>
                </a:lnTo>
                <a:lnTo>
                  <a:pt x="2084170" y="749453"/>
                </a:lnTo>
                <a:lnTo>
                  <a:pt x="2082900" y="740562"/>
                </a:lnTo>
                <a:close/>
                <a:moveTo>
                  <a:pt x="2120038" y="718332"/>
                </a:moveTo>
                <a:lnTo>
                  <a:pt x="2103215" y="727859"/>
                </a:lnTo>
                <a:lnTo>
                  <a:pt x="2102897" y="736751"/>
                </a:lnTo>
                <a:lnTo>
                  <a:pt x="2102897" y="745325"/>
                </a:lnTo>
                <a:lnTo>
                  <a:pt x="2103215" y="753899"/>
                </a:lnTo>
                <a:lnTo>
                  <a:pt x="2103850" y="762473"/>
                </a:lnTo>
                <a:lnTo>
                  <a:pt x="2104802" y="771048"/>
                </a:lnTo>
                <a:lnTo>
                  <a:pt x="2106072" y="779622"/>
                </a:lnTo>
                <a:lnTo>
                  <a:pt x="2109246" y="796770"/>
                </a:lnTo>
                <a:lnTo>
                  <a:pt x="2117181" y="788831"/>
                </a:lnTo>
                <a:lnTo>
                  <a:pt x="2121308" y="784703"/>
                </a:lnTo>
                <a:lnTo>
                  <a:pt x="2124799" y="780257"/>
                </a:lnTo>
                <a:lnTo>
                  <a:pt x="2124482" y="772318"/>
                </a:lnTo>
                <a:lnTo>
                  <a:pt x="2124165" y="764696"/>
                </a:lnTo>
                <a:lnTo>
                  <a:pt x="2122895" y="749453"/>
                </a:lnTo>
                <a:lnTo>
                  <a:pt x="2121308" y="733893"/>
                </a:lnTo>
                <a:lnTo>
                  <a:pt x="2120038" y="718332"/>
                </a:lnTo>
                <a:close/>
                <a:moveTo>
                  <a:pt x="2232722" y="715474"/>
                </a:moveTo>
                <a:lnTo>
                  <a:pt x="2230500" y="715791"/>
                </a:lnTo>
                <a:lnTo>
                  <a:pt x="2227960" y="716744"/>
                </a:lnTo>
                <a:lnTo>
                  <a:pt x="2226056" y="717379"/>
                </a:lnTo>
                <a:lnTo>
                  <a:pt x="2223834" y="718332"/>
                </a:lnTo>
                <a:lnTo>
                  <a:pt x="2219707" y="720872"/>
                </a:lnTo>
                <a:lnTo>
                  <a:pt x="2215898" y="723731"/>
                </a:lnTo>
                <a:lnTo>
                  <a:pt x="2208598" y="730082"/>
                </a:lnTo>
                <a:lnTo>
                  <a:pt x="2204789" y="733257"/>
                </a:lnTo>
                <a:lnTo>
                  <a:pt x="2200980" y="735798"/>
                </a:lnTo>
                <a:lnTo>
                  <a:pt x="2193044" y="741197"/>
                </a:lnTo>
                <a:lnTo>
                  <a:pt x="2185426" y="746595"/>
                </a:lnTo>
                <a:lnTo>
                  <a:pt x="2178443" y="752947"/>
                </a:lnTo>
                <a:lnTo>
                  <a:pt x="2171460" y="759298"/>
                </a:lnTo>
                <a:lnTo>
                  <a:pt x="2164794" y="765967"/>
                </a:lnTo>
                <a:lnTo>
                  <a:pt x="2158446" y="772953"/>
                </a:lnTo>
                <a:lnTo>
                  <a:pt x="2145749" y="786926"/>
                </a:lnTo>
                <a:lnTo>
                  <a:pt x="2144797" y="789784"/>
                </a:lnTo>
                <a:lnTo>
                  <a:pt x="2144479" y="792642"/>
                </a:lnTo>
                <a:lnTo>
                  <a:pt x="2143527" y="798041"/>
                </a:lnTo>
                <a:lnTo>
                  <a:pt x="2142892" y="804074"/>
                </a:lnTo>
                <a:lnTo>
                  <a:pt x="2142257" y="809473"/>
                </a:lnTo>
                <a:lnTo>
                  <a:pt x="2127021" y="805345"/>
                </a:lnTo>
                <a:lnTo>
                  <a:pt x="2115912" y="818047"/>
                </a:lnTo>
                <a:lnTo>
                  <a:pt x="2105437" y="831385"/>
                </a:lnTo>
                <a:lnTo>
                  <a:pt x="2100676" y="838054"/>
                </a:lnTo>
                <a:lnTo>
                  <a:pt x="2095914" y="845040"/>
                </a:lnTo>
                <a:lnTo>
                  <a:pt x="2091470" y="852027"/>
                </a:lnTo>
                <a:lnTo>
                  <a:pt x="2087027" y="859013"/>
                </a:lnTo>
                <a:lnTo>
                  <a:pt x="2082265" y="866317"/>
                </a:lnTo>
                <a:lnTo>
                  <a:pt x="2077822" y="873621"/>
                </a:lnTo>
                <a:lnTo>
                  <a:pt x="2068616" y="887912"/>
                </a:lnTo>
                <a:lnTo>
                  <a:pt x="2064173" y="894898"/>
                </a:lnTo>
                <a:lnTo>
                  <a:pt x="2059729" y="902202"/>
                </a:lnTo>
                <a:lnTo>
                  <a:pt x="2055602" y="909824"/>
                </a:lnTo>
                <a:lnTo>
                  <a:pt x="2051793" y="917445"/>
                </a:lnTo>
                <a:lnTo>
                  <a:pt x="2050206" y="920938"/>
                </a:lnTo>
                <a:lnTo>
                  <a:pt x="2049571" y="924432"/>
                </a:lnTo>
                <a:lnTo>
                  <a:pt x="2049254" y="927925"/>
                </a:lnTo>
                <a:lnTo>
                  <a:pt x="2049254" y="931735"/>
                </a:lnTo>
                <a:lnTo>
                  <a:pt x="2049571" y="939039"/>
                </a:lnTo>
                <a:lnTo>
                  <a:pt x="2049571" y="942215"/>
                </a:lnTo>
                <a:lnTo>
                  <a:pt x="2049571" y="945708"/>
                </a:lnTo>
                <a:lnTo>
                  <a:pt x="2037509" y="945708"/>
                </a:lnTo>
                <a:lnTo>
                  <a:pt x="2031796" y="959999"/>
                </a:lnTo>
                <a:lnTo>
                  <a:pt x="2037192" y="955553"/>
                </a:lnTo>
                <a:lnTo>
                  <a:pt x="2042588" y="951742"/>
                </a:lnTo>
                <a:lnTo>
                  <a:pt x="2048302" y="948249"/>
                </a:lnTo>
                <a:lnTo>
                  <a:pt x="2054015" y="944756"/>
                </a:lnTo>
                <a:lnTo>
                  <a:pt x="2060046" y="941898"/>
                </a:lnTo>
                <a:lnTo>
                  <a:pt x="2066077" y="939357"/>
                </a:lnTo>
                <a:lnTo>
                  <a:pt x="2078774" y="933958"/>
                </a:lnTo>
                <a:lnTo>
                  <a:pt x="2091470" y="929195"/>
                </a:lnTo>
                <a:lnTo>
                  <a:pt x="2103850" y="924432"/>
                </a:lnTo>
                <a:lnTo>
                  <a:pt x="2109881" y="921573"/>
                </a:lnTo>
                <a:lnTo>
                  <a:pt x="2116229" y="918715"/>
                </a:lnTo>
                <a:lnTo>
                  <a:pt x="2121943" y="915857"/>
                </a:lnTo>
                <a:lnTo>
                  <a:pt x="2127974" y="912364"/>
                </a:lnTo>
                <a:lnTo>
                  <a:pt x="2133370" y="910459"/>
                </a:lnTo>
                <a:lnTo>
                  <a:pt x="2139401" y="909506"/>
                </a:lnTo>
                <a:lnTo>
                  <a:pt x="2145114" y="908871"/>
                </a:lnTo>
                <a:lnTo>
                  <a:pt x="2151145" y="908871"/>
                </a:lnTo>
                <a:lnTo>
                  <a:pt x="2162890" y="909506"/>
                </a:lnTo>
                <a:lnTo>
                  <a:pt x="2168603" y="909506"/>
                </a:lnTo>
                <a:lnTo>
                  <a:pt x="2174634" y="909824"/>
                </a:lnTo>
                <a:lnTo>
                  <a:pt x="2169555" y="899979"/>
                </a:lnTo>
                <a:lnTo>
                  <a:pt x="2165429" y="889499"/>
                </a:lnTo>
                <a:lnTo>
                  <a:pt x="2170190" y="891405"/>
                </a:lnTo>
                <a:lnTo>
                  <a:pt x="2174634" y="893310"/>
                </a:lnTo>
                <a:lnTo>
                  <a:pt x="2178761" y="895851"/>
                </a:lnTo>
                <a:lnTo>
                  <a:pt x="2182570" y="898391"/>
                </a:lnTo>
                <a:lnTo>
                  <a:pt x="2190505" y="903790"/>
                </a:lnTo>
                <a:lnTo>
                  <a:pt x="2198440" y="909188"/>
                </a:lnTo>
                <a:lnTo>
                  <a:pt x="2204154" y="911411"/>
                </a:lnTo>
                <a:lnTo>
                  <a:pt x="2210185" y="912999"/>
                </a:lnTo>
                <a:lnTo>
                  <a:pt x="2216216" y="914269"/>
                </a:lnTo>
                <a:lnTo>
                  <a:pt x="2222247" y="915222"/>
                </a:lnTo>
                <a:lnTo>
                  <a:pt x="2234626" y="916492"/>
                </a:lnTo>
                <a:lnTo>
                  <a:pt x="2240657" y="916810"/>
                </a:lnTo>
                <a:lnTo>
                  <a:pt x="2247005" y="917763"/>
                </a:lnTo>
                <a:lnTo>
                  <a:pt x="2257480" y="919668"/>
                </a:lnTo>
                <a:lnTo>
                  <a:pt x="2267320" y="921573"/>
                </a:lnTo>
                <a:lnTo>
                  <a:pt x="2277478" y="924432"/>
                </a:lnTo>
                <a:lnTo>
                  <a:pt x="2287318" y="927607"/>
                </a:lnTo>
                <a:lnTo>
                  <a:pt x="2306680" y="934276"/>
                </a:lnTo>
                <a:lnTo>
                  <a:pt x="2316838" y="937769"/>
                </a:lnTo>
                <a:lnTo>
                  <a:pt x="2326360" y="941262"/>
                </a:lnTo>
                <a:lnTo>
                  <a:pt x="2329534" y="942215"/>
                </a:lnTo>
                <a:lnTo>
                  <a:pt x="2332708" y="943803"/>
                </a:lnTo>
                <a:lnTo>
                  <a:pt x="2338422" y="946979"/>
                </a:lnTo>
                <a:lnTo>
                  <a:pt x="2343818" y="950154"/>
                </a:lnTo>
                <a:lnTo>
                  <a:pt x="2349214" y="954283"/>
                </a:lnTo>
                <a:lnTo>
                  <a:pt x="2353976" y="959046"/>
                </a:lnTo>
                <a:lnTo>
                  <a:pt x="2358737" y="963492"/>
                </a:lnTo>
                <a:lnTo>
                  <a:pt x="2367625" y="972701"/>
                </a:lnTo>
                <a:lnTo>
                  <a:pt x="2377147" y="981593"/>
                </a:lnTo>
                <a:lnTo>
                  <a:pt x="2386670" y="991120"/>
                </a:lnTo>
                <a:lnTo>
                  <a:pt x="2391113" y="995884"/>
                </a:lnTo>
                <a:lnTo>
                  <a:pt x="2395240" y="1000647"/>
                </a:lnTo>
                <a:lnTo>
                  <a:pt x="2399366" y="1005728"/>
                </a:lnTo>
                <a:lnTo>
                  <a:pt x="2402858" y="1011762"/>
                </a:lnTo>
                <a:lnTo>
                  <a:pt x="2411428" y="1022559"/>
                </a:lnTo>
                <a:lnTo>
                  <a:pt x="2420316" y="1033674"/>
                </a:lnTo>
                <a:lnTo>
                  <a:pt x="2424125" y="1039707"/>
                </a:lnTo>
                <a:lnTo>
                  <a:pt x="2427934" y="1045424"/>
                </a:lnTo>
                <a:lnTo>
                  <a:pt x="2431108" y="1051457"/>
                </a:lnTo>
                <a:lnTo>
                  <a:pt x="2434600" y="1057491"/>
                </a:lnTo>
                <a:lnTo>
                  <a:pt x="2437457" y="1064160"/>
                </a:lnTo>
                <a:lnTo>
                  <a:pt x="2440313" y="1070511"/>
                </a:lnTo>
                <a:lnTo>
                  <a:pt x="2442535" y="1076862"/>
                </a:lnTo>
                <a:lnTo>
                  <a:pt x="2444757" y="1083849"/>
                </a:lnTo>
                <a:lnTo>
                  <a:pt x="2446344" y="1090518"/>
                </a:lnTo>
                <a:lnTo>
                  <a:pt x="2447297" y="1097186"/>
                </a:lnTo>
                <a:lnTo>
                  <a:pt x="2448566" y="1104173"/>
                </a:lnTo>
                <a:lnTo>
                  <a:pt x="2448884" y="1111477"/>
                </a:lnTo>
                <a:lnTo>
                  <a:pt x="2448566" y="1117193"/>
                </a:lnTo>
                <a:lnTo>
                  <a:pt x="2447297" y="1123544"/>
                </a:lnTo>
                <a:lnTo>
                  <a:pt x="2446027" y="1129578"/>
                </a:lnTo>
                <a:lnTo>
                  <a:pt x="2444440" y="1135295"/>
                </a:lnTo>
                <a:lnTo>
                  <a:pt x="2442218" y="1140693"/>
                </a:lnTo>
                <a:lnTo>
                  <a:pt x="2439996" y="1146409"/>
                </a:lnTo>
                <a:lnTo>
                  <a:pt x="2437139" y="1151808"/>
                </a:lnTo>
                <a:lnTo>
                  <a:pt x="2434282" y="1156889"/>
                </a:lnTo>
                <a:lnTo>
                  <a:pt x="2437774" y="1165781"/>
                </a:lnTo>
                <a:lnTo>
                  <a:pt x="2441266" y="1174673"/>
                </a:lnTo>
                <a:lnTo>
                  <a:pt x="2443805" y="1183882"/>
                </a:lnTo>
                <a:lnTo>
                  <a:pt x="2445709" y="1193409"/>
                </a:lnTo>
                <a:lnTo>
                  <a:pt x="2431426" y="1191503"/>
                </a:lnTo>
                <a:lnTo>
                  <a:pt x="2433330" y="1198490"/>
                </a:lnTo>
                <a:lnTo>
                  <a:pt x="2434600" y="1205476"/>
                </a:lnTo>
                <a:lnTo>
                  <a:pt x="2435235" y="1212463"/>
                </a:lnTo>
                <a:lnTo>
                  <a:pt x="2435235" y="1215956"/>
                </a:lnTo>
                <a:lnTo>
                  <a:pt x="2435235" y="1219449"/>
                </a:lnTo>
                <a:lnTo>
                  <a:pt x="2426030" y="1218814"/>
                </a:lnTo>
                <a:lnTo>
                  <a:pt x="2423173" y="1214686"/>
                </a:lnTo>
                <a:lnTo>
                  <a:pt x="2420951" y="1210240"/>
                </a:lnTo>
                <a:lnTo>
                  <a:pt x="2416190" y="1201348"/>
                </a:lnTo>
                <a:lnTo>
                  <a:pt x="2411428" y="1192139"/>
                </a:lnTo>
                <a:lnTo>
                  <a:pt x="2408889" y="1188010"/>
                </a:lnTo>
                <a:lnTo>
                  <a:pt x="2406032" y="1183564"/>
                </a:lnTo>
                <a:lnTo>
                  <a:pt x="2388574" y="1190551"/>
                </a:lnTo>
                <a:lnTo>
                  <a:pt x="2391748" y="1202936"/>
                </a:lnTo>
                <a:lnTo>
                  <a:pt x="2393335" y="1209287"/>
                </a:lnTo>
                <a:lnTo>
                  <a:pt x="2394605" y="1215321"/>
                </a:lnTo>
                <a:lnTo>
                  <a:pt x="2394922" y="1221037"/>
                </a:lnTo>
                <a:lnTo>
                  <a:pt x="2395557" y="1226435"/>
                </a:lnTo>
                <a:lnTo>
                  <a:pt x="2397779" y="1237233"/>
                </a:lnTo>
                <a:lnTo>
                  <a:pt x="2400319" y="1247712"/>
                </a:lnTo>
                <a:lnTo>
                  <a:pt x="2402858" y="1258192"/>
                </a:lnTo>
                <a:lnTo>
                  <a:pt x="2405397" y="1268989"/>
                </a:lnTo>
                <a:lnTo>
                  <a:pt x="2407302" y="1279469"/>
                </a:lnTo>
                <a:lnTo>
                  <a:pt x="2409206" y="1290266"/>
                </a:lnTo>
                <a:lnTo>
                  <a:pt x="2409524" y="1295665"/>
                </a:lnTo>
                <a:lnTo>
                  <a:pt x="2409841" y="1301381"/>
                </a:lnTo>
                <a:lnTo>
                  <a:pt x="2398732" y="1297253"/>
                </a:lnTo>
                <a:lnTo>
                  <a:pt x="2396192" y="1290901"/>
                </a:lnTo>
                <a:lnTo>
                  <a:pt x="2393653" y="1284867"/>
                </a:lnTo>
                <a:lnTo>
                  <a:pt x="2391113" y="1278516"/>
                </a:lnTo>
                <a:lnTo>
                  <a:pt x="2389209" y="1271847"/>
                </a:lnTo>
                <a:lnTo>
                  <a:pt x="2385717" y="1259145"/>
                </a:lnTo>
                <a:lnTo>
                  <a:pt x="2382226" y="1246125"/>
                </a:lnTo>
                <a:lnTo>
                  <a:pt x="2379052" y="1233104"/>
                </a:lnTo>
                <a:lnTo>
                  <a:pt x="2375560" y="1220084"/>
                </a:lnTo>
                <a:lnTo>
                  <a:pt x="2373655" y="1213733"/>
                </a:lnTo>
                <a:lnTo>
                  <a:pt x="2371434" y="1207381"/>
                </a:lnTo>
                <a:lnTo>
                  <a:pt x="2369212" y="1201348"/>
                </a:lnTo>
                <a:lnTo>
                  <a:pt x="2366355" y="1194997"/>
                </a:lnTo>
                <a:lnTo>
                  <a:pt x="2364768" y="1194361"/>
                </a:lnTo>
                <a:lnTo>
                  <a:pt x="2362863" y="1194044"/>
                </a:lnTo>
                <a:lnTo>
                  <a:pt x="2361911" y="1194044"/>
                </a:lnTo>
                <a:lnTo>
                  <a:pt x="2360959" y="1194361"/>
                </a:lnTo>
                <a:lnTo>
                  <a:pt x="2360006" y="1194997"/>
                </a:lnTo>
                <a:lnTo>
                  <a:pt x="2359689" y="1195632"/>
                </a:lnTo>
                <a:lnTo>
                  <a:pt x="2359372" y="1196585"/>
                </a:lnTo>
                <a:lnTo>
                  <a:pt x="2359054" y="1197855"/>
                </a:lnTo>
                <a:lnTo>
                  <a:pt x="2359372" y="1200078"/>
                </a:lnTo>
                <a:lnTo>
                  <a:pt x="2359689" y="1202936"/>
                </a:lnTo>
                <a:lnTo>
                  <a:pt x="2361594" y="1207699"/>
                </a:lnTo>
                <a:lnTo>
                  <a:pt x="2364450" y="1215003"/>
                </a:lnTo>
                <a:lnTo>
                  <a:pt x="2366672" y="1222307"/>
                </a:lnTo>
                <a:lnTo>
                  <a:pt x="2368577" y="1229611"/>
                </a:lnTo>
                <a:lnTo>
                  <a:pt x="2370164" y="1237233"/>
                </a:lnTo>
                <a:lnTo>
                  <a:pt x="2373021" y="1251841"/>
                </a:lnTo>
                <a:lnTo>
                  <a:pt x="2375560" y="1267084"/>
                </a:lnTo>
                <a:lnTo>
                  <a:pt x="2378099" y="1280422"/>
                </a:lnTo>
                <a:lnTo>
                  <a:pt x="2380321" y="1293442"/>
                </a:lnTo>
                <a:lnTo>
                  <a:pt x="2380956" y="1300428"/>
                </a:lnTo>
                <a:lnTo>
                  <a:pt x="2381591" y="1306779"/>
                </a:lnTo>
                <a:lnTo>
                  <a:pt x="2381908" y="1313448"/>
                </a:lnTo>
                <a:lnTo>
                  <a:pt x="2381591" y="1320435"/>
                </a:lnTo>
                <a:lnTo>
                  <a:pt x="2381591" y="1322975"/>
                </a:lnTo>
                <a:lnTo>
                  <a:pt x="2381273" y="1325516"/>
                </a:lnTo>
                <a:lnTo>
                  <a:pt x="2380321" y="1328056"/>
                </a:lnTo>
                <a:lnTo>
                  <a:pt x="2378734" y="1329962"/>
                </a:lnTo>
                <a:lnTo>
                  <a:pt x="2377147" y="1332185"/>
                </a:lnTo>
                <a:lnTo>
                  <a:pt x="2375243" y="1333773"/>
                </a:lnTo>
                <a:lnTo>
                  <a:pt x="2371434" y="1337583"/>
                </a:lnTo>
                <a:lnTo>
                  <a:pt x="2368894" y="1327421"/>
                </a:lnTo>
                <a:lnTo>
                  <a:pt x="2366037" y="1317577"/>
                </a:lnTo>
                <a:lnTo>
                  <a:pt x="2363498" y="1307097"/>
                </a:lnTo>
                <a:lnTo>
                  <a:pt x="2362546" y="1302016"/>
                </a:lnTo>
                <a:lnTo>
                  <a:pt x="2361911" y="1296935"/>
                </a:lnTo>
                <a:lnTo>
                  <a:pt x="2359689" y="1284550"/>
                </a:lnTo>
                <a:lnTo>
                  <a:pt x="2357467" y="1271530"/>
                </a:lnTo>
                <a:lnTo>
                  <a:pt x="2354610" y="1259145"/>
                </a:lnTo>
                <a:lnTo>
                  <a:pt x="2351754" y="1246760"/>
                </a:lnTo>
                <a:lnTo>
                  <a:pt x="2348579" y="1234375"/>
                </a:lnTo>
                <a:lnTo>
                  <a:pt x="2345088" y="1222307"/>
                </a:lnTo>
                <a:lnTo>
                  <a:pt x="2341279" y="1210240"/>
                </a:lnTo>
                <a:lnTo>
                  <a:pt x="2337470" y="1197855"/>
                </a:lnTo>
                <a:lnTo>
                  <a:pt x="2316838" y="1196267"/>
                </a:lnTo>
                <a:lnTo>
                  <a:pt x="2317790" y="1205476"/>
                </a:lnTo>
                <a:lnTo>
                  <a:pt x="2318425" y="1214368"/>
                </a:lnTo>
                <a:lnTo>
                  <a:pt x="2319694" y="1232787"/>
                </a:lnTo>
                <a:lnTo>
                  <a:pt x="2320964" y="1241679"/>
                </a:lnTo>
                <a:lnTo>
                  <a:pt x="2321916" y="1250570"/>
                </a:lnTo>
                <a:lnTo>
                  <a:pt x="2323186" y="1259462"/>
                </a:lnTo>
                <a:lnTo>
                  <a:pt x="2325090" y="1268037"/>
                </a:lnTo>
                <a:lnTo>
                  <a:pt x="2327947" y="1285503"/>
                </a:lnTo>
                <a:lnTo>
                  <a:pt x="2329534" y="1294077"/>
                </a:lnTo>
                <a:lnTo>
                  <a:pt x="2330487" y="1302651"/>
                </a:lnTo>
                <a:lnTo>
                  <a:pt x="2330804" y="1311225"/>
                </a:lnTo>
                <a:lnTo>
                  <a:pt x="2330804" y="1315671"/>
                </a:lnTo>
                <a:lnTo>
                  <a:pt x="2330487" y="1320117"/>
                </a:lnTo>
                <a:lnTo>
                  <a:pt x="2330169" y="1324563"/>
                </a:lnTo>
                <a:lnTo>
                  <a:pt x="2329534" y="1328691"/>
                </a:lnTo>
                <a:lnTo>
                  <a:pt x="2328265" y="1332820"/>
                </a:lnTo>
                <a:lnTo>
                  <a:pt x="2326995" y="1336948"/>
                </a:lnTo>
                <a:lnTo>
                  <a:pt x="2325408" y="1335043"/>
                </a:lnTo>
                <a:lnTo>
                  <a:pt x="2323821" y="1333137"/>
                </a:lnTo>
                <a:lnTo>
                  <a:pt x="2321916" y="1329009"/>
                </a:lnTo>
                <a:lnTo>
                  <a:pt x="2320329" y="1324563"/>
                </a:lnTo>
                <a:lnTo>
                  <a:pt x="2319377" y="1319482"/>
                </a:lnTo>
                <a:lnTo>
                  <a:pt x="2318742" y="1314719"/>
                </a:lnTo>
                <a:lnTo>
                  <a:pt x="2318107" y="1309955"/>
                </a:lnTo>
                <a:lnTo>
                  <a:pt x="2317790" y="1305191"/>
                </a:lnTo>
                <a:lnTo>
                  <a:pt x="2317155" y="1300428"/>
                </a:lnTo>
                <a:lnTo>
                  <a:pt x="2315568" y="1292489"/>
                </a:lnTo>
                <a:lnTo>
                  <a:pt x="2314298" y="1284550"/>
                </a:lnTo>
                <a:lnTo>
                  <a:pt x="2310807" y="1268671"/>
                </a:lnTo>
                <a:lnTo>
                  <a:pt x="2303189" y="1236915"/>
                </a:lnTo>
                <a:lnTo>
                  <a:pt x="2302554" y="1233422"/>
                </a:lnTo>
                <a:lnTo>
                  <a:pt x="2301284" y="1230246"/>
                </a:lnTo>
                <a:lnTo>
                  <a:pt x="2299380" y="1227071"/>
                </a:lnTo>
                <a:lnTo>
                  <a:pt x="2297158" y="1224212"/>
                </a:lnTo>
                <a:lnTo>
                  <a:pt x="2292079" y="1219132"/>
                </a:lnTo>
                <a:lnTo>
                  <a:pt x="2289857" y="1216909"/>
                </a:lnTo>
                <a:lnTo>
                  <a:pt x="2287635" y="1214050"/>
                </a:lnTo>
                <a:lnTo>
                  <a:pt x="2299380" y="1197855"/>
                </a:lnTo>
                <a:lnTo>
                  <a:pt x="2282239" y="1197537"/>
                </a:lnTo>
                <a:lnTo>
                  <a:pt x="2264781" y="1197220"/>
                </a:lnTo>
                <a:lnTo>
                  <a:pt x="2267003" y="1199760"/>
                </a:lnTo>
                <a:lnTo>
                  <a:pt x="2269542" y="1202618"/>
                </a:lnTo>
                <a:lnTo>
                  <a:pt x="2271764" y="1205476"/>
                </a:lnTo>
                <a:lnTo>
                  <a:pt x="2274303" y="1208334"/>
                </a:lnTo>
                <a:lnTo>
                  <a:pt x="2276208" y="1211192"/>
                </a:lnTo>
                <a:lnTo>
                  <a:pt x="2277795" y="1214686"/>
                </a:lnTo>
                <a:lnTo>
                  <a:pt x="2278112" y="1216274"/>
                </a:lnTo>
                <a:lnTo>
                  <a:pt x="2278112" y="1218179"/>
                </a:lnTo>
                <a:lnTo>
                  <a:pt x="2278112" y="1219767"/>
                </a:lnTo>
                <a:lnTo>
                  <a:pt x="2278112" y="1221990"/>
                </a:lnTo>
                <a:lnTo>
                  <a:pt x="2277160" y="1237868"/>
                </a:lnTo>
                <a:lnTo>
                  <a:pt x="2275256" y="1253746"/>
                </a:lnTo>
                <a:lnTo>
                  <a:pt x="2273986" y="1261368"/>
                </a:lnTo>
                <a:lnTo>
                  <a:pt x="2272399" y="1269307"/>
                </a:lnTo>
                <a:lnTo>
                  <a:pt x="2271129" y="1276928"/>
                </a:lnTo>
                <a:lnTo>
                  <a:pt x="2269225" y="1284867"/>
                </a:lnTo>
                <a:lnTo>
                  <a:pt x="2261289" y="1284867"/>
                </a:lnTo>
                <a:lnTo>
                  <a:pt x="2260654" y="1275658"/>
                </a:lnTo>
                <a:lnTo>
                  <a:pt x="2260654" y="1266449"/>
                </a:lnTo>
                <a:lnTo>
                  <a:pt x="2260020" y="1257557"/>
                </a:lnTo>
                <a:lnTo>
                  <a:pt x="2259067" y="1248665"/>
                </a:lnTo>
                <a:lnTo>
                  <a:pt x="2258115" y="1239456"/>
                </a:lnTo>
                <a:lnTo>
                  <a:pt x="2256211" y="1230564"/>
                </a:lnTo>
                <a:lnTo>
                  <a:pt x="2254306" y="1221672"/>
                </a:lnTo>
                <a:lnTo>
                  <a:pt x="2251767" y="1212463"/>
                </a:lnTo>
                <a:lnTo>
                  <a:pt x="2241609" y="1211192"/>
                </a:lnTo>
                <a:lnTo>
                  <a:pt x="2231135" y="1209605"/>
                </a:lnTo>
                <a:lnTo>
                  <a:pt x="2210502" y="1205794"/>
                </a:lnTo>
                <a:lnTo>
                  <a:pt x="2205741" y="1235328"/>
                </a:lnTo>
                <a:lnTo>
                  <a:pt x="2190822" y="1235645"/>
                </a:lnTo>
                <a:lnTo>
                  <a:pt x="2191140" y="1217544"/>
                </a:lnTo>
                <a:lnTo>
                  <a:pt x="2191775" y="1198807"/>
                </a:lnTo>
                <a:lnTo>
                  <a:pt x="2173364" y="1193091"/>
                </a:lnTo>
                <a:lnTo>
                  <a:pt x="2154954" y="1186740"/>
                </a:lnTo>
                <a:lnTo>
                  <a:pt x="2149241" y="1193091"/>
                </a:lnTo>
                <a:lnTo>
                  <a:pt x="2143844" y="1199443"/>
                </a:lnTo>
                <a:lnTo>
                  <a:pt x="2138448" y="1206111"/>
                </a:lnTo>
                <a:lnTo>
                  <a:pt x="2133370" y="1213415"/>
                </a:lnTo>
                <a:lnTo>
                  <a:pt x="2121308" y="1213415"/>
                </a:lnTo>
                <a:lnTo>
                  <a:pt x="2120673" y="1210557"/>
                </a:lnTo>
                <a:lnTo>
                  <a:pt x="2120673" y="1208017"/>
                </a:lnTo>
                <a:lnTo>
                  <a:pt x="2120356" y="1205794"/>
                </a:lnTo>
                <a:lnTo>
                  <a:pt x="2120673" y="1203253"/>
                </a:lnTo>
                <a:lnTo>
                  <a:pt x="2121625" y="1198490"/>
                </a:lnTo>
                <a:lnTo>
                  <a:pt x="2123530" y="1194044"/>
                </a:lnTo>
                <a:lnTo>
                  <a:pt x="2125434" y="1189916"/>
                </a:lnTo>
                <a:lnTo>
                  <a:pt x="2128291" y="1185787"/>
                </a:lnTo>
                <a:lnTo>
                  <a:pt x="2131465" y="1181659"/>
                </a:lnTo>
                <a:lnTo>
                  <a:pt x="2134639" y="1177848"/>
                </a:lnTo>
                <a:lnTo>
                  <a:pt x="2128926" y="1176260"/>
                </a:lnTo>
                <a:lnTo>
                  <a:pt x="2124165" y="1174355"/>
                </a:lnTo>
                <a:lnTo>
                  <a:pt x="2119086" y="1172132"/>
                </a:lnTo>
                <a:lnTo>
                  <a:pt x="2114007" y="1169909"/>
                </a:lnTo>
                <a:lnTo>
                  <a:pt x="2109246" y="1167369"/>
                </a:lnTo>
                <a:lnTo>
                  <a:pt x="2104802" y="1164510"/>
                </a:lnTo>
                <a:lnTo>
                  <a:pt x="2095597" y="1158794"/>
                </a:lnTo>
                <a:lnTo>
                  <a:pt x="2087027" y="1152125"/>
                </a:lnTo>
                <a:lnTo>
                  <a:pt x="2078139" y="1145774"/>
                </a:lnTo>
                <a:lnTo>
                  <a:pt x="2060998" y="1132119"/>
                </a:lnTo>
                <a:lnTo>
                  <a:pt x="2059094" y="1130531"/>
                </a:lnTo>
                <a:lnTo>
                  <a:pt x="2057189" y="1128308"/>
                </a:lnTo>
                <a:lnTo>
                  <a:pt x="2055602" y="1126402"/>
                </a:lnTo>
                <a:lnTo>
                  <a:pt x="2054333" y="1124179"/>
                </a:lnTo>
                <a:lnTo>
                  <a:pt x="2053063" y="1122274"/>
                </a:lnTo>
                <a:lnTo>
                  <a:pt x="2052428" y="1119734"/>
                </a:lnTo>
                <a:lnTo>
                  <a:pt x="2050524" y="1114653"/>
                </a:lnTo>
                <a:lnTo>
                  <a:pt x="2049571" y="1109254"/>
                </a:lnTo>
                <a:lnTo>
                  <a:pt x="2048936" y="1104173"/>
                </a:lnTo>
                <a:lnTo>
                  <a:pt x="2047984" y="1099092"/>
                </a:lnTo>
                <a:lnTo>
                  <a:pt x="2047032" y="1094329"/>
                </a:lnTo>
                <a:lnTo>
                  <a:pt x="2050206" y="1094329"/>
                </a:lnTo>
                <a:lnTo>
                  <a:pt x="2053698" y="1094964"/>
                </a:lnTo>
                <a:lnTo>
                  <a:pt x="2056554" y="1095916"/>
                </a:lnTo>
                <a:lnTo>
                  <a:pt x="2059094" y="1097822"/>
                </a:lnTo>
                <a:lnTo>
                  <a:pt x="2061316" y="1099409"/>
                </a:lnTo>
                <a:lnTo>
                  <a:pt x="2063855" y="1101315"/>
                </a:lnTo>
                <a:lnTo>
                  <a:pt x="2065760" y="1103538"/>
                </a:lnTo>
                <a:lnTo>
                  <a:pt x="2067982" y="1106396"/>
                </a:lnTo>
                <a:lnTo>
                  <a:pt x="2075282" y="1116558"/>
                </a:lnTo>
                <a:lnTo>
                  <a:pt x="2079409" y="1121957"/>
                </a:lnTo>
                <a:lnTo>
                  <a:pt x="2081313" y="1123862"/>
                </a:lnTo>
                <a:lnTo>
                  <a:pt x="2083852" y="1126085"/>
                </a:lnTo>
                <a:lnTo>
                  <a:pt x="2091788" y="1130531"/>
                </a:lnTo>
                <a:lnTo>
                  <a:pt x="2099723" y="1134977"/>
                </a:lnTo>
                <a:lnTo>
                  <a:pt x="2107976" y="1139105"/>
                </a:lnTo>
                <a:lnTo>
                  <a:pt x="2116229" y="1143234"/>
                </a:lnTo>
                <a:lnTo>
                  <a:pt x="2124482" y="1147044"/>
                </a:lnTo>
                <a:lnTo>
                  <a:pt x="2132735" y="1150537"/>
                </a:lnTo>
                <a:lnTo>
                  <a:pt x="2141305" y="1154031"/>
                </a:lnTo>
                <a:lnTo>
                  <a:pt x="2150193" y="1156889"/>
                </a:lnTo>
                <a:lnTo>
                  <a:pt x="2158763" y="1159747"/>
                </a:lnTo>
                <a:lnTo>
                  <a:pt x="2167333" y="1162605"/>
                </a:lnTo>
                <a:lnTo>
                  <a:pt x="2175904" y="1164828"/>
                </a:lnTo>
                <a:lnTo>
                  <a:pt x="2184791" y="1167051"/>
                </a:lnTo>
                <a:lnTo>
                  <a:pt x="2193997" y="1169274"/>
                </a:lnTo>
                <a:lnTo>
                  <a:pt x="2202884" y="1170544"/>
                </a:lnTo>
                <a:lnTo>
                  <a:pt x="2211772" y="1171814"/>
                </a:lnTo>
                <a:lnTo>
                  <a:pt x="2220977" y="1172767"/>
                </a:lnTo>
                <a:lnTo>
                  <a:pt x="2231452" y="1174037"/>
                </a:lnTo>
                <a:lnTo>
                  <a:pt x="2241927" y="1174355"/>
                </a:lnTo>
                <a:lnTo>
                  <a:pt x="2252084" y="1174673"/>
                </a:lnTo>
                <a:lnTo>
                  <a:pt x="2262559" y="1174673"/>
                </a:lnTo>
                <a:lnTo>
                  <a:pt x="2272716" y="1174355"/>
                </a:lnTo>
                <a:lnTo>
                  <a:pt x="2283191" y="1173720"/>
                </a:lnTo>
                <a:lnTo>
                  <a:pt x="2303823" y="1171814"/>
                </a:lnTo>
                <a:lnTo>
                  <a:pt x="2324773" y="1169591"/>
                </a:lnTo>
                <a:lnTo>
                  <a:pt x="2345088" y="1166733"/>
                </a:lnTo>
                <a:lnTo>
                  <a:pt x="2386352" y="1160700"/>
                </a:lnTo>
                <a:lnTo>
                  <a:pt x="2385083" y="1157524"/>
                </a:lnTo>
                <a:lnTo>
                  <a:pt x="2383813" y="1153713"/>
                </a:lnTo>
                <a:lnTo>
                  <a:pt x="2383495" y="1150220"/>
                </a:lnTo>
                <a:lnTo>
                  <a:pt x="2383495" y="1146727"/>
                </a:lnTo>
                <a:lnTo>
                  <a:pt x="2384448" y="1143234"/>
                </a:lnTo>
                <a:lnTo>
                  <a:pt x="2385083" y="1139740"/>
                </a:lnTo>
                <a:lnTo>
                  <a:pt x="2386987" y="1132754"/>
                </a:lnTo>
                <a:lnTo>
                  <a:pt x="2392701" y="1119099"/>
                </a:lnTo>
                <a:lnTo>
                  <a:pt x="2394605" y="1112112"/>
                </a:lnTo>
                <a:lnTo>
                  <a:pt x="2395240" y="1108619"/>
                </a:lnTo>
                <a:lnTo>
                  <a:pt x="2396192" y="1105126"/>
                </a:lnTo>
                <a:lnTo>
                  <a:pt x="2393970" y="1106714"/>
                </a:lnTo>
                <a:lnTo>
                  <a:pt x="2392701" y="1108301"/>
                </a:lnTo>
                <a:lnTo>
                  <a:pt x="2391113" y="1110524"/>
                </a:lnTo>
                <a:lnTo>
                  <a:pt x="2390161" y="1112430"/>
                </a:lnTo>
                <a:lnTo>
                  <a:pt x="2388892" y="1117193"/>
                </a:lnTo>
                <a:lnTo>
                  <a:pt x="2387622" y="1122274"/>
                </a:lnTo>
                <a:lnTo>
                  <a:pt x="2386670" y="1126720"/>
                </a:lnTo>
                <a:lnTo>
                  <a:pt x="2385717" y="1128943"/>
                </a:lnTo>
                <a:lnTo>
                  <a:pt x="2385083" y="1131166"/>
                </a:lnTo>
                <a:lnTo>
                  <a:pt x="2383495" y="1132754"/>
                </a:lnTo>
                <a:lnTo>
                  <a:pt x="2382226" y="1134659"/>
                </a:lnTo>
                <a:lnTo>
                  <a:pt x="2380639" y="1136247"/>
                </a:lnTo>
                <a:lnTo>
                  <a:pt x="2378099" y="1137517"/>
                </a:lnTo>
                <a:lnTo>
                  <a:pt x="2374925" y="1138788"/>
                </a:lnTo>
                <a:lnTo>
                  <a:pt x="2371751" y="1140376"/>
                </a:lnTo>
                <a:lnTo>
                  <a:pt x="2365720" y="1144186"/>
                </a:lnTo>
                <a:lnTo>
                  <a:pt x="2362546" y="1146092"/>
                </a:lnTo>
                <a:lnTo>
                  <a:pt x="2359372" y="1147362"/>
                </a:lnTo>
                <a:lnTo>
                  <a:pt x="2355880" y="1147997"/>
                </a:lnTo>
                <a:lnTo>
                  <a:pt x="2354293" y="1147997"/>
                </a:lnTo>
                <a:lnTo>
                  <a:pt x="2352706" y="1147997"/>
                </a:lnTo>
                <a:lnTo>
                  <a:pt x="2349214" y="1142281"/>
                </a:lnTo>
                <a:lnTo>
                  <a:pt x="2346040" y="1135930"/>
                </a:lnTo>
                <a:lnTo>
                  <a:pt x="2340644" y="1123544"/>
                </a:lnTo>
                <a:lnTo>
                  <a:pt x="2337470" y="1117193"/>
                </a:lnTo>
                <a:lnTo>
                  <a:pt x="2334296" y="1111160"/>
                </a:lnTo>
                <a:lnTo>
                  <a:pt x="2330804" y="1105126"/>
                </a:lnTo>
                <a:lnTo>
                  <a:pt x="2326678" y="1099409"/>
                </a:lnTo>
                <a:lnTo>
                  <a:pt x="2324773" y="1096234"/>
                </a:lnTo>
                <a:lnTo>
                  <a:pt x="2322234" y="1093376"/>
                </a:lnTo>
                <a:lnTo>
                  <a:pt x="2317155" y="1087977"/>
                </a:lnTo>
                <a:lnTo>
                  <a:pt x="2311124" y="1082896"/>
                </a:lnTo>
                <a:lnTo>
                  <a:pt x="2305410" y="1078133"/>
                </a:lnTo>
                <a:lnTo>
                  <a:pt x="2293349" y="1068923"/>
                </a:lnTo>
                <a:lnTo>
                  <a:pt x="2287318" y="1063842"/>
                </a:lnTo>
                <a:lnTo>
                  <a:pt x="2281922" y="1058762"/>
                </a:lnTo>
                <a:lnTo>
                  <a:pt x="2274938" y="1051457"/>
                </a:lnTo>
                <a:lnTo>
                  <a:pt x="2267638" y="1044153"/>
                </a:lnTo>
                <a:lnTo>
                  <a:pt x="2264146" y="1040660"/>
                </a:lnTo>
                <a:lnTo>
                  <a:pt x="2260337" y="1037167"/>
                </a:lnTo>
                <a:lnTo>
                  <a:pt x="2256211" y="1034309"/>
                </a:lnTo>
                <a:lnTo>
                  <a:pt x="2252084" y="1031451"/>
                </a:lnTo>
                <a:lnTo>
                  <a:pt x="2243831" y="1026370"/>
                </a:lnTo>
                <a:lnTo>
                  <a:pt x="2235578" y="1020654"/>
                </a:lnTo>
                <a:lnTo>
                  <a:pt x="2227326" y="1014937"/>
                </a:lnTo>
                <a:lnTo>
                  <a:pt x="2219073" y="1009539"/>
                </a:lnTo>
                <a:lnTo>
                  <a:pt x="2210820" y="1004458"/>
                </a:lnTo>
                <a:lnTo>
                  <a:pt x="2206376" y="1002553"/>
                </a:lnTo>
                <a:lnTo>
                  <a:pt x="2201932" y="1000330"/>
                </a:lnTo>
                <a:lnTo>
                  <a:pt x="2197171" y="998742"/>
                </a:lnTo>
                <a:lnTo>
                  <a:pt x="2192410" y="997154"/>
                </a:lnTo>
                <a:lnTo>
                  <a:pt x="2187648" y="995884"/>
                </a:lnTo>
                <a:lnTo>
                  <a:pt x="2182887" y="995248"/>
                </a:lnTo>
                <a:lnTo>
                  <a:pt x="2171777" y="993343"/>
                </a:lnTo>
                <a:lnTo>
                  <a:pt x="2160668" y="991438"/>
                </a:lnTo>
                <a:lnTo>
                  <a:pt x="2138766" y="987309"/>
                </a:lnTo>
                <a:lnTo>
                  <a:pt x="2127656" y="985404"/>
                </a:lnTo>
                <a:lnTo>
                  <a:pt x="2116546" y="984134"/>
                </a:lnTo>
                <a:lnTo>
                  <a:pt x="2105119" y="983181"/>
                </a:lnTo>
                <a:lnTo>
                  <a:pt x="2099723" y="983181"/>
                </a:lnTo>
                <a:lnTo>
                  <a:pt x="2093692" y="983181"/>
                </a:lnTo>
                <a:lnTo>
                  <a:pt x="2088931" y="983181"/>
                </a:lnTo>
                <a:lnTo>
                  <a:pt x="2084487" y="983498"/>
                </a:lnTo>
                <a:lnTo>
                  <a:pt x="2079726" y="983816"/>
                </a:lnTo>
                <a:lnTo>
                  <a:pt x="2074965" y="984451"/>
                </a:lnTo>
                <a:lnTo>
                  <a:pt x="2065442" y="986674"/>
                </a:lnTo>
                <a:lnTo>
                  <a:pt x="2056237" y="988897"/>
                </a:lnTo>
                <a:lnTo>
                  <a:pt x="2047349" y="992073"/>
                </a:lnTo>
                <a:lnTo>
                  <a:pt x="2038144" y="995566"/>
                </a:lnTo>
                <a:lnTo>
                  <a:pt x="2020686" y="1002870"/>
                </a:lnTo>
                <a:lnTo>
                  <a:pt x="2017512" y="1015255"/>
                </a:lnTo>
                <a:lnTo>
                  <a:pt x="2015290" y="1027958"/>
                </a:lnTo>
                <a:lnTo>
                  <a:pt x="2014020" y="1034309"/>
                </a:lnTo>
                <a:lnTo>
                  <a:pt x="2013386" y="1040343"/>
                </a:lnTo>
                <a:lnTo>
                  <a:pt x="2013068" y="1047011"/>
                </a:lnTo>
                <a:lnTo>
                  <a:pt x="2013386" y="1053045"/>
                </a:lnTo>
                <a:lnTo>
                  <a:pt x="2016560" y="1062255"/>
                </a:lnTo>
                <a:lnTo>
                  <a:pt x="2020051" y="1071146"/>
                </a:lnTo>
                <a:lnTo>
                  <a:pt x="2023543" y="1079721"/>
                </a:lnTo>
                <a:lnTo>
                  <a:pt x="2027669" y="1088295"/>
                </a:lnTo>
                <a:lnTo>
                  <a:pt x="2031478" y="1096551"/>
                </a:lnTo>
                <a:lnTo>
                  <a:pt x="2035922" y="1104808"/>
                </a:lnTo>
                <a:lnTo>
                  <a:pt x="2040366" y="1113065"/>
                </a:lnTo>
                <a:lnTo>
                  <a:pt x="2044810" y="1121639"/>
                </a:lnTo>
                <a:lnTo>
                  <a:pt x="2054967" y="1137835"/>
                </a:lnTo>
                <a:lnTo>
                  <a:pt x="2065125" y="1153395"/>
                </a:lnTo>
                <a:lnTo>
                  <a:pt x="2075917" y="1168639"/>
                </a:lnTo>
                <a:lnTo>
                  <a:pt x="2087027" y="1183882"/>
                </a:lnTo>
                <a:lnTo>
                  <a:pt x="2133687" y="1235328"/>
                </a:lnTo>
                <a:lnTo>
                  <a:pt x="2181300" y="1286138"/>
                </a:lnTo>
                <a:lnTo>
                  <a:pt x="2228913" y="1336630"/>
                </a:lnTo>
                <a:lnTo>
                  <a:pt x="2277478" y="1386488"/>
                </a:lnTo>
                <a:lnTo>
                  <a:pt x="2286365" y="1397920"/>
                </a:lnTo>
                <a:lnTo>
                  <a:pt x="2295571" y="1409035"/>
                </a:lnTo>
                <a:lnTo>
                  <a:pt x="2300332" y="1414434"/>
                </a:lnTo>
                <a:lnTo>
                  <a:pt x="2305728" y="1419833"/>
                </a:lnTo>
                <a:lnTo>
                  <a:pt x="2310807" y="1424596"/>
                </a:lnTo>
                <a:lnTo>
                  <a:pt x="2316203" y="1429359"/>
                </a:lnTo>
                <a:lnTo>
                  <a:pt x="2326995" y="1426184"/>
                </a:lnTo>
                <a:lnTo>
                  <a:pt x="2337470" y="1422373"/>
                </a:lnTo>
                <a:lnTo>
                  <a:pt x="2347627" y="1418562"/>
                </a:lnTo>
                <a:lnTo>
                  <a:pt x="2358102" y="1414116"/>
                </a:lnTo>
                <a:lnTo>
                  <a:pt x="2378417" y="1405225"/>
                </a:lnTo>
                <a:lnTo>
                  <a:pt x="2398414" y="1396015"/>
                </a:lnTo>
                <a:lnTo>
                  <a:pt x="2404128" y="1392839"/>
                </a:lnTo>
                <a:lnTo>
                  <a:pt x="2409524" y="1389664"/>
                </a:lnTo>
                <a:lnTo>
                  <a:pt x="2414602" y="1386170"/>
                </a:lnTo>
                <a:lnTo>
                  <a:pt x="2419364" y="1382360"/>
                </a:lnTo>
                <a:lnTo>
                  <a:pt x="2424442" y="1378549"/>
                </a:lnTo>
                <a:lnTo>
                  <a:pt x="2428886" y="1374421"/>
                </a:lnTo>
                <a:lnTo>
                  <a:pt x="2433330" y="1369975"/>
                </a:lnTo>
                <a:lnTo>
                  <a:pt x="2437457" y="1365529"/>
                </a:lnTo>
                <a:lnTo>
                  <a:pt x="2445709" y="1356320"/>
                </a:lnTo>
                <a:lnTo>
                  <a:pt x="2453327" y="1346475"/>
                </a:lnTo>
                <a:lnTo>
                  <a:pt x="2468564" y="1326786"/>
                </a:lnTo>
                <a:lnTo>
                  <a:pt x="2474912" y="1319165"/>
                </a:lnTo>
                <a:lnTo>
                  <a:pt x="2481260" y="1311225"/>
                </a:lnTo>
                <a:lnTo>
                  <a:pt x="2486974" y="1302651"/>
                </a:lnTo>
                <a:lnTo>
                  <a:pt x="2492370" y="1294394"/>
                </a:lnTo>
                <a:lnTo>
                  <a:pt x="2497131" y="1285503"/>
                </a:lnTo>
                <a:lnTo>
                  <a:pt x="2501258" y="1275976"/>
                </a:lnTo>
                <a:lnTo>
                  <a:pt x="2505384" y="1266766"/>
                </a:lnTo>
                <a:lnTo>
                  <a:pt x="2508558" y="1257557"/>
                </a:lnTo>
                <a:lnTo>
                  <a:pt x="2511732" y="1247712"/>
                </a:lnTo>
                <a:lnTo>
                  <a:pt x="2513954" y="1237868"/>
                </a:lnTo>
                <a:lnTo>
                  <a:pt x="2516176" y="1228023"/>
                </a:lnTo>
                <a:lnTo>
                  <a:pt x="2517446" y="1218179"/>
                </a:lnTo>
                <a:lnTo>
                  <a:pt x="2518398" y="1208017"/>
                </a:lnTo>
                <a:lnTo>
                  <a:pt x="2518716" y="1197855"/>
                </a:lnTo>
                <a:lnTo>
                  <a:pt x="2518716" y="1187693"/>
                </a:lnTo>
                <a:lnTo>
                  <a:pt x="2518081" y="1177848"/>
                </a:lnTo>
                <a:lnTo>
                  <a:pt x="2518398" y="1172767"/>
                </a:lnTo>
                <a:lnTo>
                  <a:pt x="2518081" y="1167686"/>
                </a:lnTo>
                <a:lnTo>
                  <a:pt x="2517763" y="1162923"/>
                </a:lnTo>
                <a:lnTo>
                  <a:pt x="2517446" y="1158159"/>
                </a:lnTo>
                <a:lnTo>
                  <a:pt x="2515859" y="1148315"/>
                </a:lnTo>
                <a:lnTo>
                  <a:pt x="2513954" y="1138788"/>
                </a:lnTo>
                <a:lnTo>
                  <a:pt x="2512367" y="1128943"/>
                </a:lnTo>
                <a:lnTo>
                  <a:pt x="2510780" y="1119099"/>
                </a:lnTo>
                <a:lnTo>
                  <a:pt x="2510463" y="1114335"/>
                </a:lnTo>
                <a:lnTo>
                  <a:pt x="2510463" y="1109254"/>
                </a:lnTo>
                <a:lnTo>
                  <a:pt x="2510780" y="1104491"/>
                </a:lnTo>
                <a:lnTo>
                  <a:pt x="2511415" y="1099409"/>
                </a:lnTo>
                <a:lnTo>
                  <a:pt x="2509828" y="1093058"/>
                </a:lnTo>
                <a:lnTo>
                  <a:pt x="2507923" y="1086707"/>
                </a:lnTo>
                <a:lnTo>
                  <a:pt x="2505067" y="1080356"/>
                </a:lnTo>
                <a:lnTo>
                  <a:pt x="2502210" y="1074639"/>
                </a:lnTo>
                <a:lnTo>
                  <a:pt x="2496496" y="1062572"/>
                </a:lnTo>
                <a:lnTo>
                  <a:pt x="2490465" y="1050505"/>
                </a:lnTo>
                <a:lnTo>
                  <a:pt x="2486656" y="1042566"/>
                </a:lnTo>
                <a:lnTo>
                  <a:pt x="2482847" y="1034944"/>
                </a:lnTo>
                <a:lnTo>
                  <a:pt x="2478404" y="1027323"/>
                </a:lnTo>
                <a:lnTo>
                  <a:pt x="2474277" y="1020018"/>
                </a:lnTo>
                <a:lnTo>
                  <a:pt x="2469516" y="1012714"/>
                </a:lnTo>
                <a:lnTo>
                  <a:pt x="2464755" y="1005411"/>
                </a:lnTo>
                <a:lnTo>
                  <a:pt x="2459676" y="998742"/>
                </a:lnTo>
                <a:lnTo>
                  <a:pt x="2454280" y="991755"/>
                </a:lnTo>
                <a:lnTo>
                  <a:pt x="2448884" y="985086"/>
                </a:lnTo>
                <a:lnTo>
                  <a:pt x="2442853" y="979053"/>
                </a:lnTo>
                <a:lnTo>
                  <a:pt x="2436822" y="972701"/>
                </a:lnTo>
                <a:lnTo>
                  <a:pt x="2430473" y="966350"/>
                </a:lnTo>
                <a:lnTo>
                  <a:pt x="2424442" y="960951"/>
                </a:lnTo>
                <a:lnTo>
                  <a:pt x="2417777" y="955553"/>
                </a:lnTo>
                <a:lnTo>
                  <a:pt x="2410793" y="949837"/>
                </a:lnTo>
                <a:lnTo>
                  <a:pt x="2403493" y="945073"/>
                </a:lnTo>
                <a:lnTo>
                  <a:pt x="2387622" y="934276"/>
                </a:lnTo>
                <a:lnTo>
                  <a:pt x="2371434" y="924749"/>
                </a:lnTo>
                <a:lnTo>
                  <a:pt x="2354610" y="915540"/>
                </a:lnTo>
                <a:lnTo>
                  <a:pt x="2346040" y="911411"/>
                </a:lnTo>
                <a:lnTo>
                  <a:pt x="2337787" y="907283"/>
                </a:lnTo>
                <a:lnTo>
                  <a:pt x="2328899" y="903472"/>
                </a:lnTo>
                <a:lnTo>
                  <a:pt x="2320012" y="899661"/>
                </a:lnTo>
                <a:lnTo>
                  <a:pt x="2311124" y="896168"/>
                </a:lnTo>
                <a:lnTo>
                  <a:pt x="2302236" y="892675"/>
                </a:lnTo>
                <a:lnTo>
                  <a:pt x="2293349" y="889499"/>
                </a:lnTo>
                <a:lnTo>
                  <a:pt x="2283826" y="886641"/>
                </a:lnTo>
                <a:lnTo>
                  <a:pt x="2274938" y="884418"/>
                </a:lnTo>
                <a:lnTo>
                  <a:pt x="2265733" y="881878"/>
                </a:lnTo>
                <a:lnTo>
                  <a:pt x="2237800" y="873621"/>
                </a:lnTo>
                <a:lnTo>
                  <a:pt x="2223517" y="869493"/>
                </a:lnTo>
                <a:lnTo>
                  <a:pt x="2209233" y="866000"/>
                </a:lnTo>
                <a:lnTo>
                  <a:pt x="2194949" y="862824"/>
                </a:lnTo>
                <a:lnTo>
                  <a:pt x="2187966" y="861871"/>
                </a:lnTo>
                <a:lnTo>
                  <a:pt x="2180665" y="860919"/>
                </a:lnTo>
                <a:lnTo>
                  <a:pt x="2173364" y="860283"/>
                </a:lnTo>
                <a:lnTo>
                  <a:pt x="2166064" y="859966"/>
                </a:lnTo>
                <a:lnTo>
                  <a:pt x="2158763" y="860283"/>
                </a:lnTo>
                <a:lnTo>
                  <a:pt x="2151463" y="860601"/>
                </a:lnTo>
                <a:lnTo>
                  <a:pt x="2139718" y="861236"/>
                </a:lnTo>
                <a:lnTo>
                  <a:pt x="2127656" y="861554"/>
                </a:lnTo>
                <a:lnTo>
                  <a:pt x="2115912" y="860919"/>
                </a:lnTo>
                <a:lnTo>
                  <a:pt x="2109563" y="860283"/>
                </a:lnTo>
                <a:lnTo>
                  <a:pt x="2103850" y="859648"/>
                </a:lnTo>
                <a:lnTo>
                  <a:pt x="2105754" y="857108"/>
                </a:lnTo>
                <a:lnTo>
                  <a:pt x="2108294" y="854885"/>
                </a:lnTo>
                <a:lnTo>
                  <a:pt x="2110833" y="853614"/>
                </a:lnTo>
                <a:lnTo>
                  <a:pt x="2113372" y="852662"/>
                </a:lnTo>
                <a:lnTo>
                  <a:pt x="2121625" y="850121"/>
                </a:lnTo>
                <a:lnTo>
                  <a:pt x="2130513" y="848534"/>
                </a:lnTo>
                <a:lnTo>
                  <a:pt x="2138766" y="846946"/>
                </a:lnTo>
                <a:lnTo>
                  <a:pt x="2147336" y="845675"/>
                </a:lnTo>
                <a:lnTo>
                  <a:pt x="2155906" y="845040"/>
                </a:lnTo>
                <a:lnTo>
                  <a:pt x="2164477" y="844405"/>
                </a:lnTo>
                <a:lnTo>
                  <a:pt x="2173047" y="844405"/>
                </a:lnTo>
                <a:lnTo>
                  <a:pt x="2181935" y="844405"/>
                </a:lnTo>
                <a:lnTo>
                  <a:pt x="2190505" y="845040"/>
                </a:lnTo>
                <a:lnTo>
                  <a:pt x="2199075" y="845675"/>
                </a:lnTo>
                <a:lnTo>
                  <a:pt x="2207646" y="846946"/>
                </a:lnTo>
                <a:lnTo>
                  <a:pt x="2215898" y="848851"/>
                </a:lnTo>
                <a:lnTo>
                  <a:pt x="2224469" y="850439"/>
                </a:lnTo>
                <a:lnTo>
                  <a:pt x="2232722" y="852979"/>
                </a:lnTo>
                <a:lnTo>
                  <a:pt x="2240657" y="855838"/>
                </a:lnTo>
                <a:lnTo>
                  <a:pt x="2248910" y="858378"/>
                </a:lnTo>
                <a:lnTo>
                  <a:pt x="2252402" y="860601"/>
                </a:lnTo>
                <a:lnTo>
                  <a:pt x="2256211" y="862506"/>
                </a:lnTo>
                <a:lnTo>
                  <a:pt x="2263511" y="865682"/>
                </a:lnTo>
                <a:lnTo>
                  <a:pt x="2271129" y="868223"/>
                </a:lnTo>
                <a:lnTo>
                  <a:pt x="2279065" y="870128"/>
                </a:lnTo>
                <a:lnTo>
                  <a:pt x="2294936" y="873621"/>
                </a:lnTo>
                <a:lnTo>
                  <a:pt x="2302554" y="875844"/>
                </a:lnTo>
                <a:lnTo>
                  <a:pt x="2310489" y="878385"/>
                </a:lnTo>
                <a:lnTo>
                  <a:pt x="2327312" y="884736"/>
                </a:lnTo>
                <a:lnTo>
                  <a:pt x="2344136" y="891722"/>
                </a:lnTo>
                <a:lnTo>
                  <a:pt x="2360959" y="899344"/>
                </a:lnTo>
                <a:lnTo>
                  <a:pt x="2377147" y="907601"/>
                </a:lnTo>
                <a:lnTo>
                  <a:pt x="2393018" y="916492"/>
                </a:lnTo>
                <a:lnTo>
                  <a:pt x="2408571" y="926019"/>
                </a:lnTo>
                <a:lnTo>
                  <a:pt x="2423490" y="936499"/>
                </a:lnTo>
                <a:lnTo>
                  <a:pt x="2438091" y="947296"/>
                </a:lnTo>
                <a:lnTo>
                  <a:pt x="2446344" y="953648"/>
                </a:lnTo>
                <a:lnTo>
                  <a:pt x="2454280" y="960634"/>
                </a:lnTo>
                <a:lnTo>
                  <a:pt x="2461898" y="968255"/>
                </a:lnTo>
                <a:lnTo>
                  <a:pt x="2468881" y="975877"/>
                </a:lnTo>
                <a:lnTo>
                  <a:pt x="2475864" y="984134"/>
                </a:lnTo>
                <a:lnTo>
                  <a:pt x="2482213" y="992390"/>
                </a:lnTo>
                <a:lnTo>
                  <a:pt x="2494592" y="1009221"/>
                </a:lnTo>
                <a:lnTo>
                  <a:pt x="2500623" y="1018431"/>
                </a:lnTo>
                <a:lnTo>
                  <a:pt x="2505702" y="1027640"/>
                </a:lnTo>
                <a:lnTo>
                  <a:pt x="2510463" y="1036850"/>
                </a:lnTo>
                <a:lnTo>
                  <a:pt x="2515224" y="1046694"/>
                </a:lnTo>
                <a:lnTo>
                  <a:pt x="2523794" y="1066384"/>
                </a:lnTo>
                <a:lnTo>
                  <a:pt x="2528238" y="1075910"/>
                </a:lnTo>
                <a:lnTo>
                  <a:pt x="2532682" y="1085437"/>
                </a:lnTo>
                <a:lnTo>
                  <a:pt x="2541252" y="1104491"/>
                </a:lnTo>
                <a:lnTo>
                  <a:pt x="2549505" y="1123862"/>
                </a:lnTo>
                <a:lnTo>
                  <a:pt x="2553314" y="1133707"/>
                </a:lnTo>
                <a:lnTo>
                  <a:pt x="2556806" y="1143551"/>
                </a:lnTo>
                <a:lnTo>
                  <a:pt x="2559663" y="1153713"/>
                </a:lnTo>
                <a:lnTo>
                  <a:pt x="2562202" y="1163875"/>
                </a:lnTo>
                <a:lnTo>
                  <a:pt x="2565376" y="1174037"/>
                </a:lnTo>
                <a:lnTo>
                  <a:pt x="2569185" y="1183564"/>
                </a:lnTo>
                <a:lnTo>
                  <a:pt x="2577121" y="1203253"/>
                </a:lnTo>
                <a:lnTo>
                  <a:pt x="2580930" y="1213415"/>
                </a:lnTo>
                <a:lnTo>
                  <a:pt x="2584739" y="1222942"/>
                </a:lnTo>
                <a:lnTo>
                  <a:pt x="2588230" y="1233422"/>
                </a:lnTo>
                <a:lnTo>
                  <a:pt x="2591087" y="1243266"/>
                </a:lnTo>
                <a:lnTo>
                  <a:pt x="2595531" y="1237233"/>
                </a:lnTo>
                <a:lnTo>
                  <a:pt x="2599975" y="1230881"/>
                </a:lnTo>
                <a:lnTo>
                  <a:pt x="2608228" y="1218179"/>
                </a:lnTo>
                <a:lnTo>
                  <a:pt x="2616163" y="1205476"/>
                </a:lnTo>
                <a:lnTo>
                  <a:pt x="2620607" y="1199125"/>
                </a:lnTo>
                <a:lnTo>
                  <a:pt x="2625051" y="1193091"/>
                </a:lnTo>
                <a:lnTo>
                  <a:pt x="2628225" y="1189598"/>
                </a:lnTo>
                <a:lnTo>
                  <a:pt x="2631082" y="1186105"/>
                </a:lnTo>
                <a:lnTo>
                  <a:pt x="2633304" y="1182294"/>
                </a:lnTo>
                <a:lnTo>
                  <a:pt x="2635526" y="1178483"/>
                </a:lnTo>
                <a:lnTo>
                  <a:pt x="2637430" y="1174355"/>
                </a:lnTo>
                <a:lnTo>
                  <a:pt x="2639335" y="1170227"/>
                </a:lnTo>
                <a:lnTo>
                  <a:pt x="2642509" y="1161970"/>
                </a:lnTo>
                <a:lnTo>
                  <a:pt x="2645048" y="1152760"/>
                </a:lnTo>
                <a:lnTo>
                  <a:pt x="2647588" y="1144186"/>
                </a:lnTo>
                <a:lnTo>
                  <a:pt x="2650444" y="1135612"/>
                </a:lnTo>
                <a:lnTo>
                  <a:pt x="2653619" y="1127355"/>
                </a:lnTo>
                <a:lnTo>
                  <a:pt x="2659332" y="1114335"/>
                </a:lnTo>
                <a:lnTo>
                  <a:pt x="2661554" y="1107031"/>
                </a:lnTo>
                <a:lnTo>
                  <a:pt x="2663776" y="1100045"/>
                </a:lnTo>
                <a:lnTo>
                  <a:pt x="2664411" y="1096551"/>
                </a:lnTo>
                <a:lnTo>
                  <a:pt x="2664728" y="1092741"/>
                </a:lnTo>
                <a:lnTo>
                  <a:pt x="2664728" y="1089248"/>
                </a:lnTo>
                <a:lnTo>
                  <a:pt x="2664728" y="1086072"/>
                </a:lnTo>
                <a:lnTo>
                  <a:pt x="2664093" y="1082579"/>
                </a:lnTo>
                <a:lnTo>
                  <a:pt x="2663141" y="1079085"/>
                </a:lnTo>
                <a:lnTo>
                  <a:pt x="2661554" y="1075592"/>
                </a:lnTo>
                <a:lnTo>
                  <a:pt x="2659967" y="1072099"/>
                </a:lnTo>
                <a:lnTo>
                  <a:pt x="2656793" y="1078450"/>
                </a:lnTo>
                <a:lnTo>
                  <a:pt x="2654253" y="1084484"/>
                </a:lnTo>
                <a:lnTo>
                  <a:pt x="2652031" y="1090836"/>
                </a:lnTo>
                <a:lnTo>
                  <a:pt x="2649810" y="1097186"/>
                </a:lnTo>
                <a:lnTo>
                  <a:pt x="2646318" y="1110524"/>
                </a:lnTo>
                <a:lnTo>
                  <a:pt x="2643144" y="1123544"/>
                </a:lnTo>
                <a:lnTo>
                  <a:pt x="2639970" y="1136882"/>
                </a:lnTo>
                <a:lnTo>
                  <a:pt x="2636161" y="1149902"/>
                </a:lnTo>
                <a:lnTo>
                  <a:pt x="2633939" y="1156254"/>
                </a:lnTo>
                <a:lnTo>
                  <a:pt x="2631717" y="1162605"/>
                </a:lnTo>
                <a:lnTo>
                  <a:pt x="2628860" y="1168639"/>
                </a:lnTo>
                <a:lnTo>
                  <a:pt x="2625686" y="1174990"/>
                </a:lnTo>
                <a:lnTo>
                  <a:pt x="2619655" y="1172449"/>
                </a:lnTo>
                <a:lnTo>
                  <a:pt x="2613306" y="1169909"/>
                </a:lnTo>
                <a:lnTo>
                  <a:pt x="2620607" y="1142598"/>
                </a:lnTo>
                <a:lnTo>
                  <a:pt x="2627590" y="1114970"/>
                </a:lnTo>
                <a:lnTo>
                  <a:pt x="2635208" y="1087660"/>
                </a:lnTo>
                <a:lnTo>
                  <a:pt x="2639017" y="1074322"/>
                </a:lnTo>
                <a:lnTo>
                  <a:pt x="2643461" y="1060667"/>
                </a:lnTo>
                <a:lnTo>
                  <a:pt x="2644096" y="1059079"/>
                </a:lnTo>
                <a:lnTo>
                  <a:pt x="2644413" y="1057491"/>
                </a:lnTo>
                <a:lnTo>
                  <a:pt x="2644413" y="1056221"/>
                </a:lnTo>
                <a:lnTo>
                  <a:pt x="2644413" y="1054951"/>
                </a:lnTo>
                <a:lnTo>
                  <a:pt x="2643779" y="1052410"/>
                </a:lnTo>
                <a:lnTo>
                  <a:pt x="2642509" y="1050187"/>
                </a:lnTo>
                <a:lnTo>
                  <a:pt x="2640604" y="1047647"/>
                </a:lnTo>
                <a:lnTo>
                  <a:pt x="2638700" y="1045424"/>
                </a:lnTo>
                <a:lnTo>
                  <a:pt x="2636795" y="1043201"/>
                </a:lnTo>
                <a:lnTo>
                  <a:pt x="2635208" y="1040660"/>
                </a:lnTo>
                <a:lnTo>
                  <a:pt x="2632352" y="1047647"/>
                </a:lnTo>
                <a:lnTo>
                  <a:pt x="2629812" y="1054951"/>
                </a:lnTo>
                <a:lnTo>
                  <a:pt x="2625368" y="1068923"/>
                </a:lnTo>
                <a:lnTo>
                  <a:pt x="2623146" y="1076227"/>
                </a:lnTo>
                <a:lnTo>
                  <a:pt x="2619972" y="1083214"/>
                </a:lnTo>
                <a:lnTo>
                  <a:pt x="2616798" y="1090201"/>
                </a:lnTo>
                <a:lnTo>
                  <a:pt x="2612989" y="1096234"/>
                </a:lnTo>
                <a:lnTo>
                  <a:pt x="2608545" y="1096869"/>
                </a:lnTo>
                <a:lnTo>
                  <a:pt x="2604419" y="1096869"/>
                </a:lnTo>
                <a:lnTo>
                  <a:pt x="2599975" y="1096551"/>
                </a:lnTo>
                <a:lnTo>
                  <a:pt x="2595848" y="1095916"/>
                </a:lnTo>
                <a:lnTo>
                  <a:pt x="2599657" y="1087660"/>
                </a:lnTo>
                <a:lnTo>
                  <a:pt x="2603149" y="1079085"/>
                </a:lnTo>
                <a:lnTo>
                  <a:pt x="2609497" y="1061302"/>
                </a:lnTo>
                <a:lnTo>
                  <a:pt x="2615528" y="1043518"/>
                </a:lnTo>
                <a:lnTo>
                  <a:pt x="2620607" y="1025735"/>
                </a:lnTo>
                <a:lnTo>
                  <a:pt x="2616798" y="1014937"/>
                </a:lnTo>
                <a:lnTo>
                  <a:pt x="2614576" y="1019066"/>
                </a:lnTo>
                <a:lnTo>
                  <a:pt x="2612354" y="1023194"/>
                </a:lnTo>
                <a:lnTo>
                  <a:pt x="2608228" y="1031768"/>
                </a:lnTo>
                <a:lnTo>
                  <a:pt x="2604101" y="1040343"/>
                </a:lnTo>
                <a:lnTo>
                  <a:pt x="2599975" y="1048599"/>
                </a:lnTo>
                <a:lnTo>
                  <a:pt x="2598705" y="1050822"/>
                </a:lnTo>
                <a:lnTo>
                  <a:pt x="2596801" y="1051775"/>
                </a:lnTo>
                <a:lnTo>
                  <a:pt x="2594896" y="1052410"/>
                </a:lnTo>
                <a:lnTo>
                  <a:pt x="2592674" y="1053045"/>
                </a:lnTo>
                <a:lnTo>
                  <a:pt x="2588230" y="1053363"/>
                </a:lnTo>
                <a:lnTo>
                  <a:pt x="2585691" y="1053363"/>
                </a:lnTo>
                <a:lnTo>
                  <a:pt x="2583786" y="1053680"/>
                </a:lnTo>
                <a:lnTo>
                  <a:pt x="2584421" y="1046694"/>
                </a:lnTo>
                <a:lnTo>
                  <a:pt x="2585691" y="1039707"/>
                </a:lnTo>
                <a:lnTo>
                  <a:pt x="2587913" y="1032404"/>
                </a:lnTo>
                <a:lnTo>
                  <a:pt x="2590135" y="1025417"/>
                </a:lnTo>
                <a:lnTo>
                  <a:pt x="2592992" y="1019066"/>
                </a:lnTo>
                <a:lnTo>
                  <a:pt x="2596483" y="1012397"/>
                </a:lnTo>
                <a:lnTo>
                  <a:pt x="2600292" y="1006046"/>
                </a:lnTo>
                <a:lnTo>
                  <a:pt x="2604736" y="1000330"/>
                </a:lnTo>
                <a:lnTo>
                  <a:pt x="2598705" y="992073"/>
                </a:lnTo>
                <a:lnTo>
                  <a:pt x="2592357" y="983816"/>
                </a:lnTo>
                <a:lnTo>
                  <a:pt x="2579977" y="967620"/>
                </a:lnTo>
                <a:lnTo>
                  <a:pt x="2575216" y="974924"/>
                </a:lnTo>
                <a:lnTo>
                  <a:pt x="2571090" y="981911"/>
                </a:lnTo>
                <a:lnTo>
                  <a:pt x="2566963" y="989532"/>
                </a:lnTo>
                <a:lnTo>
                  <a:pt x="2563154" y="997154"/>
                </a:lnTo>
                <a:lnTo>
                  <a:pt x="2551410" y="995884"/>
                </a:lnTo>
                <a:lnTo>
                  <a:pt x="2552679" y="990167"/>
                </a:lnTo>
                <a:lnTo>
                  <a:pt x="2554267" y="984769"/>
                </a:lnTo>
                <a:lnTo>
                  <a:pt x="2556806" y="979688"/>
                </a:lnTo>
                <a:lnTo>
                  <a:pt x="2559345" y="974289"/>
                </a:lnTo>
                <a:lnTo>
                  <a:pt x="2561885" y="969208"/>
                </a:lnTo>
                <a:lnTo>
                  <a:pt x="2565059" y="964445"/>
                </a:lnTo>
                <a:lnTo>
                  <a:pt x="2568550" y="959999"/>
                </a:lnTo>
                <a:lnTo>
                  <a:pt x="2572359" y="955870"/>
                </a:lnTo>
                <a:lnTo>
                  <a:pt x="2556488" y="934593"/>
                </a:lnTo>
                <a:lnTo>
                  <a:pt x="2548870" y="924432"/>
                </a:lnTo>
                <a:lnTo>
                  <a:pt x="2541252" y="913634"/>
                </a:lnTo>
                <a:lnTo>
                  <a:pt x="2539348" y="917445"/>
                </a:lnTo>
                <a:lnTo>
                  <a:pt x="2537126" y="921573"/>
                </a:lnTo>
                <a:lnTo>
                  <a:pt x="2535221" y="925702"/>
                </a:lnTo>
                <a:lnTo>
                  <a:pt x="2533000" y="929512"/>
                </a:lnTo>
                <a:lnTo>
                  <a:pt x="2530460" y="933323"/>
                </a:lnTo>
                <a:lnTo>
                  <a:pt x="2529191" y="935229"/>
                </a:lnTo>
                <a:lnTo>
                  <a:pt x="2527603" y="936499"/>
                </a:lnTo>
                <a:lnTo>
                  <a:pt x="2526016" y="937769"/>
                </a:lnTo>
                <a:lnTo>
                  <a:pt x="2524112" y="939039"/>
                </a:lnTo>
                <a:lnTo>
                  <a:pt x="2521890" y="939992"/>
                </a:lnTo>
                <a:lnTo>
                  <a:pt x="2519985" y="940627"/>
                </a:lnTo>
                <a:lnTo>
                  <a:pt x="2518081" y="939675"/>
                </a:lnTo>
                <a:lnTo>
                  <a:pt x="2517129" y="938087"/>
                </a:lnTo>
                <a:lnTo>
                  <a:pt x="2516494" y="937134"/>
                </a:lnTo>
                <a:lnTo>
                  <a:pt x="2515859" y="935864"/>
                </a:lnTo>
                <a:lnTo>
                  <a:pt x="2515542" y="934276"/>
                </a:lnTo>
                <a:lnTo>
                  <a:pt x="2515542" y="932688"/>
                </a:lnTo>
                <a:lnTo>
                  <a:pt x="2516176" y="929830"/>
                </a:lnTo>
                <a:lnTo>
                  <a:pt x="2517129" y="926654"/>
                </a:lnTo>
                <a:lnTo>
                  <a:pt x="2518398" y="923796"/>
                </a:lnTo>
                <a:lnTo>
                  <a:pt x="2521572" y="918080"/>
                </a:lnTo>
                <a:lnTo>
                  <a:pt x="2522525" y="915857"/>
                </a:lnTo>
                <a:lnTo>
                  <a:pt x="2524429" y="914269"/>
                </a:lnTo>
                <a:lnTo>
                  <a:pt x="2526334" y="912999"/>
                </a:lnTo>
                <a:lnTo>
                  <a:pt x="2528556" y="912046"/>
                </a:lnTo>
                <a:lnTo>
                  <a:pt x="2533317" y="910459"/>
                </a:lnTo>
                <a:lnTo>
                  <a:pt x="2535856" y="909824"/>
                </a:lnTo>
                <a:lnTo>
                  <a:pt x="2537761" y="909188"/>
                </a:lnTo>
                <a:lnTo>
                  <a:pt x="2533634" y="902837"/>
                </a:lnTo>
                <a:lnTo>
                  <a:pt x="2529191" y="896803"/>
                </a:lnTo>
                <a:lnTo>
                  <a:pt x="2524429" y="890452"/>
                </a:lnTo>
                <a:lnTo>
                  <a:pt x="2519668" y="884736"/>
                </a:lnTo>
                <a:lnTo>
                  <a:pt x="2509511" y="873304"/>
                </a:lnTo>
                <a:lnTo>
                  <a:pt x="2498718" y="862189"/>
                </a:lnTo>
                <a:lnTo>
                  <a:pt x="2488244" y="851709"/>
                </a:lnTo>
                <a:lnTo>
                  <a:pt x="2477134" y="841230"/>
                </a:lnTo>
                <a:lnTo>
                  <a:pt x="2454597" y="820270"/>
                </a:lnTo>
                <a:lnTo>
                  <a:pt x="2447297" y="813284"/>
                </a:lnTo>
                <a:lnTo>
                  <a:pt x="2439996" y="806297"/>
                </a:lnTo>
                <a:lnTo>
                  <a:pt x="2436187" y="803122"/>
                </a:lnTo>
                <a:lnTo>
                  <a:pt x="2432060" y="800264"/>
                </a:lnTo>
                <a:lnTo>
                  <a:pt x="2427934" y="797088"/>
                </a:lnTo>
                <a:lnTo>
                  <a:pt x="2423173" y="794547"/>
                </a:lnTo>
                <a:lnTo>
                  <a:pt x="2418094" y="791054"/>
                </a:lnTo>
                <a:lnTo>
                  <a:pt x="2412698" y="787561"/>
                </a:lnTo>
                <a:lnTo>
                  <a:pt x="2402223" y="780575"/>
                </a:lnTo>
                <a:lnTo>
                  <a:pt x="2397144" y="777081"/>
                </a:lnTo>
                <a:lnTo>
                  <a:pt x="2391431" y="773906"/>
                </a:lnTo>
                <a:lnTo>
                  <a:pt x="2386035" y="770730"/>
                </a:lnTo>
                <a:lnTo>
                  <a:pt x="2379686" y="768825"/>
                </a:lnTo>
                <a:lnTo>
                  <a:pt x="2370164" y="765649"/>
                </a:lnTo>
                <a:lnTo>
                  <a:pt x="2360641" y="761521"/>
                </a:lnTo>
                <a:lnTo>
                  <a:pt x="2351119" y="757392"/>
                </a:lnTo>
                <a:lnTo>
                  <a:pt x="2341914" y="753264"/>
                </a:lnTo>
                <a:lnTo>
                  <a:pt x="2332708" y="748818"/>
                </a:lnTo>
                <a:lnTo>
                  <a:pt x="2322868" y="744690"/>
                </a:lnTo>
                <a:lnTo>
                  <a:pt x="2313346" y="740879"/>
                </a:lnTo>
                <a:lnTo>
                  <a:pt x="2303506" y="737703"/>
                </a:lnTo>
                <a:lnTo>
                  <a:pt x="2294618" y="734845"/>
                </a:lnTo>
                <a:lnTo>
                  <a:pt x="2286048" y="731670"/>
                </a:lnTo>
                <a:lnTo>
                  <a:pt x="2268273" y="725636"/>
                </a:lnTo>
                <a:lnTo>
                  <a:pt x="2259702" y="722460"/>
                </a:lnTo>
                <a:lnTo>
                  <a:pt x="2250815" y="719602"/>
                </a:lnTo>
                <a:lnTo>
                  <a:pt x="2241927" y="717697"/>
                </a:lnTo>
                <a:lnTo>
                  <a:pt x="2232722" y="715474"/>
                </a:lnTo>
                <a:close/>
                <a:moveTo>
                  <a:pt x="2140988" y="707217"/>
                </a:moveTo>
                <a:lnTo>
                  <a:pt x="2139718" y="714204"/>
                </a:lnTo>
                <a:lnTo>
                  <a:pt x="2139083" y="721508"/>
                </a:lnTo>
                <a:lnTo>
                  <a:pt x="2139083" y="728812"/>
                </a:lnTo>
                <a:lnTo>
                  <a:pt x="2139083" y="735480"/>
                </a:lnTo>
                <a:lnTo>
                  <a:pt x="2139718" y="750088"/>
                </a:lnTo>
                <a:lnTo>
                  <a:pt x="2140670" y="764379"/>
                </a:lnTo>
                <a:lnTo>
                  <a:pt x="2147654" y="756440"/>
                </a:lnTo>
                <a:lnTo>
                  <a:pt x="2155272" y="749136"/>
                </a:lnTo>
                <a:lnTo>
                  <a:pt x="2162890" y="741832"/>
                </a:lnTo>
                <a:lnTo>
                  <a:pt x="2171142" y="735163"/>
                </a:lnTo>
                <a:lnTo>
                  <a:pt x="2187648" y="722143"/>
                </a:lnTo>
                <a:lnTo>
                  <a:pt x="2203837" y="709123"/>
                </a:lnTo>
                <a:lnTo>
                  <a:pt x="2196219" y="708170"/>
                </a:lnTo>
                <a:lnTo>
                  <a:pt x="2188283" y="707535"/>
                </a:lnTo>
                <a:lnTo>
                  <a:pt x="2172412" y="707217"/>
                </a:lnTo>
                <a:lnTo>
                  <a:pt x="2156541" y="707217"/>
                </a:lnTo>
                <a:lnTo>
                  <a:pt x="2140988" y="707217"/>
                </a:lnTo>
                <a:close/>
                <a:moveTo>
                  <a:pt x="1500437" y="664346"/>
                </a:moveTo>
                <a:lnTo>
                  <a:pt x="1488375" y="664663"/>
                </a:lnTo>
                <a:lnTo>
                  <a:pt x="1476313" y="665616"/>
                </a:lnTo>
                <a:lnTo>
                  <a:pt x="1466474" y="666569"/>
                </a:lnTo>
                <a:lnTo>
                  <a:pt x="1457268" y="667522"/>
                </a:lnTo>
                <a:lnTo>
                  <a:pt x="1448063" y="669109"/>
                </a:lnTo>
                <a:lnTo>
                  <a:pt x="1438541" y="670380"/>
                </a:lnTo>
                <a:lnTo>
                  <a:pt x="1420130" y="674190"/>
                </a:lnTo>
                <a:lnTo>
                  <a:pt x="1401720" y="678001"/>
                </a:lnTo>
                <a:lnTo>
                  <a:pt x="1364900" y="686258"/>
                </a:lnTo>
                <a:lnTo>
                  <a:pt x="1346172" y="690069"/>
                </a:lnTo>
                <a:lnTo>
                  <a:pt x="1327762" y="693562"/>
                </a:lnTo>
                <a:lnTo>
                  <a:pt x="1275388" y="722778"/>
                </a:lnTo>
                <a:lnTo>
                  <a:pt x="1223648" y="752947"/>
                </a:lnTo>
                <a:lnTo>
                  <a:pt x="1216348" y="758345"/>
                </a:lnTo>
                <a:lnTo>
                  <a:pt x="1209682" y="763744"/>
                </a:lnTo>
                <a:lnTo>
                  <a:pt x="1202699" y="769777"/>
                </a:lnTo>
                <a:lnTo>
                  <a:pt x="1196033" y="775811"/>
                </a:lnTo>
                <a:lnTo>
                  <a:pt x="1189685" y="782480"/>
                </a:lnTo>
                <a:lnTo>
                  <a:pt x="1183336" y="788831"/>
                </a:lnTo>
                <a:lnTo>
                  <a:pt x="1171274" y="802169"/>
                </a:lnTo>
                <a:lnTo>
                  <a:pt x="1166513" y="806615"/>
                </a:lnTo>
                <a:lnTo>
                  <a:pt x="1162387" y="811378"/>
                </a:lnTo>
                <a:lnTo>
                  <a:pt x="1158260" y="816459"/>
                </a:lnTo>
                <a:lnTo>
                  <a:pt x="1154134" y="821541"/>
                </a:lnTo>
                <a:lnTo>
                  <a:pt x="1146833" y="832020"/>
                </a:lnTo>
                <a:lnTo>
                  <a:pt x="1139850" y="842817"/>
                </a:lnTo>
                <a:lnTo>
                  <a:pt x="1126518" y="865047"/>
                </a:lnTo>
                <a:lnTo>
                  <a:pt x="1119535" y="876162"/>
                </a:lnTo>
                <a:lnTo>
                  <a:pt x="1112552" y="886641"/>
                </a:lnTo>
                <a:lnTo>
                  <a:pt x="1093507" y="917445"/>
                </a:lnTo>
                <a:lnTo>
                  <a:pt x="1074779" y="948566"/>
                </a:lnTo>
                <a:lnTo>
                  <a:pt x="1064939" y="963809"/>
                </a:lnTo>
                <a:lnTo>
                  <a:pt x="1055099" y="979053"/>
                </a:lnTo>
                <a:lnTo>
                  <a:pt x="1044624" y="993661"/>
                </a:lnTo>
                <a:lnTo>
                  <a:pt x="1033832" y="1008269"/>
                </a:lnTo>
                <a:lnTo>
                  <a:pt x="1032880" y="1011127"/>
                </a:lnTo>
                <a:lnTo>
                  <a:pt x="1032563" y="1013985"/>
                </a:lnTo>
                <a:lnTo>
                  <a:pt x="1032245" y="1020018"/>
                </a:lnTo>
                <a:lnTo>
                  <a:pt x="1031928" y="1023194"/>
                </a:lnTo>
                <a:lnTo>
                  <a:pt x="1031610" y="1026370"/>
                </a:lnTo>
                <a:lnTo>
                  <a:pt x="1030341" y="1028910"/>
                </a:lnTo>
                <a:lnTo>
                  <a:pt x="1029071" y="1031451"/>
                </a:lnTo>
                <a:lnTo>
                  <a:pt x="1015104" y="1051457"/>
                </a:lnTo>
                <a:lnTo>
                  <a:pt x="1000821" y="1071146"/>
                </a:lnTo>
                <a:lnTo>
                  <a:pt x="985902" y="1090201"/>
                </a:lnTo>
                <a:lnTo>
                  <a:pt x="978284" y="1099727"/>
                </a:lnTo>
                <a:lnTo>
                  <a:pt x="970348" y="1108937"/>
                </a:lnTo>
                <a:lnTo>
                  <a:pt x="963048" y="1116876"/>
                </a:lnTo>
                <a:lnTo>
                  <a:pt x="956065" y="1125132"/>
                </a:lnTo>
                <a:lnTo>
                  <a:pt x="948764" y="1133071"/>
                </a:lnTo>
                <a:lnTo>
                  <a:pt x="945590" y="1137835"/>
                </a:lnTo>
                <a:lnTo>
                  <a:pt x="942416" y="1142281"/>
                </a:lnTo>
                <a:lnTo>
                  <a:pt x="941463" y="1147362"/>
                </a:lnTo>
                <a:lnTo>
                  <a:pt x="941146" y="1152760"/>
                </a:lnTo>
                <a:lnTo>
                  <a:pt x="940829" y="1158476"/>
                </a:lnTo>
                <a:lnTo>
                  <a:pt x="941146" y="1163558"/>
                </a:lnTo>
                <a:lnTo>
                  <a:pt x="941463" y="1169274"/>
                </a:lnTo>
                <a:lnTo>
                  <a:pt x="942098" y="1174355"/>
                </a:lnTo>
                <a:lnTo>
                  <a:pt x="943050" y="1179753"/>
                </a:lnTo>
                <a:lnTo>
                  <a:pt x="944638" y="1185152"/>
                </a:lnTo>
                <a:lnTo>
                  <a:pt x="948129" y="1201983"/>
                </a:lnTo>
                <a:lnTo>
                  <a:pt x="952256" y="1218814"/>
                </a:lnTo>
                <a:lnTo>
                  <a:pt x="957017" y="1235328"/>
                </a:lnTo>
                <a:lnTo>
                  <a:pt x="962413" y="1251841"/>
                </a:lnTo>
                <a:lnTo>
                  <a:pt x="968444" y="1268037"/>
                </a:lnTo>
                <a:lnTo>
                  <a:pt x="975427" y="1283915"/>
                </a:lnTo>
                <a:lnTo>
                  <a:pt x="978919" y="1291854"/>
                </a:lnTo>
                <a:lnTo>
                  <a:pt x="982728" y="1299476"/>
                </a:lnTo>
                <a:lnTo>
                  <a:pt x="986854" y="1307097"/>
                </a:lnTo>
                <a:lnTo>
                  <a:pt x="991616" y="1314719"/>
                </a:lnTo>
                <a:lnTo>
                  <a:pt x="994155" y="1319482"/>
                </a:lnTo>
                <a:lnTo>
                  <a:pt x="996377" y="1324881"/>
                </a:lnTo>
                <a:lnTo>
                  <a:pt x="998281" y="1329962"/>
                </a:lnTo>
                <a:lnTo>
                  <a:pt x="1000186" y="1335043"/>
                </a:lnTo>
                <a:lnTo>
                  <a:pt x="1003360" y="1346157"/>
                </a:lnTo>
                <a:lnTo>
                  <a:pt x="1004947" y="1351238"/>
                </a:lnTo>
                <a:lnTo>
                  <a:pt x="1007169" y="1356637"/>
                </a:lnTo>
                <a:lnTo>
                  <a:pt x="1012565" y="1370292"/>
                </a:lnTo>
                <a:lnTo>
                  <a:pt x="1018596" y="1383948"/>
                </a:lnTo>
                <a:lnTo>
                  <a:pt x="1024944" y="1397285"/>
                </a:lnTo>
                <a:lnTo>
                  <a:pt x="1031610" y="1410623"/>
                </a:lnTo>
                <a:lnTo>
                  <a:pt x="1044624" y="1437299"/>
                </a:lnTo>
                <a:lnTo>
                  <a:pt x="1058273" y="1463974"/>
                </a:lnTo>
                <a:lnTo>
                  <a:pt x="1086841" y="1516372"/>
                </a:lnTo>
                <a:lnTo>
                  <a:pt x="1100490" y="1542730"/>
                </a:lnTo>
                <a:lnTo>
                  <a:pt x="1113504" y="1569088"/>
                </a:lnTo>
                <a:lnTo>
                  <a:pt x="1116044" y="1574169"/>
                </a:lnTo>
                <a:lnTo>
                  <a:pt x="1118583" y="1578615"/>
                </a:lnTo>
                <a:lnTo>
                  <a:pt x="1123979" y="1586871"/>
                </a:lnTo>
                <a:lnTo>
                  <a:pt x="1129693" y="1595128"/>
                </a:lnTo>
                <a:lnTo>
                  <a:pt x="1136041" y="1603067"/>
                </a:lnTo>
                <a:lnTo>
                  <a:pt x="1149372" y="1618945"/>
                </a:lnTo>
                <a:lnTo>
                  <a:pt x="1155721" y="1626885"/>
                </a:lnTo>
                <a:lnTo>
                  <a:pt x="1162069" y="1634824"/>
                </a:lnTo>
                <a:lnTo>
                  <a:pt x="1170640" y="1646256"/>
                </a:lnTo>
                <a:lnTo>
                  <a:pt x="1178892" y="1657688"/>
                </a:lnTo>
                <a:lnTo>
                  <a:pt x="1195716" y="1680553"/>
                </a:lnTo>
                <a:lnTo>
                  <a:pt x="1212539" y="1703418"/>
                </a:lnTo>
                <a:lnTo>
                  <a:pt x="1221744" y="1714850"/>
                </a:lnTo>
                <a:lnTo>
                  <a:pt x="1230632" y="1725965"/>
                </a:lnTo>
                <a:lnTo>
                  <a:pt x="1238250" y="1734221"/>
                </a:lnTo>
                <a:lnTo>
                  <a:pt x="1245550" y="1742478"/>
                </a:lnTo>
                <a:lnTo>
                  <a:pt x="1259834" y="1759944"/>
                </a:lnTo>
                <a:lnTo>
                  <a:pt x="1273801" y="1777728"/>
                </a:lnTo>
                <a:lnTo>
                  <a:pt x="1287450" y="1795511"/>
                </a:lnTo>
                <a:lnTo>
                  <a:pt x="1301099" y="1813930"/>
                </a:lnTo>
                <a:lnTo>
                  <a:pt x="1314747" y="1831714"/>
                </a:lnTo>
                <a:lnTo>
                  <a:pt x="1328714" y="1849498"/>
                </a:lnTo>
                <a:lnTo>
                  <a:pt x="1342998" y="1866646"/>
                </a:lnTo>
                <a:lnTo>
                  <a:pt x="1347759" y="1874903"/>
                </a:lnTo>
                <a:lnTo>
                  <a:pt x="1353155" y="1882842"/>
                </a:lnTo>
                <a:lnTo>
                  <a:pt x="1358869" y="1890463"/>
                </a:lnTo>
                <a:lnTo>
                  <a:pt x="1364900" y="1897767"/>
                </a:lnTo>
                <a:lnTo>
                  <a:pt x="1377596" y="1912058"/>
                </a:lnTo>
                <a:lnTo>
                  <a:pt x="1390293" y="1926031"/>
                </a:lnTo>
                <a:lnTo>
                  <a:pt x="1408386" y="1948260"/>
                </a:lnTo>
                <a:lnTo>
                  <a:pt x="1425527" y="1970490"/>
                </a:lnTo>
                <a:lnTo>
                  <a:pt x="1442667" y="1993354"/>
                </a:lnTo>
                <a:lnTo>
                  <a:pt x="1459808" y="2016219"/>
                </a:lnTo>
                <a:lnTo>
                  <a:pt x="1465204" y="2023523"/>
                </a:lnTo>
                <a:lnTo>
                  <a:pt x="1470917" y="2030192"/>
                </a:lnTo>
                <a:lnTo>
                  <a:pt x="1477266" y="2036543"/>
                </a:lnTo>
                <a:lnTo>
                  <a:pt x="1483932" y="2042894"/>
                </a:lnTo>
                <a:lnTo>
                  <a:pt x="1497581" y="2055280"/>
                </a:lnTo>
                <a:lnTo>
                  <a:pt x="1504246" y="2061313"/>
                </a:lnTo>
                <a:lnTo>
                  <a:pt x="1510595" y="2067665"/>
                </a:lnTo>
                <a:lnTo>
                  <a:pt x="1522339" y="2079097"/>
                </a:lnTo>
                <a:lnTo>
                  <a:pt x="1534084" y="2090212"/>
                </a:lnTo>
                <a:lnTo>
                  <a:pt x="1559160" y="2111489"/>
                </a:lnTo>
                <a:lnTo>
                  <a:pt x="1571539" y="2121968"/>
                </a:lnTo>
                <a:lnTo>
                  <a:pt x="1583601" y="2132765"/>
                </a:lnTo>
                <a:lnTo>
                  <a:pt x="1595345" y="2143880"/>
                </a:lnTo>
                <a:lnTo>
                  <a:pt x="1606772" y="2155630"/>
                </a:lnTo>
                <a:lnTo>
                  <a:pt x="1615025" y="2163569"/>
                </a:lnTo>
                <a:lnTo>
                  <a:pt x="1623596" y="2171508"/>
                </a:lnTo>
                <a:lnTo>
                  <a:pt x="1632166" y="2179447"/>
                </a:lnTo>
                <a:lnTo>
                  <a:pt x="1641054" y="2186751"/>
                </a:lnTo>
                <a:lnTo>
                  <a:pt x="1650576" y="2194373"/>
                </a:lnTo>
                <a:lnTo>
                  <a:pt x="1659464" y="2201359"/>
                </a:lnTo>
                <a:lnTo>
                  <a:pt x="1668987" y="2208028"/>
                </a:lnTo>
                <a:lnTo>
                  <a:pt x="1678509" y="2214697"/>
                </a:lnTo>
                <a:lnTo>
                  <a:pt x="1686762" y="2223906"/>
                </a:lnTo>
                <a:lnTo>
                  <a:pt x="1695332" y="2232481"/>
                </a:lnTo>
                <a:lnTo>
                  <a:pt x="1712790" y="2249947"/>
                </a:lnTo>
                <a:lnTo>
                  <a:pt x="1730566" y="2267095"/>
                </a:lnTo>
                <a:lnTo>
                  <a:pt x="1738819" y="2275987"/>
                </a:lnTo>
                <a:lnTo>
                  <a:pt x="1747071" y="2285196"/>
                </a:lnTo>
                <a:lnTo>
                  <a:pt x="1755324" y="2293453"/>
                </a:lnTo>
                <a:lnTo>
                  <a:pt x="1762942" y="2301710"/>
                </a:lnTo>
                <a:lnTo>
                  <a:pt x="1778813" y="2318223"/>
                </a:lnTo>
                <a:lnTo>
                  <a:pt x="1786749" y="2326480"/>
                </a:lnTo>
                <a:lnTo>
                  <a:pt x="1794684" y="2334419"/>
                </a:lnTo>
                <a:lnTo>
                  <a:pt x="1802937" y="2342358"/>
                </a:lnTo>
                <a:lnTo>
                  <a:pt x="1811507" y="2349662"/>
                </a:lnTo>
                <a:lnTo>
                  <a:pt x="1807381" y="2340770"/>
                </a:lnTo>
                <a:lnTo>
                  <a:pt x="1802620" y="2331879"/>
                </a:lnTo>
                <a:lnTo>
                  <a:pt x="1797858" y="2323304"/>
                </a:lnTo>
                <a:lnTo>
                  <a:pt x="1792462" y="2315048"/>
                </a:lnTo>
                <a:lnTo>
                  <a:pt x="1787066" y="2306791"/>
                </a:lnTo>
                <a:lnTo>
                  <a:pt x="1781670" y="2298534"/>
                </a:lnTo>
                <a:lnTo>
                  <a:pt x="1770243" y="2282656"/>
                </a:lnTo>
                <a:lnTo>
                  <a:pt x="1758499" y="2266778"/>
                </a:lnTo>
                <a:lnTo>
                  <a:pt x="1746754" y="2250899"/>
                </a:lnTo>
                <a:lnTo>
                  <a:pt x="1734692" y="2235339"/>
                </a:lnTo>
                <a:lnTo>
                  <a:pt x="1723265" y="2219143"/>
                </a:lnTo>
                <a:lnTo>
                  <a:pt x="1715964" y="2209299"/>
                </a:lnTo>
                <a:lnTo>
                  <a:pt x="1708346" y="2199136"/>
                </a:lnTo>
                <a:lnTo>
                  <a:pt x="1700728" y="2189609"/>
                </a:lnTo>
                <a:lnTo>
                  <a:pt x="1692793" y="2180083"/>
                </a:lnTo>
                <a:lnTo>
                  <a:pt x="1676922" y="2160711"/>
                </a:lnTo>
                <a:lnTo>
                  <a:pt x="1669304" y="2151184"/>
                </a:lnTo>
                <a:lnTo>
                  <a:pt x="1662321" y="2141022"/>
                </a:lnTo>
                <a:lnTo>
                  <a:pt x="1657242" y="2132765"/>
                </a:lnTo>
                <a:lnTo>
                  <a:pt x="1651846" y="2125144"/>
                </a:lnTo>
                <a:lnTo>
                  <a:pt x="1646132" y="2117522"/>
                </a:lnTo>
                <a:lnTo>
                  <a:pt x="1639784" y="2110536"/>
                </a:lnTo>
                <a:lnTo>
                  <a:pt x="1633753" y="2103232"/>
                </a:lnTo>
                <a:lnTo>
                  <a:pt x="1628040" y="2095610"/>
                </a:lnTo>
                <a:lnTo>
                  <a:pt x="1622643" y="2087989"/>
                </a:lnTo>
                <a:lnTo>
                  <a:pt x="1617247" y="2080050"/>
                </a:lnTo>
                <a:lnTo>
                  <a:pt x="1597567" y="2052421"/>
                </a:lnTo>
                <a:lnTo>
                  <a:pt x="1578840" y="2024476"/>
                </a:lnTo>
                <a:lnTo>
                  <a:pt x="1559477" y="1996530"/>
                </a:lnTo>
                <a:lnTo>
                  <a:pt x="1540115" y="1968584"/>
                </a:lnTo>
                <a:lnTo>
                  <a:pt x="1535671" y="1960328"/>
                </a:lnTo>
                <a:lnTo>
                  <a:pt x="1530275" y="1952071"/>
                </a:lnTo>
                <a:lnTo>
                  <a:pt x="1524879" y="1944132"/>
                </a:lnTo>
                <a:lnTo>
                  <a:pt x="1519482" y="1936193"/>
                </a:lnTo>
                <a:lnTo>
                  <a:pt x="1508373" y="1920314"/>
                </a:lnTo>
                <a:lnTo>
                  <a:pt x="1502659" y="1912375"/>
                </a:lnTo>
                <a:lnTo>
                  <a:pt x="1497581" y="1904436"/>
                </a:lnTo>
                <a:lnTo>
                  <a:pt x="1495676" y="1899038"/>
                </a:lnTo>
                <a:lnTo>
                  <a:pt x="1493454" y="1894274"/>
                </a:lnTo>
                <a:lnTo>
                  <a:pt x="1488375" y="1884747"/>
                </a:lnTo>
                <a:lnTo>
                  <a:pt x="1482344" y="1875220"/>
                </a:lnTo>
                <a:lnTo>
                  <a:pt x="1476948" y="1866011"/>
                </a:lnTo>
                <a:lnTo>
                  <a:pt x="1470917" y="1856802"/>
                </a:lnTo>
                <a:lnTo>
                  <a:pt x="1465521" y="1847275"/>
                </a:lnTo>
                <a:lnTo>
                  <a:pt x="1460760" y="1837748"/>
                </a:lnTo>
                <a:lnTo>
                  <a:pt x="1458221" y="1832984"/>
                </a:lnTo>
                <a:lnTo>
                  <a:pt x="1456634" y="1827586"/>
                </a:lnTo>
                <a:lnTo>
                  <a:pt x="1452825" y="1818059"/>
                </a:lnTo>
                <a:lnTo>
                  <a:pt x="1448698" y="1808849"/>
                </a:lnTo>
                <a:lnTo>
                  <a:pt x="1444254" y="1799640"/>
                </a:lnTo>
                <a:lnTo>
                  <a:pt x="1439810" y="1790748"/>
                </a:lnTo>
                <a:lnTo>
                  <a:pt x="1434732" y="1781856"/>
                </a:lnTo>
                <a:lnTo>
                  <a:pt x="1430605" y="1772964"/>
                </a:lnTo>
                <a:lnTo>
                  <a:pt x="1426479" y="1763437"/>
                </a:lnTo>
                <a:lnTo>
                  <a:pt x="1424892" y="1758674"/>
                </a:lnTo>
                <a:lnTo>
                  <a:pt x="1423305" y="1753911"/>
                </a:lnTo>
                <a:lnTo>
                  <a:pt x="1411560" y="1729776"/>
                </a:lnTo>
                <a:lnTo>
                  <a:pt x="1406164" y="1717391"/>
                </a:lnTo>
                <a:lnTo>
                  <a:pt x="1401085" y="1704688"/>
                </a:lnTo>
                <a:lnTo>
                  <a:pt x="1395689" y="1692303"/>
                </a:lnTo>
                <a:lnTo>
                  <a:pt x="1391245" y="1679600"/>
                </a:lnTo>
                <a:lnTo>
                  <a:pt x="1387119" y="1666898"/>
                </a:lnTo>
                <a:lnTo>
                  <a:pt x="1383627" y="1653878"/>
                </a:lnTo>
                <a:lnTo>
                  <a:pt x="1380771" y="1645621"/>
                </a:lnTo>
                <a:lnTo>
                  <a:pt x="1377596" y="1636412"/>
                </a:lnTo>
                <a:lnTo>
                  <a:pt x="1375057" y="1627837"/>
                </a:lnTo>
                <a:lnTo>
                  <a:pt x="1372835" y="1618945"/>
                </a:lnTo>
                <a:lnTo>
                  <a:pt x="1368709" y="1600844"/>
                </a:lnTo>
                <a:lnTo>
                  <a:pt x="1363947" y="1583378"/>
                </a:lnTo>
                <a:lnTo>
                  <a:pt x="1355060" y="1559243"/>
                </a:lnTo>
                <a:lnTo>
                  <a:pt x="1345537" y="1535426"/>
                </a:lnTo>
                <a:lnTo>
                  <a:pt x="1340141" y="1523676"/>
                </a:lnTo>
                <a:lnTo>
                  <a:pt x="1335062" y="1511926"/>
                </a:lnTo>
                <a:lnTo>
                  <a:pt x="1329666" y="1500176"/>
                </a:lnTo>
                <a:lnTo>
                  <a:pt x="1323635" y="1488744"/>
                </a:lnTo>
                <a:lnTo>
                  <a:pt x="1317922" y="1477312"/>
                </a:lnTo>
                <a:lnTo>
                  <a:pt x="1311256" y="1465879"/>
                </a:lnTo>
                <a:lnTo>
                  <a:pt x="1304908" y="1455400"/>
                </a:lnTo>
                <a:lnTo>
                  <a:pt x="1297924" y="1444602"/>
                </a:lnTo>
                <a:lnTo>
                  <a:pt x="1290306" y="1433805"/>
                </a:lnTo>
                <a:lnTo>
                  <a:pt x="1282371" y="1423961"/>
                </a:lnTo>
                <a:lnTo>
                  <a:pt x="1274435" y="1413799"/>
                </a:lnTo>
                <a:lnTo>
                  <a:pt x="1265548" y="1404272"/>
                </a:lnTo>
                <a:lnTo>
                  <a:pt x="1244281" y="1382360"/>
                </a:lnTo>
                <a:lnTo>
                  <a:pt x="1223014" y="1361083"/>
                </a:lnTo>
                <a:lnTo>
                  <a:pt x="1211904" y="1350286"/>
                </a:lnTo>
                <a:lnTo>
                  <a:pt x="1200794" y="1340124"/>
                </a:lnTo>
                <a:lnTo>
                  <a:pt x="1189685" y="1329962"/>
                </a:lnTo>
                <a:lnTo>
                  <a:pt x="1177940" y="1320117"/>
                </a:lnTo>
                <a:lnTo>
                  <a:pt x="1172544" y="1315671"/>
                </a:lnTo>
                <a:lnTo>
                  <a:pt x="1167465" y="1311543"/>
                </a:lnTo>
                <a:lnTo>
                  <a:pt x="1156356" y="1303604"/>
                </a:lnTo>
                <a:lnTo>
                  <a:pt x="1145563" y="1295347"/>
                </a:lnTo>
                <a:lnTo>
                  <a:pt x="1140485" y="1291219"/>
                </a:lnTo>
                <a:lnTo>
                  <a:pt x="1135406" y="1286455"/>
                </a:lnTo>
                <a:lnTo>
                  <a:pt x="1140802" y="1285503"/>
                </a:lnTo>
                <a:lnTo>
                  <a:pt x="1143659" y="1285185"/>
                </a:lnTo>
                <a:lnTo>
                  <a:pt x="1146198" y="1285185"/>
                </a:lnTo>
                <a:lnTo>
                  <a:pt x="1148738" y="1285503"/>
                </a:lnTo>
                <a:lnTo>
                  <a:pt x="1151277" y="1286138"/>
                </a:lnTo>
                <a:lnTo>
                  <a:pt x="1154134" y="1287090"/>
                </a:lnTo>
                <a:lnTo>
                  <a:pt x="1156038" y="1288996"/>
                </a:lnTo>
                <a:lnTo>
                  <a:pt x="1163974" y="1293759"/>
                </a:lnTo>
                <a:lnTo>
                  <a:pt x="1171592" y="1299158"/>
                </a:lnTo>
                <a:lnTo>
                  <a:pt x="1186510" y="1310272"/>
                </a:lnTo>
                <a:lnTo>
                  <a:pt x="1200794" y="1321705"/>
                </a:lnTo>
                <a:lnTo>
                  <a:pt x="1215078" y="1333773"/>
                </a:lnTo>
                <a:lnTo>
                  <a:pt x="1228727" y="1346157"/>
                </a:lnTo>
                <a:lnTo>
                  <a:pt x="1242694" y="1358542"/>
                </a:lnTo>
                <a:lnTo>
                  <a:pt x="1269674" y="1384265"/>
                </a:lnTo>
                <a:lnTo>
                  <a:pt x="1277292" y="1392204"/>
                </a:lnTo>
                <a:lnTo>
                  <a:pt x="1284593" y="1400143"/>
                </a:lnTo>
                <a:lnTo>
                  <a:pt x="1292211" y="1408718"/>
                </a:lnTo>
                <a:lnTo>
                  <a:pt x="1299194" y="1417292"/>
                </a:lnTo>
                <a:lnTo>
                  <a:pt x="1313160" y="1434441"/>
                </a:lnTo>
                <a:lnTo>
                  <a:pt x="1326492" y="1452542"/>
                </a:lnTo>
                <a:lnTo>
                  <a:pt x="1323000" y="1441109"/>
                </a:lnTo>
                <a:lnTo>
                  <a:pt x="1318874" y="1429994"/>
                </a:lnTo>
                <a:lnTo>
                  <a:pt x="1314113" y="1419833"/>
                </a:lnTo>
                <a:lnTo>
                  <a:pt x="1309034" y="1409353"/>
                </a:lnTo>
                <a:lnTo>
                  <a:pt x="1303320" y="1399508"/>
                </a:lnTo>
                <a:lnTo>
                  <a:pt x="1296972" y="1389664"/>
                </a:lnTo>
                <a:lnTo>
                  <a:pt x="1290306" y="1380137"/>
                </a:lnTo>
                <a:lnTo>
                  <a:pt x="1283323" y="1370610"/>
                </a:lnTo>
                <a:lnTo>
                  <a:pt x="1275705" y="1361718"/>
                </a:lnTo>
                <a:lnTo>
                  <a:pt x="1268087" y="1353144"/>
                </a:lnTo>
                <a:lnTo>
                  <a:pt x="1260152" y="1344570"/>
                </a:lnTo>
                <a:lnTo>
                  <a:pt x="1252216" y="1335995"/>
                </a:lnTo>
                <a:lnTo>
                  <a:pt x="1235710" y="1319482"/>
                </a:lnTo>
                <a:lnTo>
                  <a:pt x="1218887" y="1303604"/>
                </a:lnTo>
                <a:lnTo>
                  <a:pt x="1209999" y="1295347"/>
                </a:lnTo>
                <a:lnTo>
                  <a:pt x="1200794" y="1287408"/>
                </a:lnTo>
                <a:lnTo>
                  <a:pt x="1182701" y="1271530"/>
                </a:lnTo>
                <a:lnTo>
                  <a:pt x="1173814" y="1263591"/>
                </a:lnTo>
                <a:lnTo>
                  <a:pt x="1164609" y="1255334"/>
                </a:lnTo>
                <a:lnTo>
                  <a:pt x="1156673" y="1246442"/>
                </a:lnTo>
                <a:lnTo>
                  <a:pt x="1152864" y="1241996"/>
                </a:lnTo>
                <a:lnTo>
                  <a:pt x="1149055" y="1237233"/>
                </a:lnTo>
                <a:lnTo>
                  <a:pt x="1151912" y="1235963"/>
                </a:lnTo>
                <a:lnTo>
                  <a:pt x="1154451" y="1235328"/>
                </a:lnTo>
                <a:lnTo>
                  <a:pt x="1156673" y="1235328"/>
                </a:lnTo>
                <a:lnTo>
                  <a:pt x="1159212" y="1235645"/>
                </a:lnTo>
                <a:lnTo>
                  <a:pt x="1161434" y="1235963"/>
                </a:lnTo>
                <a:lnTo>
                  <a:pt x="1163656" y="1237233"/>
                </a:lnTo>
                <a:lnTo>
                  <a:pt x="1166196" y="1238185"/>
                </a:lnTo>
                <a:lnTo>
                  <a:pt x="1168100" y="1239456"/>
                </a:lnTo>
                <a:lnTo>
                  <a:pt x="1172227" y="1242631"/>
                </a:lnTo>
                <a:lnTo>
                  <a:pt x="1176036" y="1246125"/>
                </a:lnTo>
                <a:lnTo>
                  <a:pt x="1180162" y="1249618"/>
                </a:lnTo>
                <a:lnTo>
                  <a:pt x="1183971" y="1252793"/>
                </a:lnTo>
                <a:lnTo>
                  <a:pt x="1198572" y="1263591"/>
                </a:lnTo>
                <a:lnTo>
                  <a:pt x="1212539" y="1275023"/>
                </a:lnTo>
                <a:lnTo>
                  <a:pt x="1226505" y="1286773"/>
                </a:lnTo>
                <a:lnTo>
                  <a:pt x="1240154" y="1298840"/>
                </a:lnTo>
                <a:lnTo>
                  <a:pt x="1253803" y="1311225"/>
                </a:lnTo>
                <a:lnTo>
                  <a:pt x="1266817" y="1323610"/>
                </a:lnTo>
                <a:lnTo>
                  <a:pt x="1279514" y="1336630"/>
                </a:lnTo>
                <a:lnTo>
                  <a:pt x="1292211" y="1349651"/>
                </a:lnTo>
                <a:lnTo>
                  <a:pt x="1285862" y="1335043"/>
                </a:lnTo>
                <a:lnTo>
                  <a:pt x="1278562" y="1320752"/>
                </a:lnTo>
                <a:lnTo>
                  <a:pt x="1270626" y="1306779"/>
                </a:lnTo>
                <a:lnTo>
                  <a:pt x="1262056" y="1293442"/>
                </a:lnTo>
                <a:lnTo>
                  <a:pt x="1252533" y="1280422"/>
                </a:lnTo>
                <a:lnTo>
                  <a:pt x="1247772" y="1274070"/>
                </a:lnTo>
                <a:lnTo>
                  <a:pt x="1242694" y="1267719"/>
                </a:lnTo>
                <a:lnTo>
                  <a:pt x="1237615" y="1261685"/>
                </a:lnTo>
                <a:lnTo>
                  <a:pt x="1232219" y="1255651"/>
                </a:lnTo>
                <a:lnTo>
                  <a:pt x="1226823" y="1249936"/>
                </a:lnTo>
                <a:lnTo>
                  <a:pt x="1220792" y="1244219"/>
                </a:lnTo>
                <a:lnTo>
                  <a:pt x="1216030" y="1239138"/>
                </a:lnTo>
                <a:lnTo>
                  <a:pt x="1211269" y="1234375"/>
                </a:lnTo>
                <a:lnTo>
                  <a:pt x="1201112" y="1225165"/>
                </a:lnTo>
                <a:lnTo>
                  <a:pt x="1196350" y="1220084"/>
                </a:lnTo>
                <a:lnTo>
                  <a:pt x="1191589" y="1215321"/>
                </a:lnTo>
                <a:lnTo>
                  <a:pt x="1187780" y="1209922"/>
                </a:lnTo>
                <a:lnTo>
                  <a:pt x="1185876" y="1206747"/>
                </a:lnTo>
                <a:lnTo>
                  <a:pt x="1183971" y="1203571"/>
                </a:lnTo>
                <a:lnTo>
                  <a:pt x="1187780" y="1204524"/>
                </a:lnTo>
                <a:lnTo>
                  <a:pt x="1191589" y="1205476"/>
                </a:lnTo>
                <a:lnTo>
                  <a:pt x="1195081" y="1206747"/>
                </a:lnTo>
                <a:lnTo>
                  <a:pt x="1198572" y="1208017"/>
                </a:lnTo>
                <a:lnTo>
                  <a:pt x="1201747" y="1209922"/>
                </a:lnTo>
                <a:lnTo>
                  <a:pt x="1204921" y="1211827"/>
                </a:lnTo>
                <a:lnTo>
                  <a:pt x="1210952" y="1215956"/>
                </a:lnTo>
                <a:lnTo>
                  <a:pt x="1216665" y="1221037"/>
                </a:lnTo>
                <a:lnTo>
                  <a:pt x="1222379" y="1226118"/>
                </a:lnTo>
                <a:lnTo>
                  <a:pt x="1232854" y="1236280"/>
                </a:lnTo>
                <a:lnTo>
                  <a:pt x="1240789" y="1243902"/>
                </a:lnTo>
                <a:lnTo>
                  <a:pt x="1248407" y="1251841"/>
                </a:lnTo>
                <a:lnTo>
                  <a:pt x="1255708" y="1260097"/>
                </a:lnTo>
                <a:lnTo>
                  <a:pt x="1262691" y="1268989"/>
                </a:lnTo>
                <a:lnTo>
                  <a:pt x="1269357" y="1277563"/>
                </a:lnTo>
                <a:lnTo>
                  <a:pt x="1275388" y="1286455"/>
                </a:lnTo>
                <a:lnTo>
                  <a:pt x="1281736" y="1295347"/>
                </a:lnTo>
                <a:lnTo>
                  <a:pt x="1287450" y="1304874"/>
                </a:lnTo>
                <a:lnTo>
                  <a:pt x="1292211" y="1312813"/>
                </a:lnTo>
                <a:lnTo>
                  <a:pt x="1296972" y="1321070"/>
                </a:lnTo>
                <a:lnTo>
                  <a:pt x="1305542" y="1337583"/>
                </a:lnTo>
                <a:lnTo>
                  <a:pt x="1309669" y="1345840"/>
                </a:lnTo>
                <a:lnTo>
                  <a:pt x="1314113" y="1353779"/>
                </a:lnTo>
                <a:lnTo>
                  <a:pt x="1319191" y="1361718"/>
                </a:lnTo>
                <a:lnTo>
                  <a:pt x="1324270" y="1369340"/>
                </a:lnTo>
                <a:lnTo>
                  <a:pt x="1325540" y="1354097"/>
                </a:lnTo>
                <a:lnTo>
                  <a:pt x="1326809" y="1339171"/>
                </a:lnTo>
                <a:lnTo>
                  <a:pt x="1328079" y="1324246"/>
                </a:lnTo>
                <a:lnTo>
                  <a:pt x="1330301" y="1309002"/>
                </a:lnTo>
                <a:lnTo>
                  <a:pt x="1333158" y="1294077"/>
                </a:lnTo>
                <a:lnTo>
                  <a:pt x="1336649" y="1279151"/>
                </a:lnTo>
                <a:lnTo>
                  <a:pt x="1338554" y="1271847"/>
                </a:lnTo>
                <a:lnTo>
                  <a:pt x="1340776" y="1264861"/>
                </a:lnTo>
                <a:lnTo>
                  <a:pt x="1342998" y="1257874"/>
                </a:lnTo>
                <a:lnTo>
                  <a:pt x="1345855" y="1250570"/>
                </a:lnTo>
                <a:lnTo>
                  <a:pt x="1343950" y="1241361"/>
                </a:lnTo>
                <a:lnTo>
                  <a:pt x="1341728" y="1232152"/>
                </a:lnTo>
                <a:lnTo>
                  <a:pt x="1338554" y="1223260"/>
                </a:lnTo>
                <a:lnTo>
                  <a:pt x="1335062" y="1214368"/>
                </a:lnTo>
                <a:lnTo>
                  <a:pt x="1331253" y="1205794"/>
                </a:lnTo>
                <a:lnTo>
                  <a:pt x="1326809" y="1197537"/>
                </a:lnTo>
                <a:lnTo>
                  <a:pt x="1322048" y="1189280"/>
                </a:lnTo>
                <a:lnTo>
                  <a:pt x="1316969" y="1181341"/>
                </a:lnTo>
                <a:lnTo>
                  <a:pt x="1313160" y="1175308"/>
                </a:lnTo>
                <a:lnTo>
                  <a:pt x="1309351" y="1169909"/>
                </a:lnTo>
                <a:lnTo>
                  <a:pt x="1301099" y="1159112"/>
                </a:lnTo>
                <a:lnTo>
                  <a:pt x="1296972" y="1153395"/>
                </a:lnTo>
                <a:lnTo>
                  <a:pt x="1293480" y="1147679"/>
                </a:lnTo>
                <a:lnTo>
                  <a:pt x="1290306" y="1141646"/>
                </a:lnTo>
                <a:lnTo>
                  <a:pt x="1289037" y="1138470"/>
                </a:lnTo>
                <a:lnTo>
                  <a:pt x="1287767" y="1134977"/>
                </a:lnTo>
                <a:lnTo>
                  <a:pt x="1290941" y="1135930"/>
                </a:lnTo>
                <a:lnTo>
                  <a:pt x="1293798" y="1136882"/>
                </a:lnTo>
                <a:lnTo>
                  <a:pt x="1296337" y="1138470"/>
                </a:lnTo>
                <a:lnTo>
                  <a:pt x="1298877" y="1139740"/>
                </a:lnTo>
                <a:lnTo>
                  <a:pt x="1301416" y="1141646"/>
                </a:lnTo>
                <a:lnTo>
                  <a:pt x="1303638" y="1143551"/>
                </a:lnTo>
                <a:lnTo>
                  <a:pt x="1307764" y="1147679"/>
                </a:lnTo>
                <a:lnTo>
                  <a:pt x="1311573" y="1152443"/>
                </a:lnTo>
                <a:lnTo>
                  <a:pt x="1315382" y="1157524"/>
                </a:lnTo>
                <a:lnTo>
                  <a:pt x="1319191" y="1162287"/>
                </a:lnTo>
                <a:lnTo>
                  <a:pt x="1323000" y="1166733"/>
                </a:lnTo>
                <a:lnTo>
                  <a:pt x="1328079" y="1173402"/>
                </a:lnTo>
                <a:lnTo>
                  <a:pt x="1333158" y="1179753"/>
                </a:lnTo>
                <a:lnTo>
                  <a:pt x="1337602" y="1186740"/>
                </a:lnTo>
                <a:lnTo>
                  <a:pt x="1341728" y="1194044"/>
                </a:lnTo>
                <a:lnTo>
                  <a:pt x="1349664" y="1208017"/>
                </a:lnTo>
                <a:lnTo>
                  <a:pt x="1357599" y="1222625"/>
                </a:lnTo>
                <a:lnTo>
                  <a:pt x="1367756" y="1196585"/>
                </a:lnTo>
                <a:lnTo>
                  <a:pt x="1373470" y="1183882"/>
                </a:lnTo>
                <a:lnTo>
                  <a:pt x="1378866" y="1171497"/>
                </a:lnTo>
                <a:lnTo>
                  <a:pt x="1384897" y="1159112"/>
                </a:lnTo>
                <a:lnTo>
                  <a:pt x="1391245" y="1146727"/>
                </a:lnTo>
                <a:lnTo>
                  <a:pt x="1398229" y="1134977"/>
                </a:lnTo>
                <a:lnTo>
                  <a:pt x="1402038" y="1128943"/>
                </a:lnTo>
                <a:lnTo>
                  <a:pt x="1406164" y="1123227"/>
                </a:lnTo>
                <a:lnTo>
                  <a:pt x="1417591" y="1103538"/>
                </a:lnTo>
                <a:lnTo>
                  <a:pt x="1429018" y="1084167"/>
                </a:lnTo>
                <a:lnTo>
                  <a:pt x="1452825" y="1045106"/>
                </a:lnTo>
                <a:lnTo>
                  <a:pt x="1476948" y="1006998"/>
                </a:lnTo>
                <a:lnTo>
                  <a:pt x="1501390" y="968573"/>
                </a:lnTo>
                <a:lnTo>
                  <a:pt x="1509642" y="955235"/>
                </a:lnTo>
                <a:lnTo>
                  <a:pt x="1517578" y="940945"/>
                </a:lnTo>
                <a:lnTo>
                  <a:pt x="1533449" y="913317"/>
                </a:lnTo>
                <a:lnTo>
                  <a:pt x="1549637" y="885371"/>
                </a:lnTo>
                <a:lnTo>
                  <a:pt x="1557890" y="871716"/>
                </a:lnTo>
                <a:lnTo>
                  <a:pt x="1566778" y="858060"/>
                </a:lnTo>
                <a:lnTo>
                  <a:pt x="1571222" y="849169"/>
                </a:lnTo>
                <a:lnTo>
                  <a:pt x="1576300" y="840277"/>
                </a:lnTo>
                <a:lnTo>
                  <a:pt x="1586140" y="822176"/>
                </a:lnTo>
                <a:lnTo>
                  <a:pt x="1591536" y="813284"/>
                </a:lnTo>
                <a:lnTo>
                  <a:pt x="1595980" y="804392"/>
                </a:lnTo>
                <a:lnTo>
                  <a:pt x="1600107" y="794865"/>
                </a:lnTo>
                <a:lnTo>
                  <a:pt x="1603916" y="785338"/>
                </a:lnTo>
                <a:lnTo>
                  <a:pt x="1606455" y="777716"/>
                </a:lnTo>
                <a:lnTo>
                  <a:pt x="1608360" y="770095"/>
                </a:lnTo>
                <a:lnTo>
                  <a:pt x="1609629" y="762156"/>
                </a:lnTo>
                <a:lnTo>
                  <a:pt x="1610899" y="754534"/>
                </a:lnTo>
                <a:lnTo>
                  <a:pt x="1611534" y="746595"/>
                </a:lnTo>
                <a:lnTo>
                  <a:pt x="1611851" y="738656"/>
                </a:lnTo>
                <a:lnTo>
                  <a:pt x="1612486" y="722778"/>
                </a:lnTo>
                <a:lnTo>
                  <a:pt x="1611534" y="718967"/>
                </a:lnTo>
                <a:lnTo>
                  <a:pt x="1609947" y="715474"/>
                </a:lnTo>
                <a:lnTo>
                  <a:pt x="1608677" y="711981"/>
                </a:lnTo>
                <a:lnTo>
                  <a:pt x="1606772" y="709123"/>
                </a:lnTo>
                <a:lnTo>
                  <a:pt x="1604233" y="706264"/>
                </a:lnTo>
                <a:lnTo>
                  <a:pt x="1601694" y="703406"/>
                </a:lnTo>
                <a:lnTo>
                  <a:pt x="1599154" y="700866"/>
                </a:lnTo>
                <a:lnTo>
                  <a:pt x="1595980" y="698643"/>
                </a:lnTo>
                <a:lnTo>
                  <a:pt x="1589632" y="694197"/>
                </a:lnTo>
                <a:lnTo>
                  <a:pt x="1583284" y="690069"/>
                </a:lnTo>
                <a:lnTo>
                  <a:pt x="1576618" y="686258"/>
                </a:lnTo>
                <a:lnTo>
                  <a:pt x="1570269" y="682130"/>
                </a:lnTo>
                <a:lnTo>
                  <a:pt x="1564873" y="678954"/>
                </a:lnTo>
                <a:lnTo>
                  <a:pt x="1559477" y="676096"/>
                </a:lnTo>
                <a:lnTo>
                  <a:pt x="1553764" y="673873"/>
                </a:lnTo>
                <a:lnTo>
                  <a:pt x="1548367" y="671650"/>
                </a:lnTo>
                <a:lnTo>
                  <a:pt x="1542337" y="670062"/>
                </a:lnTo>
                <a:lnTo>
                  <a:pt x="1536623" y="668474"/>
                </a:lnTo>
                <a:lnTo>
                  <a:pt x="1530592" y="667204"/>
                </a:lnTo>
                <a:lnTo>
                  <a:pt x="1524561" y="666251"/>
                </a:lnTo>
                <a:lnTo>
                  <a:pt x="1518530" y="665616"/>
                </a:lnTo>
                <a:lnTo>
                  <a:pt x="1512499" y="665299"/>
                </a:lnTo>
                <a:lnTo>
                  <a:pt x="1500437" y="664346"/>
                </a:lnTo>
                <a:close/>
                <a:moveTo>
                  <a:pt x="2000371" y="609725"/>
                </a:moveTo>
                <a:lnTo>
                  <a:pt x="1994658" y="610042"/>
                </a:lnTo>
                <a:lnTo>
                  <a:pt x="1989262" y="611313"/>
                </a:lnTo>
                <a:lnTo>
                  <a:pt x="1984183" y="612900"/>
                </a:lnTo>
                <a:lnTo>
                  <a:pt x="1978787" y="615441"/>
                </a:lnTo>
                <a:lnTo>
                  <a:pt x="1974343" y="618617"/>
                </a:lnTo>
                <a:lnTo>
                  <a:pt x="1969899" y="621792"/>
                </a:lnTo>
                <a:lnTo>
                  <a:pt x="1965773" y="625603"/>
                </a:lnTo>
                <a:lnTo>
                  <a:pt x="1961646" y="629414"/>
                </a:lnTo>
                <a:lnTo>
                  <a:pt x="1960377" y="644339"/>
                </a:lnTo>
                <a:lnTo>
                  <a:pt x="1958155" y="659583"/>
                </a:lnTo>
                <a:lnTo>
                  <a:pt x="1955298" y="674508"/>
                </a:lnTo>
                <a:lnTo>
                  <a:pt x="1952759" y="689434"/>
                </a:lnTo>
                <a:lnTo>
                  <a:pt x="1946410" y="719285"/>
                </a:lnTo>
                <a:lnTo>
                  <a:pt x="1943871" y="734210"/>
                </a:lnTo>
                <a:lnTo>
                  <a:pt x="1941014" y="749453"/>
                </a:lnTo>
                <a:lnTo>
                  <a:pt x="1939110" y="759615"/>
                </a:lnTo>
                <a:lnTo>
                  <a:pt x="1937205" y="770095"/>
                </a:lnTo>
                <a:lnTo>
                  <a:pt x="1934983" y="780575"/>
                </a:lnTo>
                <a:lnTo>
                  <a:pt x="1932761" y="790737"/>
                </a:lnTo>
                <a:lnTo>
                  <a:pt x="1924508" y="813284"/>
                </a:lnTo>
                <a:lnTo>
                  <a:pt x="1916573" y="836148"/>
                </a:lnTo>
                <a:lnTo>
                  <a:pt x="1908320" y="858696"/>
                </a:lnTo>
                <a:lnTo>
                  <a:pt x="1900067" y="881243"/>
                </a:lnTo>
                <a:lnTo>
                  <a:pt x="1891179" y="903790"/>
                </a:lnTo>
                <a:lnTo>
                  <a:pt x="1881974" y="926019"/>
                </a:lnTo>
                <a:lnTo>
                  <a:pt x="1872452" y="947931"/>
                </a:lnTo>
                <a:lnTo>
                  <a:pt x="1867056" y="959046"/>
                </a:lnTo>
                <a:lnTo>
                  <a:pt x="1861977" y="969526"/>
                </a:lnTo>
                <a:lnTo>
                  <a:pt x="1859120" y="975242"/>
                </a:lnTo>
                <a:lnTo>
                  <a:pt x="1856581" y="980323"/>
                </a:lnTo>
                <a:lnTo>
                  <a:pt x="1852454" y="991438"/>
                </a:lnTo>
                <a:lnTo>
                  <a:pt x="1848645" y="1002870"/>
                </a:lnTo>
                <a:lnTo>
                  <a:pt x="1845471" y="1013985"/>
                </a:lnTo>
                <a:lnTo>
                  <a:pt x="1842614" y="1025417"/>
                </a:lnTo>
                <a:lnTo>
                  <a:pt x="1839758" y="1037167"/>
                </a:lnTo>
                <a:lnTo>
                  <a:pt x="1834679" y="1060032"/>
                </a:lnTo>
                <a:lnTo>
                  <a:pt x="1832774" y="1070511"/>
                </a:lnTo>
                <a:lnTo>
                  <a:pt x="1830870" y="1080356"/>
                </a:lnTo>
                <a:lnTo>
                  <a:pt x="1829600" y="1090836"/>
                </a:lnTo>
                <a:lnTo>
                  <a:pt x="1828965" y="1100997"/>
                </a:lnTo>
                <a:lnTo>
                  <a:pt x="1828965" y="1111477"/>
                </a:lnTo>
                <a:lnTo>
                  <a:pt x="1828965" y="1121957"/>
                </a:lnTo>
                <a:lnTo>
                  <a:pt x="1829600" y="1132119"/>
                </a:lnTo>
                <a:lnTo>
                  <a:pt x="1830870" y="1142598"/>
                </a:lnTo>
                <a:lnTo>
                  <a:pt x="1832140" y="1152125"/>
                </a:lnTo>
                <a:lnTo>
                  <a:pt x="1833727" y="1161970"/>
                </a:lnTo>
                <a:lnTo>
                  <a:pt x="1835949" y="1181341"/>
                </a:lnTo>
                <a:lnTo>
                  <a:pt x="1837536" y="1190868"/>
                </a:lnTo>
                <a:lnTo>
                  <a:pt x="1838805" y="1200395"/>
                </a:lnTo>
                <a:lnTo>
                  <a:pt x="1841027" y="1209922"/>
                </a:lnTo>
                <a:lnTo>
                  <a:pt x="1843249" y="1219449"/>
                </a:lnTo>
                <a:lnTo>
                  <a:pt x="1846423" y="1231199"/>
                </a:lnTo>
                <a:lnTo>
                  <a:pt x="1849280" y="1242949"/>
                </a:lnTo>
                <a:lnTo>
                  <a:pt x="1854676" y="1266449"/>
                </a:lnTo>
                <a:lnTo>
                  <a:pt x="1857533" y="1278516"/>
                </a:lnTo>
                <a:lnTo>
                  <a:pt x="1860707" y="1289949"/>
                </a:lnTo>
                <a:lnTo>
                  <a:pt x="1864516" y="1301698"/>
                </a:lnTo>
                <a:lnTo>
                  <a:pt x="1868960" y="1312813"/>
                </a:lnTo>
                <a:lnTo>
                  <a:pt x="1869912" y="1304557"/>
                </a:lnTo>
                <a:lnTo>
                  <a:pt x="1870230" y="1296300"/>
                </a:lnTo>
                <a:lnTo>
                  <a:pt x="1870230" y="1288361"/>
                </a:lnTo>
                <a:lnTo>
                  <a:pt x="1870230" y="1279786"/>
                </a:lnTo>
                <a:lnTo>
                  <a:pt x="1869912" y="1263273"/>
                </a:lnTo>
                <a:lnTo>
                  <a:pt x="1870230" y="1255016"/>
                </a:lnTo>
                <a:lnTo>
                  <a:pt x="1870865" y="1246760"/>
                </a:lnTo>
                <a:lnTo>
                  <a:pt x="1874991" y="1203571"/>
                </a:lnTo>
                <a:lnTo>
                  <a:pt x="1877213" y="1182294"/>
                </a:lnTo>
                <a:lnTo>
                  <a:pt x="1879752" y="1160700"/>
                </a:lnTo>
                <a:lnTo>
                  <a:pt x="1881974" y="1143869"/>
                </a:lnTo>
                <a:lnTo>
                  <a:pt x="1884196" y="1127355"/>
                </a:lnTo>
                <a:lnTo>
                  <a:pt x="1887053" y="1093376"/>
                </a:lnTo>
                <a:lnTo>
                  <a:pt x="1889275" y="1076545"/>
                </a:lnTo>
                <a:lnTo>
                  <a:pt x="1891497" y="1060032"/>
                </a:lnTo>
                <a:lnTo>
                  <a:pt x="1893084" y="1051775"/>
                </a:lnTo>
                <a:lnTo>
                  <a:pt x="1894988" y="1043518"/>
                </a:lnTo>
                <a:lnTo>
                  <a:pt x="1897210" y="1035579"/>
                </a:lnTo>
                <a:lnTo>
                  <a:pt x="1899432" y="1027323"/>
                </a:lnTo>
                <a:lnTo>
                  <a:pt x="1904194" y="1013667"/>
                </a:lnTo>
                <a:lnTo>
                  <a:pt x="1908637" y="1000330"/>
                </a:lnTo>
                <a:lnTo>
                  <a:pt x="1916573" y="972701"/>
                </a:lnTo>
                <a:lnTo>
                  <a:pt x="1924508" y="945073"/>
                </a:lnTo>
                <a:lnTo>
                  <a:pt x="1932761" y="917763"/>
                </a:lnTo>
                <a:lnTo>
                  <a:pt x="1945458" y="882195"/>
                </a:lnTo>
                <a:lnTo>
                  <a:pt x="1952124" y="864729"/>
                </a:lnTo>
                <a:lnTo>
                  <a:pt x="1959107" y="846946"/>
                </a:lnTo>
                <a:lnTo>
                  <a:pt x="1962916" y="838372"/>
                </a:lnTo>
                <a:lnTo>
                  <a:pt x="1967042" y="829797"/>
                </a:lnTo>
                <a:lnTo>
                  <a:pt x="1971169" y="821541"/>
                </a:lnTo>
                <a:lnTo>
                  <a:pt x="1976248" y="813284"/>
                </a:lnTo>
                <a:lnTo>
                  <a:pt x="1981009" y="805345"/>
                </a:lnTo>
                <a:lnTo>
                  <a:pt x="1986088" y="797406"/>
                </a:lnTo>
                <a:lnTo>
                  <a:pt x="1992119" y="789784"/>
                </a:lnTo>
                <a:lnTo>
                  <a:pt x="1997832" y="782480"/>
                </a:lnTo>
                <a:lnTo>
                  <a:pt x="2007355" y="776446"/>
                </a:lnTo>
                <a:lnTo>
                  <a:pt x="2015925" y="769777"/>
                </a:lnTo>
                <a:lnTo>
                  <a:pt x="2033065" y="755805"/>
                </a:lnTo>
                <a:lnTo>
                  <a:pt x="2041636" y="749136"/>
                </a:lnTo>
                <a:lnTo>
                  <a:pt x="2050206" y="742467"/>
                </a:lnTo>
                <a:lnTo>
                  <a:pt x="2059411" y="735798"/>
                </a:lnTo>
                <a:lnTo>
                  <a:pt x="2068616" y="730082"/>
                </a:lnTo>
                <a:lnTo>
                  <a:pt x="2073060" y="727224"/>
                </a:lnTo>
                <a:lnTo>
                  <a:pt x="2077822" y="724683"/>
                </a:lnTo>
                <a:lnTo>
                  <a:pt x="2082265" y="721825"/>
                </a:lnTo>
                <a:lnTo>
                  <a:pt x="2087344" y="718967"/>
                </a:lnTo>
                <a:lnTo>
                  <a:pt x="2091470" y="715791"/>
                </a:lnTo>
                <a:lnTo>
                  <a:pt x="2093375" y="714204"/>
                </a:lnTo>
                <a:lnTo>
                  <a:pt x="2095280" y="711981"/>
                </a:lnTo>
                <a:lnTo>
                  <a:pt x="2096867" y="710075"/>
                </a:lnTo>
                <a:lnTo>
                  <a:pt x="2098136" y="707852"/>
                </a:lnTo>
                <a:lnTo>
                  <a:pt x="2099406" y="705629"/>
                </a:lnTo>
                <a:lnTo>
                  <a:pt x="2100358" y="702771"/>
                </a:lnTo>
                <a:lnTo>
                  <a:pt x="2116229" y="699596"/>
                </a:lnTo>
                <a:lnTo>
                  <a:pt x="2132100" y="697055"/>
                </a:lnTo>
                <a:lnTo>
                  <a:pt x="2148288" y="694832"/>
                </a:lnTo>
                <a:lnTo>
                  <a:pt x="2164159" y="693562"/>
                </a:lnTo>
                <a:lnTo>
                  <a:pt x="2172412" y="693244"/>
                </a:lnTo>
                <a:lnTo>
                  <a:pt x="2180348" y="693244"/>
                </a:lnTo>
                <a:lnTo>
                  <a:pt x="2188600" y="693244"/>
                </a:lnTo>
                <a:lnTo>
                  <a:pt x="2196536" y="693562"/>
                </a:lnTo>
                <a:lnTo>
                  <a:pt x="2204471" y="694197"/>
                </a:lnTo>
                <a:lnTo>
                  <a:pt x="2212724" y="695150"/>
                </a:lnTo>
                <a:lnTo>
                  <a:pt x="2220660" y="696102"/>
                </a:lnTo>
                <a:lnTo>
                  <a:pt x="2228595" y="698008"/>
                </a:lnTo>
                <a:lnTo>
                  <a:pt x="2252402" y="703724"/>
                </a:lnTo>
                <a:lnTo>
                  <a:pt x="2275891" y="710393"/>
                </a:lnTo>
                <a:lnTo>
                  <a:pt x="2299380" y="717697"/>
                </a:lnTo>
                <a:lnTo>
                  <a:pt x="2322868" y="725636"/>
                </a:lnTo>
                <a:lnTo>
                  <a:pt x="2345723" y="734210"/>
                </a:lnTo>
                <a:lnTo>
                  <a:pt x="2368577" y="743102"/>
                </a:lnTo>
                <a:lnTo>
                  <a:pt x="2390796" y="752947"/>
                </a:lnTo>
                <a:lnTo>
                  <a:pt x="2413333" y="763109"/>
                </a:lnTo>
                <a:lnTo>
                  <a:pt x="2421903" y="769142"/>
                </a:lnTo>
                <a:lnTo>
                  <a:pt x="2430791" y="774858"/>
                </a:lnTo>
                <a:lnTo>
                  <a:pt x="2439361" y="781210"/>
                </a:lnTo>
                <a:lnTo>
                  <a:pt x="2448249" y="787561"/>
                </a:lnTo>
                <a:lnTo>
                  <a:pt x="2456502" y="794230"/>
                </a:lnTo>
                <a:lnTo>
                  <a:pt x="2464437" y="801216"/>
                </a:lnTo>
                <a:lnTo>
                  <a:pt x="2472373" y="808203"/>
                </a:lnTo>
                <a:lnTo>
                  <a:pt x="2479991" y="815507"/>
                </a:lnTo>
                <a:lnTo>
                  <a:pt x="2498718" y="833608"/>
                </a:lnTo>
                <a:lnTo>
                  <a:pt x="2508241" y="842500"/>
                </a:lnTo>
                <a:lnTo>
                  <a:pt x="2517446" y="852027"/>
                </a:lnTo>
                <a:lnTo>
                  <a:pt x="2526651" y="861236"/>
                </a:lnTo>
                <a:lnTo>
                  <a:pt x="2535539" y="871081"/>
                </a:lnTo>
                <a:lnTo>
                  <a:pt x="2543474" y="881243"/>
                </a:lnTo>
                <a:lnTo>
                  <a:pt x="2547283" y="886641"/>
                </a:lnTo>
                <a:lnTo>
                  <a:pt x="2550458" y="892358"/>
                </a:lnTo>
                <a:lnTo>
                  <a:pt x="2558076" y="903472"/>
                </a:lnTo>
                <a:lnTo>
                  <a:pt x="2565694" y="914269"/>
                </a:lnTo>
                <a:lnTo>
                  <a:pt x="2573312" y="925384"/>
                </a:lnTo>
                <a:lnTo>
                  <a:pt x="2580930" y="936816"/>
                </a:lnTo>
                <a:lnTo>
                  <a:pt x="2588548" y="928242"/>
                </a:lnTo>
                <a:lnTo>
                  <a:pt x="2596483" y="920303"/>
                </a:lnTo>
                <a:lnTo>
                  <a:pt x="2612354" y="904107"/>
                </a:lnTo>
                <a:lnTo>
                  <a:pt x="2595848" y="873304"/>
                </a:lnTo>
                <a:lnTo>
                  <a:pt x="2585374" y="886324"/>
                </a:lnTo>
                <a:lnTo>
                  <a:pt x="2575534" y="899661"/>
                </a:lnTo>
                <a:lnTo>
                  <a:pt x="2571090" y="898709"/>
                </a:lnTo>
                <a:lnTo>
                  <a:pt x="2568550" y="898391"/>
                </a:lnTo>
                <a:lnTo>
                  <a:pt x="2566011" y="897756"/>
                </a:lnTo>
                <a:lnTo>
                  <a:pt x="2564424" y="897121"/>
                </a:lnTo>
                <a:lnTo>
                  <a:pt x="2563789" y="896486"/>
                </a:lnTo>
                <a:lnTo>
                  <a:pt x="2563154" y="895533"/>
                </a:lnTo>
                <a:lnTo>
                  <a:pt x="2562837" y="894580"/>
                </a:lnTo>
                <a:lnTo>
                  <a:pt x="2562202" y="893310"/>
                </a:lnTo>
                <a:lnTo>
                  <a:pt x="2562202" y="892358"/>
                </a:lnTo>
                <a:lnTo>
                  <a:pt x="2562837" y="890452"/>
                </a:lnTo>
                <a:lnTo>
                  <a:pt x="2573312" y="874256"/>
                </a:lnTo>
                <a:lnTo>
                  <a:pt x="2584104" y="858060"/>
                </a:lnTo>
                <a:lnTo>
                  <a:pt x="2575534" y="848534"/>
                </a:lnTo>
                <a:lnTo>
                  <a:pt x="2566011" y="857743"/>
                </a:lnTo>
                <a:lnTo>
                  <a:pt x="2561250" y="862189"/>
                </a:lnTo>
                <a:lnTo>
                  <a:pt x="2556171" y="866317"/>
                </a:lnTo>
                <a:lnTo>
                  <a:pt x="2552679" y="865047"/>
                </a:lnTo>
                <a:lnTo>
                  <a:pt x="2549823" y="863142"/>
                </a:lnTo>
                <a:lnTo>
                  <a:pt x="2547918" y="860919"/>
                </a:lnTo>
                <a:lnTo>
                  <a:pt x="2546014" y="857743"/>
                </a:lnTo>
                <a:lnTo>
                  <a:pt x="2547601" y="854250"/>
                </a:lnTo>
                <a:lnTo>
                  <a:pt x="2549505" y="851074"/>
                </a:lnTo>
                <a:lnTo>
                  <a:pt x="2553632" y="845040"/>
                </a:lnTo>
                <a:lnTo>
                  <a:pt x="2562837" y="832973"/>
                </a:lnTo>
                <a:lnTo>
                  <a:pt x="2554901" y="823446"/>
                </a:lnTo>
                <a:lnTo>
                  <a:pt x="2547283" y="814236"/>
                </a:lnTo>
                <a:lnTo>
                  <a:pt x="2530460" y="836784"/>
                </a:lnTo>
                <a:lnTo>
                  <a:pt x="2518398" y="836148"/>
                </a:lnTo>
                <a:lnTo>
                  <a:pt x="2519668" y="830750"/>
                </a:lnTo>
                <a:lnTo>
                  <a:pt x="2520938" y="825669"/>
                </a:lnTo>
                <a:lnTo>
                  <a:pt x="2522525" y="820905"/>
                </a:lnTo>
                <a:lnTo>
                  <a:pt x="2524747" y="816142"/>
                </a:lnTo>
                <a:lnTo>
                  <a:pt x="2526651" y="811061"/>
                </a:lnTo>
                <a:lnTo>
                  <a:pt x="2529191" y="806615"/>
                </a:lnTo>
                <a:lnTo>
                  <a:pt x="2534587" y="797406"/>
                </a:lnTo>
                <a:lnTo>
                  <a:pt x="2526016" y="789467"/>
                </a:lnTo>
                <a:lnTo>
                  <a:pt x="2524747" y="790737"/>
                </a:lnTo>
                <a:lnTo>
                  <a:pt x="2523160" y="792642"/>
                </a:lnTo>
                <a:lnTo>
                  <a:pt x="2520303" y="796770"/>
                </a:lnTo>
                <a:lnTo>
                  <a:pt x="2517129" y="800899"/>
                </a:lnTo>
                <a:lnTo>
                  <a:pt x="2513954" y="805027"/>
                </a:lnTo>
                <a:lnTo>
                  <a:pt x="2512685" y="806615"/>
                </a:lnTo>
                <a:lnTo>
                  <a:pt x="2510780" y="808520"/>
                </a:lnTo>
                <a:lnTo>
                  <a:pt x="2509193" y="809791"/>
                </a:lnTo>
                <a:lnTo>
                  <a:pt x="2507289" y="810426"/>
                </a:lnTo>
                <a:lnTo>
                  <a:pt x="2505067" y="811061"/>
                </a:lnTo>
                <a:lnTo>
                  <a:pt x="2502845" y="811061"/>
                </a:lnTo>
                <a:lnTo>
                  <a:pt x="2500623" y="810426"/>
                </a:lnTo>
                <a:lnTo>
                  <a:pt x="2498083" y="809473"/>
                </a:lnTo>
                <a:lnTo>
                  <a:pt x="2497131" y="808520"/>
                </a:lnTo>
                <a:lnTo>
                  <a:pt x="2496496" y="806932"/>
                </a:lnTo>
                <a:lnTo>
                  <a:pt x="2496179" y="805980"/>
                </a:lnTo>
                <a:lnTo>
                  <a:pt x="2496179" y="805027"/>
                </a:lnTo>
                <a:lnTo>
                  <a:pt x="2496496" y="802487"/>
                </a:lnTo>
                <a:lnTo>
                  <a:pt x="2497449" y="800581"/>
                </a:lnTo>
                <a:lnTo>
                  <a:pt x="2499988" y="796135"/>
                </a:lnTo>
                <a:lnTo>
                  <a:pt x="2501258" y="793912"/>
                </a:lnTo>
                <a:lnTo>
                  <a:pt x="2502210" y="791689"/>
                </a:lnTo>
                <a:lnTo>
                  <a:pt x="2508241" y="782162"/>
                </a:lnTo>
                <a:lnTo>
                  <a:pt x="2514272" y="772953"/>
                </a:lnTo>
                <a:lnTo>
                  <a:pt x="2500623" y="764696"/>
                </a:lnTo>
                <a:lnTo>
                  <a:pt x="2497766" y="767554"/>
                </a:lnTo>
                <a:lnTo>
                  <a:pt x="2494909" y="771365"/>
                </a:lnTo>
                <a:lnTo>
                  <a:pt x="2492370" y="775176"/>
                </a:lnTo>
                <a:lnTo>
                  <a:pt x="2489513" y="778669"/>
                </a:lnTo>
                <a:lnTo>
                  <a:pt x="2486022" y="781845"/>
                </a:lnTo>
                <a:lnTo>
                  <a:pt x="2484434" y="783115"/>
                </a:lnTo>
                <a:lnTo>
                  <a:pt x="2482530" y="784385"/>
                </a:lnTo>
                <a:lnTo>
                  <a:pt x="2480625" y="785338"/>
                </a:lnTo>
                <a:lnTo>
                  <a:pt x="2478404" y="785973"/>
                </a:lnTo>
                <a:lnTo>
                  <a:pt x="2476499" y="786291"/>
                </a:lnTo>
                <a:lnTo>
                  <a:pt x="2473960" y="786608"/>
                </a:lnTo>
                <a:lnTo>
                  <a:pt x="2473007" y="785973"/>
                </a:lnTo>
                <a:lnTo>
                  <a:pt x="2472055" y="785338"/>
                </a:lnTo>
                <a:lnTo>
                  <a:pt x="2470468" y="783433"/>
                </a:lnTo>
                <a:lnTo>
                  <a:pt x="2469516" y="781527"/>
                </a:lnTo>
                <a:lnTo>
                  <a:pt x="2469516" y="779304"/>
                </a:lnTo>
                <a:lnTo>
                  <a:pt x="2469833" y="777081"/>
                </a:lnTo>
                <a:lnTo>
                  <a:pt x="2470468" y="774858"/>
                </a:lnTo>
                <a:lnTo>
                  <a:pt x="2471738" y="772953"/>
                </a:lnTo>
                <a:lnTo>
                  <a:pt x="2473007" y="770730"/>
                </a:lnTo>
                <a:lnTo>
                  <a:pt x="2476816" y="765332"/>
                </a:lnTo>
                <a:lnTo>
                  <a:pt x="2479991" y="758980"/>
                </a:lnTo>
                <a:lnTo>
                  <a:pt x="2481260" y="755805"/>
                </a:lnTo>
                <a:lnTo>
                  <a:pt x="2482530" y="752947"/>
                </a:lnTo>
                <a:lnTo>
                  <a:pt x="2483482" y="749453"/>
                </a:lnTo>
                <a:lnTo>
                  <a:pt x="2484117" y="745960"/>
                </a:lnTo>
                <a:lnTo>
                  <a:pt x="2481578" y="747230"/>
                </a:lnTo>
                <a:lnTo>
                  <a:pt x="2479673" y="749136"/>
                </a:lnTo>
                <a:lnTo>
                  <a:pt x="2475864" y="752629"/>
                </a:lnTo>
                <a:lnTo>
                  <a:pt x="2472373" y="756757"/>
                </a:lnTo>
                <a:lnTo>
                  <a:pt x="2469198" y="760886"/>
                </a:lnTo>
                <a:lnTo>
                  <a:pt x="2463802" y="770095"/>
                </a:lnTo>
                <a:lnTo>
                  <a:pt x="2460946" y="774541"/>
                </a:lnTo>
                <a:lnTo>
                  <a:pt x="2457771" y="778669"/>
                </a:lnTo>
                <a:lnTo>
                  <a:pt x="2446027" y="774223"/>
                </a:lnTo>
                <a:lnTo>
                  <a:pt x="2446979" y="769142"/>
                </a:lnTo>
                <a:lnTo>
                  <a:pt x="2449201" y="764379"/>
                </a:lnTo>
                <a:lnTo>
                  <a:pt x="2451106" y="759298"/>
                </a:lnTo>
                <a:lnTo>
                  <a:pt x="2453962" y="754852"/>
                </a:lnTo>
                <a:lnTo>
                  <a:pt x="2457137" y="750406"/>
                </a:lnTo>
                <a:lnTo>
                  <a:pt x="2460628" y="746278"/>
                </a:lnTo>
                <a:lnTo>
                  <a:pt x="2467611" y="738339"/>
                </a:lnTo>
                <a:lnTo>
                  <a:pt x="2462533" y="735163"/>
                </a:lnTo>
                <a:lnTo>
                  <a:pt x="2457771" y="732940"/>
                </a:lnTo>
                <a:lnTo>
                  <a:pt x="2453010" y="730399"/>
                </a:lnTo>
                <a:lnTo>
                  <a:pt x="2447931" y="728812"/>
                </a:lnTo>
                <a:lnTo>
                  <a:pt x="2442853" y="726589"/>
                </a:lnTo>
                <a:lnTo>
                  <a:pt x="2437774" y="725318"/>
                </a:lnTo>
                <a:lnTo>
                  <a:pt x="2426982" y="722460"/>
                </a:lnTo>
                <a:lnTo>
                  <a:pt x="2416507" y="720237"/>
                </a:lnTo>
                <a:lnTo>
                  <a:pt x="2405715" y="718332"/>
                </a:lnTo>
                <a:lnTo>
                  <a:pt x="2394922" y="716744"/>
                </a:lnTo>
                <a:lnTo>
                  <a:pt x="2384765" y="714204"/>
                </a:lnTo>
                <a:lnTo>
                  <a:pt x="2348897" y="710075"/>
                </a:lnTo>
                <a:lnTo>
                  <a:pt x="2330804" y="707535"/>
                </a:lnTo>
                <a:lnTo>
                  <a:pt x="2313029" y="704994"/>
                </a:lnTo>
                <a:lnTo>
                  <a:pt x="2294936" y="702136"/>
                </a:lnTo>
                <a:lnTo>
                  <a:pt x="2277478" y="698643"/>
                </a:lnTo>
                <a:lnTo>
                  <a:pt x="2259385" y="694515"/>
                </a:lnTo>
                <a:lnTo>
                  <a:pt x="2242244" y="690069"/>
                </a:lnTo>
                <a:lnTo>
                  <a:pt x="2211137" y="681177"/>
                </a:lnTo>
                <a:lnTo>
                  <a:pt x="2195584" y="676413"/>
                </a:lnTo>
                <a:lnTo>
                  <a:pt x="2180030" y="671650"/>
                </a:lnTo>
                <a:lnTo>
                  <a:pt x="2164794" y="666569"/>
                </a:lnTo>
                <a:lnTo>
                  <a:pt x="2150193" y="661170"/>
                </a:lnTo>
                <a:lnTo>
                  <a:pt x="2134957" y="654819"/>
                </a:lnTo>
                <a:lnTo>
                  <a:pt x="2120356" y="647833"/>
                </a:lnTo>
                <a:lnTo>
                  <a:pt x="2105437" y="642434"/>
                </a:lnTo>
                <a:lnTo>
                  <a:pt x="2090836" y="636718"/>
                </a:lnTo>
                <a:lnTo>
                  <a:pt x="2076234" y="631002"/>
                </a:lnTo>
                <a:lnTo>
                  <a:pt x="2061316" y="624968"/>
                </a:lnTo>
                <a:lnTo>
                  <a:pt x="2046397" y="619887"/>
                </a:lnTo>
                <a:lnTo>
                  <a:pt x="2039096" y="617664"/>
                </a:lnTo>
                <a:lnTo>
                  <a:pt x="2031478" y="615441"/>
                </a:lnTo>
                <a:lnTo>
                  <a:pt x="2023860" y="613853"/>
                </a:lnTo>
                <a:lnTo>
                  <a:pt x="2015925" y="611948"/>
                </a:lnTo>
                <a:lnTo>
                  <a:pt x="2008307" y="610678"/>
                </a:lnTo>
                <a:lnTo>
                  <a:pt x="2000371" y="609725"/>
                </a:lnTo>
                <a:close/>
                <a:moveTo>
                  <a:pt x="1769926" y="476030"/>
                </a:moveTo>
                <a:lnTo>
                  <a:pt x="1763577" y="489685"/>
                </a:lnTo>
                <a:lnTo>
                  <a:pt x="1757864" y="503658"/>
                </a:lnTo>
                <a:lnTo>
                  <a:pt x="1747071" y="532239"/>
                </a:lnTo>
                <a:lnTo>
                  <a:pt x="1741358" y="546212"/>
                </a:lnTo>
                <a:lnTo>
                  <a:pt x="1735010" y="559867"/>
                </a:lnTo>
                <a:lnTo>
                  <a:pt x="1731518" y="566854"/>
                </a:lnTo>
                <a:lnTo>
                  <a:pt x="1728026" y="573205"/>
                </a:lnTo>
                <a:lnTo>
                  <a:pt x="1724217" y="579874"/>
                </a:lnTo>
                <a:lnTo>
                  <a:pt x="1720091" y="586543"/>
                </a:lnTo>
                <a:lnTo>
                  <a:pt x="1715647" y="594164"/>
                </a:lnTo>
                <a:lnTo>
                  <a:pt x="1710886" y="601151"/>
                </a:lnTo>
                <a:lnTo>
                  <a:pt x="1706124" y="608455"/>
                </a:lnTo>
                <a:lnTo>
                  <a:pt x="1700728" y="615441"/>
                </a:lnTo>
                <a:lnTo>
                  <a:pt x="1695332" y="622427"/>
                </a:lnTo>
                <a:lnTo>
                  <a:pt x="1689301" y="628779"/>
                </a:lnTo>
                <a:lnTo>
                  <a:pt x="1683588" y="635447"/>
                </a:lnTo>
                <a:lnTo>
                  <a:pt x="1676922" y="641799"/>
                </a:lnTo>
                <a:lnTo>
                  <a:pt x="1670574" y="648785"/>
                </a:lnTo>
                <a:lnTo>
                  <a:pt x="1663590" y="655454"/>
                </a:lnTo>
                <a:lnTo>
                  <a:pt x="1655655" y="661488"/>
                </a:lnTo>
                <a:lnTo>
                  <a:pt x="1647719" y="666886"/>
                </a:lnTo>
                <a:lnTo>
                  <a:pt x="1643276" y="669427"/>
                </a:lnTo>
                <a:lnTo>
                  <a:pt x="1639149" y="671332"/>
                </a:lnTo>
                <a:lnTo>
                  <a:pt x="1634705" y="673555"/>
                </a:lnTo>
                <a:lnTo>
                  <a:pt x="1630261" y="675461"/>
                </a:lnTo>
                <a:lnTo>
                  <a:pt x="1625500" y="677049"/>
                </a:lnTo>
                <a:lnTo>
                  <a:pt x="1620739" y="678636"/>
                </a:lnTo>
                <a:lnTo>
                  <a:pt x="1615978" y="679589"/>
                </a:lnTo>
                <a:lnTo>
                  <a:pt x="1611216" y="680542"/>
                </a:lnTo>
                <a:lnTo>
                  <a:pt x="1628992" y="687528"/>
                </a:lnTo>
                <a:lnTo>
                  <a:pt x="1630579" y="703724"/>
                </a:lnTo>
                <a:lnTo>
                  <a:pt x="1631531" y="720237"/>
                </a:lnTo>
                <a:lnTo>
                  <a:pt x="1632166" y="737068"/>
                </a:lnTo>
                <a:lnTo>
                  <a:pt x="1632166" y="745325"/>
                </a:lnTo>
                <a:lnTo>
                  <a:pt x="1631849" y="753582"/>
                </a:lnTo>
                <a:lnTo>
                  <a:pt x="1631214" y="761838"/>
                </a:lnTo>
                <a:lnTo>
                  <a:pt x="1630261" y="770095"/>
                </a:lnTo>
                <a:lnTo>
                  <a:pt x="1628674" y="778034"/>
                </a:lnTo>
                <a:lnTo>
                  <a:pt x="1627087" y="785973"/>
                </a:lnTo>
                <a:lnTo>
                  <a:pt x="1624865" y="793912"/>
                </a:lnTo>
                <a:lnTo>
                  <a:pt x="1622326" y="801534"/>
                </a:lnTo>
                <a:lnTo>
                  <a:pt x="1619152" y="809155"/>
                </a:lnTo>
                <a:lnTo>
                  <a:pt x="1615343" y="816777"/>
                </a:lnTo>
                <a:lnTo>
                  <a:pt x="1597250" y="848216"/>
                </a:lnTo>
                <a:lnTo>
                  <a:pt x="1579475" y="879655"/>
                </a:lnTo>
                <a:lnTo>
                  <a:pt x="1561064" y="910776"/>
                </a:lnTo>
                <a:lnTo>
                  <a:pt x="1542337" y="941898"/>
                </a:lnTo>
                <a:lnTo>
                  <a:pt x="1505199" y="1004140"/>
                </a:lnTo>
                <a:lnTo>
                  <a:pt x="1466791" y="1065430"/>
                </a:lnTo>
                <a:lnTo>
                  <a:pt x="1459173" y="1076545"/>
                </a:lnTo>
                <a:lnTo>
                  <a:pt x="1451872" y="1087660"/>
                </a:lnTo>
                <a:lnTo>
                  <a:pt x="1444889" y="1098774"/>
                </a:lnTo>
                <a:lnTo>
                  <a:pt x="1437906" y="1110524"/>
                </a:lnTo>
                <a:lnTo>
                  <a:pt x="1424574" y="1133071"/>
                </a:lnTo>
                <a:lnTo>
                  <a:pt x="1417274" y="1144504"/>
                </a:lnTo>
                <a:lnTo>
                  <a:pt x="1409973" y="1155618"/>
                </a:lnTo>
                <a:lnTo>
                  <a:pt x="1401085" y="1173720"/>
                </a:lnTo>
                <a:lnTo>
                  <a:pt x="1392515" y="1191503"/>
                </a:lnTo>
                <a:lnTo>
                  <a:pt x="1383627" y="1209922"/>
                </a:lnTo>
                <a:lnTo>
                  <a:pt x="1375692" y="1228023"/>
                </a:lnTo>
                <a:lnTo>
                  <a:pt x="1368709" y="1246760"/>
                </a:lnTo>
                <a:lnTo>
                  <a:pt x="1361725" y="1265496"/>
                </a:lnTo>
                <a:lnTo>
                  <a:pt x="1355377" y="1284550"/>
                </a:lnTo>
                <a:lnTo>
                  <a:pt x="1349664" y="1303604"/>
                </a:lnTo>
                <a:lnTo>
                  <a:pt x="1347759" y="1314401"/>
                </a:lnTo>
                <a:lnTo>
                  <a:pt x="1346489" y="1325198"/>
                </a:lnTo>
                <a:lnTo>
                  <a:pt x="1345220" y="1336313"/>
                </a:lnTo>
                <a:lnTo>
                  <a:pt x="1343950" y="1346793"/>
                </a:lnTo>
                <a:lnTo>
                  <a:pt x="1343315" y="1357907"/>
                </a:lnTo>
                <a:lnTo>
                  <a:pt x="1342680" y="1369022"/>
                </a:lnTo>
                <a:lnTo>
                  <a:pt x="1342045" y="1390617"/>
                </a:lnTo>
                <a:lnTo>
                  <a:pt x="1344902" y="1384583"/>
                </a:lnTo>
                <a:lnTo>
                  <a:pt x="1347124" y="1377914"/>
                </a:lnTo>
                <a:lnTo>
                  <a:pt x="1352520" y="1364894"/>
                </a:lnTo>
                <a:lnTo>
                  <a:pt x="1354742" y="1358225"/>
                </a:lnTo>
                <a:lnTo>
                  <a:pt x="1357599" y="1351874"/>
                </a:lnTo>
                <a:lnTo>
                  <a:pt x="1360773" y="1345522"/>
                </a:lnTo>
                <a:lnTo>
                  <a:pt x="1363947" y="1339171"/>
                </a:lnTo>
                <a:lnTo>
                  <a:pt x="1371883" y="1327104"/>
                </a:lnTo>
                <a:lnTo>
                  <a:pt x="1379501" y="1314719"/>
                </a:lnTo>
                <a:lnTo>
                  <a:pt x="1394420" y="1289949"/>
                </a:lnTo>
                <a:lnTo>
                  <a:pt x="1401720" y="1277563"/>
                </a:lnTo>
                <a:lnTo>
                  <a:pt x="1409338" y="1265179"/>
                </a:lnTo>
                <a:lnTo>
                  <a:pt x="1417274" y="1252793"/>
                </a:lnTo>
                <a:lnTo>
                  <a:pt x="1425209" y="1241043"/>
                </a:lnTo>
                <a:lnTo>
                  <a:pt x="1433462" y="1229294"/>
                </a:lnTo>
                <a:lnTo>
                  <a:pt x="1441715" y="1217544"/>
                </a:lnTo>
                <a:lnTo>
                  <a:pt x="1450285" y="1206111"/>
                </a:lnTo>
                <a:lnTo>
                  <a:pt x="1459173" y="1194997"/>
                </a:lnTo>
                <a:lnTo>
                  <a:pt x="1464252" y="1189916"/>
                </a:lnTo>
                <a:lnTo>
                  <a:pt x="1469013" y="1184517"/>
                </a:lnTo>
                <a:lnTo>
                  <a:pt x="1473774" y="1179436"/>
                </a:lnTo>
                <a:lnTo>
                  <a:pt x="1478853" y="1174673"/>
                </a:lnTo>
                <a:lnTo>
                  <a:pt x="1484566" y="1170227"/>
                </a:lnTo>
                <a:lnTo>
                  <a:pt x="1489962" y="1165781"/>
                </a:lnTo>
                <a:lnTo>
                  <a:pt x="1495993" y="1161652"/>
                </a:lnTo>
                <a:lnTo>
                  <a:pt x="1501707" y="1157841"/>
                </a:lnTo>
                <a:lnTo>
                  <a:pt x="1532814" y="1137517"/>
                </a:lnTo>
                <a:lnTo>
                  <a:pt x="1563921" y="1117193"/>
                </a:lnTo>
                <a:lnTo>
                  <a:pt x="1595345" y="1097822"/>
                </a:lnTo>
                <a:lnTo>
                  <a:pt x="1626770" y="1078133"/>
                </a:lnTo>
                <a:lnTo>
                  <a:pt x="1627405" y="1070511"/>
                </a:lnTo>
                <a:lnTo>
                  <a:pt x="1628040" y="1062889"/>
                </a:lnTo>
                <a:lnTo>
                  <a:pt x="1630261" y="1047647"/>
                </a:lnTo>
                <a:lnTo>
                  <a:pt x="1630896" y="1040025"/>
                </a:lnTo>
                <a:lnTo>
                  <a:pt x="1631531" y="1032404"/>
                </a:lnTo>
                <a:lnTo>
                  <a:pt x="1631531" y="1024782"/>
                </a:lnTo>
                <a:lnTo>
                  <a:pt x="1631214" y="1017160"/>
                </a:lnTo>
                <a:lnTo>
                  <a:pt x="1630579" y="1006998"/>
                </a:lnTo>
                <a:lnTo>
                  <a:pt x="1629309" y="996836"/>
                </a:lnTo>
                <a:lnTo>
                  <a:pt x="1627722" y="986992"/>
                </a:lnTo>
                <a:lnTo>
                  <a:pt x="1625818" y="977147"/>
                </a:lnTo>
                <a:lnTo>
                  <a:pt x="1622326" y="957141"/>
                </a:lnTo>
                <a:lnTo>
                  <a:pt x="1620739" y="947296"/>
                </a:lnTo>
                <a:lnTo>
                  <a:pt x="1619787" y="937134"/>
                </a:lnTo>
                <a:lnTo>
                  <a:pt x="1629627" y="941580"/>
                </a:lnTo>
                <a:lnTo>
                  <a:pt x="1633436" y="950154"/>
                </a:lnTo>
                <a:lnTo>
                  <a:pt x="1636927" y="959046"/>
                </a:lnTo>
                <a:lnTo>
                  <a:pt x="1639467" y="967938"/>
                </a:lnTo>
                <a:lnTo>
                  <a:pt x="1641689" y="976830"/>
                </a:lnTo>
                <a:lnTo>
                  <a:pt x="1643593" y="986039"/>
                </a:lnTo>
                <a:lnTo>
                  <a:pt x="1645180" y="995248"/>
                </a:lnTo>
                <a:lnTo>
                  <a:pt x="1648037" y="1013667"/>
                </a:lnTo>
                <a:lnTo>
                  <a:pt x="1648672" y="1020654"/>
                </a:lnTo>
                <a:lnTo>
                  <a:pt x="1648989" y="1027640"/>
                </a:lnTo>
                <a:lnTo>
                  <a:pt x="1649307" y="1034309"/>
                </a:lnTo>
                <a:lnTo>
                  <a:pt x="1648989" y="1040978"/>
                </a:lnTo>
                <a:lnTo>
                  <a:pt x="1648354" y="1047964"/>
                </a:lnTo>
                <a:lnTo>
                  <a:pt x="1647719" y="1054951"/>
                </a:lnTo>
                <a:lnTo>
                  <a:pt x="1645498" y="1068288"/>
                </a:lnTo>
                <a:lnTo>
                  <a:pt x="1676287" y="1053680"/>
                </a:lnTo>
                <a:lnTo>
                  <a:pt x="1675335" y="1047647"/>
                </a:lnTo>
                <a:lnTo>
                  <a:pt x="1674383" y="1041295"/>
                </a:lnTo>
                <a:lnTo>
                  <a:pt x="1674383" y="1038437"/>
                </a:lnTo>
                <a:lnTo>
                  <a:pt x="1674383" y="1035262"/>
                </a:lnTo>
                <a:lnTo>
                  <a:pt x="1675017" y="1032404"/>
                </a:lnTo>
                <a:lnTo>
                  <a:pt x="1675652" y="1029228"/>
                </a:lnTo>
                <a:lnTo>
                  <a:pt x="1679144" y="1017795"/>
                </a:lnTo>
                <a:lnTo>
                  <a:pt x="1682318" y="1006998"/>
                </a:lnTo>
                <a:lnTo>
                  <a:pt x="1684857" y="995566"/>
                </a:lnTo>
                <a:lnTo>
                  <a:pt x="1687397" y="983816"/>
                </a:lnTo>
                <a:lnTo>
                  <a:pt x="1689301" y="972384"/>
                </a:lnTo>
                <a:lnTo>
                  <a:pt x="1691523" y="960634"/>
                </a:lnTo>
                <a:lnTo>
                  <a:pt x="1693110" y="949202"/>
                </a:lnTo>
                <a:lnTo>
                  <a:pt x="1694697" y="937452"/>
                </a:lnTo>
                <a:lnTo>
                  <a:pt x="1696602" y="913952"/>
                </a:lnTo>
                <a:lnTo>
                  <a:pt x="1698189" y="890452"/>
                </a:lnTo>
                <a:lnTo>
                  <a:pt x="1699141" y="867587"/>
                </a:lnTo>
                <a:lnTo>
                  <a:pt x="1699459" y="844088"/>
                </a:lnTo>
                <a:lnTo>
                  <a:pt x="1702315" y="845358"/>
                </a:lnTo>
                <a:lnTo>
                  <a:pt x="1704537" y="846946"/>
                </a:lnTo>
                <a:lnTo>
                  <a:pt x="1706759" y="849169"/>
                </a:lnTo>
                <a:lnTo>
                  <a:pt x="1708346" y="851074"/>
                </a:lnTo>
                <a:lnTo>
                  <a:pt x="1709933" y="853614"/>
                </a:lnTo>
                <a:lnTo>
                  <a:pt x="1710886" y="856473"/>
                </a:lnTo>
                <a:lnTo>
                  <a:pt x="1711838" y="859013"/>
                </a:lnTo>
                <a:lnTo>
                  <a:pt x="1711838" y="862189"/>
                </a:lnTo>
                <a:lnTo>
                  <a:pt x="1712790" y="872351"/>
                </a:lnTo>
                <a:lnTo>
                  <a:pt x="1713108" y="882195"/>
                </a:lnTo>
                <a:lnTo>
                  <a:pt x="1713743" y="892675"/>
                </a:lnTo>
                <a:lnTo>
                  <a:pt x="1713108" y="902520"/>
                </a:lnTo>
                <a:lnTo>
                  <a:pt x="1712790" y="912682"/>
                </a:lnTo>
                <a:lnTo>
                  <a:pt x="1712155" y="922526"/>
                </a:lnTo>
                <a:lnTo>
                  <a:pt x="1711521" y="933006"/>
                </a:lnTo>
                <a:lnTo>
                  <a:pt x="1710568" y="943168"/>
                </a:lnTo>
                <a:lnTo>
                  <a:pt x="1707712" y="963174"/>
                </a:lnTo>
                <a:lnTo>
                  <a:pt x="1704220" y="983181"/>
                </a:lnTo>
                <a:lnTo>
                  <a:pt x="1700411" y="1002870"/>
                </a:lnTo>
                <a:lnTo>
                  <a:pt x="1696602" y="1022559"/>
                </a:lnTo>
                <a:lnTo>
                  <a:pt x="1703585" y="1011444"/>
                </a:lnTo>
                <a:lnTo>
                  <a:pt x="1709933" y="1000012"/>
                </a:lnTo>
                <a:lnTo>
                  <a:pt x="1715647" y="988579"/>
                </a:lnTo>
                <a:lnTo>
                  <a:pt x="1720726" y="976512"/>
                </a:lnTo>
                <a:lnTo>
                  <a:pt x="1725804" y="964445"/>
                </a:lnTo>
                <a:lnTo>
                  <a:pt x="1730248" y="952060"/>
                </a:lnTo>
                <a:lnTo>
                  <a:pt x="1734057" y="939675"/>
                </a:lnTo>
                <a:lnTo>
                  <a:pt x="1736914" y="927290"/>
                </a:lnTo>
                <a:lnTo>
                  <a:pt x="1743262" y="902837"/>
                </a:lnTo>
                <a:lnTo>
                  <a:pt x="1746437" y="890452"/>
                </a:lnTo>
                <a:lnTo>
                  <a:pt x="1749293" y="878385"/>
                </a:lnTo>
                <a:lnTo>
                  <a:pt x="1751515" y="866317"/>
                </a:lnTo>
                <a:lnTo>
                  <a:pt x="1753420" y="853932"/>
                </a:lnTo>
                <a:lnTo>
                  <a:pt x="1754689" y="841547"/>
                </a:lnTo>
                <a:lnTo>
                  <a:pt x="1755324" y="829162"/>
                </a:lnTo>
                <a:lnTo>
                  <a:pt x="1755642" y="808520"/>
                </a:lnTo>
                <a:lnTo>
                  <a:pt x="1756277" y="798041"/>
                </a:lnTo>
                <a:lnTo>
                  <a:pt x="1757229" y="792960"/>
                </a:lnTo>
                <a:lnTo>
                  <a:pt x="1758181" y="787561"/>
                </a:lnTo>
                <a:lnTo>
                  <a:pt x="1762308" y="791054"/>
                </a:lnTo>
                <a:lnTo>
                  <a:pt x="1766434" y="794865"/>
                </a:lnTo>
                <a:lnTo>
                  <a:pt x="1768021" y="797088"/>
                </a:lnTo>
                <a:lnTo>
                  <a:pt x="1769608" y="799311"/>
                </a:lnTo>
                <a:lnTo>
                  <a:pt x="1770243" y="801851"/>
                </a:lnTo>
                <a:lnTo>
                  <a:pt x="1770560" y="805027"/>
                </a:lnTo>
                <a:lnTo>
                  <a:pt x="1771195" y="812966"/>
                </a:lnTo>
                <a:lnTo>
                  <a:pt x="1771830" y="820905"/>
                </a:lnTo>
                <a:lnTo>
                  <a:pt x="1771830" y="828844"/>
                </a:lnTo>
                <a:lnTo>
                  <a:pt x="1771830" y="836784"/>
                </a:lnTo>
                <a:lnTo>
                  <a:pt x="1771195" y="844723"/>
                </a:lnTo>
                <a:lnTo>
                  <a:pt x="1770560" y="852662"/>
                </a:lnTo>
                <a:lnTo>
                  <a:pt x="1769608" y="860283"/>
                </a:lnTo>
                <a:lnTo>
                  <a:pt x="1768021" y="868223"/>
                </a:lnTo>
                <a:lnTo>
                  <a:pt x="1765164" y="884101"/>
                </a:lnTo>
                <a:lnTo>
                  <a:pt x="1761673" y="899661"/>
                </a:lnTo>
                <a:lnTo>
                  <a:pt x="1753737" y="930148"/>
                </a:lnTo>
                <a:lnTo>
                  <a:pt x="1751515" y="938404"/>
                </a:lnTo>
                <a:lnTo>
                  <a:pt x="1748659" y="946979"/>
                </a:lnTo>
                <a:lnTo>
                  <a:pt x="1743262" y="963174"/>
                </a:lnTo>
                <a:lnTo>
                  <a:pt x="1737866" y="979370"/>
                </a:lnTo>
                <a:lnTo>
                  <a:pt x="1735010" y="987309"/>
                </a:lnTo>
                <a:lnTo>
                  <a:pt x="1732470" y="995566"/>
                </a:lnTo>
                <a:lnTo>
                  <a:pt x="1737549" y="988897"/>
                </a:lnTo>
                <a:lnTo>
                  <a:pt x="1741993" y="982228"/>
                </a:lnTo>
                <a:lnTo>
                  <a:pt x="1745802" y="975877"/>
                </a:lnTo>
                <a:lnTo>
                  <a:pt x="1749611" y="968891"/>
                </a:lnTo>
                <a:lnTo>
                  <a:pt x="1752785" y="961587"/>
                </a:lnTo>
                <a:lnTo>
                  <a:pt x="1755959" y="954283"/>
                </a:lnTo>
                <a:lnTo>
                  <a:pt x="1759133" y="947296"/>
                </a:lnTo>
                <a:lnTo>
                  <a:pt x="1761990" y="939992"/>
                </a:lnTo>
                <a:lnTo>
                  <a:pt x="1767069" y="924749"/>
                </a:lnTo>
                <a:lnTo>
                  <a:pt x="1771513" y="909506"/>
                </a:lnTo>
                <a:lnTo>
                  <a:pt x="1779766" y="879020"/>
                </a:lnTo>
                <a:lnTo>
                  <a:pt x="1783257" y="859966"/>
                </a:lnTo>
                <a:lnTo>
                  <a:pt x="1786114" y="840277"/>
                </a:lnTo>
                <a:lnTo>
                  <a:pt x="1788971" y="820905"/>
                </a:lnTo>
                <a:lnTo>
                  <a:pt x="1790875" y="801216"/>
                </a:lnTo>
                <a:lnTo>
                  <a:pt x="1792462" y="781527"/>
                </a:lnTo>
                <a:lnTo>
                  <a:pt x="1793732" y="762156"/>
                </a:lnTo>
                <a:lnTo>
                  <a:pt x="1794049" y="742467"/>
                </a:lnTo>
                <a:lnTo>
                  <a:pt x="1794049" y="722778"/>
                </a:lnTo>
                <a:lnTo>
                  <a:pt x="1793732" y="716744"/>
                </a:lnTo>
                <a:lnTo>
                  <a:pt x="1793415" y="710393"/>
                </a:lnTo>
                <a:lnTo>
                  <a:pt x="1792145" y="698008"/>
                </a:lnTo>
                <a:lnTo>
                  <a:pt x="1791827" y="691656"/>
                </a:lnTo>
                <a:lnTo>
                  <a:pt x="1791827" y="685623"/>
                </a:lnTo>
                <a:lnTo>
                  <a:pt x="1793097" y="679271"/>
                </a:lnTo>
                <a:lnTo>
                  <a:pt x="1794367" y="673238"/>
                </a:lnTo>
                <a:lnTo>
                  <a:pt x="1796271" y="675778"/>
                </a:lnTo>
                <a:lnTo>
                  <a:pt x="1798176" y="678636"/>
                </a:lnTo>
                <a:lnTo>
                  <a:pt x="1799446" y="681494"/>
                </a:lnTo>
                <a:lnTo>
                  <a:pt x="1801033" y="684353"/>
                </a:lnTo>
                <a:lnTo>
                  <a:pt x="1802937" y="690386"/>
                </a:lnTo>
                <a:lnTo>
                  <a:pt x="1804207" y="697055"/>
                </a:lnTo>
                <a:lnTo>
                  <a:pt x="1805476" y="703089"/>
                </a:lnTo>
                <a:lnTo>
                  <a:pt x="1806111" y="709758"/>
                </a:lnTo>
                <a:lnTo>
                  <a:pt x="1807064" y="722778"/>
                </a:lnTo>
                <a:lnTo>
                  <a:pt x="1807381" y="738021"/>
                </a:lnTo>
                <a:lnTo>
                  <a:pt x="1807064" y="753264"/>
                </a:lnTo>
                <a:lnTo>
                  <a:pt x="1806746" y="768507"/>
                </a:lnTo>
                <a:lnTo>
                  <a:pt x="1806111" y="783433"/>
                </a:lnTo>
                <a:lnTo>
                  <a:pt x="1805476" y="798676"/>
                </a:lnTo>
                <a:lnTo>
                  <a:pt x="1803889" y="814236"/>
                </a:lnTo>
                <a:lnTo>
                  <a:pt x="1802620" y="829162"/>
                </a:lnTo>
                <a:lnTo>
                  <a:pt x="1800398" y="844405"/>
                </a:lnTo>
                <a:lnTo>
                  <a:pt x="1798493" y="859648"/>
                </a:lnTo>
                <a:lnTo>
                  <a:pt x="1795636" y="874256"/>
                </a:lnTo>
                <a:lnTo>
                  <a:pt x="1792145" y="889182"/>
                </a:lnTo>
                <a:lnTo>
                  <a:pt x="1788336" y="904107"/>
                </a:lnTo>
                <a:lnTo>
                  <a:pt x="1784209" y="918398"/>
                </a:lnTo>
                <a:lnTo>
                  <a:pt x="1779448" y="933006"/>
                </a:lnTo>
                <a:lnTo>
                  <a:pt x="1774369" y="947296"/>
                </a:lnTo>
                <a:lnTo>
                  <a:pt x="1768021" y="961269"/>
                </a:lnTo>
                <a:lnTo>
                  <a:pt x="1761990" y="973654"/>
                </a:lnTo>
                <a:lnTo>
                  <a:pt x="1755642" y="985721"/>
                </a:lnTo>
                <a:lnTo>
                  <a:pt x="1748659" y="997471"/>
                </a:lnTo>
                <a:lnTo>
                  <a:pt x="1741993" y="1009539"/>
                </a:lnTo>
                <a:lnTo>
                  <a:pt x="1751833" y="1003188"/>
                </a:lnTo>
                <a:lnTo>
                  <a:pt x="1761673" y="996519"/>
                </a:lnTo>
                <a:lnTo>
                  <a:pt x="1766434" y="993025"/>
                </a:lnTo>
                <a:lnTo>
                  <a:pt x="1770878" y="989215"/>
                </a:lnTo>
                <a:lnTo>
                  <a:pt x="1775322" y="985404"/>
                </a:lnTo>
                <a:lnTo>
                  <a:pt x="1779448" y="981276"/>
                </a:lnTo>
                <a:lnTo>
                  <a:pt x="1795002" y="965715"/>
                </a:lnTo>
                <a:lnTo>
                  <a:pt x="1810238" y="950154"/>
                </a:lnTo>
                <a:lnTo>
                  <a:pt x="1817856" y="942215"/>
                </a:lnTo>
                <a:lnTo>
                  <a:pt x="1824839" y="933958"/>
                </a:lnTo>
                <a:lnTo>
                  <a:pt x="1831187" y="925384"/>
                </a:lnTo>
                <a:lnTo>
                  <a:pt x="1837536" y="916492"/>
                </a:lnTo>
                <a:lnTo>
                  <a:pt x="1841980" y="910141"/>
                </a:lnTo>
                <a:lnTo>
                  <a:pt x="1846106" y="903472"/>
                </a:lnTo>
                <a:lnTo>
                  <a:pt x="1854359" y="889817"/>
                </a:lnTo>
                <a:lnTo>
                  <a:pt x="1869912" y="862506"/>
                </a:lnTo>
                <a:lnTo>
                  <a:pt x="1873087" y="856155"/>
                </a:lnTo>
                <a:lnTo>
                  <a:pt x="1876261" y="849486"/>
                </a:lnTo>
                <a:lnTo>
                  <a:pt x="1881974" y="835831"/>
                </a:lnTo>
                <a:lnTo>
                  <a:pt x="1885466" y="829162"/>
                </a:lnTo>
                <a:lnTo>
                  <a:pt x="1889275" y="822811"/>
                </a:lnTo>
                <a:lnTo>
                  <a:pt x="1891179" y="819953"/>
                </a:lnTo>
                <a:lnTo>
                  <a:pt x="1893719" y="817095"/>
                </a:lnTo>
                <a:lnTo>
                  <a:pt x="1896576" y="814236"/>
                </a:lnTo>
                <a:lnTo>
                  <a:pt x="1899115" y="812013"/>
                </a:lnTo>
                <a:lnTo>
                  <a:pt x="1901337" y="809473"/>
                </a:lnTo>
                <a:lnTo>
                  <a:pt x="1903241" y="806932"/>
                </a:lnTo>
                <a:lnTo>
                  <a:pt x="1905146" y="804710"/>
                </a:lnTo>
                <a:lnTo>
                  <a:pt x="1906416" y="801851"/>
                </a:lnTo>
                <a:lnTo>
                  <a:pt x="1908955" y="796135"/>
                </a:lnTo>
                <a:lnTo>
                  <a:pt x="1910859" y="789784"/>
                </a:lnTo>
                <a:lnTo>
                  <a:pt x="1913716" y="781210"/>
                </a:lnTo>
                <a:lnTo>
                  <a:pt x="1916255" y="772636"/>
                </a:lnTo>
                <a:lnTo>
                  <a:pt x="1918160" y="763744"/>
                </a:lnTo>
                <a:lnTo>
                  <a:pt x="1920065" y="754852"/>
                </a:lnTo>
                <a:lnTo>
                  <a:pt x="1923239" y="737386"/>
                </a:lnTo>
                <a:lnTo>
                  <a:pt x="1926730" y="719602"/>
                </a:lnTo>
                <a:lnTo>
                  <a:pt x="1932761" y="691974"/>
                </a:lnTo>
                <a:lnTo>
                  <a:pt x="1938157" y="664346"/>
                </a:lnTo>
                <a:lnTo>
                  <a:pt x="1941014" y="650691"/>
                </a:lnTo>
                <a:lnTo>
                  <a:pt x="1943236" y="636400"/>
                </a:lnTo>
                <a:lnTo>
                  <a:pt x="1945458" y="622745"/>
                </a:lnTo>
                <a:lnTo>
                  <a:pt x="1947045" y="608455"/>
                </a:lnTo>
                <a:lnTo>
                  <a:pt x="1950219" y="608137"/>
                </a:lnTo>
                <a:lnTo>
                  <a:pt x="1953076" y="607819"/>
                </a:lnTo>
                <a:lnTo>
                  <a:pt x="1956250" y="606867"/>
                </a:lnTo>
                <a:lnTo>
                  <a:pt x="1958790" y="605914"/>
                </a:lnTo>
                <a:lnTo>
                  <a:pt x="1964186" y="603056"/>
                </a:lnTo>
                <a:lnTo>
                  <a:pt x="1969264" y="599880"/>
                </a:lnTo>
                <a:lnTo>
                  <a:pt x="1974343" y="596705"/>
                </a:lnTo>
                <a:lnTo>
                  <a:pt x="1979739" y="594164"/>
                </a:lnTo>
                <a:lnTo>
                  <a:pt x="1982279" y="592894"/>
                </a:lnTo>
                <a:lnTo>
                  <a:pt x="1985453" y="591941"/>
                </a:lnTo>
                <a:lnTo>
                  <a:pt x="1988309" y="590988"/>
                </a:lnTo>
                <a:lnTo>
                  <a:pt x="1991484" y="590671"/>
                </a:lnTo>
                <a:lnTo>
                  <a:pt x="1994340" y="590036"/>
                </a:lnTo>
                <a:lnTo>
                  <a:pt x="1997515" y="589718"/>
                </a:lnTo>
                <a:lnTo>
                  <a:pt x="2000371" y="589083"/>
                </a:lnTo>
                <a:lnTo>
                  <a:pt x="2003546" y="589083"/>
                </a:lnTo>
                <a:lnTo>
                  <a:pt x="2009577" y="590036"/>
                </a:lnTo>
                <a:lnTo>
                  <a:pt x="2015607" y="590988"/>
                </a:lnTo>
                <a:lnTo>
                  <a:pt x="2021638" y="592259"/>
                </a:lnTo>
                <a:lnTo>
                  <a:pt x="2027669" y="594164"/>
                </a:lnTo>
                <a:lnTo>
                  <a:pt x="2033383" y="595752"/>
                </a:lnTo>
                <a:lnTo>
                  <a:pt x="2039731" y="597022"/>
                </a:lnTo>
                <a:lnTo>
                  <a:pt x="2048302" y="599563"/>
                </a:lnTo>
                <a:lnTo>
                  <a:pt x="2056872" y="602421"/>
                </a:lnTo>
                <a:lnTo>
                  <a:pt x="2065442" y="605596"/>
                </a:lnTo>
                <a:lnTo>
                  <a:pt x="2074012" y="608455"/>
                </a:lnTo>
                <a:lnTo>
                  <a:pt x="2091153" y="615441"/>
                </a:lnTo>
                <a:lnTo>
                  <a:pt x="2107976" y="622745"/>
                </a:lnTo>
                <a:lnTo>
                  <a:pt x="2120356" y="626556"/>
                </a:lnTo>
                <a:lnTo>
                  <a:pt x="2132735" y="630684"/>
                </a:lnTo>
                <a:lnTo>
                  <a:pt x="2157493" y="639576"/>
                </a:lnTo>
                <a:lnTo>
                  <a:pt x="2182252" y="649420"/>
                </a:lnTo>
                <a:lnTo>
                  <a:pt x="2206376" y="658947"/>
                </a:lnTo>
                <a:lnTo>
                  <a:pt x="2227643" y="665616"/>
                </a:lnTo>
                <a:lnTo>
                  <a:pt x="2248910" y="671332"/>
                </a:lnTo>
                <a:lnTo>
                  <a:pt x="2270812" y="676413"/>
                </a:lnTo>
                <a:lnTo>
                  <a:pt x="2292396" y="681177"/>
                </a:lnTo>
                <a:lnTo>
                  <a:pt x="2314616" y="685305"/>
                </a:lnTo>
                <a:lnTo>
                  <a:pt x="2336200" y="688163"/>
                </a:lnTo>
                <a:lnTo>
                  <a:pt x="2358419" y="690704"/>
                </a:lnTo>
                <a:lnTo>
                  <a:pt x="2380956" y="692927"/>
                </a:lnTo>
                <a:lnTo>
                  <a:pt x="2410159" y="697373"/>
                </a:lnTo>
                <a:lnTo>
                  <a:pt x="2425077" y="699913"/>
                </a:lnTo>
                <a:lnTo>
                  <a:pt x="2439996" y="703406"/>
                </a:lnTo>
                <a:lnTo>
                  <a:pt x="2446979" y="705312"/>
                </a:lnTo>
                <a:lnTo>
                  <a:pt x="2453962" y="707535"/>
                </a:lnTo>
                <a:lnTo>
                  <a:pt x="2461263" y="710075"/>
                </a:lnTo>
                <a:lnTo>
                  <a:pt x="2468246" y="712933"/>
                </a:lnTo>
                <a:lnTo>
                  <a:pt x="2474595" y="715791"/>
                </a:lnTo>
                <a:lnTo>
                  <a:pt x="2481260" y="719602"/>
                </a:lnTo>
                <a:lnTo>
                  <a:pt x="2487926" y="723413"/>
                </a:lnTo>
                <a:lnTo>
                  <a:pt x="2493957" y="727859"/>
                </a:lnTo>
                <a:lnTo>
                  <a:pt x="2500940" y="734210"/>
                </a:lnTo>
                <a:lnTo>
                  <a:pt x="2508558" y="739926"/>
                </a:lnTo>
                <a:lnTo>
                  <a:pt x="2523794" y="751676"/>
                </a:lnTo>
                <a:lnTo>
                  <a:pt x="2531095" y="757710"/>
                </a:lnTo>
                <a:lnTo>
                  <a:pt x="2537761" y="764379"/>
                </a:lnTo>
                <a:lnTo>
                  <a:pt x="2540935" y="767554"/>
                </a:lnTo>
                <a:lnTo>
                  <a:pt x="2544109" y="771365"/>
                </a:lnTo>
                <a:lnTo>
                  <a:pt x="2546966" y="775176"/>
                </a:lnTo>
                <a:lnTo>
                  <a:pt x="2549505" y="779304"/>
                </a:lnTo>
                <a:lnTo>
                  <a:pt x="2552362" y="783433"/>
                </a:lnTo>
                <a:lnTo>
                  <a:pt x="2555536" y="787244"/>
                </a:lnTo>
                <a:lnTo>
                  <a:pt x="2561885" y="795183"/>
                </a:lnTo>
                <a:lnTo>
                  <a:pt x="2568868" y="802487"/>
                </a:lnTo>
                <a:lnTo>
                  <a:pt x="2575851" y="809791"/>
                </a:lnTo>
                <a:lnTo>
                  <a:pt x="2582834" y="817095"/>
                </a:lnTo>
                <a:lnTo>
                  <a:pt x="2589500" y="824716"/>
                </a:lnTo>
                <a:lnTo>
                  <a:pt x="2595848" y="832338"/>
                </a:lnTo>
                <a:lnTo>
                  <a:pt x="2599023" y="836466"/>
                </a:lnTo>
                <a:lnTo>
                  <a:pt x="2601562" y="840594"/>
                </a:lnTo>
                <a:lnTo>
                  <a:pt x="2617115" y="865047"/>
                </a:lnTo>
                <a:lnTo>
                  <a:pt x="2625051" y="877432"/>
                </a:lnTo>
                <a:lnTo>
                  <a:pt x="2632352" y="890135"/>
                </a:lnTo>
                <a:lnTo>
                  <a:pt x="2639335" y="902837"/>
                </a:lnTo>
                <a:lnTo>
                  <a:pt x="2645366" y="916175"/>
                </a:lnTo>
                <a:lnTo>
                  <a:pt x="2648222" y="923161"/>
                </a:lnTo>
                <a:lnTo>
                  <a:pt x="2651079" y="929512"/>
                </a:lnTo>
                <a:lnTo>
                  <a:pt x="2653301" y="936499"/>
                </a:lnTo>
                <a:lnTo>
                  <a:pt x="2655523" y="943803"/>
                </a:lnTo>
                <a:lnTo>
                  <a:pt x="2660284" y="939357"/>
                </a:lnTo>
                <a:lnTo>
                  <a:pt x="2665046" y="935229"/>
                </a:lnTo>
                <a:lnTo>
                  <a:pt x="2670442" y="931100"/>
                </a:lnTo>
                <a:lnTo>
                  <a:pt x="2675520" y="927607"/>
                </a:lnTo>
                <a:lnTo>
                  <a:pt x="2686313" y="920303"/>
                </a:lnTo>
                <a:lnTo>
                  <a:pt x="2697105" y="913634"/>
                </a:lnTo>
                <a:lnTo>
                  <a:pt x="2708532" y="907601"/>
                </a:lnTo>
                <a:lnTo>
                  <a:pt x="2720276" y="901567"/>
                </a:lnTo>
                <a:lnTo>
                  <a:pt x="2743131" y="889817"/>
                </a:lnTo>
                <a:lnTo>
                  <a:pt x="2751066" y="886006"/>
                </a:lnTo>
                <a:lnTo>
                  <a:pt x="2759001" y="882513"/>
                </a:lnTo>
                <a:lnTo>
                  <a:pt x="2767572" y="880290"/>
                </a:lnTo>
                <a:lnTo>
                  <a:pt x="2776142" y="878385"/>
                </a:lnTo>
                <a:lnTo>
                  <a:pt x="2773920" y="882195"/>
                </a:lnTo>
                <a:lnTo>
                  <a:pt x="2771698" y="885689"/>
                </a:lnTo>
                <a:lnTo>
                  <a:pt x="2770429" y="887594"/>
                </a:lnTo>
                <a:lnTo>
                  <a:pt x="2768841" y="888864"/>
                </a:lnTo>
                <a:lnTo>
                  <a:pt x="2767254" y="890135"/>
                </a:lnTo>
                <a:lnTo>
                  <a:pt x="2765667" y="891722"/>
                </a:lnTo>
                <a:lnTo>
                  <a:pt x="2753923" y="898391"/>
                </a:lnTo>
                <a:lnTo>
                  <a:pt x="2741861" y="905377"/>
                </a:lnTo>
                <a:lnTo>
                  <a:pt x="2729799" y="912046"/>
                </a:lnTo>
                <a:lnTo>
                  <a:pt x="2717737" y="918398"/>
                </a:lnTo>
                <a:lnTo>
                  <a:pt x="2705358" y="925384"/>
                </a:lnTo>
                <a:lnTo>
                  <a:pt x="2699644" y="929195"/>
                </a:lnTo>
                <a:lnTo>
                  <a:pt x="2694248" y="933006"/>
                </a:lnTo>
                <a:lnTo>
                  <a:pt x="2688535" y="937134"/>
                </a:lnTo>
                <a:lnTo>
                  <a:pt x="2683456" y="941262"/>
                </a:lnTo>
                <a:lnTo>
                  <a:pt x="2678377" y="946026"/>
                </a:lnTo>
                <a:lnTo>
                  <a:pt x="2672981" y="951107"/>
                </a:lnTo>
                <a:lnTo>
                  <a:pt x="2671077" y="954283"/>
                </a:lnTo>
                <a:lnTo>
                  <a:pt x="2669489" y="958093"/>
                </a:lnTo>
                <a:lnTo>
                  <a:pt x="2668855" y="961587"/>
                </a:lnTo>
                <a:lnTo>
                  <a:pt x="2668220" y="965397"/>
                </a:lnTo>
                <a:lnTo>
                  <a:pt x="2668220" y="968891"/>
                </a:lnTo>
                <a:lnTo>
                  <a:pt x="2668855" y="972384"/>
                </a:lnTo>
                <a:lnTo>
                  <a:pt x="2669489" y="976195"/>
                </a:lnTo>
                <a:lnTo>
                  <a:pt x="2670759" y="979688"/>
                </a:lnTo>
                <a:lnTo>
                  <a:pt x="2672981" y="986992"/>
                </a:lnTo>
                <a:lnTo>
                  <a:pt x="2676473" y="993661"/>
                </a:lnTo>
                <a:lnTo>
                  <a:pt x="2679647" y="1000647"/>
                </a:lnTo>
                <a:lnTo>
                  <a:pt x="2682821" y="1007634"/>
                </a:lnTo>
                <a:lnTo>
                  <a:pt x="2687265" y="1000012"/>
                </a:lnTo>
                <a:lnTo>
                  <a:pt x="2692026" y="992390"/>
                </a:lnTo>
                <a:lnTo>
                  <a:pt x="2697422" y="985086"/>
                </a:lnTo>
                <a:lnTo>
                  <a:pt x="2703453" y="978100"/>
                </a:lnTo>
                <a:lnTo>
                  <a:pt x="2709802" y="972066"/>
                </a:lnTo>
                <a:lnTo>
                  <a:pt x="2716150" y="965715"/>
                </a:lnTo>
                <a:lnTo>
                  <a:pt x="2723133" y="959999"/>
                </a:lnTo>
                <a:lnTo>
                  <a:pt x="2730434" y="954283"/>
                </a:lnTo>
                <a:lnTo>
                  <a:pt x="2740274" y="946979"/>
                </a:lnTo>
                <a:lnTo>
                  <a:pt x="2750749" y="939675"/>
                </a:lnTo>
                <a:lnTo>
                  <a:pt x="2760906" y="932371"/>
                </a:lnTo>
                <a:lnTo>
                  <a:pt x="2771698" y="925384"/>
                </a:lnTo>
                <a:lnTo>
                  <a:pt x="2782490" y="918715"/>
                </a:lnTo>
                <a:lnTo>
                  <a:pt x="2793600" y="912682"/>
                </a:lnTo>
                <a:lnTo>
                  <a:pt x="2805027" y="906648"/>
                </a:lnTo>
                <a:lnTo>
                  <a:pt x="2816137" y="901567"/>
                </a:lnTo>
                <a:lnTo>
                  <a:pt x="2818676" y="900297"/>
                </a:lnTo>
                <a:lnTo>
                  <a:pt x="2820898" y="899661"/>
                </a:lnTo>
                <a:lnTo>
                  <a:pt x="2823120" y="899661"/>
                </a:lnTo>
                <a:lnTo>
                  <a:pt x="2825659" y="899661"/>
                </a:lnTo>
                <a:lnTo>
                  <a:pt x="2830421" y="900614"/>
                </a:lnTo>
                <a:lnTo>
                  <a:pt x="2835182" y="901884"/>
                </a:lnTo>
                <a:lnTo>
                  <a:pt x="2829468" y="906648"/>
                </a:lnTo>
                <a:lnTo>
                  <a:pt x="2823120" y="910776"/>
                </a:lnTo>
                <a:lnTo>
                  <a:pt x="2816454" y="915222"/>
                </a:lnTo>
                <a:lnTo>
                  <a:pt x="2810106" y="918398"/>
                </a:lnTo>
                <a:lnTo>
                  <a:pt x="2796457" y="925702"/>
                </a:lnTo>
                <a:lnTo>
                  <a:pt x="2789791" y="929512"/>
                </a:lnTo>
                <a:lnTo>
                  <a:pt x="2783125" y="933641"/>
                </a:lnTo>
                <a:lnTo>
                  <a:pt x="2766937" y="944438"/>
                </a:lnTo>
                <a:lnTo>
                  <a:pt x="2758684" y="950154"/>
                </a:lnTo>
                <a:lnTo>
                  <a:pt x="2750749" y="956188"/>
                </a:lnTo>
                <a:lnTo>
                  <a:pt x="2743131" y="962222"/>
                </a:lnTo>
                <a:lnTo>
                  <a:pt x="2735513" y="968573"/>
                </a:lnTo>
                <a:lnTo>
                  <a:pt x="2727894" y="974924"/>
                </a:lnTo>
                <a:lnTo>
                  <a:pt x="2720594" y="981593"/>
                </a:lnTo>
                <a:lnTo>
                  <a:pt x="2718054" y="984134"/>
                </a:lnTo>
                <a:lnTo>
                  <a:pt x="2715515" y="986674"/>
                </a:lnTo>
                <a:lnTo>
                  <a:pt x="2711071" y="992073"/>
                </a:lnTo>
                <a:lnTo>
                  <a:pt x="2707262" y="997789"/>
                </a:lnTo>
                <a:lnTo>
                  <a:pt x="2703453" y="1003823"/>
                </a:lnTo>
                <a:lnTo>
                  <a:pt x="2696470" y="1016208"/>
                </a:lnTo>
                <a:lnTo>
                  <a:pt x="2692978" y="1022559"/>
                </a:lnTo>
                <a:lnTo>
                  <a:pt x="2689487" y="1028593"/>
                </a:lnTo>
                <a:lnTo>
                  <a:pt x="2687582" y="1031451"/>
                </a:lnTo>
                <a:lnTo>
                  <a:pt x="2686630" y="1034627"/>
                </a:lnTo>
                <a:lnTo>
                  <a:pt x="2686313" y="1037485"/>
                </a:lnTo>
                <a:lnTo>
                  <a:pt x="2685995" y="1040660"/>
                </a:lnTo>
                <a:lnTo>
                  <a:pt x="2686313" y="1047647"/>
                </a:lnTo>
                <a:lnTo>
                  <a:pt x="2686947" y="1054315"/>
                </a:lnTo>
                <a:lnTo>
                  <a:pt x="2692978" y="1047647"/>
                </a:lnTo>
                <a:lnTo>
                  <a:pt x="2699962" y="1041295"/>
                </a:lnTo>
                <a:lnTo>
                  <a:pt x="2706945" y="1035579"/>
                </a:lnTo>
                <a:lnTo>
                  <a:pt x="2714563" y="1029863"/>
                </a:lnTo>
                <a:lnTo>
                  <a:pt x="2721864" y="1024464"/>
                </a:lnTo>
                <a:lnTo>
                  <a:pt x="2729164" y="1019383"/>
                </a:lnTo>
                <a:lnTo>
                  <a:pt x="2737100" y="1014620"/>
                </a:lnTo>
                <a:lnTo>
                  <a:pt x="2745035" y="1009856"/>
                </a:lnTo>
                <a:lnTo>
                  <a:pt x="2774872" y="992390"/>
                </a:lnTo>
                <a:lnTo>
                  <a:pt x="2805345" y="975242"/>
                </a:lnTo>
                <a:lnTo>
                  <a:pt x="2819946" y="966985"/>
                </a:lnTo>
                <a:lnTo>
                  <a:pt x="2835499" y="959046"/>
                </a:lnTo>
                <a:lnTo>
                  <a:pt x="2850735" y="951107"/>
                </a:lnTo>
                <a:lnTo>
                  <a:pt x="2866289" y="943485"/>
                </a:lnTo>
                <a:lnTo>
                  <a:pt x="2875176" y="949202"/>
                </a:lnTo>
                <a:lnTo>
                  <a:pt x="2865972" y="955235"/>
                </a:lnTo>
                <a:lnTo>
                  <a:pt x="2856766" y="960951"/>
                </a:lnTo>
                <a:lnTo>
                  <a:pt x="2846926" y="966985"/>
                </a:lnTo>
                <a:lnTo>
                  <a:pt x="2837404" y="972066"/>
                </a:lnTo>
                <a:lnTo>
                  <a:pt x="2817724" y="983181"/>
                </a:lnTo>
                <a:lnTo>
                  <a:pt x="2807884" y="988579"/>
                </a:lnTo>
                <a:lnTo>
                  <a:pt x="2798679" y="993978"/>
                </a:lnTo>
                <a:lnTo>
                  <a:pt x="2786617" y="1001282"/>
                </a:lnTo>
                <a:lnTo>
                  <a:pt x="2774555" y="1008586"/>
                </a:lnTo>
                <a:lnTo>
                  <a:pt x="2762493" y="1015572"/>
                </a:lnTo>
                <a:lnTo>
                  <a:pt x="2750749" y="1023194"/>
                </a:lnTo>
                <a:lnTo>
                  <a:pt x="2739004" y="1031133"/>
                </a:lnTo>
                <a:lnTo>
                  <a:pt x="2733608" y="1034944"/>
                </a:lnTo>
                <a:lnTo>
                  <a:pt x="2727894" y="1039390"/>
                </a:lnTo>
                <a:lnTo>
                  <a:pt x="2722498" y="1043836"/>
                </a:lnTo>
                <a:lnTo>
                  <a:pt x="2717102" y="1048282"/>
                </a:lnTo>
                <a:lnTo>
                  <a:pt x="2712024" y="1053045"/>
                </a:lnTo>
                <a:lnTo>
                  <a:pt x="2707262" y="1058444"/>
                </a:lnTo>
                <a:lnTo>
                  <a:pt x="2704406" y="1063208"/>
                </a:lnTo>
                <a:lnTo>
                  <a:pt x="2701866" y="1067972"/>
                </a:lnTo>
                <a:lnTo>
                  <a:pt x="2699327" y="1073052"/>
                </a:lnTo>
                <a:lnTo>
                  <a:pt x="2697105" y="1078133"/>
                </a:lnTo>
                <a:lnTo>
                  <a:pt x="2695200" y="1083531"/>
                </a:lnTo>
                <a:lnTo>
                  <a:pt x="2693931" y="1088613"/>
                </a:lnTo>
                <a:lnTo>
                  <a:pt x="2692344" y="1094329"/>
                </a:lnTo>
                <a:lnTo>
                  <a:pt x="2692026" y="1099727"/>
                </a:lnTo>
                <a:lnTo>
                  <a:pt x="2720911" y="1082261"/>
                </a:lnTo>
                <a:lnTo>
                  <a:pt x="2750749" y="1064796"/>
                </a:lnTo>
                <a:lnTo>
                  <a:pt x="2780269" y="1047964"/>
                </a:lnTo>
                <a:lnTo>
                  <a:pt x="2795187" y="1039707"/>
                </a:lnTo>
                <a:lnTo>
                  <a:pt x="2810423" y="1031451"/>
                </a:lnTo>
                <a:lnTo>
                  <a:pt x="2825659" y="1023829"/>
                </a:lnTo>
                <a:lnTo>
                  <a:pt x="2840895" y="1016208"/>
                </a:lnTo>
                <a:lnTo>
                  <a:pt x="2856132" y="1008586"/>
                </a:lnTo>
                <a:lnTo>
                  <a:pt x="2871685" y="1001600"/>
                </a:lnTo>
                <a:lnTo>
                  <a:pt x="2887238" y="994931"/>
                </a:lnTo>
                <a:lnTo>
                  <a:pt x="2903109" y="988579"/>
                </a:lnTo>
                <a:lnTo>
                  <a:pt x="2918980" y="982863"/>
                </a:lnTo>
                <a:lnTo>
                  <a:pt x="2935168" y="977147"/>
                </a:lnTo>
                <a:lnTo>
                  <a:pt x="2932947" y="981911"/>
                </a:lnTo>
                <a:lnTo>
                  <a:pt x="2929772" y="986992"/>
                </a:lnTo>
                <a:lnTo>
                  <a:pt x="2928186" y="988897"/>
                </a:lnTo>
                <a:lnTo>
                  <a:pt x="2926281" y="991120"/>
                </a:lnTo>
                <a:lnTo>
                  <a:pt x="2924059" y="992708"/>
                </a:lnTo>
                <a:lnTo>
                  <a:pt x="2921520" y="993661"/>
                </a:lnTo>
                <a:lnTo>
                  <a:pt x="2895809" y="1005411"/>
                </a:lnTo>
                <a:lnTo>
                  <a:pt x="2870733" y="1016525"/>
                </a:lnTo>
                <a:lnTo>
                  <a:pt x="2858036" y="1022559"/>
                </a:lnTo>
                <a:lnTo>
                  <a:pt x="2845656" y="1028593"/>
                </a:lnTo>
                <a:lnTo>
                  <a:pt x="2833595" y="1034944"/>
                </a:lnTo>
                <a:lnTo>
                  <a:pt x="2821215" y="1041613"/>
                </a:lnTo>
                <a:lnTo>
                  <a:pt x="2772016" y="1069558"/>
                </a:lnTo>
                <a:lnTo>
                  <a:pt x="2747574" y="1084167"/>
                </a:lnTo>
                <a:lnTo>
                  <a:pt x="2735830" y="1091788"/>
                </a:lnTo>
                <a:lnTo>
                  <a:pt x="2723768" y="1099409"/>
                </a:lnTo>
                <a:lnTo>
                  <a:pt x="2711706" y="1107984"/>
                </a:lnTo>
                <a:lnTo>
                  <a:pt x="2705993" y="1112748"/>
                </a:lnTo>
                <a:lnTo>
                  <a:pt x="2702818" y="1115288"/>
                </a:lnTo>
                <a:lnTo>
                  <a:pt x="2700279" y="1117828"/>
                </a:lnTo>
                <a:lnTo>
                  <a:pt x="2698057" y="1120369"/>
                </a:lnTo>
                <a:lnTo>
                  <a:pt x="2695518" y="1123544"/>
                </a:lnTo>
                <a:lnTo>
                  <a:pt x="2693931" y="1126402"/>
                </a:lnTo>
                <a:lnTo>
                  <a:pt x="2692026" y="1129896"/>
                </a:lnTo>
                <a:lnTo>
                  <a:pt x="2691074" y="1132754"/>
                </a:lnTo>
                <a:lnTo>
                  <a:pt x="2690122" y="1136565"/>
                </a:lnTo>
                <a:lnTo>
                  <a:pt x="2689487" y="1140376"/>
                </a:lnTo>
                <a:lnTo>
                  <a:pt x="2690122" y="1144504"/>
                </a:lnTo>
                <a:lnTo>
                  <a:pt x="2717102" y="1124497"/>
                </a:lnTo>
                <a:lnTo>
                  <a:pt x="2731069" y="1114970"/>
                </a:lnTo>
                <a:lnTo>
                  <a:pt x="2745035" y="1105761"/>
                </a:lnTo>
                <a:lnTo>
                  <a:pt x="2759319" y="1096234"/>
                </a:lnTo>
                <a:lnTo>
                  <a:pt x="2773920" y="1087660"/>
                </a:lnTo>
                <a:lnTo>
                  <a:pt x="2788521" y="1079721"/>
                </a:lnTo>
                <a:lnTo>
                  <a:pt x="2803440" y="1072099"/>
                </a:lnTo>
                <a:lnTo>
                  <a:pt x="2841848" y="1051775"/>
                </a:lnTo>
                <a:lnTo>
                  <a:pt x="2879938" y="1031451"/>
                </a:lnTo>
                <a:lnTo>
                  <a:pt x="2899300" y="1021606"/>
                </a:lnTo>
                <a:lnTo>
                  <a:pt x="2918663" y="1012079"/>
                </a:lnTo>
                <a:lnTo>
                  <a:pt x="2938025" y="1003188"/>
                </a:lnTo>
                <a:lnTo>
                  <a:pt x="2957705" y="993978"/>
                </a:lnTo>
                <a:lnTo>
                  <a:pt x="2967863" y="989850"/>
                </a:lnTo>
                <a:lnTo>
                  <a:pt x="2972942" y="988262"/>
                </a:lnTo>
                <a:lnTo>
                  <a:pt x="2977703" y="986039"/>
                </a:lnTo>
                <a:lnTo>
                  <a:pt x="2982781" y="984769"/>
                </a:lnTo>
                <a:lnTo>
                  <a:pt x="2988178" y="983816"/>
                </a:lnTo>
                <a:lnTo>
                  <a:pt x="2993574" y="983498"/>
                </a:lnTo>
                <a:lnTo>
                  <a:pt x="2998652" y="983816"/>
                </a:lnTo>
                <a:lnTo>
                  <a:pt x="2997065" y="987309"/>
                </a:lnTo>
                <a:lnTo>
                  <a:pt x="2994526" y="990802"/>
                </a:lnTo>
                <a:lnTo>
                  <a:pt x="2993256" y="992073"/>
                </a:lnTo>
                <a:lnTo>
                  <a:pt x="2991986" y="993343"/>
                </a:lnTo>
                <a:lnTo>
                  <a:pt x="2990082" y="994613"/>
                </a:lnTo>
                <a:lnTo>
                  <a:pt x="2988178" y="995248"/>
                </a:lnTo>
                <a:lnTo>
                  <a:pt x="2956436" y="1008269"/>
                </a:lnTo>
                <a:lnTo>
                  <a:pt x="2940882" y="1015255"/>
                </a:lnTo>
                <a:lnTo>
                  <a:pt x="2932947" y="1018748"/>
                </a:lnTo>
                <a:lnTo>
                  <a:pt x="2925329" y="1022876"/>
                </a:lnTo>
                <a:lnTo>
                  <a:pt x="2854862" y="1059397"/>
                </a:lnTo>
                <a:lnTo>
                  <a:pt x="2819946" y="1078450"/>
                </a:lnTo>
                <a:lnTo>
                  <a:pt x="2802488" y="1087977"/>
                </a:lnTo>
                <a:lnTo>
                  <a:pt x="2785347" y="1098139"/>
                </a:lnTo>
                <a:lnTo>
                  <a:pt x="2768207" y="1108301"/>
                </a:lnTo>
                <a:lnTo>
                  <a:pt x="2751383" y="1119099"/>
                </a:lnTo>
                <a:lnTo>
                  <a:pt x="2734878" y="1129896"/>
                </a:lnTo>
                <a:lnTo>
                  <a:pt x="2718689" y="1141646"/>
                </a:lnTo>
                <a:lnTo>
                  <a:pt x="2702818" y="1153395"/>
                </a:lnTo>
                <a:lnTo>
                  <a:pt x="2687265" y="1165781"/>
                </a:lnTo>
                <a:lnTo>
                  <a:pt x="2672346" y="1178483"/>
                </a:lnTo>
                <a:lnTo>
                  <a:pt x="2657428" y="1192139"/>
                </a:lnTo>
                <a:lnTo>
                  <a:pt x="2653301" y="1198807"/>
                </a:lnTo>
                <a:lnTo>
                  <a:pt x="2649175" y="1205159"/>
                </a:lnTo>
                <a:lnTo>
                  <a:pt x="2644413" y="1211192"/>
                </a:lnTo>
                <a:lnTo>
                  <a:pt x="2639652" y="1217226"/>
                </a:lnTo>
                <a:lnTo>
                  <a:pt x="2629495" y="1228976"/>
                </a:lnTo>
                <a:lnTo>
                  <a:pt x="2624733" y="1234692"/>
                </a:lnTo>
                <a:lnTo>
                  <a:pt x="2619972" y="1241043"/>
                </a:lnTo>
                <a:lnTo>
                  <a:pt x="2609815" y="1254699"/>
                </a:lnTo>
                <a:lnTo>
                  <a:pt x="2599975" y="1268037"/>
                </a:lnTo>
                <a:lnTo>
                  <a:pt x="2589817" y="1281692"/>
                </a:lnTo>
                <a:lnTo>
                  <a:pt x="2585056" y="1288678"/>
                </a:lnTo>
                <a:lnTo>
                  <a:pt x="2580612" y="1295665"/>
                </a:lnTo>
                <a:lnTo>
                  <a:pt x="2573312" y="1305827"/>
                </a:lnTo>
                <a:lnTo>
                  <a:pt x="2569820" y="1310908"/>
                </a:lnTo>
                <a:lnTo>
                  <a:pt x="2566011" y="1315671"/>
                </a:lnTo>
                <a:lnTo>
                  <a:pt x="2561885" y="1320752"/>
                </a:lnTo>
                <a:lnTo>
                  <a:pt x="2557441" y="1324881"/>
                </a:lnTo>
                <a:lnTo>
                  <a:pt x="2555219" y="1326786"/>
                </a:lnTo>
                <a:lnTo>
                  <a:pt x="2552679" y="1328691"/>
                </a:lnTo>
                <a:lnTo>
                  <a:pt x="2549823" y="1330279"/>
                </a:lnTo>
                <a:lnTo>
                  <a:pt x="2547283" y="1331549"/>
                </a:lnTo>
                <a:lnTo>
                  <a:pt x="2543157" y="1333773"/>
                </a:lnTo>
                <a:lnTo>
                  <a:pt x="2539030" y="1336630"/>
                </a:lnTo>
                <a:lnTo>
                  <a:pt x="2535221" y="1339171"/>
                </a:lnTo>
                <a:lnTo>
                  <a:pt x="2531730" y="1342347"/>
                </a:lnTo>
                <a:lnTo>
                  <a:pt x="2524747" y="1349333"/>
                </a:lnTo>
                <a:lnTo>
                  <a:pt x="2517763" y="1356002"/>
                </a:lnTo>
                <a:lnTo>
                  <a:pt x="2509828" y="1363306"/>
                </a:lnTo>
                <a:lnTo>
                  <a:pt x="2501258" y="1370610"/>
                </a:lnTo>
                <a:lnTo>
                  <a:pt x="2493322" y="1377914"/>
                </a:lnTo>
                <a:lnTo>
                  <a:pt x="2485387" y="1385853"/>
                </a:lnTo>
                <a:lnTo>
                  <a:pt x="2498718" y="1380454"/>
                </a:lnTo>
                <a:lnTo>
                  <a:pt x="2512685" y="1375691"/>
                </a:lnTo>
                <a:lnTo>
                  <a:pt x="2526016" y="1370610"/>
                </a:lnTo>
                <a:lnTo>
                  <a:pt x="2540300" y="1366164"/>
                </a:lnTo>
                <a:lnTo>
                  <a:pt x="2553949" y="1362036"/>
                </a:lnTo>
                <a:lnTo>
                  <a:pt x="2568233" y="1358225"/>
                </a:lnTo>
                <a:lnTo>
                  <a:pt x="2582199" y="1355049"/>
                </a:lnTo>
                <a:lnTo>
                  <a:pt x="2596801" y="1352191"/>
                </a:lnTo>
                <a:lnTo>
                  <a:pt x="2606006" y="1350286"/>
                </a:lnTo>
                <a:lnTo>
                  <a:pt x="2615846" y="1348380"/>
                </a:lnTo>
                <a:lnTo>
                  <a:pt x="2634891" y="1343935"/>
                </a:lnTo>
                <a:lnTo>
                  <a:pt x="2653619" y="1338854"/>
                </a:lnTo>
                <a:lnTo>
                  <a:pt x="2672664" y="1334090"/>
                </a:lnTo>
                <a:lnTo>
                  <a:pt x="2685360" y="1331232"/>
                </a:lnTo>
                <a:lnTo>
                  <a:pt x="2698375" y="1328056"/>
                </a:lnTo>
                <a:lnTo>
                  <a:pt x="2723768" y="1320435"/>
                </a:lnTo>
                <a:lnTo>
                  <a:pt x="2736147" y="1316624"/>
                </a:lnTo>
                <a:lnTo>
                  <a:pt x="2748844" y="1313131"/>
                </a:lnTo>
                <a:lnTo>
                  <a:pt x="2761858" y="1309638"/>
                </a:lnTo>
                <a:lnTo>
                  <a:pt x="2774555" y="1306779"/>
                </a:lnTo>
                <a:lnTo>
                  <a:pt x="2794870" y="1304557"/>
                </a:lnTo>
                <a:lnTo>
                  <a:pt x="2815185" y="1302016"/>
                </a:lnTo>
                <a:lnTo>
                  <a:pt x="2835182" y="1299158"/>
                </a:lnTo>
                <a:lnTo>
                  <a:pt x="2845339" y="1297888"/>
                </a:lnTo>
                <a:lnTo>
                  <a:pt x="2855179" y="1296300"/>
                </a:lnTo>
                <a:lnTo>
                  <a:pt x="2879938" y="1290584"/>
                </a:lnTo>
                <a:lnTo>
                  <a:pt x="2892634" y="1287725"/>
                </a:lnTo>
                <a:lnTo>
                  <a:pt x="2904696" y="1284867"/>
                </a:lnTo>
                <a:lnTo>
                  <a:pt x="2917076" y="1281057"/>
                </a:lnTo>
                <a:lnTo>
                  <a:pt x="2922789" y="1278834"/>
                </a:lnTo>
                <a:lnTo>
                  <a:pt x="2928820" y="1276928"/>
                </a:lnTo>
                <a:lnTo>
                  <a:pt x="2934534" y="1274388"/>
                </a:lnTo>
                <a:lnTo>
                  <a:pt x="2940247" y="1271530"/>
                </a:lnTo>
                <a:lnTo>
                  <a:pt x="2945961" y="1268989"/>
                </a:lnTo>
                <a:lnTo>
                  <a:pt x="2951357" y="1265814"/>
                </a:lnTo>
                <a:lnTo>
                  <a:pt x="2962784" y="1259145"/>
                </a:lnTo>
                <a:lnTo>
                  <a:pt x="2973894" y="1252158"/>
                </a:lnTo>
                <a:lnTo>
                  <a:pt x="2984686" y="1244854"/>
                </a:lnTo>
                <a:lnTo>
                  <a:pt x="2995478" y="1236280"/>
                </a:lnTo>
                <a:lnTo>
                  <a:pt x="3005318" y="1228023"/>
                </a:lnTo>
                <a:lnTo>
                  <a:pt x="3014841" y="1219132"/>
                </a:lnTo>
                <a:lnTo>
                  <a:pt x="3024363" y="1210240"/>
                </a:lnTo>
                <a:lnTo>
                  <a:pt x="3033568" y="1200395"/>
                </a:lnTo>
                <a:lnTo>
                  <a:pt x="3037695" y="1195314"/>
                </a:lnTo>
                <a:lnTo>
                  <a:pt x="3041504" y="1189598"/>
                </a:lnTo>
                <a:lnTo>
                  <a:pt x="3044996" y="1183564"/>
                </a:lnTo>
                <a:lnTo>
                  <a:pt x="3047852" y="1177848"/>
                </a:lnTo>
                <a:lnTo>
                  <a:pt x="3053566" y="1164828"/>
                </a:lnTo>
                <a:lnTo>
                  <a:pt x="3056422" y="1159112"/>
                </a:lnTo>
                <a:lnTo>
                  <a:pt x="3059914" y="1152760"/>
                </a:lnTo>
                <a:lnTo>
                  <a:pt x="3071024" y="1134024"/>
                </a:lnTo>
                <a:lnTo>
                  <a:pt x="3081816" y="1114653"/>
                </a:lnTo>
                <a:lnTo>
                  <a:pt x="3092926" y="1094964"/>
                </a:lnTo>
                <a:lnTo>
                  <a:pt x="3103400" y="1075275"/>
                </a:lnTo>
                <a:lnTo>
                  <a:pt x="3112923" y="1055268"/>
                </a:lnTo>
                <a:lnTo>
                  <a:pt x="3117684" y="1045106"/>
                </a:lnTo>
                <a:lnTo>
                  <a:pt x="3121811" y="1034944"/>
                </a:lnTo>
                <a:lnTo>
                  <a:pt x="3126572" y="1024464"/>
                </a:lnTo>
                <a:lnTo>
                  <a:pt x="3130381" y="1013985"/>
                </a:lnTo>
                <a:lnTo>
                  <a:pt x="3133872" y="1003823"/>
                </a:lnTo>
                <a:lnTo>
                  <a:pt x="3137364" y="993025"/>
                </a:lnTo>
                <a:lnTo>
                  <a:pt x="3137364" y="976195"/>
                </a:lnTo>
                <a:lnTo>
                  <a:pt x="3136729" y="959364"/>
                </a:lnTo>
                <a:lnTo>
                  <a:pt x="3135460" y="942215"/>
                </a:lnTo>
                <a:lnTo>
                  <a:pt x="3133555" y="925702"/>
                </a:lnTo>
                <a:lnTo>
                  <a:pt x="3131016" y="908871"/>
                </a:lnTo>
                <a:lnTo>
                  <a:pt x="3127524" y="892358"/>
                </a:lnTo>
                <a:lnTo>
                  <a:pt x="3125620" y="884101"/>
                </a:lnTo>
                <a:lnTo>
                  <a:pt x="3123398" y="875844"/>
                </a:lnTo>
                <a:lnTo>
                  <a:pt x="3121176" y="867905"/>
                </a:lnTo>
                <a:lnTo>
                  <a:pt x="3118636" y="859966"/>
                </a:lnTo>
                <a:lnTo>
                  <a:pt x="3116414" y="852662"/>
                </a:lnTo>
                <a:lnTo>
                  <a:pt x="3113558" y="845358"/>
                </a:lnTo>
                <a:lnTo>
                  <a:pt x="3111018" y="838372"/>
                </a:lnTo>
                <a:lnTo>
                  <a:pt x="3107844" y="832020"/>
                </a:lnTo>
                <a:lnTo>
                  <a:pt x="3104353" y="825351"/>
                </a:lnTo>
                <a:lnTo>
                  <a:pt x="3100544" y="818682"/>
                </a:lnTo>
                <a:lnTo>
                  <a:pt x="3096734" y="812331"/>
                </a:lnTo>
                <a:lnTo>
                  <a:pt x="3092608" y="805980"/>
                </a:lnTo>
                <a:lnTo>
                  <a:pt x="3084038" y="793912"/>
                </a:lnTo>
                <a:lnTo>
                  <a:pt x="3074833" y="782162"/>
                </a:lnTo>
                <a:lnTo>
                  <a:pt x="3065310" y="770730"/>
                </a:lnTo>
                <a:lnTo>
                  <a:pt x="3055470" y="759298"/>
                </a:lnTo>
                <a:lnTo>
                  <a:pt x="3045313" y="750723"/>
                </a:lnTo>
                <a:lnTo>
                  <a:pt x="3035156" y="742467"/>
                </a:lnTo>
                <a:lnTo>
                  <a:pt x="3024680" y="734528"/>
                </a:lnTo>
                <a:lnTo>
                  <a:pt x="3019284" y="730717"/>
                </a:lnTo>
                <a:lnTo>
                  <a:pt x="3013571" y="726906"/>
                </a:lnTo>
                <a:lnTo>
                  <a:pt x="3007858" y="723413"/>
                </a:lnTo>
                <a:lnTo>
                  <a:pt x="3001826" y="720237"/>
                </a:lnTo>
                <a:lnTo>
                  <a:pt x="2996113" y="717697"/>
                </a:lnTo>
                <a:lnTo>
                  <a:pt x="2990082" y="714839"/>
                </a:lnTo>
                <a:lnTo>
                  <a:pt x="2984051" y="712298"/>
                </a:lnTo>
                <a:lnTo>
                  <a:pt x="2977703" y="710393"/>
                </a:lnTo>
                <a:lnTo>
                  <a:pt x="2971037" y="708805"/>
                </a:lnTo>
                <a:lnTo>
                  <a:pt x="2964688" y="707217"/>
                </a:lnTo>
                <a:lnTo>
                  <a:pt x="2960245" y="706264"/>
                </a:lnTo>
                <a:lnTo>
                  <a:pt x="2955801" y="704994"/>
                </a:lnTo>
                <a:lnTo>
                  <a:pt x="2951040" y="702771"/>
                </a:lnTo>
                <a:lnTo>
                  <a:pt x="2946913" y="700866"/>
                </a:lnTo>
                <a:lnTo>
                  <a:pt x="2938660" y="696420"/>
                </a:lnTo>
                <a:lnTo>
                  <a:pt x="2934216" y="694515"/>
                </a:lnTo>
                <a:lnTo>
                  <a:pt x="2929772" y="693244"/>
                </a:lnTo>
                <a:lnTo>
                  <a:pt x="2903109" y="685305"/>
                </a:lnTo>
                <a:lnTo>
                  <a:pt x="2875811" y="678001"/>
                </a:lnTo>
                <a:lnTo>
                  <a:pt x="2862480" y="674826"/>
                </a:lnTo>
                <a:lnTo>
                  <a:pt x="2849148" y="671650"/>
                </a:lnTo>
                <a:lnTo>
                  <a:pt x="2835182" y="669427"/>
                </a:lnTo>
                <a:lnTo>
                  <a:pt x="2821533" y="666886"/>
                </a:lnTo>
                <a:lnTo>
                  <a:pt x="2811376" y="665616"/>
                </a:lnTo>
                <a:lnTo>
                  <a:pt x="2801853" y="663393"/>
                </a:lnTo>
                <a:lnTo>
                  <a:pt x="2792013" y="660535"/>
                </a:lnTo>
                <a:lnTo>
                  <a:pt x="2782808" y="657677"/>
                </a:lnTo>
                <a:lnTo>
                  <a:pt x="2763763" y="651008"/>
                </a:lnTo>
                <a:lnTo>
                  <a:pt x="2754558" y="647833"/>
                </a:lnTo>
                <a:lnTo>
                  <a:pt x="2745035" y="644657"/>
                </a:lnTo>
                <a:lnTo>
                  <a:pt x="2738369" y="642434"/>
                </a:lnTo>
                <a:lnTo>
                  <a:pt x="2731386" y="639258"/>
                </a:lnTo>
                <a:lnTo>
                  <a:pt x="2724403" y="636400"/>
                </a:lnTo>
                <a:lnTo>
                  <a:pt x="2718054" y="632907"/>
                </a:lnTo>
                <a:lnTo>
                  <a:pt x="2705040" y="626238"/>
                </a:lnTo>
                <a:lnTo>
                  <a:pt x="2692344" y="618617"/>
                </a:lnTo>
                <a:lnTo>
                  <a:pt x="2679964" y="610678"/>
                </a:lnTo>
                <a:lnTo>
                  <a:pt x="2667585" y="602738"/>
                </a:lnTo>
                <a:lnTo>
                  <a:pt x="2655523" y="594799"/>
                </a:lnTo>
                <a:lnTo>
                  <a:pt x="2642826" y="587178"/>
                </a:lnTo>
                <a:lnTo>
                  <a:pt x="2635526" y="582732"/>
                </a:lnTo>
                <a:lnTo>
                  <a:pt x="2628542" y="577968"/>
                </a:lnTo>
                <a:lnTo>
                  <a:pt x="2621559" y="572887"/>
                </a:lnTo>
                <a:lnTo>
                  <a:pt x="2614893" y="568124"/>
                </a:lnTo>
                <a:lnTo>
                  <a:pt x="2601562" y="557327"/>
                </a:lnTo>
                <a:lnTo>
                  <a:pt x="2588865" y="546847"/>
                </a:lnTo>
                <a:lnTo>
                  <a:pt x="2585374" y="544306"/>
                </a:lnTo>
                <a:lnTo>
                  <a:pt x="2581882" y="542401"/>
                </a:lnTo>
                <a:lnTo>
                  <a:pt x="2578708" y="540178"/>
                </a:lnTo>
                <a:lnTo>
                  <a:pt x="2574899" y="538908"/>
                </a:lnTo>
                <a:lnTo>
                  <a:pt x="2571407" y="537320"/>
                </a:lnTo>
                <a:lnTo>
                  <a:pt x="2567598" y="536050"/>
                </a:lnTo>
                <a:lnTo>
                  <a:pt x="2559663" y="534462"/>
                </a:lnTo>
                <a:lnTo>
                  <a:pt x="2551727" y="533192"/>
                </a:lnTo>
                <a:lnTo>
                  <a:pt x="2543792" y="532874"/>
                </a:lnTo>
                <a:lnTo>
                  <a:pt x="2535539" y="532557"/>
                </a:lnTo>
                <a:lnTo>
                  <a:pt x="2527603" y="532557"/>
                </a:lnTo>
                <a:lnTo>
                  <a:pt x="2516811" y="532874"/>
                </a:lnTo>
                <a:lnTo>
                  <a:pt x="2506019" y="533509"/>
                </a:lnTo>
                <a:lnTo>
                  <a:pt x="2495544" y="535097"/>
                </a:lnTo>
                <a:lnTo>
                  <a:pt x="2484752" y="536367"/>
                </a:lnTo>
                <a:lnTo>
                  <a:pt x="2473642" y="537638"/>
                </a:lnTo>
                <a:lnTo>
                  <a:pt x="2462850" y="538908"/>
                </a:lnTo>
                <a:lnTo>
                  <a:pt x="2452375" y="539225"/>
                </a:lnTo>
                <a:lnTo>
                  <a:pt x="2446662" y="539225"/>
                </a:lnTo>
                <a:lnTo>
                  <a:pt x="2441583" y="539225"/>
                </a:lnTo>
                <a:lnTo>
                  <a:pt x="2434600" y="538590"/>
                </a:lnTo>
                <a:lnTo>
                  <a:pt x="2427934" y="538590"/>
                </a:lnTo>
                <a:lnTo>
                  <a:pt x="2421268" y="538908"/>
                </a:lnTo>
                <a:lnTo>
                  <a:pt x="2414285" y="539543"/>
                </a:lnTo>
                <a:lnTo>
                  <a:pt x="2407619" y="540813"/>
                </a:lnTo>
                <a:lnTo>
                  <a:pt x="2401271" y="542401"/>
                </a:lnTo>
                <a:lnTo>
                  <a:pt x="2394605" y="544306"/>
                </a:lnTo>
                <a:lnTo>
                  <a:pt x="2388257" y="546529"/>
                </a:lnTo>
                <a:lnTo>
                  <a:pt x="2375560" y="551928"/>
                </a:lnTo>
                <a:lnTo>
                  <a:pt x="2363498" y="557327"/>
                </a:lnTo>
                <a:lnTo>
                  <a:pt x="2339057" y="569076"/>
                </a:lnTo>
                <a:lnTo>
                  <a:pt x="2315250" y="581144"/>
                </a:lnTo>
                <a:lnTo>
                  <a:pt x="2291127" y="593847"/>
                </a:lnTo>
                <a:lnTo>
                  <a:pt x="2300967" y="600515"/>
                </a:lnTo>
                <a:lnTo>
                  <a:pt x="2310489" y="607502"/>
                </a:lnTo>
                <a:lnTo>
                  <a:pt x="2329852" y="620840"/>
                </a:lnTo>
                <a:lnTo>
                  <a:pt x="2339692" y="627826"/>
                </a:lnTo>
                <a:lnTo>
                  <a:pt x="2349532" y="634812"/>
                </a:lnTo>
                <a:lnTo>
                  <a:pt x="2358737" y="641799"/>
                </a:lnTo>
                <a:lnTo>
                  <a:pt x="2367942" y="649420"/>
                </a:lnTo>
                <a:lnTo>
                  <a:pt x="2373338" y="653549"/>
                </a:lnTo>
                <a:lnTo>
                  <a:pt x="2378417" y="657677"/>
                </a:lnTo>
                <a:lnTo>
                  <a:pt x="2389526" y="665616"/>
                </a:lnTo>
                <a:lnTo>
                  <a:pt x="2394605" y="670062"/>
                </a:lnTo>
                <a:lnTo>
                  <a:pt x="2399366" y="674508"/>
                </a:lnTo>
                <a:lnTo>
                  <a:pt x="2401588" y="677366"/>
                </a:lnTo>
                <a:lnTo>
                  <a:pt x="2403493" y="679907"/>
                </a:lnTo>
                <a:lnTo>
                  <a:pt x="2405397" y="682765"/>
                </a:lnTo>
                <a:lnTo>
                  <a:pt x="2406667" y="685940"/>
                </a:lnTo>
                <a:lnTo>
                  <a:pt x="2402541" y="685623"/>
                </a:lnTo>
                <a:lnTo>
                  <a:pt x="2398414" y="685305"/>
                </a:lnTo>
                <a:lnTo>
                  <a:pt x="2394288" y="684035"/>
                </a:lnTo>
                <a:lnTo>
                  <a:pt x="2390479" y="683082"/>
                </a:lnTo>
                <a:lnTo>
                  <a:pt x="2386670" y="681494"/>
                </a:lnTo>
                <a:lnTo>
                  <a:pt x="2382861" y="679589"/>
                </a:lnTo>
                <a:lnTo>
                  <a:pt x="2375877" y="675461"/>
                </a:lnTo>
                <a:lnTo>
                  <a:pt x="2369212" y="671015"/>
                </a:lnTo>
                <a:lnTo>
                  <a:pt x="2362228" y="665934"/>
                </a:lnTo>
                <a:lnTo>
                  <a:pt x="2355563" y="661170"/>
                </a:lnTo>
                <a:lnTo>
                  <a:pt x="2348897" y="656089"/>
                </a:lnTo>
                <a:lnTo>
                  <a:pt x="2317790" y="636083"/>
                </a:lnTo>
                <a:lnTo>
                  <a:pt x="2286365" y="616076"/>
                </a:lnTo>
                <a:lnTo>
                  <a:pt x="2254941" y="596387"/>
                </a:lnTo>
                <a:lnTo>
                  <a:pt x="2223199" y="577333"/>
                </a:lnTo>
                <a:lnTo>
                  <a:pt x="2216851" y="574158"/>
                </a:lnTo>
                <a:lnTo>
                  <a:pt x="2210820" y="570982"/>
                </a:lnTo>
                <a:lnTo>
                  <a:pt x="2204154" y="567806"/>
                </a:lnTo>
                <a:lnTo>
                  <a:pt x="2197806" y="565266"/>
                </a:lnTo>
                <a:lnTo>
                  <a:pt x="2191140" y="563043"/>
                </a:lnTo>
                <a:lnTo>
                  <a:pt x="2184157" y="560820"/>
                </a:lnTo>
                <a:lnTo>
                  <a:pt x="2170825" y="557009"/>
                </a:lnTo>
                <a:lnTo>
                  <a:pt x="2156859" y="554151"/>
                </a:lnTo>
                <a:lnTo>
                  <a:pt x="2143210" y="551293"/>
                </a:lnTo>
                <a:lnTo>
                  <a:pt x="2115594" y="546212"/>
                </a:lnTo>
                <a:lnTo>
                  <a:pt x="2051476" y="542401"/>
                </a:lnTo>
                <a:lnTo>
                  <a:pt x="2019734" y="540178"/>
                </a:lnTo>
                <a:lnTo>
                  <a:pt x="1987675" y="537320"/>
                </a:lnTo>
                <a:lnTo>
                  <a:pt x="1971804" y="536050"/>
                </a:lnTo>
                <a:lnTo>
                  <a:pt x="1955933" y="534462"/>
                </a:lnTo>
                <a:lnTo>
                  <a:pt x="1940062" y="532239"/>
                </a:lnTo>
                <a:lnTo>
                  <a:pt x="1924191" y="529699"/>
                </a:lnTo>
                <a:lnTo>
                  <a:pt x="1908637" y="527475"/>
                </a:lnTo>
                <a:lnTo>
                  <a:pt x="1892767" y="524300"/>
                </a:lnTo>
                <a:lnTo>
                  <a:pt x="1877213" y="520807"/>
                </a:lnTo>
                <a:lnTo>
                  <a:pt x="1861660" y="516996"/>
                </a:lnTo>
                <a:lnTo>
                  <a:pt x="1849915" y="512550"/>
                </a:lnTo>
                <a:lnTo>
                  <a:pt x="1837853" y="508104"/>
                </a:lnTo>
                <a:lnTo>
                  <a:pt x="1826109" y="503976"/>
                </a:lnTo>
                <a:lnTo>
                  <a:pt x="1814364" y="499530"/>
                </a:lnTo>
                <a:lnTo>
                  <a:pt x="1802620" y="494766"/>
                </a:lnTo>
                <a:lnTo>
                  <a:pt x="1796906" y="492226"/>
                </a:lnTo>
                <a:lnTo>
                  <a:pt x="1791193" y="489368"/>
                </a:lnTo>
                <a:lnTo>
                  <a:pt x="1785797" y="486510"/>
                </a:lnTo>
                <a:lnTo>
                  <a:pt x="1780083" y="483334"/>
                </a:lnTo>
                <a:lnTo>
                  <a:pt x="1775004" y="479841"/>
                </a:lnTo>
                <a:lnTo>
                  <a:pt x="1769926" y="476030"/>
                </a:lnTo>
                <a:close/>
                <a:moveTo>
                  <a:pt x="1082675" y="441325"/>
                </a:moveTo>
                <a:lnTo>
                  <a:pt x="1087161" y="442912"/>
                </a:lnTo>
                <a:lnTo>
                  <a:pt x="1091647" y="445453"/>
                </a:lnTo>
                <a:lnTo>
                  <a:pt x="1095492" y="447992"/>
                </a:lnTo>
                <a:lnTo>
                  <a:pt x="1099337" y="450532"/>
                </a:lnTo>
                <a:lnTo>
                  <a:pt x="1103182" y="454025"/>
                </a:lnTo>
                <a:lnTo>
                  <a:pt x="1106386" y="457200"/>
                </a:lnTo>
                <a:lnTo>
                  <a:pt x="1109910" y="461010"/>
                </a:lnTo>
                <a:lnTo>
                  <a:pt x="1112794" y="464502"/>
                </a:lnTo>
                <a:lnTo>
                  <a:pt x="1118561" y="472440"/>
                </a:lnTo>
                <a:lnTo>
                  <a:pt x="1124009" y="480695"/>
                </a:lnTo>
                <a:lnTo>
                  <a:pt x="1134262" y="496887"/>
                </a:lnTo>
                <a:lnTo>
                  <a:pt x="1141311" y="511175"/>
                </a:lnTo>
                <a:lnTo>
                  <a:pt x="1148360" y="525462"/>
                </a:lnTo>
                <a:lnTo>
                  <a:pt x="1154768" y="540067"/>
                </a:lnTo>
                <a:lnTo>
                  <a:pt x="1160536" y="555307"/>
                </a:lnTo>
                <a:lnTo>
                  <a:pt x="1165983" y="569912"/>
                </a:lnTo>
                <a:lnTo>
                  <a:pt x="1170789" y="585470"/>
                </a:lnTo>
                <a:lnTo>
                  <a:pt x="1174954" y="600710"/>
                </a:lnTo>
                <a:lnTo>
                  <a:pt x="1178479" y="616267"/>
                </a:lnTo>
                <a:lnTo>
                  <a:pt x="1181362" y="632142"/>
                </a:lnTo>
                <a:lnTo>
                  <a:pt x="1183926" y="648017"/>
                </a:lnTo>
                <a:lnTo>
                  <a:pt x="1185528" y="663575"/>
                </a:lnTo>
                <a:lnTo>
                  <a:pt x="1187130" y="679767"/>
                </a:lnTo>
                <a:lnTo>
                  <a:pt x="1187450" y="695642"/>
                </a:lnTo>
                <a:lnTo>
                  <a:pt x="1187450" y="711517"/>
                </a:lnTo>
                <a:lnTo>
                  <a:pt x="1186809" y="727392"/>
                </a:lnTo>
                <a:lnTo>
                  <a:pt x="1185207" y="743267"/>
                </a:lnTo>
                <a:lnTo>
                  <a:pt x="1184887" y="745490"/>
                </a:lnTo>
                <a:lnTo>
                  <a:pt x="1184567" y="747395"/>
                </a:lnTo>
                <a:lnTo>
                  <a:pt x="1183926" y="749300"/>
                </a:lnTo>
                <a:lnTo>
                  <a:pt x="1183285" y="750570"/>
                </a:lnTo>
                <a:lnTo>
                  <a:pt x="1182324" y="751840"/>
                </a:lnTo>
                <a:lnTo>
                  <a:pt x="1181042" y="753427"/>
                </a:lnTo>
                <a:lnTo>
                  <a:pt x="1178479" y="755332"/>
                </a:lnTo>
                <a:lnTo>
                  <a:pt x="1175275" y="757237"/>
                </a:lnTo>
                <a:lnTo>
                  <a:pt x="1171430" y="758190"/>
                </a:lnTo>
                <a:lnTo>
                  <a:pt x="1167905" y="758507"/>
                </a:lnTo>
                <a:lnTo>
                  <a:pt x="1164060" y="758825"/>
                </a:lnTo>
                <a:lnTo>
                  <a:pt x="1166623" y="748030"/>
                </a:lnTo>
                <a:lnTo>
                  <a:pt x="1168546" y="737235"/>
                </a:lnTo>
                <a:lnTo>
                  <a:pt x="1170148" y="726122"/>
                </a:lnTo>
                <a:lnTo>
                  <a:pt x="1170468" y="720725"/>
                </a:lnTo>
                <a:lnTo>
                  <a:pt x="1170789" y="715327"/>
                </a:lnTo>
                <a:lnTo>
                  <a:pt x="1170789" y="701357"/>
                </a:lnTo>
                <a:lnTo>
                  <a:pt x="1170468" y="687387"/>
                </a:lnTo>
                <a:lnTo>
                  <a:pt x="1169507" y="673100"/>
                </a:lnTo>
                <a:lnTo>
                  <a:pt x="1168225" y="659447"/>
                </a:lnTo>
                <a:lnTo>
                  <a:pt x="1166623" y="645795"/>
                </a:lnTo>
                <a:lnTo>
                  <a:pt x="1164381" y="631825"/>
                </a:lnTo>
                <a:lnTo>
                  <a:pt x="1161497" y="618172"/>
                </a:lnTo>
                <a:lnTo>
                  <a:pt x="1158613" y="604520"/>
                </a:lnTo>
                <a:lnTo>
                  <a:pt x="1155089" y="591185"/>
                </a:lnTo>
                <a:lnTo>
                  <a:pt x="1150923" y="577532"/>
                </a:lnTo>
                <a:lnTo>
                  <a:pt x="1146437" y="564515"/>
                </a:lnTo>
                <a:lnTo>
                  <a:pt x="1141311" y="551497"/>
                </a:lnTo>
                <a:lnTo>
                  <a:pt x="1136184" y="538162"/>
                </a:lnTo>
                <a:lnTo>
                  <a:pt x="1130737" y="525462"/>
                </a:lnTo>
                <a:lnTo>
                  <a:pt x="1124329" y="513080"/>
                </a:lnTo>
                <a:lnTo>
                  <a:pt x="1118241" y="500697"/>
                </a:lnTo>
                <a:lnTo>
                  <a:pt x="1113435" y="493077"/>
                </a:lnTo>
                <a:lnTo>
                  <a:pt x="1108949" y="485775"/>
                </a:lnTo>
                <a:lnTo>
                  <a:pt x="1099337" y="471488"/>
                </a:lnTo>
                <a:lnTo>
                  <a:pt x="1094531" y="464185"/>
                </a:lnTo>
                <a:lnTo>
                  <a:pt x="1090045" y="456882"/>
                </a:lnTo>
                <a:lnTo>
                  <a:pt x="1086200" y="449263"/>
                </a:lnTo>
                <a:lnTo>
                  <a:pt x="1084277" y="445135"/>
                </a:lnTo>
                <a:lnTo>
                  <a:pt x="1082675" y="441325"/>
                </a:lnTo>
                <a:close/>
                <a:moveTo>
                  <a:pt x="755774" y="221343"/>
                </a:moveTo>
                <a:lnTo>
                  <a:pt x="746886" y="221978"/>
                </a:lnTo>
                <a:lnTo>
                  <a:pt x="737998" y="222931"/>
                </a:lnTo>
                <a:lnTo>
                  <a:pt x="728793" y="224836"/>
                </a:lnTo>
                <a:lnTo>
                  <a:pt x="720223" y="226742"/>
                </a:lnTo>
                <a:lnTo>
                  <a:pt x="702765" y="231187"/>
                </a:lnTo>
                <a:lnTo>
                  <a:pt x="699273" y="238174"/>
                </a:lnTo>
                <a:lnTo>
                  <a:pt x="697686" y="241667"/>
                </a:lnTo>
                <a:lnTo>
                  <a:pt x="695464" y="244843"/>
                </a:lnTo>
                <a:lnTo>
                  <a:pt x="688798" y="248336"/>
                </a:lnTo>
                <a:lnTo>
                  <a:pt x="682133" y="250876"/>
                </a:lnTo>
                <a:lnTo>
                  <a:pt x="678641" y="252782"/>
                </a:lnTo>
                <a:lnTo>
                  <a:pt x="675467" y="254687"/>
                </a:lnTo>
                <a:lnTo>
                  <a:pt x="672293" y="256910"/>
                </a:lnTo>
                <a:lnTo>
                  <a:pt x="669436" y="259451"/>
                </a:lnTo>
                <a:lnTo>
                  <a:pt x="664040" y="265802"/>
                </a:lnTo>
                <a:lnTo>
                  <a:pt x="658326" y="272153"/>
                </a:lnTo>
                <a:lnTo>
                  <a:pt x="652930" y="278505"/>
                </a:lnTo>
                <a:lnTo>
                  <a:pt x="647851" y="285491"/>
                </a:lnTo>
                <a:lnTo>
                  <a:pt x="637694" y="298829"/>
                </a:lnTo>
                <a:lnTo>
                  <a:pt x="628171" y="313119"/>
                </a:lnTo>
                <a:lnTo>
                  <a:pt x="619284" y="327092"/>
                </a:lnTo>
                <a:lnTo>
                  <a:pt x="610396" y="341700"/>
                </a:lnTo>
                <a:lnTo>
                  <a:pt x="592938" y="370598"/>
                </a:lnTo>
                <a:lnTo>
                  <a:pt x="588811" y="377267"/>
                </a:lnTo>
                <a:lnTo>
                  <a:pt x="585002" y="384254"/>
                </a:lnTo>
                <a:lnTo>
                  <a:pt x="581511" y="391558"/>
                </a:lnTo>
                <a:lnTo>
                  <a:pt x="578972" y="398544"/>
                </a:lnTo>
                <a:lnTo>
                  <a:pt x="576115" y="405848"/>
                </a:lnTo>
                <a:lnTo>
                  <a:pt x="573575" y="413470"/>
                </a:lnTo>
                <a:lnTo>
                  <a:pt x="568814" y="428395"/>
                </a:lnTo>
                <a:lnTo>
                  <a:pt x="560561" y="449990"/>
                </a:lnTo>
                <a:lnTo>
                  <a:pt x="552626" y="471902"/>
                </a:lnTo>
                <a:lnTo>
                  <a:pt x="544373" y="493496"/>
                </a:lnTo>
                <a:lnTo>
                  <a:pt x="536437" y="515725"/>
                </a:lnTo>
                <a:lnTo>
                  <a:pt x="527867" y="537002"/>
                </a:lnTo>
                <a:lnTo>
                  <a:pt x="518979" y="558597"/>
                </a:lnTo>
                <a:lnTo>
                  <a:pt x="509139" y="579874"/>
                </a:lnTo>
                <a:lnTo>
                  <a:pt x="504378" y="590353"/>
                </a:lnTo>
                <a:lnTo>
                  <a:pt x="499299" y="600515"/>
                </a:lnTo>
                <a:lnTo>
                  <a:pt x="493903" y="611948"/>
                </a:lnTo>
                <a:lnTo>
                  <a:pt x="488507" y="623062"/>
                </a:lnTo>
                <a:lnTo>
                  <a:pt x="482794" y="633860"/>
                </a:lnTo>
                <a:lnTo>
                  <a:pt x="477080" y="644339"/>
                </a:lnTo>
                <a:lnTo>
                  <a:pt x="470732" y="655137"/>
                </a:lnTo>
                <a:lnTo>
                  <a:pt x="464701" y="665616"/>
                </a:lnTo>
                <a:lnTo>
                  <a:pt x="451052" y="686258"/>
                </a:lnTo>
                <a:lnTo>
                  <a:pt x="437403" y="706264"/>
                </a:lnTo>
                <a:lnTo>
                  <a:pt x="423119" y="726271"/>
                </a:lnTo>
                <a:lnTo>
                  <a:pt x="394234" y="765967"/>
                </a:lnTo>
                <a:lnTo>
                  <a:pt x="388838" y="774541"/>
                </a:lnTo>
                <a:lnTo>
                  <a:pt x="382489" y="782798"/>
                </a:lnTo>
                <a:lnTo>
                  <a:pt x="376459" y="791054"/>
                </a:lnTo>
                <a:lnTo>
                  <a:pt x="369793" y="798993"/>
                </a:lnTo>
                <a:lnTo>
                  <a:pt x="356461" y="814872"/>
                </a:lnTo>
                <a:lnTo>
                  <a:pt x="342495" y="830115"/>
                </a:lnTo>
                <a:lnTo>
                  <a:pt x="328528" y="845358"/>
                </a:lnTo>
                <a:lnTo>
                  <a:pt x="314245" y="860919"/>
                </a:lnTo>
                <a:lnTo>
                  <a:pt x="307579" y="868540"/>
                </a:lnTo>
                <a:lnTo>
                  <a:pt x="301230" y="876479"/>
                </a:lnTo>
                <a:lnTo>
                  <a:pt x="294565" y="884736"/>
                </a:lnTo>
                <a:lnTo>
                  <a:pt x="288216" y="892993"/>
                </a:lnTo>
                <a:lnTo>
                  <a:pt x="279011" y="904107"/>
                </a:lnTo>
                <a:lnTo>
                  <a:pt x="270123" y="915540"/>
                </a:lnTo>
                <a:lnTo>
                  <a:pt x="252031" y="938087"/>
                </a:lnTo>
                <a:lnTo>
                  <a:pt x="243143" y="949519"/>
                </a:lnTo>
                <a:lnTo>
                  <a:pt x="233938" y="960951"/>
                </a:lnTo>
                <a:lnTo>
                  <a:pt x="224098" y="971749"/>
                </a:lnTo>
                <a:lnTo>
                  <a:pt x="219019" y="976830"/>
                </a:lnTo>
                <a:lnTo>
                  <a:pt x="213940" y="981911"/>
                </a:lnTo>
                <a:lnTo>
                  <a:pt x="204735" y="989850"/>
                </a:lnTo>
                <a:lnTo>
                  <a:pt x="196482" y="998107"/>
                </a:lnTo>
                <a:lnTo>
                  <a:pt x="179342" y="1015255"/>
                </a:lnTo>
                <a:lnTo>
                  <a:pt x="170771" y="1023512"/>
                </a:lnTo>
                <a:lnTo>
                  <a:pt x="161884" y="1031451"/>
                </a:lnTo>
                <a:lnTo>
                  <a:pt x="152361" y="1039072"/>
                </a:lnTo>
                <a:lnTo>
                  <a:pt x="142839" y="1046376"/>
                </a:lnTo>
                <a:lnTo>
                  <a:pt x="139347" y="1049234"/>
                </a:lnTo>
                <a:lnTo>
                  <a:pt x="135855" y="1052092"/>
                </a:lnTo>
                <a:lnTo>
                  <a:pt x="128237" y="1057491"/>
                </a:lnTo>
                <a:lnTo>
                  <a:pt x="120619" y="1062572"/>
                </a:lnTo>
                <a:lnTo>
                  <a:pt x="112684" y="1067335"/>
                </a:lnTo>
                <a:lnTo>
                  <a:pt x="96495" y="1076227"/>
                </a:lnTo>
                <a:lnTo>
                  <a:pt x="88560" y="1080991"/>
                </a:lnTo>
                <a:lnTo>
                  <a:pt x="80942" y="1086390"/>
                </a:lnTo>
                <a:lnTo>
                  <a:pt x="75546" y="1090201"/>
                </a:lnTo>
                <a:lnTo>
                  <a:pt x="69832" y="1093376"/>
                </a:lnTo>
                <a:lnTo>
                  <a:pt x="58723" y="1100362"/>
                </a:lnTo>
                <a:lnTo>
                  <a:pt x="52692" y="1103855"/>
                </a:lnTo>
                <a:lnTo>
                  <a:pt x="47296" y="1107666"/>
                </a:lnTo>
                <a:lnTo>
                  <a:pt x="41899" y="1111795"/>
                </a:lnTo>
                <a:lnTo>
                  <a:pt x="37138" y="1116241"/>
                </a:lnTo>
                <a:lnTo>
                  <a:pt x="42217" y="1129896"/>
                </a:lnTo>
                <a:lnTo>
                  <a:pt x="47930" y="1143234"/>
                </a:lnTo>
                <a:lnTo>
                  <a:pt x="50787" y="1149902"/>
                </a:lnTo>
                <a:lnTo>
                  <a:pt x="53961" y="1156254"/>
                </a:lnTo>
                <a:lnTo>
                  <a:pt x="57453" y="1162605"/>
                </a:lnTo>
                <a:lnTo>
                  <a:pt x="61579" y="1168321"/>
                </a:lnTo>
                <a:lnTo>
                  <a:pt x="66976" y="1175625"/>
                </a:lnTo>
                <a:lnTo>
                  <a:pt x="72054" y="1182294"/>
                </a:lnTo>
                <a:lnTo>
                  <a:pt x="77450" y="1188645"/>
                </a:lnTo>
                <a:lnTo>
                  <a:pt x="83481" y="1194997"/>
                </a:lnTo>
                <a:lnTo>
                  <a:pt x="89512" y="1201030"/>
                </a:lnTo>
                <a:lnTo>
                  <a:pt x="95861" y="1206429"/>
                </a:lnTo>
                <a:lnTo>
                  <a:pt x="102526" y="1211827"/>
                </a:lnTo>
                <a:lnTo>
                  <a:pt x="109192" y="1217544"/>
                </a:lnTo>
                <a:lnTo>
                  <a:pt x="122841" y="1227706"/>
                </a:lnTo>
                <a:lnTo>
                  <a:pt x="136808" y="1237868"/>
                </a:lnTo>
                <a:lnTo>
                  <a:pt x="150774" y="1248030"/>
                </a:lnTo>
                <a:lnTo>
                  <a:pt x="164106" y="1258192"/>
                </a:lnTo>
                <a:lnTo>
                  <a:pt x="174898" y="1270259"/>
                </a:lnTo>
                <a:lnTo>
                  <a:pt x="185690" y="1281692"/>
                </a:lnTo>
                <a:lnTo>
                  <a:pt x="196482" y="1293442"/>
                </a:lnTo>
                <a:lnTo>
                  <a:pt x="207275" y="1305191"/>
                </a:lnTo>
                <a:lnTo>
                  <a:pt x="223145" y="1326786"/>
                </a:lnTo>
                <a:lnTo>
                  <a:pt x="231081" y="1337901"/>
                </a:lnTo>
                <a:lnTo>
                  <a:pt x="238699" y="1349016"/>
                </a:lnTo>
                <a:lnTo>
                  <a:pt x="246000" y="1360448"/>
                </a:lnTo>
                <a:lnTo>
                  <a:pt x="249491" y="1366164"/>
                </a:lnTo>
                <a:lnTo>
                  <a:pt x="252348" y="1372198"/>
                </a:lnTo>
                <a:lnTo>
                  <a:pt x="255522" y="1377914"/>
                </a:lnTo>
                <a:lnTo>
                  <a:pt x="258379" y="1384265"/>
                </a:lnTo>
                <a:lnTo>
                  <a:pt x="260601" y="1390299"/>
                </a:lnTo>
                <a:lnTo>
                  <a:pt x="263140" y="1396968"/>
                </a:lnTo>
                <a:lnTo>
                  <a:pt x="266632" y="1403002"/>
                </a:lnTo>
                <a:lnTo>
                  <a:pt x="270123" y="1409670"/>
                </a:lnTo>
                <a:lnTo>
                  <a:pt x="272980" y="1416339"/>
                </a:lnTo>
                <a:lnTo>
                  <a:pt x="275202" y="1423326"/>
                </a:lnTo>
                <a:lnTo>
                  <a:pt x="277424" y="1429994"/>
                </a:lnTo>
                <a:lnTo>
                  <a:pt x="279011" y="1437299"/>
                </a:lnTo>
                <a:lnTo>
                  <a:pt x="282185" y="1451589"/>
                </a:lnTo>
                <a:lnTo>
                  <a:pt x="284090" y="1467467"/>
                </a:lnTo>
                <a:lnTo>
                  <a:pt x="286629" y="1483345"/>
                </a:lnTo>
                <a:lnTo>
                  <a:pt x="289803" y="1499224"/>
                </a:lnTo>
                <a:lnTo>
                  <a:pt x="293295" y="1514784"/>
                </a:lnTo>
                <a:lnTo>
                  <a:pt x="299643" y="1545906"/>
                </a:lnTo>
                <a:lnTo>
                  <a:pt x="302817" y="1561466"/>
                </a:lnTo>
                <a:lnTo>
                  <a:pt x="305674" y="1577344"/>
                </a:lnTo>
                <a:lnTo>
                  <a:pt x="309483" y="1596716"/>
                </a:lnTo>
                <a:lnTo>
                  <a:pt x="313610" y="1615770"/>
                </a:lnTo>
                <a:lnTo>
                  <a:pt x="318688" y="1635141"/>
                </a:lnTo>
                <a:lnTo>
                  <a:pt x="324084" y="1653878"/>
                </a:lnTo>
                <a:lnTo>
                  <a:pt x="330750" y="1672296"/>
                </a:lnTo>
                <a:lnTo>
                  <a:pt x="334559" y="1681506"/>
                </a:lnTo>
                <a:lnTo>
                  <a:pt x="338051" y="1690715"/>
                </a:lnTo>
                <a:lnTo>
                  <a:pt x="342177" y="1699607"/>
                </a:lnTo>
                <a:lnTo>
                  <a:pt x="346304" y="1708499"/>
                </a:lnTo>
                <a:lnTo>
                  <a:pt x="350430" y="1717391"/>
                </a:lnTo>
                <a:lnTo>
                  <a:pt x="355192" y="1726282"/>
                </a:lnTo>
                <a:lnTo>
                  <a:pt x="360270" y="1738985"/>
                </a:lnTo>
                <a:lnTo>
                  <a:pt x="365349" y="1751688"/>
                </a:lnTo>
                <a:lnTo>
                  <a:pt x="370745" y="1764708"/>
                </a:lnTo>
                <a:lnTo>
                  <a:pt x="376776" y="1777093"/>
                </a:lnTo>
                <a:lnTo>
                  <a:pt x="383124" y="1789160"/>
                </a:lnTo>
                <a:lnTo>
                  <a:pt x="389473" y="1801545"/>
                </a:lnTo>
                <a:lnTo>
                  <a:pt x="396456" y="1813613"/>
                </a:lnTo>
                <a:lnTo>
                  <a:pt x="403122" y="1825680"/>
                </a:lnTo>
                <a:lnTo>
                  <a:pt x="413597" y="1845687"/>
                </a:lnTo>
                <a:lnTo>
                  <a:pt x="424706" y="1865376"/>
                </a:lnTo>
                <a:lnTo>
                  <a:pt x="436451" y="1884747"/>
                </a:lnTo>
                <a:lnTo>
                  <a:pt x="448513" y="1904119"/>
                </a:lnTo>
                <a:lnTo>
                  <a:pt x="460892" y="1922537"/>
                </a:lnTo>
                <a:lnTo>
                  <a:pt x="473271" y="1941591"/>
                </a:lnTo>
                <a:lnTo>
                  <a:pt x="486285" y="1960328"/>
                </a:lnTo>
                <a:lnTo>
                  <a:pt x="499617" y="1978429"/>
                </a:lnTo>
                <a:lnTo>
                  <a:pt x="512631" y="1993354"/>
                </a:lnTo>
                <a:lnTo>
                  <a:pt x="525963" y="2008280"/>
                </a:lnTo>
                <a:lnTo>
                  <a:pt x="539929" y="2022888"/>
                </a:lnTo>
                <a:lnTo>
                  <a:pt x="553895" y="2036861"/>
                </a:lnTo>
                <a:lnTo>
                  <a:pt x="568497" y="2050516"/>
                </a:lnTo>
                <a:lnTo>
                  <a:pt x="583415" y="2063854"/>
                </a:lnTo>
                <a:lnTo>
                  <a:pt x="591033" y="2069887"/>
                </a:lnTo>
                <a:lnTo>
                  <a:pt x="598651" y="2076556"/>
                </a:lnTo>
                <a:lnTo>
                  <a:pt x="606587" y="2082590"/>
                </a:lnTo>
                <a:lnTo>
                  <a:pt x="614840" y="2088624"/>
                </a:lnTo>
                <a:lnTo>
                  <a:pt x="635789" y="2104502"/>
                </a:lnTo>
                <a:lnTo>
                  <a:pt x="646582" y="2112441"/>
                </a:lnTo>
                <a:lnTo>
                  <a:pt x="657374" y="2120063"/>
                </a:lnTo>
                <a:lnTo>
                  <a:pt x="668484" y="2127684"/>
                </a:lnTo>
                <a:lnTo>
                  <a:pt x="679593" y="2134671"/>
                </a:lnTo>
                <a:lnTo>
                  <a:pt x="691338" y="2140705"/>
                </a:lnTo>
                <a:lnTo>
                  <a:pt x="697051" y="2143880"/>
                </a:lnTo>
                <a:lnTo>
                  <a:pt x="703400" y="2146738"/>
                </a:lnTo>
                <a:lnTo>
                  <a:pt x="722127" y="2155948"/>
                </a:lnTo>
                <a:lnTo>
                  <a:pt x="740538" y="2165792"/>
                </a:lnTo>
                <a:lnTo>
                  <a:pt x="777675" y="2185481"/>
                </a:lnTo>
                <a:lnTo>
                  <a:pt x="814496" y="2204535"/>
                </a:lnTo>
                <a:lnTo>
                  <a:pt x="833224" y="2214380"/>
                </a:lnTo>
                <a:lnTo>
                  <a:pt x="851634" y="2223271"/>
                </a:lnTo>
                <a:lnTo>
                  <a:pt x="858935" y="2226765"/>
                </a:lnTo>
                <a:lnTo>
                  <a:pt x="866235" y="2229940"/>
                </a:lnTo>
                <a:lnTo>
                  <a:pt x="880836" y="2235656"/>
                </a:lnTo>
                <a:lnTo>
                  <a:pt x="895438" y="2241055"/>
                </a:lnTo>
                <a:lnTo>
                  <a:pt x="910039" y="2246454"/>
                </a:lnTo>
                <a:lnTo>
                  <a:pt x="924958" y="2251535"/>
                </a:lnTo>
                <a:lnTo>
                  <a:pt x="939241" y="2257568"/>
                </a:lnTo>
                <a:lnTo>
                  <a:pt x="946542" y="2260426"/>
                </a:lnTo>
                <a:lnTo>
                  <a:pt x="953525" y="2263920"/>
                </a:lnTo>
                <a:lnTo>
                  <a:pt x="960509" y="2267730"/>
                </a:lnTo>
                <a:lnTo>
                  <a:pt x="967492" y="2271541"/>
                </a:lnTo>
                <a:lnTo>
                  <a:pt x="972888" y="2274717"/>
                </a:lnTo>
                <a:lnTo>
                  <a:pt x="977967" y="2277893"/>
                </a:lnTo>
                <a:lnTo>
                  <a:pt x="988441" y="2284244"/>
                </a:lnTo>
                <a:lnTo>
                  <a:pt x="998281" y="2291865"/>
                </a:lnTo>
                <a:lnTo>
                  <a:pt x="1008121" y="2299804"/>
                </a:lnTo>
                <a:lnTo>
                  <a:pt x="1017326" y="2307744"/>
                </a:lnTo>
                <a:lnTo>
                  <a:pt x="1026214" y="2316000"/>
                </a:lnTo>
                <a:lnTo>
                  <a:pt x="1044942" y="2332831"/>
                </a:lnTo>
                <a:lnTo>
                  <a:pt x="1072875" y="2354743"/>
                </a:lnTo>
                <a:lnTo>
                  <a:pt x="1100490" y="2377608"/>
                </a:lnTo>
                <a:lnTo>
                  <a:pt x="1127788" y="2400473"/>
                </a:lnTo>
                <a:lnTo>
                  <a:pt x="1140802" y="2412222"/>
                </a:lnTo>
                <a:lnTo>
                  <a:pt x="1154451" y="2424290"/>
                </a:lnTo>
                <a:lnTo>
                  <a:pt x="1160165" y="2429053"/>
                </a:lnTo>
                <a:lnTo>
                  <a:pt x="1166196" y="2434134"/>
                </a:lnTo>
                <a:lnTo>
                  <a:pt x="1171909" y="2438580"/>
                </a:lnTo>
                <a:lnTo>
                  <a:pt x="1178258" y="2443026"/>
                </a:lnTo>
                <a:lnTo>
                  <a:pt x="1176988" y="2437628"/>
                </a:lnTo>
                <a:lnTo>
                  <a:pt x="1175401" y="2432229"/>
                </a:lnTo>
                <a:lnTo>
                  <a:pt x="1173814" y="2426830"/>
                </a:lnTo>
                <a:lnTo>
                  <a:pt x="1171592" y="2421749"/>
                </a:lnTo>
                <a:lnTo>
                  <a:pt x="1169052" y="2416668"/>
                </a:lnTo>
                <a:lnTo>
                  <a:pt x="1166513" y="2411905"/>
                </a:lnTo>
                <a:lnTo>
                  <a:pt x="1160800" y="2401743"/>
                </a:lnTo>
                <a:lnTo>
                  <a:pt x="1155086" y="2392533"/>
                </a:lnTo>
                <a:lnTo>
                  <a:pt x="1149055" y="2382689"/>
                </a:lnTo>
                <a:lnTo>
                  <a:pt x="1143024" y="2373480"/>
                </a:lnTo>
                <a:lnTo>
                  <a:pt x="1136993" y="2363635"/>
                </a:lnTo>
                <a:lnTo>
                  <a:pt x="1128423" y="2349662"/>
                </a:lnTo>
                <a:lnTo>
                  <a:pt x="1120487" y="2335372"/>
                </a:lnTo>
                <a:lnTo>
                  <a:pt x="1112869" y="2321081"/>
                </a:lnTo>
                <a:lnTo>
                  <a:pt x="1105569" y="2306156"/>
                </a:lnTo>
                <a:lnTo>
                  <a:pt x="1098903" y="2291230"/>
                </a:lnTo>
                <a:lnTo>
                  <a:pt x="1091920" y="2275987"/>
                </a:lnTo>
                <a:lnTo>
                  <a:pt x="1078906" y="2246136"/>
                </a:lnTo>
                <a:lnTo>
                  <a:pt x="1066209" y="2216602"/>
                </a:lnTo>
                <a:lnTo>
                  <a:pt x="1054782" y="2187387"/>
                </a:lnTo>
                <a:lnTo>
                  <a:pt x="1043672" y="2157853"/>
                </a:lnTo>
                <a:lnTo>
                  <a:pt x="1032880" y="2127684"/>
                </a:lnTo>
                <a:lnTo>
                  <a:pt x="1022088" y="2097516"/>
                </a:lnTo>
                <a:lnTo>
                  <a:pt x="1011930" y="2067665"/>
                </a:lnTo>
                <a:lnTo>
                  <a:pt x="991298" y="2007645"/>
                </a:lnTo>
                <a:lnTo>
                  <a:pt x="988124" y="1995895"/>
                </a:lnTo>
                <a:lnTo>
                  <a:pt x="985267" y="1984145"/>
                </a:lnTo>
                <a:lnTo>
                  <a:pt x="979871" y="1960328"/>
                </a:lnTo>
                <a:lnTo>
                  <a:pt x="976697" y="1948895"/>
                </a:lnTo>
                <a:lnTo>
                  <a:pt x="973205" y="1937145"/>
                </a:lnTo>
                <a:lnTo>
                  <a:pt x="970666" y="1931747"/>
                </a:lnTo>
                <a:lnTo>
                  <a:pt x="968761" y="1926031"/>
                </a:lnTo>
                <a:lnTo>
                  <a:pt x="965905" y="1920632"/>
                </a:lnTo>
                <a:lnTo>
                  <a:pt x="963048" y="1914916"/>
                </a:lnTo>
                <a:lnTo>
                  <a:pt x="956699" y="1893639"/>
                </a:lnTo>
                <a:lnTo>
                  <a:pt x="950669" y="1871409"/>
                </a:lnTo>
                <a:lnTo>
                  <a:pt x="945590" y="1849815"/>
                </a:lnTo>
                <a:lnTo>
                  <a:pt x="943050" y="1838700"/>
                </a:lnTo>
                <a:lnTo>
                  <a:pt x="941146" y="1827586"/>
                </a:lnTo>
                <a:lnTo>
                  <a:pt x="939241" y="1810119"/>
                </a:lnTo>
                <a:lnTo>
                  <a:pt x="937020" y="1792653"/>
                </a:lnTo>
                <a:lnTo>
                  <a:pt x="934163" y="1775187"/>
                </a:lnTo>
                <a:lnTo>
                  <a:pt x="930989" y="1757721"/>
                </a:lnTo>
                <a:lnTo>
                  <a:pt x="925275" y="1723107"/>
                </a:lnTo>
                <a:lnTo>
                  <a:pt x="922418" y="1705641"/>
                </a:lnTo>
                <a:lnTo>
                  <a:pt x="920196" y="1687857"/>
                </a:lnTo>
                <a:lnTo>
                  <a:pt x="917974" y="1675790"/>
                </a:lnTo>
                <a:lnTo>
                  <a:pt x="916070" y="1663405"/>
                </a:lnTo>
                <a:lnTo>
                  <a:pt x="911309" y="1639270"/>
                </a:lnTo>
                <a:lnTo>
                  <a:pt x="907182" y="1614817"/>
                </a:lnTo>
                <a:lnTo>
                  <a:pt x="905278" y="1602432"/>
                </a:lnTo>
                <a:lnTo>
                  <a:pt x="903373" y="1590365"/>
                </a:lnTo>
                <a:lnTo>
                  <a:pt x="903056" y="1586554"/>
                </a:lnTo>
                <a:lnTo>
                  <a:pt x="904008" y="1583061"/>
                </a:lnTo>
                <a:lnTo>
                  <a:pt x="904960" y="1579567"/>
                </a:lnTo>
                <a:lnTo>
                  <a:pt x="905913" y="1576074"/>
                </a:lnTo>
                <a:lnTo>
                  <a:pt x="909087" y="1569405"/>
                </a:lnTo>
                <a:lnTo>
                  <a:pt x="910039" y="1566230"/>
                </a:lnTo>
                <a:lnTo>
                  <a:pt x="910991" y="1562419"/>
                </a:lnTo>
                <a:lnTo>
                  <a:pt x="904960" y="1540825"/>
                </a:lnTo>
                <a:lnTo>
                  <a:pt x="898612" y="1519230"/>
                </a:lnTo>
                <a:lnTo>
                  <a:pt x="896073" y="1508433"/>
                </a:lnTo>
                <a:lnTo>
                  <a:pt x="893216" y="1497318"/>
                </a:lnTo>
                <a:lnTo>
                  <a:pt x="890676" y="1486203"/>
                </a:lnTo>
                <a:lnTo>
                  <a:pt x="889089" y="1475406"/>
                </a:lnTo>
                <a:lnTo>
                  <a:pt x="888772" y="1472231"/>
                </a:lnTo>
                <a:lnTo>
                  <a:pt x="888455" y="1469372"/>
                </a:lnTo>
                <a:lnTo>
                  <a:pt x="886550" y="1463657"/>
                </a:lnTo>
                <a:lnTo>
                  <a:pt x="884963" y="1457940"/>
                </a:lnTo>
                <a:lnTo>
                  <a:pt x="882741" y="1452542"/>
                </a:lnTo>
                <a:lnTo>
                  <a:pt x="880519" y="1447143"/>
                </a:lnTo>
                <a:lnTo>
                  <a:pt x="878297" y="1441427"/>
                </a:lnTo>
                <a:lnTo>
                  <a:pt x="877027" y="1436028"/>
                </a:lnTo>
                <a:lnTo>
                  <a:pt x="875758" y="1429994"/>
                </a:lnTo>
                <a:lnTo>
                  <a:pt x="871314" y="1398556"/>
                </a:lnTo>
                <a:lnTo>
                  <a:pt x="867505" y="1367752"/>
                </a:lnTo>
                <a:lnTo>
                  <a:pt x="863696" y="1336630"/>
                </a:lnTo>
                <a:lnTo>
                  <a:pt x="860839" y="1305191"/>
                </a:lnTo>
                <a:lnTo>
                  <a:pt x="857030" y="1298205"/>
                </a:lnTo>
                <a:lnTo>
                  <a:pt x="852904" y="1291219"/>
                </a:lnTo>
                <a:lnTo>
                  <a:pt x="848460" y="1284867"/>
                </a:lnTo>
                <a:lnTo>
                  <a:pt x="843381" y="1278199"/>
                </a:lnTo>
                <a:lnTo>
                  <a:pt x="838302" y="1271847"/>
                </a:lnTo>
                <a:lnTo>
                  <a:pt x="833224" y="1266131"/>
                </a:lnTo>
                <a:lnTo>
                  <a:pt x="827510" y="1260097"/>
                </a:lnTo>
                <a:lnTo>
                  <a:pt x="822114" y="1254699"/>
                </a:lnTo>
                <a:lnTo>
                  <a:pt x="807195" y="1240091"/>
                </a:lnTo>
                <a:lnTo>
                  <a:pt x="791959" y="1226118"/>
                </a:lnTo>
                <a:lnTo>
                  <a:pt x="776406" y="1212145"/>
                </a:lnTo>
                <a:lnTo>
                  <a:pt x="760217" y="1199125"/>
                </a:lnTo>
                <a:lnTo>
                  <a:pt x="744029" y="1186422"/>
                </a:lnTo>
                <a:lnTo>
                  <a:pt x="727206" y="1174355"/>
                </a:lnTo>
                <a:lnTo>
                  <a:pt x="710383" y="1162605"/>
                </a:lnTo>
                <a:lnTo>
                  <a:pt x="692925" y="1150855"/>
                </a:lnTo>
                <a:lnTo>
                  <a:pt x="675467" y="1139740"/>
                </a:lnTo>
                <a:lnTo>
                  <a:pt x="658009" y="1128943"/>
                </a:lnTo>
                <a:lnTo>
                  <a:pt x="639916" y="1118781"/>
                </a:lnTo>
                <a:lnTo>
                  <a:pt x="621506" y="1108619"/>
                </a:lnTo>
                <a:lnTo>
                  <a:pt x="603413" y="1098774"/>
                </a:lnTo>
                <a:lnTo>
                  <a:pt x="585002" y="1088930"/>
                </a:lnTo>
                <a:lnTo>
                  <a:pt x="566275" y="1079721"/>
                </a:lnTo>
                <a:lnTo>
                  <a:pt x="548182" y="1070829"/>
                </a:lnTo>
                <a:lnTo>
                  <a:pt x="524058" y="1060349"/>
                </a:lnTo>
                <a:lnTo>
                  <a:pt x="499934" y="1050822"/>
                </a:lnTo>
                <a:lnTo>
                  <a:pt x="475493" y="1041295"/>
                </a:lnTo>
                <a:lnTo>
                  <a:pt x="462796" y="1037167"/>
                </a:lnTo>
                <a:lnTo>
                  <a:pt x="450417" y="1033039"/>
                </a:lnTo>
                <a:lnTo>
                  <a:pt x="444704" y="1030816"/>
                </a:lnTo>
                <a:lnTo>
                  <a:pt x="438673" y="1027958"/>
                </a:lnTo>
                <a:lnTo>
                  <a:pt x="436133" y="1026370"/>
                </a:lnTo>
                <a:lnTo>
                  <a:pt x="433594" y="1024464"/>
                </a:lnTo>
                <a:lnTo>
                  <a:pt x="431055" y="1022559"/>
                </a:lnTo>
                <a:lnTo>
                  <a:pt x="428833" y="1020018"/>
                </a:lnTo>
                <a:lnTo>
                  <a:pt x="435816" y="1020018"/>
                </a:lnTo>
                <a:lnTo>
                  <a:pt x="442799" y="1020336"/>
                </a:lnTo>
                <a:lnTo>
                  <a:pt x="449782" y="1021289"/>
                </a:lnTo>
                <a:lnTo>
                  <a:pt x="452956" y="1021924"/>
                </a:lnTo>
                <a:lnTo>
                  <a:pt x="456448" y="1023194"/>
                </a:lnTo>
                <a:lnTo>
                  <a:pt x="472954" y="1028275"/>
                </a:lnTo>
                <a:lnTo>
                  <a:pt x="489460" y="1033674"/>
                </a:lnTo>
                <a:lnTo>
                  <a:pt x="505648" y="1039390"/>
                </a:lnTo>
                <a:lnTo>
                  <a:pt x="521836" y="1045424"/>
                </a:lnTo>
                <a:lnTo>
                  <a:pt x="538025" y="1052092"/>
                </a:lnTo>
                <a:lnTo>
                  <a:pt x="553895" y="1059079"/>
                </a:lnTo>
                <a:lnTo>
                  <a:pt x="569766" y="1066065"/>
                </a:lnTo>
                <a:lnTo>
                  <a:pt x="585637" y="1073052"/>
                </a:lnTo>
                <a:lnTo>
                  <a:pt x="601191" y="1080991"/>
                </a:lnTo>
                <a:lnTo>
                  <a:pt x="616427" y="1088613"/>
                </a:lnTo>
                <a:lnTo>
                  <a:pt x="631980" y="1096869"/>
                </a:lnTo>
                <a:lnTo>
                  <a:pt x="647216" y="1105126"/>
                </a:lnTo>
                <a:lnTo>
                  <a:pt x="662453" y="1114018"/>
                </a:lnTo>
                <a:lnTo>
                  <a:pt x="677054" y="1122909"/>
                </a:lnTo>
                <a:lnTo>
                  <a:pt x="691972" y="1131801"/>
                </a:lnTo>
                <a:lnTo>
                  <a:pt x="706574" y="1141011"/>
                </a:lnTo>
                <a:lnTo>
                  <a:pt x="716731" y="1147679"/>
                </a:lnTo>
                <a:lnTo>
                  <a:pt x="727206" y="1154983"/>
                </a:lnTo>
                <a:lnTo>
                  <a:pt x="737681" y="1161970"/>
                </a:lnTo>
                <a:lnTo>
                  <a:pt x="747521" y="1169591"/>
                </a:lnTo>
                <a:lnTo>
                  <a:pt x="767201" y="1184199"/>
                </a:lnTo>
                <a:lnTo>
                  <a:pt x="786563" y="1200078"/>
                </a:lnTo>
                <a:lnTo>
                  <a:pt x="805291" y="1216274"/>
                </a:lnTo>
                <a:lnTo>
                  <a:pt x="823701" y="1233422"/>
                </a:lnTo>
                <a:lnTo>
                  <a:pt x="841477" y="1250570"/>
                </a:lnTo>
                <a:lnTo>
                  <a:pt x="858935" y="1268037"/>
                </a:lnTo>
                <a:lnTo>
                  <a:pt x="858617" y="1262320"/>
                </a:lnTo>
                <a:lnTo>
                  <a:pt x="858300" y="1256604"/>
                </a:lnTo>
                <a:lnTo>
                  <a:pt x="857982" y="1244854"/>
                </a:lnTo>
                <a:lnTo>
                  <a:pt x="857665" y="1238821"/>
                </a:lnTo>
                <a:lnTo>
                  <a:pt x="857348" y="1233104"/>
                </a:lnTo>
                <a:lnTo>
                  <a:pt x="856395" y="1227388"/>
                </a:lnTo>
                <a:lnTo>
                  <a:pt x="854491" y="1221672"/>
                </a:lnTo>
                <a:lnTo>
                  <a:pt x="847825" y="1210557"/>
                </a:lnTo>
                <a:lnTo>
                  <a:pt x="841159" y="1199443"/>
                </a:lnTo>
                <a:lnTo>
                  <a:pt x="833541" y="1189280"/>
                </a:lnTo>
                <a:lnTo>
                  <a:pt x="825606" y="1178801"/>
                </a:lnTo>
                <a:lnTo>
                  <a:pt x="817670" y="1168639"/>
                </a:lnTo>
                <a:lnTo>
                  <a:pt x="809100" y="1159112"/>
                </a:lnTo>
                <a:lnTo>
                  <a:pt x="800212" y="1149902"/>
                </a:lnTo>
                <a:lnTo>
                  <a:pt x="791007" y="1140376"/>
                </a:lnTo>
                <a:lnTo>
                  <a:pt x="781802" y="1131484"/>
                </a:lnTo>
                <a:lnTo>
                  <a:pt x="772279" y="1122909"/>
                </a:lnTo>
                <a:lnTo>
                  <a:pt x="762757" y="1114335"/>
                </a:lnTo>
                <a:lnTo>
                  <a:pt x="752599" y="1106078"/>
                </a:lnTo>
                <a:lnTo>
                  <a:pt x="732602" y="1089883"/>
                </a:lnTo>
                <a:lnTo>
                  <a:pt x="712287" y="1074004"/>
                </a:lnTo>
                <a:lnTo>
                  <a:pt x="691338" y="1059079"/>
                </a:lnTo>
                <a:lnTo>
                  <a:pt x="670071" y="1044471"/>
                </a:lnTo>
                <a:lnTo>
                  <a:pt x="648169" y="1030816"/>
                </a:lnTo>
                <a:lnTo>
                  <a:pt x="626267" y="1017160"/>
                </a:lnTo>
                <a:lnTo>
                  <a:pt x="603730" y="1004458"/>
                </a:lnTo>
                <a:lnTo>
                  <a:pt x="581193" y="992390"/>
                </a:lnTo>
                <a:lnTo>
                  <a:pt x="558022" y="980641"/>
                </a:lnTo>
                <a:lnTo>
                  <a:pt x="535168" y="969208"/>
                </a:lnTo>
                <a:lnTo>
                  <a:pt x="527867" y="966032"/>
                </a:lnTo>
                <a:lnTo>
                  <a:pt x="520249" y="963174"/>
                </a:lnTo>
                <a:lnTo>
                  <a:pt x="505013" y="957458"/>
                </a:lnTo>
                <a:lnTo>
                  <a:pt x="497712" y="954283"/>
                </a:lnTo>
                <a:lnTo>
                  <a:pt x="490412" y="951107"/>
                </a:lnTo>
                <a:lnTo>
                  <a:pt x="483746" y="946979"/>
                </a:lnTo>
                <a:lnTo>
                  <a:pt x="480254" y="944756"/>
                </a:lnTo>
                <a:lnTo>
                  <a:pt x="477080" y="941898"/>
                </a:lnTo>
                <a:lnTo>
                  <a:pt x="480254" y="941580"/>
                </a:lnTo>
                <a:lnTo>
                  <a:pt x="483429" y="941580"/>
                </a:lnTo>
                <a:lnTo>
                  <a:pt x="486285" y="941580"/>
                </a:lnTo>
                <a:lnTo>
                  <a:pt x="489460" y="941898"/>
                </a:lnTo>
                <a:lnTo>
                  <a:pt x="495490" y="943485"/>
                </a:lnTo>
                <a:lnTo>
                  <a:pt x="501204" y="945073"/>
                </a:lnTo>
                <a:lnTo>
                  <a:pt x="515488" y="950154"/>
                </a:lnTo>
                <a:lnTo>
                  <a:pt x="529137" y="955553"/>
                </a:lnTo>
                <a:lnTo>
                  <a:pt x="543103" y="960951"/>
                </a:lnTo>
                <a:lnTo>
                  <a:pt x="556435" y="966985"/>
                </a:lnTo>
                <a:lnTo>
                  <a:pt x="569766" y="973019"/>
                </a:lnTo>
                <a:lnTo>
                  <a:pt x="583415" y="979688"/>
                </a:lnTo>
                <a:lnTo>
                  <a:pt x="596430" y="986039"/>
                </a:lnTo>
                <a:lnTo>
                  <a:pt x="609444" y="993025"/>
                </a:lnTo>
                <a:lnTo>
                  <a:pt x="622775" y="1000330"/>
                </a:lnTo>
                <a:lnTo>
                  <a:pt x="635472" y="1007634"/>
                </a:lnTo>
                <a:lnTo>
                  <a:pt x="660865" y="1022876"/>
                </a:lnTo>
                <a:lnTo>
                  <a:pt x="686259" y="1039072"/>
                </a:lnTo>
                <a:lnTo>
                  <a:pt x="710700" y="1055268"/>
                </a:lnTo>
                <a:lnTo>
                  <a:pt x="724984" y="1065430"/>
                </a:lnTo>
                <a:lnTo>
                  <a:pt x="739585" y="1075910"/>
                </a:lnTo>
                <a:lnTo>
                  <a:pt x="753869" y="1087025"/>
                </a:lnTo>
                <a:lnTo>
                  <a:pt x="767518" y="1098139"/>
                </a:lnTo>
                <a:lnTo>
                  <a:pt x="781484" y="1109254"/>
                </a:lnTo>
                <a:lnTo>
                  <a:pt x="794816" y="1121639"/>
                </a:lnTo>
                <a:lnTo>
                  <a:pt x="807513" y="1133707"/>
                </a:lnTo>
                <a:lnTo>
                  <a:pt x="819892" y="1146409"/>
                </a:lnTo>
                <a:lnTo>
                  <a:pt x="824971" y="1151808"/>
                </a:lnTo>
                <a:lnTo>
                  <a:pt x="829732" y="1157841"/>
                </a:lnTo>
                <a:lnTo>
                  <a:pt x="839255" y="1169274"/>
                </a:lnTo>
                <a:lnTo>
                  <a:pt x="848777" y="1180706"/>
                </a:lnTo>
                <a:lnTo>
                  <a:pt x="858300" y="1192139"/>
                </a:lnTo>
                <a:lnTo>
                  <a:pt x="857030" y="1186105"/>
                </a:lnTo>
                <a:lnTo>
                  <a:pt x="856395" y="1180071"/>
                </a:lnTo>
                <a:lnTo>
                  <a:pt x="855443" y="1174037"/>
                </a:lnTo>
                <a:lnTo>
                  <a:pt x="855126" y="1168004"/>
                </a:lnTo>
                <a:lnTo>
                  <a:pt x="854808" y="1161970"/>
                </a:lnTo>
                <a:lnTo>
                  <a:pt x="855126" y="1155936"/>
                </a:lnTo>
                <a:lnTo>
                  <a:pt x="855760" y="1143551"/>
                </a:lnTo>
                <a:lnTo>
                  <a:pt x="857030" y="1131484"/>
                </a:lnTo>
                <a:lnTo>
                  <a:pt x="858300" y="1119416"/>
                </a:lnTo>
                <a:lnTo>
                  <a:pt x="861157" y="1095281"/>
                </a:lnTo>
                <a:lnTo>
                  <a:pt x="861474" y="1080991"/>
                </a:lnTo>
                <a:lnTo>
                  <a:pt x="862426" y="1067335"/>
                </a:lnTo>
                <a:lnTo>
                  <a:pt x="863061" y="1053045"/>
                </a:lnTo>
                <a:lnTo>
                  <a:pt x="864648" y="1039390"/>
                </a:lnTo>
                <a:lnTo>
                  <a:pt x="866235" y="1025417"/>
                </a:lnTo>
                <a:lnTo>
                  <a:pt x="867822" y="1011444"/>
                </a:lnTo>
                <a:lnTo>
                  <a:pt x="872266" y="983816"/>
                </a:lnTo>
                <a:lnTo>
                  <a:pt x="877345" y="956188"/>
                </a:lnTo>
                <a:lnTo>
                  <a:pt x="882424" y="928877"/>
                </a:lnTo>
                <a:lnTo>
                  <a:pt x="893851" y="873939"/>
                </a:lnTo>
                <a:lnTo>
                  <a:pt x="898612" y="857108"/>
                </a:lnTo>
                <a:lnTo>
                  <a:pt x="903056" y="840594"/>
                </a:lnTo>
                <a:lnTo>
                  <a:pt x="905595" y="832338"/>
                </a:lnTo>
                <a:lnTo>
                  <a:pt x="908452" y="824081"/>
                </a:lnTo>
                <a:lnTo>
                  <a:pt x="911309" y="816142"/>
                </a:lnTo>
                <a:lnTo>
                  <a:pt x="914800" y="808203"/>
                </a:lnTo>
                <a:lnTo>
                  <a:pt x="917022" y="803439"/>
                </a:lnTo>
                <a:lnTo>
                  <a:pt x="918609" y="798676"/>
                </a:lnTo>
                <a:lnTo>
                  <a:pt x="921783" y="789467"/>
                </a:lnTo>
                <a:lnTo>
                  <a:pt x="924640" y="779622"/>
                </a:lnTo>
                <a:lnTo>
                  <a:pt x="926862" y="770095"/>
                </a:lnTo>
                <a:lnTo>
                  <a:pt x="930036" y="762473"/>
                </a:lnTo>
                <a:lnTo>
                  <a:pt x="932893" y="754534"/>
                </a:lnTo>
                <a:lnTo>
                  <a:pt x="935115" y="746595"/>
                </a:lnTo>
                <a:lnTo>
                  <a:pt x="937337" y="738656"/>
                </a:lnTo>
                <a:lnTo>
                  <a:pt x="941463" y="722778"/>
                </a:lnTo>
                <a:lnTo>
                  <a:pt x="944955" y="706582"/>
                </a:lnTo>
                <a:lnTo>
                  <a:pt x="950986" y="673873"/>
                </a:lnTo>
                <a:lnTo>
                  <a:pt x="954160" y="657677"/>
                </a:lnTo>
                <a:lnTo>
                  <a:pt x="957969" y="641799"/>
                </a:lnTo>
                <a:lnTo>
                  <a:pt x="960191" y="633860"/>
                </a:lnTo>
                <a:lnTo>
                  <a:pt x="961461" y="625921"/>
                </a:lnTo>
                <a:lnTo>
                  <a:pt x="962413" y="617981"/>
                </a:lnTo>
                <a:lnTo>
                  <a:pt x="963683" y="610042"/>
                </a:lnTo>
                <a:lnTo>
                  <a:pt x="965270" y="594164"/>
                </a:lnTo>
                <a:lnTo>
                  <a:pt x="966539" y="578286"/>
                </a:lnTo>
                <a:lnTo>
                  <a:pt x="957652" y="575745"/>
                </a:lnTo>
                <a:lnTo>
                  <a:pt x="948764" y="573205"/>
                </a:lnTo>
                <a:lnTo>
                  <a:pt x="930671" y="567489"/>
                </a:lnTo>
                <a:lnTo>
                  <a:pt x="913531" y="561137"/>
                </a:lnTo>
                <a:lnTo>
                  <a:pt x="896073" y="554469"/>
                </a:lnTo>
                <a:lnTo>
                  <a:pt x="861474" y="539861"/>
                </a:lnTo>
                <a:lnTo>
                  <a:pt x="844651" y="532557"/>
                </a:lnTo>
                <a:lnTo>
                  <a:pt x="826875" y="525570"/>
                </a:lnTo>
                <a:lnTo>
                  <a:pt x="821479" y="523347"/>
                </a:lnTo>
                <a:lnTo>
                  <a:pt x="815448" y="520807"/>
                </a:lnTo>
                <a:lnTo>
                  <a:pt x="803704" y="516043"/>
                </a:lnTo>
                <a:lnTo>
                  <a:pt x="797990" y="513185"/>
                </a:lnTo>
                <a:lnTo>
                  <a:pt x="792277" y="510327"/>
                </a:lnTo>
                <a:lnTo>
                  <a:pt x="790055" y="508422"/>
                </a:lnTo>
                <a:lnTo>
                  <a:pt x="787515" y="506516"/>
                </a:lnTo>
                <a:lnTo>
                  <a:pt x="785294" y="504293"/>
                </a:lnTo>
                <a:lnTo>
                  <a:pt x="783072" y="501753"/>
                </a:lnTo>
                <a:lnTo>
                  <a:pt x="794816" y="504928"/>
                </a:lnTo>
                <a:lnTo>
                  <a:pt x="806561" y="508104"/>
                </a:lnTo>
                <a:lnTo>
                  <a:pt x="818305" y="511915"/>
                </a:lnTo>
                <a:lnTo>
                  <a:pt x="829732" y="515725"/>
                </a:lnTo>
                <a:lnTo>
                  <a:pt x="852586" y="524300"/>
                </a:lnTo>
                <a:lnTo>
                  <a:pt x="875123" y="533192"/>
                </a:lnTo>
                <a:lnTo>
                  <a:pt x="897660" y="542401"/>
                </a:lnTo>
                <a:lnTo>
                  <a:pt x="920514" y="551293"/>
                </a:lnTo>
                <a:lnTo>
                  <a:pt x="931941" y="555104"/>
                </a:lnTo>
                <a:lnTo>
                  <a:pt x="943685" y="558914"/>
                </a:lnTo>
                <a:lnTo>
                  <a:pt x="955112" y="562408"/>
                </a:lnTo>
                <a:lnTo>
                  <a:pt x="966857" y="565266"/>
                </a:lnTo>
                <a:lnTo>
                  <a:pt x="967809" y="550340"/>
                </a:lnTo>
                <a:lnTo>
                  <a:pt x="968127" y="534780"/>
                </a:lnTo>
                <a:lnTo>
                  <a:pt x="952890" y="537638"/>
                </a:lnTo>
                <a:lnTo>
                  <a:pt x="944955" y="528428"/>
                </a:lnTo>
                <a:lnTo>
                  <a:pt x="937020" y="519536"/>
                </a:lnTo>
                <a:lnTo>
                  <a:pt x="928767" y="510962"/>
                </a:lnTo>
                <a:lnTo>
                  <a:pt x="919879" y="502705"/>
                </a:lnTo>
                <a:lnTo>
                  <a:pt x="910674" y="494449"/>
                </a:lnTo>
                <a:lnTo>
                  <a:pt x="901786" y="486827"/>
                </a:lnTo>
                <a:lnTo>
                  <a:pt x="892264" y="479206"/>
                </a:lnTo>
                <a:lnTo>
                  <a:pt x="882424" y="471902"/>
                </a:lnTo>
                <a:lnTo>
                  <a:pt x="872901" y="464915"/>
                </a:lnTo>
                <a:lnTo>
                  <a:pt x="862744" y="457929"/>
                </a:lnTo>
                <a:lnTo>
                  <a:pt x="852586" y="451577"/>
                </a:lnTo>
                <a:lnTo>
                  <a:pt x="842111" y="445226"/>
                </a:lnTo>
                <a:lnTo>
                  <a:pt x="821479" y="433159"/>
                </a:lnTo>
                <a:lnTo>
                  <a:pt x="799895" y="421409"/>
                </a:lnTo>
                <a:lnTo>
                  <a:pt x="793229" y="417916"/>
                </a:lnTo>
                <a:lnTo>
                  <a:pt x="785928" y="415057"/>
                </a:lnTo>
                <a:lnTo>
                  <a:pt x="770692" y="409341"/>
                </a:lnTo>
                <a:lnTo>
                  <a:pt x="763392" y="406483"/>
                </a:lnTo>
                <a:lnTo>
                  <a:pt x="756091" y="403625"/>
                </a:lnTo>
                <a:lnTo>
                  <a:pt x="748790" y="400132"/>
                </a:lnTo>
                <a:lnTo>
                  <a:pt x="742125" y="396321"/>
                </a:lnTo>
                <a:lnTo>
                  <a:pt x="747203" y="394733"/>
                </a:lnTo>
                <a:lnTo>
                  <a:pt x="751965" y="393781"/>
                </a:lnTo>
                <a:lnTo>
                  <a:pt x="757361" y="393781"/>
                </a:lnTo>
                <a:lnTo>
                  <a:pt x="762122" y="393781"/>
                </a:lnTo>
                <a:lnTo>
                  <a:pt x="767201" y="394416"/>
                </a:lnTo>
                <a:lnTo>
                  <a:pt x="771962" y="395686"/>
                </a:lnTo>
                <a:lnTo>
                  <a:pt x="777041" y="397274"/>
                </a:lnTo>
                <a:lnTo>
                  <a:pt x="781802" y="399179"/>
                </a:lnTo>
                <a:lnTo>
                  <a:pt x="795133" y="403943"/>
                </a:lnTo>
                <a:lnTo>
                  <a:pt x="807830" y="409024"/>
                </a:lnTo>
                <a:lnTo>
                  <a:pt x="820844" y="415057"/>
                </a:lnTo>
                <a:lnTo>
                  <a:pt x="833541" y="421091"/>
                </a:lnTo>
                <a:lnTo>
                  <a:pt x="845920" y="428078"/>
                </a:lnTo>
                <a:lnTo>
                  <a:pt x="857982" y="435064"/>
                </a:lnTo>
                <a:lnTo>
                  <a:pt x="869727" y="442050"/>
                </a:lnTo>
                <a:lnTo>
                  <a:pt x="881471" y="449990"/>
                </a:lnTo>
                <a:lnTo>
                  <a:pt x="893216" y="457929"/>
                </a:lnTo>
                <a:lnTo>
                  <a:pt x="904325" y="466185"/>
                </a:lnTo>
                <a:lnTo>
                  <a:pt x="915435" y="475077"/>
                </a:lnTo>
                <a:lnTo>
                  <a:pt x="926227" y="483969"/>
                </a:lnTo>
                <a:lnTo>
                  <a:pt x="937020" y="493178"/>
                </a:lnTo>
                <a:lnTo>
                  <a:pt x="947177" y="502705"/>
                </a:lnTo>
                <a:lnTo>
                  <a:pt x="957652" y="512232"/>
                </a:lnTo>
                <a:lnTo>
                  <a:pt x="967492" y="522394"/>
                </a:lnTo>
                <a:lnTo>
                  <a:pt x="966857" y="506516"/>
                </a:lnTo>
                <a:lnTo>
                  <a:pt x="965905" y="498895"/>
                </a:lnTo>
                <a:lnTo>
                  <a:pt x="965270" y="495084"/>
                </a:lnTo>
                <a:lnTo>
                  <a:pt x="964318" y="491273"/>
                </a:lnTo>
                <a:lnTo>
                  <a:pt x="957969" y="483016"/>
                </a:lnTo>
                <a:lnTo>
                  <a:pt x="951621" y="475077"/>
                </a:lnTo>
                <a:lnTo>
                  <a:pt x="944638" y="467138"/>
                </a:lnTo>
                <a:lnTo>
                  <a:pt x="937654" y="459517"/>
                </a:lnTo>
                <a:lnTo>
                  <a:pt x="930671" y="451895"/>
                </a:lnTo>
                <a:lnTo>
                  <a:pt x="923371" y="444591"/>
                </a:lnTo>
                <a:lnTo>
                  <a:pt x="916070" y="437287"/>
                </a:lnTo>
                <a:lnTo>
                  <a:pt x="908452" y="429983"/>
                </a:lnTo>
                <a:lnTo>
                  <a:pt x="892898" y="416328"/>
                </a:lnTo>
                <a:lnTo>
                  <a:pt x="877027" y="403308"/>
                </a:lnTo>
                <a:lnTo>
                  <a:pt x="860522" y="390287"/>
                </a:lnTo>
                <a:lnTo>
                  <a:pt x="843699" y="378220"/>
                </a:lnTo>
                <a:lnTo>
                  <a:pt x="818305" y="362659"/>
                </a:lnTo>
                <a:lnTo>
                  <a:pt x="805608" y="355038"/>
                </a:lnTo>
                <a:lnTo>
                  <a:pt x="792912" y="348051"/>
                </a:lnTo>
                <a:lnTo>
                  <a:pt x="779580" y="341065"/>
                </a:lnTo>
                <a:lnTo>
                  <a:pt x="766248" y="334714"/>
                </a:lnTo>
                <a:lnTo>
                  <a:pt x="752282" y="328680"/>
                </a:lnTo>
                <a:lnTo>
                  <a:pt x="738633" y="323281"/>
                </a:lnTo>
                <a:lnTo>
                  <a:pt x="734507" y="321693"/>
                </a:lnTo>
                <a:lnTo>
                  <a:pt x="731015" y="319153"/>
                </a:lnTo>
                <a:lnTo>
                  <a:pt x="727841" y="316612"/>
                </a:lnTo>
                <a:lnTo>
                  <a:pt x="725619" y="313119"/>
                </a:lnTo>
                <a:lnTo>
                  <a:pt x="732602" y="312802"/>
                </a:lnTo>
                <a:lnTo>
                  <a:pt x="739903" y="312802"/>
                </a:lnTo>
                <a:lnTo>
                  <a:pt x="747203" y="313754"/>
                </a:lnTo>
                <a:lnTo>
                  <a:pt x="750695" y="314389"/>
                </a:lnTo>
                <a:lnTo>
                  <a:pt x="754187" y="315342"/>
                </a:lnTo>
                <a:lnTo>
                  <a:pt x="766248" y="319788"/>
                </a:lnTo>
                <a:lnTo>
                  <a:pt x="778310" y="324552"/>
                </a:lnTo>
                <a:lnTo>
                  <a:pt x="790055" y="329315"/>
                </a:lnTo>
                <a:lnTo>
                  <a:pt x="801482" y="334714"/>
                </a:lnTo>
                <a:lnTo>
                  <a:pt x="812909" y="340747"/>
                </a:lnTo>
                <a:lnTo>
                  <a:pt x="823701" y="346463"/>
                </a:lnTo>
                <a:lnTo>
                  <a:pt x="834811" y="353132"/>
                </a:lnTo>
                <a:lnTo>
                  <a:pt x="845920" y="359801"/>
                </a:lnTo>
                <a:lnTo>
                  <a:pt x="856713" y="366470"/>
                </a:lnTo>
                <a:lnTo>
                  <a:pt x="866870" y="373774"/>
                </a:lnTo>
                <a:lnTo>
                  <a:pt x="877345" y="381396"/>
                </a:lnTo>
                <a:lnTo>
                  <a:pt x="887502" y="389017"/>
                </a:lnTo>
                <a:lnTo>
                  <a:pt x="897342" y="396956"/>
                </a:lnTo>
                <a:lnTo>
                  <a:pt x="907182" y="405213"/>
                </a:lnTo>
                <a:lnTo>
                  <a:pt x="916705" y="413787"/>
                </a:lnTo>
                <a:lnTo>
                  <a:pt x="926227" y="422044"/>
                </a:lnTo>
                <a:lnTo>
                  <a:pt x="944003" y="439510"/>
                </a:lnTo>
                <a:lnTo>
                  <a:pt x="952890" y="448084"/>
                </a:lnTo>
                <a:lnTo>
                  <a:pt x="962096" y="456023"/>
                </a:lnTo>
                <a:lnTo>
                  <a:pt x="958921" y="431571"/>
                </a:lnTo>
                <a:lnTo>
                  <a:pt x="957334" y="419186"/>
                </a:lnTo>
                <a:lnTo>
                  <a:pt x="955747" y="407118"/>
                </a:lnTo>
                <a:lnTo>
                  <a:pt x="953525" y="394416"/>
                </a:lnTo>
                <a:lnTo>
                  <a:pt x="950669" y="382348"/>
                </a:lnTo>
                <a:lnTo>
                  <a:pt x="948129" y="370281"/>
                </a:lnTo>
                <a:lnTo>
                  <a:pt x="944638" y="358531"/>
                </a:lnTo>
                <a:lnTo>
                  <a:pt x="941463" y="351545"/>
                </a:lnTo>
                <a:lnTo>
                  <a:pt x="937972" y="344558"/>
                </a:lnTo>
                <a:lnTo>
                  <a:pt x="934163" y="337889"/>
                </a:lnTo>
                <a:lnTo>
                  <a:pt x="929719" y="331220"/>
                </a:lnTo>
                <a:lnTo>
                  <a:pt x="925275" y="325187"/>
                </a:lnTo>
                <a:lnTo>
                  <a:pt x="920196" y="319153"/>
                </a:lnTo>
                <a:lnTo>
                  <a:pt x="914800" y="313754"/>
                </a:lnTo>
                <a:lnTo>
                  <a:pt x="909087" y="308673"/>
                </a:lnTo>
                <a:lnTo>
                  <a:pt x="905278" y="304862"/>
                </a:lnTo>
                <a:lnTo>
                  <a:pt x="901786" y="301369"/>
                </a:lnTo>
                <a:lnTo>
                  <a:pt x="898612" y="297241"/>
                </a:lnTo>
                <a:lnTo>
                  <a:pt x="895438" y="293430"/>
                </a:lnTo>
                <a:lnTo>
                  <a:pt x="883376" y="276917"/>
                </a:lnTo>
                <a:lnTo>
                  <a:pt x="877662" y="271518"/>
                </a:lnTo>
                <a:lnTo>
                  <a:pt x="871631" y="266755"/>
                </a:lnTo>
                <a:lnTo>
                  <a:pt x="865600" y="262309"/>
                </a:lnTo>
                <a:lnTo>
                  <a:pt x="858935" y="258180"/>
                </a:lnTo>
                <a:lnTo>
                  <a:pt x="852586" y="254370"/>
                </a:lnTo>
                <a:lnTo>
                  <a:pt x="845920" y="250559"/>
                </a:lnTo>
                <a:lnTo>
                  <a:pt x="838937" y="247066"/>
                </a:lnTo>
                <a:lnTo>
                  <a:pt x="831637" y="243890"/>
                </a:lnTo>
                <a:lnTo>
                  <a:pt x="817670" y="238174"/>
                </a:lnTo>
                <a:lnTo>
                  <a:pt x="803069" y="233093"/>
                </a:lnTo>
                <a:lnTo>
                  <a:pt x="773866" y="222931"/>
                </a:lnTo>
                <a:lnTo>
                  <a:pt x="769423" y="222296"/>
                </a:lnTo>
                <a:lnTo>
                  <a:pt x="764661" y="221660"/>
                </a:lnTo>
                <a:lnTo>
                  <a:pt x="760217" y="221343"/>
                </a:lnTo>
                <a:lnTo>
                  <a:pt x="755774" y="221343"/>
                </a:lnTo>
                <a:close/>
                <a:moveTo>
                  <a:pt x="1487423" y="174343"/>
                </a:moveTo>
                <a:lnTo>
                  <a:pt x="1479805" y="174978"/>
                </a:lnTo>
                <a:lnTo>
                  <a:pt x="1471870" y="176249"/>
                </a:lnTo>
                <a:lnTo>
                  <a:pt x="1456634" y="178472"/>
                </a:lnTo>
                <a:lnTo>
                  <a:pt x="1441397" y="180377"/>
                </a:lnTo>
                <a:lnTo>
                  <a:pt x="1410925" y="183870"/>
                </a:lnTo>
                <a:lnTo>
                  <a:pt x="1380771" y="187363"/>
                </a:lnTo>
                <a:lnTo>
                  <a:pt x="1365534" y="189586"/>
                </a:lnTo>
                <a:lnTo>
                  <a:pt x="1350298" y="191492"/>
                </a:lnTo>
                <a:lnTo>
                  <a:pt x="1293480" y="208640"/>
                </a:lnTo>
                <a:lnTo>
                  <a:pt x="1264595" y="217215"/>
                </a:lnTo>
                <a:lnTo>
                  <a:pt x="1236345" y="226424"/>
                </a:lnTo>
                <a:lnTo>
                  <a:pt x="1208095" y="235633"/>
                </a:lnTo>
                <a:lnTo>
                  <a:pt x="1180162" y="245795"/>
                </a:lnTo>
                <a:lnTo>
                  <a:pt x="1166196" y="251194"/>
                </a:lnTo>
                <a:lnTo>
                  <a:pt x="1152229" y="256593"/>
                </a:lnTo>
                <a:lnTo>
                  <a:pt x="1138580" y="262309"/>
                </a:lnTo>
                <a:lnTo>
                  <a:pt x="1124614" y="268343"/>
                </a:lnTo>
                <a:lnTo>
                  <a:pt x="1107473" y="274376"/>
                </a:lnTo>
                <a:lnTo>
                  <a:pt x="1098903" y="277869"/>
                </a:lnTo>
                <a:lnTo>
                  <a:pt x="1090650" y="281680"/>
                </a:lnTo>
                <a:lnTo>
                  <a:pt x="1082715" y="286126"/>
                </a:lnTo>
                <a:lnTo>
                  <a:pt x="1078588" y="288667"/>
                </a:lnTo>
                <a:lnTo>
                  <a:pt x="1075097" y="291207"/>
                </a:lnTo>
                <a:lnTo>
                  <a:pt x="1071288" y="294065"/>
                </a:lnTo>
                <a:lnTo>
                  <a:pt x="1068113" y="297241"/>
                </a:lnTo>
                <a:lnTo>
                  <a:pt x="1064939" y="300734"/>
                </a:lnTo>
                <a:lnTo>
                  <a:pt x="1061765" y="304227"/>
                </a:lnTo>
                <a:lnTo>
                  <a:pt x="1055734" y="317248"/>
                </a:lnTo>
                <a:lnTo>
                  <a:pt x="1050020" y="329950"/>
                </a:lnTo>
                <a:lnTo>
                  <a:pt x="1045259" y="343605"/>
                </a:lnTo>
                <a:lnTo>
                  <a:pt x="1041133" y="356943"/>
                </a:lnTo>
                <a:lnTo>
                  <a:pt x="1037641" y="370598"/>
                </a:lnTo>
                <a:lnTo>
                  <a:pt x="1034467" y="384254"/>
                </a:lnTo>
                <a:lnTo>
                  <a:pt x="1031928" y="398227"/>
                </a:lnTo>
                <a:lnTo>
                  <a:pt x="1029706" y="412199"/>
                </a:lnTo>
                <a:lnTo>
                  <a:pt x="1028436" y="426172"/>
                </a:lnTo>
                <a:lnTo>
                  <a:pt x="1027166" y="440463"/>
                </a:lnTo>
                <a:lnTo>
                  <a:pt x="1026214" y="454753"/>
                </a:lnTo>
                <a:lnTo>
                  <a:pt x="1025579" y="469043"/>
                </a:lnTo>
                <a:lnTo>
                  <a:pt x="1025262" y="483334"/>
                </a:lnTo>
                <a:lnTo>
                  <a:pt x="1024944" y="497307"/>
                </a:lnTo>
                <a:lnTo>
                  <a:pt x="1025262" y="525253"/>
                </a:lnTo>
                <a:lnTo>
                  <a:pt x="1022405" y="539225"/>
                </a:lnTo>
                <a:lnTo>
                  <a:pt x="1020183" y="552881"/>
                </a:lnTo>
                <a:lnTo>
                  <a:pt x="1016057" y="580509"/>
                </a:lnTo>
                <a:lnTo>
                  <a:pt x="1013835" y="594482"/>
                </a:lnTo>
                <a:lnTo>
                  <a:pt x="1011295" y="608137"/>
                </a:lnTo>
                <a:lnTo>
                  <a:pt x="1008121" y="621792"/>
                </a:lnTo>
                <a:lnTo>
                  <a:pt x="1005899" y="628144"/>
                </a:lnTo>
                <a:lnTo>
                  <a:pt x="1003995" y="635130"/>
                </a:lnTo>
                <a:lnTo>
                  <a:pt x="1002090" y="640529"/>
                </a:lnTo>
                <a:lnTo>
                  <a:pt x="1000503" y="646562"/>
                </a:lnTo>
                <a:lnTo>
                  <a:pt x="998281" y="658312"/>
                </a:lnTo>
                <a:lnTo>
                  <a:pt x="997012" y="664028"/>
                </a:lnTo>
                <a:lnTo>
                  <a:pt x="995742" y="669745"/>
                </a:lnTo>
                <a:lnTo>
                  <a:pt x="994155" y="675461"/>
                </a:lnTo>
                <a:lnTo>
                  <a:pt x="992250" y="681177"/>
                </a:lnTo>
                <a:lnTo>
                  <a:pt x="988441" y="689751"/>
                </a:lnTo>
                <a:lnTo>
                  <a:pt x="984950" y="698643"/>
                </a:lnTo>
                <a:lnTo>
                  <a:pt x="978919" y="716109"/>
                </a:lnTo>
                <a:lnTo>
                  <a:pt x="976379" y="725318"/>
                </a:lnTo>
                <a:lnTo>
                  <a:pt x="972888" y="733893"/>
                </a:lnTo>
                <a:lnTo>
                  <a:pt x="969079" y="742467"/>
                </a:lnTo>
                <a:lnTo>
                  <a:pt x="964952" y="750723"/>
                </a:lnTo>
                <a:lnTo>
                  <a:pt x="969079" y="752629"/>
                </a:lnTo>
                <a:lnTo>
                  <a:pt x="972888" y="754217"/>
                </a:lnTo>
                <a:lnTo>
                  <a:pt x="976697" y="755805"/>
                </a:lnTo>
                <a:lnTo>
                  <a:pt x="980506" y="758345"/>
                </a:lnTo>
                <a:lnTo>
                  <a:pt x="987489" y="762791"/>
                </a:lnTo>
                <a:lnTo>
                  <a:pt x="994155" y="768507"/>
                </a:lnTo>
                <a:lnTo>
                  <a:pt x="1000503" y="773906"/>
                </a:lnTo>
                <a:lnTo>
                  <a:pt x="1006534" y="780257"/>
                </a:lnTo>
                <a:lnTo>
                  <a:pt x="1018279" y="792642"/>
                </a:lnTo>
                <a:lnTo>
                  <a:pt x="1023357" y="797723"/>
                </a:lnTo>
                <a:lnTo>
                  <a:pt x="1027801" y="802804"/>
                </a:lnTo>
                <a:lnTo>
                  <a:pt x="1036689" y="814236"/>
                </a:lnTo>
                <a:lnTo>
                  <a:pt x="1044942" y="825669"/>
                </a:lnTo>
                <a:lnTo>
                  <a:pt x="1052877" y="837419"/>
                </a:lnTo>
                <a:lnTo>
                  <a:pt x="1068748" y="860919"/>
                </a:lnTo>
                <a:lnTo>
                  <a:pt x="1076684" y="872668"/>
                </a:lnTo>
                <a:lnTo>
                  <a:pt x="1085254" y="884101"/>
                </a:lnTo>
                <a:lnTo>
                  <a:pt x="1105886" y="850439"/>
                </a:lnTo>
                <a:lnTo>
                  <a:pt x="1116044" y="833608"/>
                </a:lnTo>
                <a:lnTo>
                  <a:pt x="1125566" y="816777"/>
                </a:lnTo>
                <a:lnTo>
                  <a:pt x="1125249" y="806297"/>
                </a:lnTo>
                <a:lnTo>
                  <a:pt x="1124296" y="796453"/>
                </a:lnTo>
                <a:lnTo>
                  <a:pt x="1123344" y="786291"/>
                </a:lnTo>
                <a:lnTo>
                  <a:pt x="1121440" y="775811"/>
                </a:lnTo>
                <a:lnTo>
                  <a:pt x="1119853" y="765967"/>
                </a:lnTo>
                <a:lnTo>
                  <a:pt x="1117631" y="755805"/>
                </a:lnTo>
                <a:lnTo>
                  <a:pt x="1115409" y="745960"/>
                </a:lnTo>
                <a:lnTo>
                  <a:pt x="1112235" y="736116"/>
                </a:lnTo>
                <a:lnTo>
                  <a:pt x="1109378" y="726589"/>
                </a:lnTo>
                <a:lnTo>
                  <a:pt x="1105886" y="717062"/>
                </a:lnTo>
                <a:lnTo>
                  <a:pt x="1102395" y="707217"/>
                </a:lnTo>
                <a:lnTo>
                  <a:pt x="1098586" y="698008"/>
                </a:lnTo>
                <a:lnTo>
                  <a:pt x="1093824" y="688481"/>
                </a:lnTo>
                <a:lnTo>
                  <a:pt x="1089380" y="679271"/>
                </a:lnTo>
                <a:lnTo>
                  <a:pt x="1084619" y="670380"/>
                </a:lnTo>
                <a:lnTo>
                  <a:pt x="1079858" y="661488"/>
                </a:lnTo>
                <a:lnTo>
                  <a:pt x="1075731" y="654819"/>
                </a:lnTo>
                <a:lnTo>
                  <a:pt x="1071288" y="648468"/>
                </a:lnTo>
                <a:lnTo>
                  <a:pt x="1061448" y="636083"/>
                </a:lnTo>
                <a:lnTo>
                  <a:pt x="1057321" y="629731"/>
                </a:lnTo>
                <a:lnTo>
                  <a:pt x="1055417" y="626556"/>
                </a:lnTo>
                <a:lnTo>
                  <a:pt x="1053512" y="623062"/>
                </a:lnTo>
                <a:lnTo>
                  <a:pt x="1051925" y="619569"/>
                </a:lnTo>
                <a:lnTo>
                  <a:pt x="1050973" y="615759"/>
                </a:lnTo>
                <a:lnTo>
                  <a:pt x="1049703" y="611948"/>
                </a:lnTo>
                <a:lnTo>
                  <a:pt x="1049068" y="608137"/>
                </a:lnTo>
                <a:lnTo>
                  <a:pt x="1052877" y="609725"/>
                </a:lnTo>
                <a:lnTo>
                  <a:pt x="1056369" y="611630"/>
                </a:lnTo>
                <a:lnTo>
                  <a:pt x="1059860" y="613536"/>
                </a:lnTo>
                <a:lnTo>
                  <a:pt x="1063035" y="615759"/>
                </a:lnTo>
                <a:lnTo>
                  <a:pt x="1065891" y="618299"/>
                </a:lnTo>
                <a:lnTo>
                  <a:pt x="1069066" y="620840"/>
                </a:lnTo>
                <a:lnTo>
                  <a:pt x="1074779" y="626556"/>
                </a:lnTo>
                <a:lnTo>
                  <a:pt x="1079540" y="632272"/>
                </a:lnTo>
                <a:lnTo>
                  <a:pt x="1084302" y="638941"/>
                </a:lnTo>
                <a:lnTo>
                  <a:pt x="1093189" y="651643"/>
                </a:lnTo>
                <a:lnTo>
                  <a:pt x="1097951" y="659900"/>
                </a:lnTo>
                <a:lnTo>
                  <a:pt x="1103029" y="668474"/>
                </a:lnTo>
                <a:lnTo>
                  <a:pt x="1107156" y="677049"/>
                </a:lnTo>
                <a:lnTo>
                  <a:pt x="1111282" y="685623"/>
                </a:lnTo>
                <a:lnTo>
                  <a:pt x="1115091" y="694515"/>
                </a:lnTo>
                <a:lnTo>
                  <a:pt x="1118583" y="703406"/>
                </a:lnTo>
                <a:lnTo>
                  <a:pt x="1121440" y="712298"/>
                </a:lnTo>
                <a:lnTo>
                  <a:pt x="1124614" y="721508"/>
                </a:lnTo>
                <a:lnTo>
                  <a:pt x="1127788" y="730717"/>
                </a:lnTo>
                <a:lnTo>
                  <a:pt x="1130327" y="739609"/>
                </a:lnTo>
                <a:lnTo>
                  <a:pt x="1135089" y="758345"/>
                </a:lnTo>
                <a:lnTo>
                  <a:pt x="1139215" y="777081"/>
                </a:lnTo>
                <a:lnTo>
                  <a:pt x="1143024" y="796135"/>
                </a:lnTo>
                <a:lnTo>
                  <a:pt x="1148738" y="788514"/>
                </a:lnTo>
                <a:lnTo>
                  <a:pt x="1155086" y="781210"/>
                </a:lnTo>
                <a:lnTo>
                  <a:pt x="1161434" y="774223"/>
                </a:lnTo>
                <a:lnTo>
                  <a:pt x="1168418" y="767554"/>
                </a:lnTo>
                <a:lnTo>
                  <a:pt x="1182384" y="754534"/>
                </a:lnTo>
                <a:lnTo>
                  <a:pt x="1196668" y="742149"/>
                </a:lnTo>
                <a:lnTo>
                  <a:pt x="1198572" y="740879"/>
                </a:lnTo>
                <a:lnTo>
                  <a:pt x="1199842" y="738974"/>
                </a:lnTo>
                <a:lnTo>
                  <a:pt x="1201112" y="737386"/>
                </a:lnTo>
                <a:lnTo>
                  <a:pt x="1202381" y="735480"/>
                </a:lnTo>
                <a:lnTo>
                  <a:pt x="1203016" y="733575"/>
                </a:lnTo>
                <a:lnTo>
                  <a:pt x="1203334" y="731352"/>
                </a:lnTo>
                <a:lnTo>
                  <a:pt x="1203651" y="726906"/>
                </a:lnTo>
                <a:lnTo>
                  <a:pt x="1204286" y="708170"/>
                </a:lnTo>
                <a:lnTo>
                  <a:pt x="1203968" y="689751"/>
                </a:lnTo>
                <a:lnTo>
                  <a:pt x="1203334" y="671332"/>
                </a:lnTo>
                <a:lnTo>
                  <a:pt x="1202064" y="652596"/>
                </a:lnTo>
                <a:lnTo>
                  <a:pt x="1200159" y="634495"/>
                </a:lnTo>
                <a:lnTo>
                  <a:pt x="1197937" y="615759"/>
                </a:lnTo>
                <a:lnTo>
                  <a:pt x="1195081" y="597657"/>
                </a:lnTo>
                <a:lnTo>
                  <a:pt x="1191589" y="579556"/>
                </a:lnTo>
                <a:lnTo>
                  <a:pt x="1187780" y="561137"/>
                </a:lnTo>
                <a:lnTo>
                  <a:pt x="1183654" y="543036"/>
                </a:lnTo>
                <a:lnTo>
                  <a:pt x="1179210" y="524935"/>
                </a:lnTo>
                <a:lnTo>
                  <a:pt x="1174449" y="507151"/>
                </a:lnTo>
                <a:lnTo>
                  <a:pt x="1169370" y="489050"/>
                </a:lnTo>
                <a:lnTo>
                  <a:pt x="1163974" y="471584"/>
                </a:lnTo>
                <a:lnTo>
                  <a:pt x="1158578" y="453800"/>
                </a:lnTo>
                <a:lnTo>
                  <a:pt x="1152547" y="436334"/>
                </a:lnTo>
                <a:lnTo>
                  <a:pt x="1149372" y="427442"/>
                </a:lnTo>
                <a:lnTo>
                  <a:pt x="1146198" y="418233"/>
                </a:lnTo>
                <a:lnTo>
                  <a:pt x="1138898" y="400767"/>
                </a:lnTo>
                <a:lnTo>
                  <a:pt x="1135406" y="391875"/>
                </a:lnTo>
                <a:lnTo>
                  <a:pt x="1132549" y="382666"/>
                </a:lnTo>
                <a:lnTo>
                  <a:pt x="1130327" y="373774"/>
                </a:lnTo>
                <a:lnTo>
                  <a:pt x="1129058" y="369011"/>
                </a:lnTo>
                <a:lnTo>
                  <a:pt x="1128423" y="364247"/>
                </a:lnTo>
                <a:lnTo>
                  <a:pt x="1133184" y="368375"/>
                </a:lnTo>
                <a:lnTo>
                  <a:pt x="1137628" y="372821"/>
                </a:lnTo>
                <a:lnTo>
                  <a:pt x="1142072" y="377585"/>
                </a:lnTo>
                <a:lnTo>
                  <a:pt x="1143659" y="380443"/>
                </a:lnTo>
                <a:lnTo>
                  <a:pt x="1145246" y="383301"/>
                </a:lnTo>
                <a:lnTo>
                  <a:pt x="1149372" y="391240"/>
                </a:lnTo>
                <a:lnTo>
                  <a:pt x="1153499" y="399497"/>
                </a:lnTo>
                <a:lnTo>
                  <a:pt x="1157308" y="407436"/>
                </a:lnTo>
                <a:lnTo>
                  <a:pt x="1160800" y="416010"/>
                </a:lnTo>
                <a:lnTo>
                  <a:pt x="1167465" y="432524"/>
                </a:lnTo>
                <a:lnTo>
                  <a:pt x="1173179" y="449672"/>
                </a:lnTo>
                <a:lnTo>
                  <a:pt x="1178892" y="467138"/>
                </a:lnTo>
                <a:lnTo>
                  <a:pt x="1183971" y="484604"/>
                </a:lnTo>
                <a:lnTo>
                  <a:pt x="1193811" y="519536"/>
                </a:lnTo>
                <a:lnTo>
                  <a:pt x="1196668" y="532239"/>
                </a:lnTo>
                <a:lnTo>
                  <a:pt x="1199842" y="544942"/>
                </a:lnTo>
                <a:lnTo>
                  <a:pt x="1202699" y="557962"/>
                </a:lnTo>
                <a:lnTo>
                  <a:pt x="1204921" y="570664"/>
                </a:lnTo>
                <a:lnTo>
                  <a:pt x="1207460" y="583367"/>
                </a:lnTo>
                <a:lnTo>
                  <a:pt x="1209682" y="596387"/>
                </a:lnTo>
                <a:lnTo>
                  <a:pt x="1211269" y="609090"/>
                </a:lnTo>
                <a:lnTo>
                  <a:pt x="1212539" y="622427"/>
                </a:lnTo>
                <a:lnTo>
                  <a:pt x="1214126" y="635447"/>
                </a:lnTo>
                <a:lnTo>
                  <a:pt x="1215078" y="648468"/>
                </a:lnTo>
                <a:lnTo>
                  <a:pt x="1215713" y="661488"/>
                </a:lnTo>
                <a:lnTo>
                  <a:pt x="1216030" y="674508"/>
                </a:lnTo>
                <a:lnTo>
                  <a:pt x="1216030" y="687528"/>
                </a:lnTo>
                <a:lnTo>
                  <a:pt x="1216030" y="700866"/>
                </a:lnTo>
                <a:lnTo>
                  <a:pt x="1215713" y="713886"/>
                </a:lnTo>
                <a:lnTo>
                  <a:pt x="1215078" y="726906"/>
                </a:lnTo>
                <a:lnTo>
                  <a:pt x="1223966" y="722143"/>
                </a:lnTo>
                <a:lnTo>
                  <a:pt x="1233488" y="717697"/>
                </a:lnTo>
                <a:lnTo>
                  <a:pt x="1251581" y="709123"/>
                </a:lnTo>
                <a:lnTo>
                  <a:pt x="1260469" y="704042"/>
                </a:lnTo>
                <a:lnTo>
                  <a:pt x="1269674" y="699278"/>
                </a:lnTo>
                <a:lnTo>
                  <a:pt x="1278244" y="694197"/>
                </a:lnTo>
                <a:lnTo>
                  <a:pt x="1286497" y="688163"/>
                </a:lnTo>
                <a:lnTo>
                  <a:pt x="1290941" y="673555"/>
                </a:lnTo>
                <a:lnTo>
                  <a:pt x="1296020" y="658630"/>
                </a:lnTo>
                <a:lnTo>
                  <a:pt x="1306495" y="629414"/>
                </a:lnTo>
                <a:lnTo>
                  <a:pt x="1328079" y="570664"/>
                </a:lnTo>
                <a:lnTo>
                  <a:pt x="1343950" y="534144"/>
                </a:lnTo>
                <a:lnTo>
                  <a:pt x="1360456" y="496989"/>
                </a:lnTo>
                <a:lnTo>
                  <a:pt x="1368709" y="478888"/>
                </a:lnTo>
                <a:lnTo>
                  <a:pt x="1377279" y="460469"/>
                </a:lnTo>
                <a:lnTo>
                  <a:pt x="1385849" y="442368"/>
                </a:lnTo>
                <a:lnTo>
                  <a:pt x="1395372" y="424902"/>
                </a:lnTo>
                <a:lnTo>
                  <a:pt x="1409656" y="397274"/>
                </a:lnTo>
                <a:lnTo>
                  <a:pt x="1424257" y="369963"/>
                </a:lnTo>
                <a:lnTo>
                  <a:pt x="1438858" y="342653"/>
                </a:lnTo>
                <a:lnTo>
                  <a:pt x="1453142" y="315342"/>
                </a:lnTo>
                <a:lnTo>
                  <a:pt x="1456951" y="306133"/>
                </a:lnTo>
                <a:lnTo>
                  <a:pt x="1461395" y="297559"/>
                </a:lnTo>
                <a:lnTo>
                  <a:pt x="1466156" y="288984"/>
                </a:lnTo>
                <a:lnTo>
                  <a:pt x="1471552" y="280410"/>
                </a:lnTo>
                <a:lnTo>
                  <a:pt x="1481392" y="263262"/>
                </a:lnTo>
                <a:lnTo>
                  <a:pt x="1486153" y="254687"/>
                </a:lnTo>
                <a:lnTo>
                  <a:pt x="1490280" y="245795"/>
                </a:lnTo>
                <a:lnTo>
                  <a:pt x="1495359" y="236586"/>
                </a:lnTo>
                <a:lnTo>
                  <a:pt x="1500120" y="227694"/>
                </a:lnTo>
                <a:lnTo>
                  <a:pt x="1505516" y="219120"/>
                </a:lnTo>
                <a:lnTo>
                  <a:pt x="1511230" y="210546"/>
                </a:lnTo>
                <a:lnTo>
                  <a:pt x="1522339" y="193715"/>
                </a:lnTo>
                <a:lnTo>
                  <a:pt x="1534084" y="176884"/>
                </a:lnTo>
                <a:lnTo>
                  <a:pt x="1518213" y="175614"/>
                </a:lnTo>
                <a:lnTo>
                  <a:pt x="1502659" y="174343"/>
                </a:lnTo>
                <a:lnTo>
                  <a:pt x="1495359" y="174343"/>
                </a:lnTo>
                <a:lnTo>
                  <a:pt x="1487423" y="174343"/>
                </a:lnTo>
                <a:close/>
                <a:moveTo>
                  <a:pt x="1792462" y="26676"/>
                </a:moveTo>
                <a:lnTo>
                  <a:pt x="1787066" y="27628"/>
                </a:lnTo>
                <a:lnTo>
                  <a:pt x="1781987" y="28899"/>
                </a:lnTo>
                <a:lnTo>
                  <a:pt x="1776274" y="31122"/>
                </a:lnTo>
                <a:lnTo>
                  <a:pt x="1771195" y="33345"/>
                </a:lnTo>
                <a:lnTo>
                  <a:pt x="1766434" y="36203"/>
                </a:lnTo>
                <a:lnTo>
                  <a:pt x="1756277" y="41919"/>
                </a:lnTo>
                <a:lnTo>
                  <a:pt x="1741358" y="51128"/>
                </a:lnTo>
                <a:lnTo>
                  <a:pt x="1726122" y="60655"/>
                </a:lnTo>
                <a:lnTo>
                  <a:pt x="1718821" y="65736"/>
                </a:lnTo>
                <a:lnTo>
                  <a:pt x="1711521" y="70817"/>
                </a:lnTo>
                <a:lnTo>
                  <a:pt x="1704537" y="76216"/>
                </a:lnTo>
                <a:lnTo>
                  <a:pt x="1697872" y="82250"/>
                </a:lnTo>
                <a:lnTo>
                  <a:pt x="1701681" y="92412"/>
                </a:lnTo>
                <a:lnTo>
                  <a:pt x="1704855" y="102891"/>
                </a:lnTo>
                <a:lnTo>
                  <a:pt x="1708346" y="113688"/>
                </a:lnTo>
                <a:lnTo>
                  <a:pt x="1711521" y="124168"/>
                </a:lnTo>
                <a:lnTo>
                  <a:pt x="1716917" y="145763"/>
                </a:lnTo>
                <a:lnTo>
                  <a:pt x="1721995" y="167357"/>
                </a:lnTo>
                <a:lnTo>
                  <a:pt x="1723900" y="175296"/>
                </a:lnTo>
                <a:lnTo>
                  <a:pt x="1724217" y="179424"/>
                </a:lnTo>
                <a:lnTo>
                  <a:pt x="1724852" y="183553"/>
                </a:lnTo>
                <a:lnTo>
                  <a:pt x="1724852" y="187681"/>
                </a:lnTo>
                <a:lnTo>
                  <a:pt x="1724852" y="191809"/>
                </a:lnTo>
                <a:lnTo>
                  <a:pt x="1724217" y="195938"/>
                </a:lnTo>
                <a:lnTo>
                  <a:pt x="1723582" y="200066"/>
                </a:lnTo>
                <a:lnTo>
                  <a:pt x="1721043" y="197526"/>
                </a:lnTo>
                <a:lnTo>
                  <a:pt x="1719139" y="194668"/>
                </a:lnTo>
                <a:lnTo>
                  <a:pt x="1715647" y="188316"/>
                </a:lnTo>
                <a:lnTo>
                  <a:pt x="1712790" y="182282"/>
                </a:lnTo>
                <a:lnTo>
                  <a:pt x="1710251" y="175614"/>
                </a:lnTo>
                <a:lnTo>
                  <a:pt x="1708029" y="168945"/>
                </a:lnTo>
                <a:lnTo>
                  <a:pt x="1706124" y="162276"/>
                </a:lnTo>
                <a:lnTo>
                  <a:pt x="1704220" y="155289"/>
                </a:lnTo>
                <a:lnTo>
                  <a:pt x="1702315" y="148621"/>
                </a:lnTo>
                <a:lnTo>
                  <a:pt x="1697872" y="135600"/>
                </a:lnTo>
                <a:lnTo>
                  <a:pt x="1692793" y="122898"/>
                </a:lnTo>
                <a:lnTo>
                  <a:pt x="1688032" y="110195"/>
                </a:lnTo>
                <a:lnTo>
                  <a:pt x="1682318" y="97810"/>
                </a:lnTo>
                <a:lnTo>
                  <a:pt x="1674065" y="106384"/>
                </a:lnTo>
                <a:lnTo>
                  <a:pt x="1665495" y="114959"/>
                </a:lnTo>
                <a:lnTo>
                  <a:pt x="1648354" y="131472"/>
                </a:lnTo>
                <a:lnTo>
                  <a:pt x="1640101" y="140046"/>
                </a:lnTo>
                <a:lnTo>
                  <a:pt x="1631849" y="148621"/>
                </a:lnTo>
                <a:lnTo>
                  <a:pt x="1623913" y="158148"/>
                </a:lnTo>
                <a:lnTo>
                  <a:pt x="1620421" y="162593"/>
                </a:lnTo>
                <a:lnTo>
                  <a:pt x="1616930" y="167674"/>
                </a:lnTo>
                <a:lnTo>
                  <a:pt x="1611534" y="174661"/>
                </a:lnTo>
                <a:lnTo>
                  <a:pt x="1605503" y="181012"/>
                </a:lnTo>
                <a:lnTo>
                  <a:pt x="1593123" y="193397"/>
                </a:lnTo>
                <a:lnTo>
                  <a:pt x="1579475" y="208958"/>
                </a:lnTo>
                <a:lnTo>
                  <a:pt x="1565826" y="224519"/>
                </a:lnTo>
                <a:lnTo>
                  <a:pt x="1552811" y="240397"/>
                </a:lnTo>
                <a:lnTo>
                  <a:pt x="1540115" y="256593"/>
                </a:lnTo>
                <a:lnTo>
                  <a:pt x="1527418" y="272788"/>
                </a:lnTo>
                <a:lnTo>
                  <a:pt x="1515356" y="289619"/>
                </a:lnTo>
                <a:lnTo>
                  <a:pt x="1503294" y="306133"/>
                </a:lnTo>
                <a:lnTo>
                  <a:pt x="1491550" y="323281"/>
                </a:lnTo>
                <a:lnTo>
                  <a:pt x="1480123" y="340430"/>
                </a:lnTo>
                <a:lnTo>
                  <a:pt x="1469013" y="357896"/>
                </a:lnTo>
                <a:lnTo>
                  <a:pt x="1457903" y="375362"/>
                </a:lnTo>
                <a:lnTo>
                  <a:pt x="1446794" y="392828"/>
                </a:lnTo>
                <a:lnTo>
                  <a:pt x="1425844" y="428395"/>
                </a:lnTo>
                <a:lnTo>
                  <a:pt x="1405529" y="464280"/>
                </a:lnTo>
                <a:lnTo>
                  <a:pt x="1396959" y="480476"/>
                </a:lnTo>
                <a:lnTo>
                  <a:pt x="1388389" y="496354"/>
                </a:lnTo>
                <a:lnTo>
                  <a:pt x="1370296" y="528111"/>
                </a:lnTo>
                <a:lnTo>
                  <a:pt x="1362043" y="544306"/>
                </a:lnTo>
                <a:lnTo>
                  <a:pt x="1353790" y="560502"/>
                </a:lnTo>
                <a:lnTo>
                  <a:pt x="1349981" y="568759"/>
                </a:lnTo>
                <a:lnTo>
                  <a:pt x="1346489" y="577016"/>
                </a:lnTo>
                <a:lnTo>
                  <a:pt x="1342998" y="585907"/>
                </a:lnTo>
                <a:lnTo>
                  <a:pt x="1339824" y="594164"/>
                </a:lnTo>
                <a:lnTo>
                  <a:pt x="1336649" y="604961"/>
                </a:lnTo>
                <a:lnTo>
                  <a:pt x="1332840" y="615759"/>
                </a:lnTo>
                <a:lnTo>
                  <a:pt x="1324905" y="637353"/>
                </a:lnTo>
                <a:lnTo>
                  <a:pt x="1317287" y="658630"/>
                </a:lnTo>
                <a:lnTo>
                  <a:pt x="1313795" y="669427"/>
                </a:lnTo>
                <a:lnTo>
                  <a:pt x="1310621" y="680224"/>
                </a:lnTo>
                <a:lnTo>
                  <a:pt x="1324905" y="678001"/>
                </a:lnTo>
                <a:lnTo>
                  <a:pt x="1350298" y="669427"/>
                </a:lnTo>
                <a:lnTo>
                  <a:pt x="1376327" y="660535"/>
                </a:lnTo>
                <a:lnTo>
                  <a:pt x="1389341" y="656407"/>
                </a:lnTo>
                <a:lnTo>
                  <a:pt x="1402355" y="652596"/>
                </a:lnTo>
                <a:lnTo>
                  <a:pt x="1415369" y="649420"/>
                </a:lnTo>
                <a:lnTo>
                  <a:pt x="1429018" y="646245"/>
                </a:lnTo>
                <a:lnTo>
                  <a:pt x="1442032" y="643387"/>
                </a:lnTo>
                <a:lnTo>
                  <a:pt x="1455681" y="640846"/>
                </a:lnTo>
                <a:lnTo>
                  <a:pt x="1469013" y="639576"/>
                </a:lnTo>
                <a:lnTo>
                  <a:pt x="1482344" y="638306"/>
                </a:lnTo>
                <a:lnTo>
                  <a:pt x="1495993" y="637988"/>
                </a:lnTo>
                <a:lnTo>
                  <a:pt x="1509642" y="638306"/>
                </a:lnTo>
                <a:lnTo>
                  <a:pt x="1516308" y="638941"/>
                </a:lnTo>
                <a:lnTo>
                  <a:pt x="1523291" y="639576"/>
                </a:lnTo>
                <a:lnTo>
                  <a:pt x="1529957" y="640211"/>
                </a:lnTo>
                <a:lnTo>
                  <a:pt x="1536940" y="641799"/>
                </a:lnTo>
                <a:lnTo>
                  <a:pt x="1541067" y="642434"/>
                </a:lnTo>
                <a:lnTo>
                  <a:pt x="1545193" y="643069"/>
                </a:lnTo>
                <a:lnTo>
                  <a:pt x="1553446" y="645610"/>
                </a:lnTo>
                <a:lnTo>
                  <a:pt x="1561382" y="648468"/>
                </a:lnTo>
                <a:lnTo>
                  <a:pt x="1569000" y="651961"/>
                </a:lnTo>
                <a:lnTo>
                  <a:pt x="1576618" y="655772"/>
                </a:lnTo>
                <a:lnTo>
                  <a:pt x="1584236" y="659900"/>
                </a:lnTo>
                <a:lnTo>
                  <a:pt x="1598837" y="668157"/>
                </a:lnTo>
                <a:lnTo>
                  <a:pt x="1612169" y="663393"/>
                </a:lnTo>
                <a:lnTo>
                  <a:pt x="1619152" y="661170"/>
                </a:lnTo>
                <a:lnTo>
                  <a:pt x="1625500" y="657995"/>
                </a:lnTo>
                <a:lnTo>
                  <a:pt x="1631849" y="654819"/>
                </a:lnTo>
                <a:lnTo>
                  <a:pt x="1638197" y="651008"/>
                </a:lnTo>
                <a:lnTo>
                  <a:pt x="1643593" y="646880"/>
                </a:lnTo>
                <a:lnTo>
                  <a:pt x="1646450" y="644339"/>
                </a:lnTo>
                <a:lnTo>
                  <a:pt x="1648672" y="642116"/>
                </a:lnTo>
                <a:lnTo>
                  <a:pt x="1661051" y="628461"/>
                </a:lnTo>
                <a:lnTo>
                  <a:pt x="1673113" y="614806"/>
                </a:lnTo>
                <a:lnTo>
                  <a:pt x="1679144" y="607819"/>
                </a:lnTo>
                <a:lnTo>
                  <a:pt x="1684540" y="600515"/>
                </a:lnTo>
                <a:lnTo>
                  <a:pt x="1690254" y="593211"/>
                </a:lnTo>
                <a:lnTo>
                  <a:pt x="1695015" y="585272"/>
                </a:lnTo>
                <a:lnTo>
                  <a:pt x="1698824" y="579874"/>
                </a:lnTo>
                <a:lnTo>
                  <a:pt x="1702633" y="574158"/>
                </a:lnTo>
                <a:lnTo>
                  <a:pt x="1706442" y="568124"/>
                </a:lnTo>
                <a:lnTo>
                  <a:pt x="1709933" y="562090"/>
                </a:lnTo>
                <a:lnTo>
                  <a:pt x="1715964" y="549388"/>
                </a:lnTo>
                <a:lnTo>
                  <a:pt x="1721678" y="536685"/>
                </a:lnTo>
                <a:lnTo>
                  <a:pt x="1726757" y="523982"/>
                </a:lnTo>
                <a:lnTo>
                  <a:pt x="1731518" y="510962"/>
                </a:lnTo>
                <a:lnTo>
                  <a:pt x="1741358" y="484604"/>
                </a:lnTo>
                <a:lnTo>
                  <a:pt x="1741993" y="482699"/>
                </a:lnTo>
                <a:lnTo>
                  <a:pt x="1742945" y="480476"/>
                </a:lnTo>
                <a:lnTo>
                  <a:pt x="1744850" y="476983"/>
                </a:lnTo>
                <a:lnTo>
                  <a:pt x="1747706" y="473489"/>
                </a:lnTo>
                <a:lnTo>
                  <a:pt x="1750563" y="469996"/>
                </a:lnTo>
                <a:lnTo>
                  <a:pt x="1753737" y="467138"/>
                </a:lnTo>
                <a:lnTo>
                  <a:pt x="1756277" y="463645"/>
                </a:lnTo>
                <a:lnTo>
                  <a:pt x="1758816" y="460152"/>
                </a:lnTo>
                <a:lnTo>
                  <a:pt x="1760720" y="456023"/>
                </a:lnTo>
                <a:lnTo>
                  <a:pt x="1782305" y="466821"/>
                </a:lnTo>
                <a:lnTo>
                  <a:pt x="1793415" y="471902"/>
                </a:lnTo>
                <a:lnTo>
                  <a:pt x="1804207" y="476665"/>
                </a:lnTo>
                <a:lnTo>
                  <a:pt x="1815316" y="481428"/>
                </a:lnTo>
                <a:lnTo>
                  <a:pt x="1826426" y="485557"/>
                </a:lnTo>
                <a:lnTo>
                  <a:pt x="1837853" y="489368"/>
                </a:lnTo>
                <a:lnTo>
                  <a:pt x="1849598" y="492543"/>
                </a:lnTo>
                <a:lnTo>
                  <a:pt x="1858168" y="495401"/>
                </a:lnTo>
                <a:lnTo>
                  <a:pt x="1866421" y="497942"/>
                </a:lnTo>
                <a:lnTo>
                  <a:pt x="1874991" y="500482"/>
                </a:lnTo>
                <a:lnTo>
                  <a:pt x="1883561" y="502705"/>
                </a:lnTo>
                <a:lnTo>
                  <a:pt x="1901337" y="506516"/>
                </a:lnTo>
                <a:lnTo>
                  <a:pt x="1918795" y="509374"/>
                </a:lnTo>
                <a:lnTo>
                  <a:pt x="1936570" y="511915"/>
                </a:lnTo>
                <a:lnTo>
                  <a:pt x="1954346" y="513820"/>
                </a:lnTo>
                <a:lnTo>
                  <a:pt x="1989897" y="516996"/>
                </a:lnTo>
                <a:lnTo>
                  <a:pt x="1990849" y="511597"/>
                </a:lnTo>
                <a:lnTo>
                  <a:pt x="1991484" y="505563"/>
                </a:lnTo>
                <a:lnTo>
                  <a:pt x="1992119" y="499847"/>
                </a:lnTo>
                <a:lnTo>
                  <a:pt x="1992119" y="493814"/>
                </a:lnTo>
                <a:lnTo>
                  <a:pt x="1991801" y="482699"/>
                </a:lnTo>
                <a:lnTo>
                  <a:pt x="1990849" y="471266"/>
                </a:lnTo>
                <a:lnTo>
                  <a:pt x="1989262" y="459834"/>
                </a:lnTo>
                <a:lnTo>
                  <a:pt x="1987675" y="448402"/>
                </a:lnTo>
                <a:lnTo>
                  <a:pt x="1982913" y="425537"/>
                </a:lnTo>
                <a:lnTo>
                  <a:pt x="1985770" y="426490"/>
                </a:lnTo>
                <a:lnTo>
                  <a:pt x="1988627" y="427760"/>
                </a:lnTo>
                <a:lnTo>
                  <a:pt x="1990849" y="429348"/>
                </a:lnTo>
                <a:lnTo>
                  <a:pt x="1992753" y="431253"/>
                </a:lnTo>
                <a:lnTo>
                  <a:pt x="1994340" y="433159"/>
                </a:lnTo>
                <a:lnTo>
                  <a:pt x="1996245" y="435699"/>
                </a:lnTo>
                <a:lnTo>
                  <a:pt x="1997197" y="437922"/>
                </a:lnTo>
                <a:lnTo>
                  <a:pt x="1998149" y="440780"/>
                </a:lnTo>
                <a:lnTo>
                  <a:pt x="2000371" y="446814"/>
                </a:lnTo>
                <a:lnTo>
                  <a:pt x="2001324" y="452213"/>
                </a:lnTo>
                <a:lnTo>
                  <a:pt x="2002593" y="457929"/>
                </a:lnTo>
                <a:lnTo>
                  <a:pt x="2004180" y="463645"/>
                </a:lnTo>
                <a:lnTo>
                  <a:pt x="2015290" y="466821"/>
                </a:lnTo>
                <a:lnTo>
                  <a:pt x="2017512" y="473172"/>
                </a:lnTo>
                <a:lnTo>
                  <a:pt x="2019417" y="479841"/>
                </a:lnTo>
                <a:lnTo>
                  <a:pt x="2021004" y="486510"/>
                </a:lnTo>
                <a:lnTo>
                  <a:pt x="2021956" y="493178"/>
                </a:lnTo>
                <a:lnTo>
                  <a:pt x="2023860" y="507151"/>
                </a:lnTo>
                <a:lnTo>
                  <a:pt x="2025130" y="520489"/>
                </a:lnTo>
                <a:lnTo>
                  <a:pt x="2046397" y="521124"/>
                </a:lnTo>
                <a:lnTo>
                  <a:pt x="2049254" y="513185"/>
                </a:lnTo>
                <a:lnTo>
                  <a:pt x="2051476" y="505246"/>
                </a:lnTo>
                <a:lnTo>
                  <a:pt x="2053380" y="497307"/>
                </a:lnTo>
                <a:lnTo>
                  <a:pt x="2055602" y="489050"/>
                </a:lnTo>
                <a:lnTo>
                  <a:pt x="2056872" y="481111"/>
                </a:lnTo>
                <a:lnTo>
                  <a:pt x="2058142" y="472854"/>
                </a:lnTo>
                <a:lnTo>
                  <a:pt x="2059411" y="464598"/>
                </a:lnTo>
                <a:lnTo>
                  <a:pt x="2060046" y="456658"/>
                </a:lnTo>
                <a:lnTo>
                  <a:pt x="2060681" y="448402"/>
                </a:lnTo>
                <a:lnTo>
                  <a:pt x="2060998" y="440145"/>
                </a:lnTo>
                <a:lnTo>
                  <a:pt x="2060998" y="431888"/>
                </a:lnTo>
                <a:lnTo>
                  <a:pt x="2060681" y="423632"/>
                </a:lnTo>
                <a:lnTo>
                  <a:pt x="2060363" y="415375"/>
                </a:lnTo>
                <a:lnTo>
                  <a:pt x="2059729" y="407118"/>
                </a:lnTo>
                <a:lnTo>
                  <a:pt x="2058459" y="398544"/>
                </a:lnTo>
                <a:lnTo>
                  <a:pt x="2057507" y="390287"/>
                </a:lnTo>
                <a:lnTo>
                  <a:pt x="2056872" y="386794"/>
                </a:lnTo>
                <a:lnTo>
                  <a:pt x="2055920" y="383619"/>
                </a:lnTo>
                <a:lnTo>
                  <a:pt x="2053380" y="376632"/>
                </a:lnTo>
                <a:lnTo>
                  <a:pt x="2050206" y="369646"/>
                </a:lnTo>
                <a:lnTo>
                  <a:pt x="2047349" y="362977"/>
                </a:lnTo>
                <a:lnTo>
                  <a:pt x="2040684" y="349957"/>
                </a:lnTo>
                <a:lnTo>
                  <a:pt x="2037509" y="343605"/>
                </a:lnTo>
                <a:lnTo>
                  <a:pt x="2035287" y="336619"/>
                </a:lnTo>
                <a:lnTo>
                  <a:pt x="2038144" y="337889"/>
                </a:lnTo>
                <a:lnTo>
                  <a:pt x="2041001" y="339795"/>
                </a:lnTo>
                <a:lnTo>
                  <a:pt x="2043540" y="341700"/>
                </a:lnTo>
                <a:lnTo>
                  <a:pt x="2045445" y="343923"/>
                </a:lnTo>
                <a:lnTo>
                  <a:pt x="2047667" y="346146"/>
                </a:lnTo>
                <a:lnTo>
                  <a:pt x="2049571" y="348686"/>
                </a:lnTo>
                <a:lnTo>
                  <a:pt x="2053063" y="353767"/>
                </a:lnTo>
                <a:lnTo>
                  <a:pt x="2055920" y="359801"/>
                </a:lnTo>
                <a:lnTo>
                  <a:pt x="2058459" y="365517"/>
                </a:lnTo>
                <a:lnTo>
                  <a:pt x="2063220" y="377267"/>
                </a:lnTo>
                <a:lnTo>
                  <a:pt x="2065760" y="386159"/>
                </a:lnTo>
                <a:lnTo>
                  <a:pt x="2068616" y="395368"/>
                </a:lnTo>
                <a:lnTo>
                  <a:pt x="2070838" y="404260"/>
                </a:lnTo>
                <a:lnTo>
                  <a:pt x="2072425" y="413152"/>
                </a:lnTo>
                <a:lnTo>
                  <a:pt x="2073695" y="422361"/>
                </a:lnTo>
                <a:lnTo>
                  <a:pt x="2074330" y="431571"/>
                </a:lnTo>
                <a:lnTo>
                  <a:pt x="2075282" y="440780"/>
                </a:lnTo>
                <a:lnTo>
                  <a:pt x="2075282" y="449990"/>
                </a:lnTo>
                <a:lnTo>
                  <a:pt x="2075282" y="459517"/>
                </a:lnTo>
                <a:lnTo>
                  <a:pt x="2074330" y="468726"/>
                </a:lnTo>
                <a:lnTo>
                  <a:pt x="2073378" y="477618"/>
                </a:lnTo>
                <a:lnTo>
                  <a:pt x="2072108" y="487145"/>
                </a:lnTo>
                <a:lnTo>
                  <a:pt x="2069886" y="496036"/>
                </a:lnTo>
                <a:lnTo>
                  <a:pt x="2067664" y="504928"/>
                </a:lnTo>
                <a:lnTo>
                  <a:pt x="2064807" y="513503"/>
                </a:lnTo>
                <a:lnTo>
                  <a:pt x="2061633" y="522712"/>
                </a:lnTo>
                <a:lnTo>
                  <a:pt x="2085122" y="523029"/>
                </a:lnTo>
                <a:lnTo>
                  <a:pt x="2090836" y="508104"/>
                </a:lnTo>
                <a:lnTo>
                  <a:pt x="2095914" y="492861"/>
                </a:lnTo>
                <a:lnTo>
                  <a:pt x="2097819" y="485239"/>
                </a:lnTo>
                <a:lnTo>
                  <a:pt x="2100358" y="477618"/>
                </a:lnTo>
                <a:lnTo>
                  <a:pt x="2101945" y="469679"/>
                </a:lnTo>
                <a:lnTo>
                  <a:pt x="2103850" y="462057"/>
                </a:lnTo>
                <a:lnTo>
                  <a:pt x="2104802" y="454118"/>
                </a:lnTo>
                <a:lnTo>
                  <a:pt x="2105437" y="446814"/>
                </a:lnTo>
                <a:lnTo>
                  <a:pt x="2105754" y="438875"/>
                </a:lnTo>
                <a:lnTo>
                  <a:pt x="2105437" y="430936"/>
                </a:lnTo>
                <a:lnTo>
                  <a:pt x="2104802" y="423314"/>
                </a:lnTo>
                <a:lnTo>
                  <a:pt x="2103532" y="415693"/>
                </a:lnTo>
                <a:lnTo>
                  <a:pt x="2100993" y="407754"/>
                </a:lnTo>
                <a:lnTo>
                  <a:pt x="2098136" y="400132"/>
                </a:lnTo>
                <a:lnTo>
                  <a:pt x="2109246" y="400449"/>
                </a:lnTo>
                <a:lnTo>
                  <a:pt x="2112420" y="408071"/>
                </a:lnTo>
                <a:lnTo>
                  <a:pt x="2114959" y="416010"/>
                </a:lnTo>
                <a:lnTo>
                  <a:pt x="2116546" y="423632"/>
                </a:lnTo>
                <a:lnTo>
                  <a:pt x="2117499" y="431571"/>
                </a:lnTo>
                <a:lnTo>
                  <a:pt x="2117816" y="439192"/>
                </a:lnTo>
                <a:lnTo>
                  <a:pt x="2117816" y="447131"/>
                </a:lnTo>
                <a:lnTo>
                  <a:pt x="2117499" y="455071"/>
                </a:lnTo>
                <a:lnTo>
                  <a:pt x="2116546" y="463010"/>
                </a:lnTo>
                <a:lnTo>
                  <a:pt x="2115594" y="470949"/>
                </a:lnTo>
                <a:lnTo>
                  <a:pt x="2113690" y="478570"/>
                </a:lnTo>
                <a:lnTo>
                  <a:pt x="2112103" y="486510"/>
                </a:lnTo>
                <a:lnTo>
                  <a:pt x="2109881" y="493814"/>
                </a:lnTo>
                <a:lnTo>
                  <a:pt x="2105119" y="509374"/>
                </a:lnTo>
                <a:lnTo>
                  <a:pt x="2100041" y="524300"/>
                </a:lnTo>
                <a:lnTo>
                  <a:pt x="2119403" y="523029"/>
                </a:lnTo>
                <a:lnTo>
                  <a:pt x="2121943" y="516043"/>
                </a:lnTo>
                <a:lnTo>
                  <a:pt x="2124799" y="508739"/>
                </a:lnTo>
                <a:lnTo>
                  <a:pt x="2127021" y="501435"/>
                </a:lnTo>
                <a:lnTo>
                  <a:pt x="2128926" y="494449"/>
                </a:lnTo>
                <a:lnTo>
                  <a:pt x="2130830" y="487145"/>
                </a:lnTo>
                <a:lnTo>
                  <a:pt x="2132100" y="479523"/>
                </a:lnTo>
                <a:lnTo>
                  <a:pt x="2133052" y="471902"/>
                </a:lnTo>
                <a:lnTo>
                  <a:pt x="2134322" y="464598"/>
                </a:lnTo>
                <a:lnTo>
                  <a:pt x="2135592" y="449354"/>
                </a:lnTo>
                <a:lnTo>
                  <a:pt x="2136226" y="434111"/>
                </a:lnTo>
                <a:lnTo>
                  <a:pt x="2136226" y="419186"/>
                </a:lnTo>
                <a:lnTo>
                  <a:pt x="2135909" y="403943"/>
                </a:lnTo>
                <a:lnTo>
                  <a:pt x="2135274" y="389335"/>
                </a:lnTo>
                <a:lnTo>
                  <a:pt x="2134639" y="382031"/>
                </a:lnTo>
                <a:lnTo>
                  <a:pt x="2133370" y="374727"/>
                </a:lnTo>
                <a:lnTo>
                  <a:pt x="2132417" y="367740"/>
                </a:lnTo>
                <a:lnTo>
                  <a:pt x="2131148" y="360436"/>
                </a:lnTo>
                <a:lnTo>
                  <a:pt x="2129561" y="353450"/>
                </a:lnTo>
                <a:lnTo>
                  <a:pt x="2127974" y="346463"/>
                </a:lnTo>
                <a:lnTo>
                  <a:pt x="2125752" y="339795"/>
                </a:lnTo>
                <a:lnTo>
                  <a:pt x="2123530" y="332808"/>
                </a:lnTo>
                <a:lnTo>
                  <a:pt x="2120673" y="325822"/>
                </a:lnTo>
                <a:lnTo>
                  <a:pt x="2117499" y="319153"/>
                </a:lnTo>
                <a:lnTo>
                  <a:pt x="2114642" y="313119"/>
                </a:lnTo>
                <a:lnTo>
                  <a:pt x="2110833" y="306450"/>
                </a:lnTo>
                <a:lnTo>
                  <a:pt x="2107024" y="300734"/>
                </a:lnTo>
                <a:lnTo>
                  <a:pt x="2102897" y="294383"/>
                </a:lnTo>
                <a:lnTo>
                  <a:pt x="2105754" y="294700"/>
                </a:lnTo>
                <a:lnTo>
                  <a:pt x="2108611" y="295336"/>
                </a:lnTo>
                <a:lnTo>
                  <a:pt x="2111468" y="296606"/>
                </a:lnTo>
                <a:lnTo>
                  <a:pt x="2113690" y="297876"/>
                </a:lnTo>
                <a:lnTo>
                  <a:pt x="2116229" y="299464"/>
                </a:lnTo>
                <a:lnTo>
                  <a:pt x="2118451" y="301369"/>
                </a:lnTo>
                <a:lnTo>
                  <a:pt x="2120356" y="303275"/>
                </a:lnTo>
                <a:lnTo>
                  <a:pt x="2122577" y="305498"/>
                </a:lnTo>
                <a:lnTo>
                  <a:pt x="2125752" y="310579"/>
                </a:lnTo>
                <a:lnTo>
                  <a:pt x="2128926" y="315977"/>
                </a:lnTo>
                <a:lnTo>
                  <a:pt x="2134639" y="326139"/>
                </a:lnTo>
                <a:lnTo>
                  <a:pt x="2137496" y="333761"/>
                </a:lnTo>
                <a:lnTo>
                  <a:pt x="2140353" y="341382"/>
                </a:lnTo>
                <a:lnTo>
                  <a:pt x="2142575" y="349322"/>
                </a:lnTo>
                <a:lnTo>
                  <a:pt x="2144479" y="357261"/>
                </a:lnTo>
                <a:lnTo>
                  <a:pt x="2146384" y="365200"/>
                </a:lnTo>
                <a:lnTo>
                  <a:pt x="2147336" y="373139"/>
                </a:lnTo>
                <a:lnTo>
                  <a:pt x="2148606" y="381396"/>
                </a:lnTo>
                <a:lnTo>
                  <a:pt x="2149241" y="389335"/>
                </a:lnTo>
                <a:lnTo>
                  <a:pt x="2150510" y="405531"/>
                </a:lnTo>
                <a:lnTo>
                  <a:pt x="2150828" y="422044"/>
                </a:lnTo>
                <a:lnTo>
                  <a:pt x="2150510" y="438240"/>
                </a:lnTo>
                <a:lnTo>
                  <a:pt x="2150193" y="454753"/>
                </a:lnTo>
                <a:lnTo>
                  <a:pt x="2149241" y="464280"/>
                </a:lnTo>
                <a:lnTo>
                  <a:pt x="2148288" y="473807"/>
                </a:lnTo>
                <a:lnTo>
                  <a:pt x="2147019" y="483334"/>
                </a:lnTo>
                <a:lnTo>
                  <a:pt x="2144797" y="492543"/>
                </a:lnTo>
                <a:lnTo>
                  <a:pt x="2142892" y="501753"/>
                </a:lnTo>
                <a:lnTo>
                  <a:pt x="2140353" y="510962"/>
                </a:lnTo>
                <a:lnTo>
                  <a:pt x="2135274" y="529063"/>
                </a:lnTo>
                <a:lnTo>
                  <a:pt x="2143844" y="522712"/>
                </a:lnTo>
                <a:lnTo>
                  <a:pt x="2150828" y="503658"/>
                </a:lnTo>
                <a:lnTo>
                  <a:pt x="2154319" y="493814"/>
                </a:lnTo>
                <a:lnTo>
                  <a:pt x="2157493" y="484287"/>
                </a:lnTo>
                <a:lnTo>
                  <a:pt x="2160350" y="474760"/>
                </a:lnTo>
                <a:lnTo>
                  <a:pt x="2163207" y="464598"/>
                </a:lnTo>
                <a:lnTo>
                  <a:pt x="2165112" y="454753"/>
                </a:lnTo>
                <a:lnTo>
                  <a:pt x="2166699" y="444591"/>
                </a:lnTo>
                <a:lnTo>
                  <a:pt x="2168921" y="428713"/>
                </a:lnTo>
                <a:lnTo>
                  <a:pt x="2171460" y="412517"/>
                </a:lnTo>
                <a:lnTo>
                  <a:pt x="2174317" y="396639"/>
                </a:lnTo>
                <a:lnTo>
                  <a:pt x="2177173" y="380760"/>
                </a:lnTo>
                <a:lnTo>
                  <a:pt x="2178126" y="378855"/>
                </a:lnTo>
                <a:lnTo>
                  <a:pt x="2179078" y="377585"/>
                </a:lnTo>
                <a:lnTo>
                  <a:pt x="2179713" y="376315"/>
                </a:lnTo>
                <a:lnTo>
                  <a:pt x="2180982" y="375679"/>
                </a:lnTo>
                <a:lnTo>
                  <a:pt x="2182570" y="375362"/>
                </a:lnTo>
                <a:lnTo>
                  <a:pt x="2183839" y="374727"/>
                </a:lnTo>
                <a:lnTo>
                  <a:pt x="2185426" y="374727"/>
                </a:lnTo>
                <a:lnTo>
                  <a:pt x="2187648" y="375679"/>
                </a:lnTo>
                <a:lnTo>
                  <a:pt x="2189235" y="378538"/>
                </a:lnTo>
                <a:lnTo>
                  <a:pt x="2190505" y="382031"/>
                </a:lnTo>
                <a:lnTo>
                  <a:pt x="2190822" y="385842"/>
                </a:lnTo>
                <a:lnTo>
                  <a:pt x="2190822" y="389335"/>
                </a:lnTo>
                <a:lnTo>
                  <a:pt x="2190188" y="393145"/>
                </a:lnTo>
                <a:lnTo>
                  <a:pt x="2189235" y="396956"/>
                </a:lnTo>
                <a:lnTo>
                  <a:pt x="2187966" y="403943"/>
                </a:lnTo>
                <a:lnTo>
                  <a:pt x="2183839" y="421091"/>
                </a:lnTo>
                <a:lnTo>
                  <a:pt x="2180030" y="438240"/>
                </a:lnTo>
                <a:lnTo>
                  <a:pt x="2176856" y="455706"/>
                </a:lnTo>
                <a:lnTo>
                  <a:pt x="2173999" y="473172"/>
                </a:lnTo>
                <a:lnTo>
                  <a:pt x="2179395" y="466821"/>
                </a:lnTo>
                <a:lnTo>
                  <a:pt x="2184791" y="459834"/>
                </a:lnTo>
                <a:lnTo>
                  <a:pt x="2189870" y="452848"/>
                </a:lnTo>
                <a:lnTo>
                  <a:pt x="2193997" y="445544"/>
                </a:lnTo>
                <a:lnTo>
                  <a:pt x="2198123" y="437922"/>
                </a:lnTo>
                <a:lnTo>
                  <a:pt x="2201932" y="429983"/>
                </a:lnTo>
                <a:lnTo>
                  <a:pt x="2204789" y="422044"/>
                </a:lnTo>
                <a:lnTo>
                  <a:pt x="2207963" y="414105"/>
                </a:lnTo>
                <a:lnTo>
                  <a:pt x="2210502" y="405848"/>
                </a:lnTo>
                <a:lnTo>
                  <a:pt x="2212724" y="397591"/>
                </a:lnTo>
                <a:lnTo>
                  <a:pt x="2214946" y="389335"/>
                </a:lnTo>
                <a:lnTo>
                  <a:pt x="2216216" y="380760"/>
                </a:lnTo>
                <a:lnTo>
                  <a:pt x="2217803" y="372504"/>
                </a:lnTo>
                <a:lnTo>
                  <a:pt x="2218755" y="363930"/>
                </a:lnTo>
                <a:lnTo>
                  <a:pt x="2219707" y="355038"/>
                </a:lnTo>
                <a:lnTo>
                  <a:pt x="2220025" y="346781"/>
                </a:lnTo>
                <a:lnTo>
                  <a:pt x="2220342" y="338207"/>
                </a:lnTo>
                <a:lnTo>
                  <a:pt x="2220342" y="329950"/>
                </a:lnTo>
                <a:lnTo>
                  <a:pt x="2219707" y="321693"/>
                </a:lnTo>
                <a:lnTo>
                  <a:pt x="2218755" y="313754"/>
                </a:lnTo>
                <a:lnTo>
                  <a:pt x="2216216" y="297241"/>
                </a:lnTo>
                <a:lnTo>
                  <a:pt x="2215264" y="288984"/>
                </a:lnTo>
                <a:lnTo>
                  <a:pt x="2214629" y="280728"/>
                </a:lnTo>
                <a:lnTo>
                  <a:pt x="2219073" y="282951"/>
                </a:lnTo>
                <a:lnTo>
                  <a:pt x="2223199" y="285809"/>
                </a:lnTo>
                <a:lnTo>
                  <a:pt x="2224786" y="287396"/>
                </a:lnTo>
                <a:lnTo>
                  <a:pt x="2226691" y="289302"/>
                </a:lnTo>
                <a:lnTo>
                  <a:pt x="2227960" y="291207"/>
                </a:lnTo>
                <a:lnTo>
                  <a:pt x="2228595" y="294065"/>
                </a:lnTo>
                <a:lnTo>
                  <a:pt x="2230182" y="297876"/>
                </a:lnTo>
                <a:lnTo>
                  <a:pt x="2231135" y="301687"/>
                </a:lnTo>
                <a:lnTo>
                  <a:pt x="2232722" y="309944"/>
                </a:lnTo>
                <a:lnTo>
                  <a:pt x="2233991" y="317883"/>
                </a:lnTo>
                <a:lnTo>
                  <a:pt x="2234626" y="326139"/>
                </a:lnTo>
                <a:lnTo>
                  <a:pt x="2234626" y="334078"/>
                </a:lnTo>
                <a:lnTo>
                  <a:pt x="2234626" y="342335"/>
                </a:lnTo>
                <a:lnTo>
                  <a:pt x="2233674" y="358848"/>
                </a:lnTo>
                <a:lnTo>
                  <a:pt x="2232404" y="369011"/>
                </a:lnTo>
                <a:lnTo>
                  <a:pt x="2231135" y="379490"/>
                </a:lnTo>
                <a:lnTo>
                  <a:pt x="2229547" y="389335"/>
                </a:lnTo>
                <a:lnTo>
                  <a:pt x="2227008" y="399497"/>
                </a:lnTo>
                <a:lnTo>
                  <a:pt x="2224151" y="409341"/>
                </a:lnTo>
                <a:lnTo>
                  <a:pt x="2220977" y="419186"/>
                </a:lnTo>
                <a:lnTo>
                  <a:pt x="2217803" y="428713"/>
                </a:lnTo>
                <a:lnTo>
                  <a:pt x="2213677" y="438240"/>
                </a:lnTo>
                <a:lnTo>
                  <a:pt x="2208915" y="447767"/>
                </a:lnTo>
                <a:lnTo>
                  <a:pt x="2204154" y="456658"/>
                </a:lnTo>
                <a:lnTo>
                  <a:pt x="2199075" y="465233"/>
                </a:lnTo>
                <a:lnTo>
                  <a:pt x="2193044" y="473807"/>
                </a:lnTo>
                <a:lnTo>
                  <a:pt x="2187331" y="482064"/>
                </a:lnTo>
                <a:lnTo>
                  <a:pt x="2180665" y="490003"/>
                </a:lnTo>
                <a:lnTo>
                  <a:pt x="2173999" y="497624"/>
                </a:lnTo>
                <a:lnTo>
                  <a:pt x="2166699" y="504928"/>
                </a:lnTo>
                <a:lnTo>
                  <a:pt x="2163842" y="507786"/>
                </a:lnTo>
                <a:lnTo>
                  <a:pt x="2161302" y="510644"/>
                </a:lnTo>
                <a:lnTo>
                  <a:pt x="2159715" y="513503"/>
                </a:lnTo>
                <a:lnTo>
                  <a:pt x="2158128" y="516678"/>
                </a:lnTo>
                <a:lnTo>
                  <a:pt x="2154954" y="523665"/>
                </a:lnTo>
                <a:lnTo>
                  <a:pt x="2152097" y="530334"/>
                </a:lnTo>
                <a:lnTo>
                  <a:pt x="2158763" y="534780"/>
                </a:lnTo>
                <a:lnTo>
                  <a:pt x="2169238" y="518901"/>
                </a:lnTo>
                <a:lnTo>
                  <a:pt x="2180348" y="503023"/>
                </a:lnTo>
                <a:lnTo>
                  <a:pt x="2191775" y="487780"/>
                </a:lnTo>
                <a:lnTo>
                  <a:pt x="2203519" y="472537"/>
                </a:lnTo>
                <a:lnTo>
                  <a:pt x="2215264" y="457294"/>
                </a:lnTo>
                <a:lnTo>
                  <a:pt x="2226691" y="442050"/>
                </a:lnTo>
                <a:lnTo>
                  <a:pt x="2237800" y="426172"/>
                </a:lnTo>
                <a:lnTo>
                  <a:pt x="2248275" y="410294"/>
                </a:lnTo>
                <a:lnTo>
                  <a:pt x="2251449" y="406166"/>
                </a:lnTo>
                <a:lnTo>
                  <a:pt x="2254941" y="402037"/>
                </a:lnTo>
                <a:lnTo>
                  <a:pt x="2258433" y="398227"/>
                </a:lnTo>
                <a:lnTo>
                  <a:pt x="2262242" y="394733"/>
                </a:lnTo>
                <a:lnTo>
                  <a:pt x="2262876" y="398227"/>
                </a:lnTo>
                <a:lnTo>
                  <a:pt x="2263511" y="401720"/>
                </a:lnTo>
                <a:lnTo>
                  <a:pt x="2263511" y="403625"/>
                </a:lnTo>
                <a:lnTo>
                  <a:pt x="2263511" y="405213"/>
                </a:lnTo>
                <a:lnTo>
                  <a:pt x="2262876" y="406483"/>
                </a:lnTo>
                <a:lnTo>
                  <a:pt x="2262242" y="408389"/>
                </a:lnTo>
                <a:lnTo>
                  <a:pt x="2255258" y="420456"/>
                </a:lnTo>
                <a:lnTo>
                  <a:pt x="2247640" y="432524"/>
                </a:lnTo>
                <a:lnTo>
                  <a:pt x="2240022" y="443956"/>
                </a:lnTo>
                <a:lnTo>
                  <a:pt x="2232087" y="455706"/>
                </a:lnTo>
                <a:lnTo>
                  <a:pt x="2215581" y="477935"/>
                </a:lnTo>
                <a:lnTo>
                  <a:pt x="2198758" y="500482"/>
                </a:lnTo>
                <a:lnTo>
                  <a:pt x="2192092" y="510327"/>
                </a:lnTo>
                <a:lnTo>
                  <a:pt x="2185426" y="519536"/>
                </a:lnTo>
                <a:lnTo>
                  <a:pt x="2182570" y="524300"/>
                </a:lnTo>
                <a:lnTo>
                  <a:pt x="2179395" y="529381"/>
                </a:lnTo>
                <a:lnTo>
                  <a:pt x="2176856" y="534462"/>
                </a:lnTo>
                <a:lnTo>
                  <a:pt x="2174634" y="539861"/>
                </a:lnTo>
                <a:lnTo>
                  <a:pt x="2180348" y="535415"/>
                </a:lnTo>
                <a:lnTo>
                  <a:pt x="2186379" y="530969"/>
                </a:lnTo>
                <a:lnTo>
                  <a:pt x="2192092" y="526205"/>
                </a:lnTo>
                <a:lnTo>
                  <a:pt x="2197171" y="520807"/>
                </a:lnTo>
                <a:lnTo>
                  <a:pt x="2207963" y="510644"/>
                </a:lnTo>
                <a:lnTo>
                  <a:pt x="2218438" y="499847"/>
                </a:lnTo>
                <a:lnTo>
                  <a:pt x="2233991" y="483016"/>
                </a:lnTo>
                <a:lnTo>
                  <a:pt x="2241609" y="474125"/>
                </a:lnTo>
                <a:lnTo>
                  <a:pt x="2248593" y="465233"/>
                </a:lnTo>
                <a:lnTo>
                  <a:pt x="2255576" y="456341"/>
                </a:lnTo>
                <a:lnTo>
                  <a:pt x="2261924" y="446814"/>
                </a:lnTo>
                <a:lnTo>
                  <a:pt x="2264463" y="441733"/>
                </a:lnTo>
                <a:lnTo>
                  <a:pt x="2267320" y="436652"/>
                </a:lnTo>
                <a:lnTo>
                  <a:pt x="2269860" y="431888"/>
                </a:lnTo>
                <a:lnTo>
                  <a:pt x="2272082" y="426172"/>
                </a:lnTo>
                <a:lnTo>
                  <a:pt x="2275256" y="419821"/>
                </a:lnTo>
                <a:lnTo>
                  <a:pt x="2278112" y="412834"/>
                </a:lnTo>
                <a:lnTo>
                  <a:pt x="2280334" y="405848"/>
                </a:lnTo>
                <a:lnTo>
                  <a:pt x="2282874" y="399179"/>
                </a:lnTo>
                <a:lnTo>
                  <a:pt x="2285096" y="391875"/>
                </a:lnTo>
                <a:lnTo>
                  <a:pt x="2287000" y="384889"/>
                </a:lnTo>
                <a:lnTo>
                  <a:pt x="2288587" y="377585"/>
                </a:lnTo>
                <a:lnTo>
                  <a:pt x="2290174" y="370281"/>
                </a:lnTo>
                <a:lnTo>
                  <a:pt x="2292396" y="356308"/>
                </a:lnTo>
                <a:lnTo>
                  <a:pt x="2293983" y="341700"/>
                </a:lnTo>
                <a:lnTo>
                  <a:pt x="2294936" y="326774"/>
                </a:lnTo>
                <a:lnTo>
                  <a:pt x="2294936" y="312484"/>
                </a:lnTo>
                <a:lnTo>
                  <a:pt x="2294618" y="297559"/>
                </a:lnTo>
                <a:lnTo>
                  <a:pt x="2293666" y="282951"/>
                </a:lnTo>
                <a:lnTo>
                  <a:pt x="2291761" y="268343"/>
                </a:lnTo>
                <a:lnTo>
                  <a:pt x="2289857" y="253735"/>
                </a:lnTo>
                <a:lnTo>
                  <a:pt x="2287000" y="239127"/>
                </a:lnTo>
                <a:lnTo>
                  <a:pt x="2283826" y="224836"/>
                </a:lnTo>
                <a:lnTo>
                  <a:pt x="2280017" y="210546"/>
                </a:lnTo>
                <a:lnTo>
                  <a:pt x="2276208" y="196890"/>
                </a:lnTo>
                <a:lnTo>
                  <a:pt x="2282556" y="202607"/>
                </a:lnTo>
                <a:lnTo>
                  <a:pt x="2285731" y="206100"/>
                </a:lnTo>
                <a:lnTo>
                  <a:pt x="2286683" y="207688"/>
                </a:lnTo>
                <a:lnTo>
                  <a:pt x="2287635" y="209911"/>
                </a:lnTo>
                <a:lnTo>
                  <a:pt x="2290809" y="217215"/>
                </a:lnTo>
                <a:lnTo>
                  <a:pt x="2293666" y="223883"/>
                </a:lnTo>
                <a:lnTo>
                  <a:pt x="2296205" y="231187"/>
                </a:lnTo>
                <a:lnTo>
                  <a:pt x="2298427" y="238809"/>
                </a:lnTo>
                <a:lnTo>
                  <a:pt x="2300332" y="246113"/>
                </a:lnTo>
                <a:lnTo>
                  <a:pt x="2302236" y="253735"/>
                </a:lnTo>
                <a:lnTo>
                  <a:pt x="2303506" y="261356"/>
                </a:lnTo>
                <a:lnTo>
                  <a:pt x="2305093" y="268978"/>
                </a:lnTo>
                <a:lnTo>
                  <a:pt x="2306680" y="284221"/>
                </a:lnTo>
                <a:lnTo>
                  <a:pt x="2307632" y="299146"/>
                </a:lnTo>
                <a:lnTo>
                  <a:pt x="2308267" y="314707"/>
                </a:lnTo>
                <a:lnTo>
                  <a:pt x="2308267" y="329950"/>
                </a:lnTo>
                <a:lnTo>
                  <a:pt x="2308267" y="341065"/>
                </a:lnTo>
                <a:lnTo>
                  <a:pt x="2307632" y="352180"/>
                </a:lnTo>
                <a:lnTo>
                  <a:pt x="2306363" y="362977"/>
                </a:lnTo>
                <a:lnTo>
                  <a:pt x="2304458" y="373774"/>
                </a:lnTo>
                <a:lnTo>
                  <a:pt x="2302554" y="384571"/>
                </a:lnTo>
                <a:lnTo>
                  <a:pt x="2299697" y="395368"/>
                </a:lnTo>
                <a:lnTo>
                  <a:pt x="2296205" y="405848"/>
                </a:lnTo>
                <a:lnTo>
                  <a:pt x="2292396" y="416328"/>
                </a:lnTo>
                <a:lnTo>
                  <a:pt x="2288270" y="426172"/>
                </a:lnTo>
                <a:lnTo>
                  <a:pt x="2283509" y="436334"/>
                </a:lnTo>
                <a:lnTo>
                  <a:pt x="2278747" y="445861"/>
                </a:lnTo>
                <a:lnTo>
                  <a:pt x="2272716" y="455706"/>
                </a:lnTo>
                <a:lnTo>
                  <a:pt x="2267003" y="464598"/>
                </a:lnTo>
                <a:lnTo>
                  <a:pt x="2260337" y="473489"/>
                </a:lnTo>
                <a:lnTo>
                  <a:pt x="2253354" y="482064"/>
                </a:lnTo>
                <a:lnTo>
                  <a:pt x="2246053" y="490003"/>
                </a:lnTo>
                <a:lnTo>
                  <a:pt x="2233991" y="503976"/>
                </a:lnTo>
                <a:lnTo>
                  <a:pt x="2227960" y="510644"/>
                </a:lnTo>
                <a:lnTo>
                  <a:pt x="2221929" y="516996"/>
                </a:lnTo>
                <a:lnTo>
                  <a:pt x="2215264" y="523347"/>
                </a:lnTo>
                <a:lnTo>
                  <a:pt x="2208280" y="529063"/>
                </a:lnTo>
                <a:lnTo>
                  <a:pt x="2200980" y="534780"/>
                </a:lnTo>
                <a:lnTo>
                  <a:pt x="2193362" y="539861"/>
                </a:lnTo>
                <a:lnTo>
                  <a:pt x="2204471" y="543671"/>
                </a:lnTo>
                <a:lnTo>
                  <a:pt x="2214946" y="548117"/>
                </a:lnTo>
                <a:lnTo>
                  <a:pt x="2225104" y="552881"/>
                </a:lnTo>
                <a:lnTo>
                  <a:pt x="2235261" y="558597"/>
                </a:lnTo>
                <a:lnTo>
                  <a:pt x="2245418" y="564631"/>
                </a:lnTo>
                <a:lnTo>
                  <a:pt x="2254941" y="570982"/>
                </a:lnTo>
                <a:lnTo>
                  <a:pt x="2264146" y="577333"/>
                </a:lnTo>
                <a:lnTo>
                  <a:pt x="2273669" y="584002"/>
                </a:lnTo>
                <a:lnTo>
                  <a:pt x="2287000" y="577016"/>
                </a:lnTo>
                <a:lnTo>
                  <a:pt x="2300967" y="570029"/>
                </a:lnTo>
                <a:lnTo>
                  <a:pt x="2327630" y="555421"/>
                </a:lnTo>
                <a:lnTo>
                  <a:pt x="2341279" y="548435"/>
                </a:lnTo>
                <a:lnTo>
                  <a:pt x="2354928" y="541448"/>
                </a:lnTo>
                <a:lnTo>
                  <a:pt x="2368894" y="535097"/>
                </a:lnTo>
                <a:lnTo>
                  <a:pt x="2382543" y="528428"/>
                </a:lnTo>
                <a:lnTo>
                  <a:pt x="2390161" y="526205"/>
                </a:lnTo>
                <a:lnTo>
                  <a:pt x="2397779" y="523665"/>
                </a:lnTo>
                <a:lnTo>
                  <a:pt x="2405715" y="521442"/>
                </a:lnTo>
                <a:lnTo>
                  <a:pt x="2413650" y="519854"/>
                </a:lnTo>
                <a:lnTo>
                  <a:pt x="2421586" y="518901"/>
                </a:lnTo>
                <a:lnTo>
                  <a:pt x="2429521" y="517631"/>
                </a:lnTo>
                <a:lnTo>
                  <a:pt x="2437457" y="517313"/>
                </a:lnTo>
                <a:lnTo>
                  <a:pt x="2445709" y="517631"/>
                </a:lnTo>
                <a:lnTo>
                  <a:pt x="2450788" y="518266"/>
                </a:lnTo>
                <a:lnTo>
                  <a:pt x="2456502" y="518266"/>
                </a:lnTo>
                <a:lnTo>
                  <a:pt x="2466976" y="517313"/>
                </a:lnTo>
                <a:lnTo>
                  <a:pt x="2477769" y="516361"/>
                </a:lnTo>
                <a:lnTo>
                  <a:pt x="2488561" y="515090"/>
                </a:lnTo>
                <a:lnTo>
                  <a:pt x="2499353" y="513503"/>
                </a:lnTo>
                <a:lnTo>
                  <a:pt x="2509828" y="512232"/>
                </a:lnTo>
                <a:lnTo>
                  <a:pt x="2520620" y="511597"/>
                </a:lnTo>
                <a:lnTo>
                  <a:pt x="2526016" y="511597"/>
                </a:lnTo>
                <a:lnTo>
                  <a:pt x="2531730" y="511915"/>
                </a:lnTo>
                <a:lnTo>
                  <a:pt x="2541252" y="512232"/>
                </a:lnTo>
                <a:lnTo>
                  <a:pt x="2551410" y="512867"/>
                </a:lnTo>
                <a:lnTo>
                  <a:pt x="2561250" y="513820"/>
                </a:lnTo>
                <a:lnTo>
                  <a:pt x="2566011" y="515090"/>
                </a:lnTo>
                <a:lnTo>
                  <a:pt x="2571090" y="516043"/>
                </a:lnTo>
                <a:lnTo>
                  <a:pt x="2575851" y="516996"/>
                </a:lnTo>
                <a:lnTo>
                  <a:pt x="2580612" y="518901"/>
                </a:lnTo>
                <a:lnTo>
                  <a:pt x="2585056" y="520489"/>
                </a:lnTo>
                <a:lnTo>
                  <a:pt x="2589500" y="522712"/>
                </a:lnTo>
                <a:lnTo>
                  <a:pt x="2593944" y="524617"/>
                </a:lnTo>
                <a:lnTo>
                  <a:pt x="2598070" y="527475"/>
                </a:lnTo>
                <a:lnTo>
                  <a:pt x="2602514" y="530334"/>
                </a:lnTo>
                <a:lnTo>
                  <a:pt x="2606006" y="533509"/>
                </a:lnTo>
                <a:lnTo>
                  <a:pt x="2613624" y="540496"/>
                </a:lnTo>
                <a:lnTo>
                  <a:pt x="2621877" y="547165"/>
                </a:lnTo>
                <a:lnTo>
                  <a:pt x="2630447" y="552881"/>
                </a:lnTo>
                <a:lnTo>
                  <a:pt x="2639017" y="558597"/>
                </a:lnTo>
                <a:lnTo>
                  <a:pt x="2656475" y="569076"/>
                </a:lnTo>
                <a:lnTo>
                  <a:pt x="2665363" y="574793"/>
                </a:lnTo>
                <a:lnTo>
                  <a:pt x="2674251" y="580191"/>
                </a:lnTo>
                <a:lnTo>
                  <a:pt x="2692661" y="592259"/>
                </a:lnTo>
                <a:lnTo>
                  <a:pt x="2711071" y="604326"/>
                </a:lnTo>
                <a:lnTo>
                  <a:pt x="2716150" y="607819"/>
                </a:lnTo>
                <a:lnTo>
                  <a:pt x="2721229" y="610678"/>
                </a:lnTo>
                <a:lnTo>
                  <a:pt x="2732021" y="616076"/>
                </a:lnTo>
                <a:lnTo>
                  <a:pt x="2743131" y="620840"/>
                </a:lnTo>
                <a:lnTo>
                  <a:pt x="2754240" y="624968"/>
                </a:lnTo>
                <a:lnTo>
                  <a:pt x="2765667" y="628779"/>
                </a:lnTo>
                <a:lnTo>
                  <a:pt x="2776777" y="632272"/>
                </a:lnTo>
                <a:lnTo>
                  <a:pt x="2799631" y="639258"/>
                </a:lnTo>
                <a:lnTo>
                  <a:pt x="2802170" y="630049"/>
                </a:lnTo>
                <a:lnTo>
                  <a:pt x="2803123" y="624968"/>
                </a:lnTo>
                <a:lnTo>
                  <a:pt x="2803757" y="620204"/>
                </a:lnTo>
                <a:lnTo>
                  <a:pt x="2804392" y="615441"/>
                </a:lnTo>
                <a:lnTo>
                  <a:pt x="2805027" y="610678"/>
                </a:lnTo>
                <a:lnTo>
                  <a:pt x="2804392" y="606232"/>
                </a:lnTo>
                <a:lnTo>
                  <a:pt x="2803757" y="601151"/>
                </a:lnTo>
                <a:lnTo>
                  <a:pt x="2800266" y="584002"/>
                </a:lnTo>
                <a:lnTo>
                  <a:pt x="2796139" y="566854"/>
                </a:lnTo>
                <a:lnTo>
                  <a:pt x="2787887" y="532557"/>
                </a:lnTo>
                <a:lnTo>
                  <a:pt x="2783760" y="515408"/>
                </a:lnTo>
                <a:lnTo>
                  <a:pt x="2779951" y="497942"/>
                </a:lnTo>
                <a:lnTo>
                  <a:pt x="2776777" y="480793"/>
                </a:lnTo>
                <a:lnTo>
                  <a:pt x="2774238" y="463645"/>
                </a:lnTo>
                <a:lnTo>
                  <a:pt x="2770111" y="448084"/>
                </a:lnTo>
                <a:lnTo>
                  <a:pt x="2766620" y="432206"/>
                </a:lnTo>
                <a:lnTo>
                  <a:pt x="2762810" y="416328"/>
                </a:lnTo>
                <a:lnTo>
                  <a:pt x="2759001" y="400449"/>
                </a:lnTo>
                <a:lnTo>
                  <a:pt x="2756462" y="392828"/>
                </a:lnTo>
                <a:lnTo>
                  <a:pt x="2754240" y="385206"/>
                </a:lnTo>
                <a:lnTo>
                  <a:pt x="2751383" y="377585"/>
                </a:lnTo>
                <a:lnTo>
                  <a:pt x="2748209" y="369963"/>
                </a:lnTo>
                <a:lnTo>
                  <a:pt x="2744718" y="362659"/>
                </a:lnTo>
                <a:lnTo>
                  <a:pt x="2740909" y="355673"/>
                </a:lnTo>
                <a:lnTo>
                  <a:pt x="2736782" y="348686"/>
                </a:lnTo>
                <a:lnTo>
                  <a:pt x="2732338" y="342018"/>
                </a:lnTo>
                <a:lnTo>
                  <a:pt x="2719007" y="329633"/>
                </a:lnTo>
                <a:lnTo>
                  <a:pt x="2705993" y="317248"/>
                </a:lnTo>
                <a:lnTo>
                  <a:pt x="2680282" y="291525"/>
                </a:lnTo>
                <a:lnTo>
                  <a:pt x="2675838" y="286761"/>
                </a:lnTo>
                <a:lnTo>
                  <a:pt x="2671394" y="281998"/>
                </a:lnTo>
                <a:lnTo>
                  <a:pt x="2663141" y="272471"/>
                </a:lnTo>
                <a:lnTo>
                  <a:pt x="2654571" y="262309"/>
                </a:lnTo>
                <a:lnTo>
                  <a:pt x="2649810" y="257863"/>
                </a:lnTo>
                <a:lnTo>
                  <a:pt x="2645048" y="253417"/>
                </a:lnTo>
                <a:lnTo>
                  <a:pt x="2637430" y="246748"/>
                </a:lnTo>
                <a:lnTo>
                  <a:pt x="2630447" y="240397"/>
                </a:lnTo>
                <a:lnTo>
                  <a:pt x="2616163" y="226742"/>
                </a:lnTo>
                <a:lnTo>
                  <a:pt x="2602514" y="213086"/>
                </a:lnTo>
                <a:lnTo>
                  <a:pt x="2588865" y="198796"/>
                </a:lnTo>
                <a:lnTo>
                  <a:pt x="2574899" y="185141"/>
                </a:lnTo>
                <a:lnTo>
                  <a:pt x="2567916" y="178472"/>
                </a:lnTo>
                <a:lnTo>
                  <a:pt x="2560615" y="171803"/>
                </a:lnTo>
                <a:lnTo>
                  <a:pt x="2553314" y="165452"/>
                </a:lnTo>
                <a:lnTo>
                  <a:pt x="2545696" y="159100"/>
                </a:lnTo>
                <a:lnTo>
                  <a:pt x="2537761" y="153384"/>
                </a:lnTo>
                <a:lnTo>
                  <a:pt x="2529825" y="147668"/>
                </a:lnTo>
                <a:lnTo>
                  <a:pt x="2526651" y="146398"/>
                </a:lnTo>
                <a:lnTo>
                  <a:pt x="2523794" y="145127"/>
                </a:lnTo>
                <a:lnTo>
                  <a:pt x="2518081" y="141634"/>
                </a:lnTo>
                <a:lnTo>
                  <a:pt x="2513002" y="137506"/>
                </a:lnTo>
                <a:lnTo>
                  <a:pt x="2507923" y="133377"/>
                </a:lnTo>
                <a:lnTo>
                  <a:pt x="2497449" y="124486"/>
                </a:lnTo>
                <a:lnTo>
                  <a:pt x="2492370" y="120675"/>
                </a:lnTo>
                <a:lnTo>
                  <a:pt x="2486656" y="117499"/>
                </a:lnTo>
                <a:lnTo>
                  <a:pt x="2474595" y="107972"/>
                </a:lnTo>
                <a:lnTo>
                  <a:pt x="2462533" y="98763"/>
                </a:lnTo>
                <a:lnTo>
                  <a:pt x="2450153" y="89871"/>
                </a:lnTo>
                <a:lnTo>
                  <a:pt x="2437457" y="80979"/>
                </a:lnTo>
                <a:lnTo>
                  <a:pt x="2424760" y="72723"/>
                </a:lnTo>
                <a:lnTo>
                  <a:pt x="2417777" y="68912"/>
                </a:lnTo>
                <a:lnTo>
                  <a:pt x="2411111" y="65736"/>
                </a:lnTo>
                <a:lnTo>
                  <a:pt x="2404445" y="62243"/>
                </a:lnTo>
                <a:lnTo>
                  <a:pt x="2397462" y="59067"/>
                </a:lnTo>
                <a:lnTo>
                  <a:pt x="2390479" y="55892"/>
                </a:lnTo>
                <a:lnTo>
                  <a:pt x="2383178" y="53034"/>
                </a:lnTo>
                <a:lnTo>
                  <a:pt x="2377464" y="50811"/>
                </a:lnTo>
                <a:lnTo>
                  <a:pt x="2371751" y="47953"/>
                </a:lnTo>
                <a:lnTo>
                  <a:pt x="2361276" y="41919"/>
                </a:lnTo>
                <a:lnTo>
                  <a:pt x="2355563" y="39061"/>
                </a:lnTo>
                <a:lnTo>
                  <a:pt x="2349849" y="36520"/>
                </a:lnTo>
                <a:lnTo>
                  <a:pt x="2346992" y="35568"/>
                </a:lnTo>
                <a:lnTo>
                  <a:pt x="2343818" y="34932"/>
                </a:lnTo>
                <a:lnTo>
                  <a:pt x="2340961" y="34297"/>
                </a:lnTo>
                <a:lnTo>
                  <a:pt x="2337787" y="34297"/>
                </a:lnTo>
                <a:lnTo>
                  <a:pt x="2323503" y="32709"/>
                </a:lnTo>
                <a:lnTo>
                  <a:pt x="2309220" y="31757"/>
                </a:lnTo>
                <a:lnTo>
                  <a:pt x="2294936" y="30804"/>
                </a:lnTo>
                <a:lnTo>
                  <a:pt x="2280652" y="30486"/>
                </a:lnTo>
                <a:lnTo>
                  <a:pt x="2266368" y="30804"/>
                </a:lnTo>
                <a:lnTo>
                  <a:pt x="2252084" y="31439"/>
                </a:lnTo>
                <a:lnTo>
                  <a:pt x="2238118" y="32709"/>
                </a:lnTo>
                <a:lnTo>
                  <a:pt x="2230817" y="33980"/>
                </a:lnTo>
                <a:lnTo>
                  <a:pt x="2223834" y="34932"/>
                </a:lnTo>
                <a:lnTo>
                  <a:pt x="2194949" y="39696"/>
                </a:lnTo>
                <a:lnTo>
                  <a:pt x="2166064" y="44777"/>
                </a:lnTo>
                <a:lnTo>
                  <a:pt x="2137179" y="50176"/>
                </a:lnTo>
                <a:lnTo>
                  <a:pt x="2108294" y="54939"/>
                </a:lnTo>
                <a:lnTo>
                  <a:pt x="2079409" y="59067"/>
                </a:lnTo>
                <a:lnTo>
                  <a:pt x="2064807" y="60655"/>
                </a:lnTo>
                <a:lnTo>
                  <a:pt x="2050206" y="62243"/>
                </a:lnTo>
                <a:lnTo>
                  <a:pt x="2035605" y="63513"/>
                </a:lnTo>
                <a:lnTo>
                  <a:pt x="2021004" y="64148"/>
                </a:lnTo>
                <a:lnTo>
                  <a:pt x="2006085" y="64783"/>
                </a:lnTo>
                <a:lnTo>
                  <a:pt x="1991801" y="64783"/>
                </a:lnTo>
                <a:lnTo>
                  <a:pt x="1982913" y="64466"/>
                </a:lnTo>
                <a:lnTo>
                  <a:pt x="1974660" y="63513"/>
                </a:lnTo>
                <a:lnTo>
                  <a:pt x="1966408" y="62243"/>
                </a:lnTo>
                <a:lnTo>
                  <a:pt x="1958155" y="60338"/>
                </a:lnTo>
                <a:lnTo>
                  <a:pt x="1941649" y="56527"/>
                </a:lnTo>
                <a:lnTo>
                  <a:pt x="1933396" y="55257"/>
                </a:lnTo>
                <a:lnTo>
                  <a:pt x="1925143" y="54304"/>
                </a:lnTo>
                <a:lnTo>
                  <a:pt x="1918477" y="53986"/>
                </a:lnTo>
                <a:lnTo>
                  <a:pt x="1912446" y="53034"/>
                </a:lnTo>
                <a:lnTo>
                  <a:pt x="1906098" y="52081"/>
                </a:lnTo>
                <a:lnTo>
                  <a:pt x="1900067" y="50811"/>
                </a:lnTo>
                <a:lnTo>
                  <a:pt x="1887370" y="47635"/>
                </a:lnTo>
                <a:lnTo>
                  <a:pt x="1874991" y="44142"/>
                </a:lnTo>
                <a:lnTo>
                  <a:pt x="1862929" y="40649"/>
                </a:lnTo>
                <a:lnTo>
                  <a:pt x="1850550" y="37155"/>
                </a:lnTo>
                <a:lnTo>
                  <a:pt x="1844519" y="35885"/>
                </a:lnTo>
                <a:lnTo>
                  <a:pt x="1838171" y="34932"/>
                </a:lnTo>
                <a:lnTo>
                  <a:pt x="1831505" y="33980"/>
                </a:lnTo>
                <a:lnTo>
                  <a:pt x="1825474" y="33027"/>
                </a:lnTo>
                <a:lnTo>
                  <a:pt x="1831187" y="51128"/>
                </a:lnTo>
                <a:lnTo>
                  <a:pt x="1834044" y="60020"/>
                </a:lnTo>
                <a:lnTo>
                  <a:pt x="1836901" y="68912"/>
                </a:lnTo>
                <a:lnTo>
                  <a:pt x="1839123" y="78439"/>
                </a:lnTo>
                <a:lnTo>
                  <a:pt x="1841027" y="87648"/>
                </a:lnTo>
                <a:lnTo>
                  <a:pt x="1841345" y="92094"/>
                </a:lnTo>
                <a:lnTo>
                  <a:pt x="1841662" y="96858"/>
                </a:lnTo>
                <a:lnTo>
                  <a:pt x="1841980" y="101939"/>
                </a:lnTo>
                <a:lnTo>
                  <a:pt x="1841662" y="106702"/>
                </a:lnTo>
                <a:lnTo>
                  <a:pt x="1830553" y="101939"/>
                </a:lnTo>
                <a:lnTo>
                  <a:pt x="1828013" y="95587"/>
                </a:lnTo>
                <a:lnTo>
                  <a:pt x="1825791" y="88918"/>
                </a:lnTo>
                <a:lnTo>
                  <a:pt x="1821982" y="76216"/>
                </a:lnTo>
                <a:lnTo>
                  <a:pt x="1819760" y="69865"/>
                </a:lnTo>
                <a:lnTo>
                  <a:pt x="1817856" y="63513"/>
                </a:lnTo>
                <a:lnTo>
                  <a:pt x="1815316" y="57162"/>
                </a:lnTo>
                <a:lnTo>
                  <a:pt x="1812777" y="51128"/>
                </a:lnTo>
                <a:lnTo>
                  <a:pt x="1809285" y="44777"/>
                </a:lnTo>
                <a:lnTo>
                  <a:pt x="1805476" y="39061"/>
                </a:lnTo>
                <a:lnTo>
                  <a:pt x="1801985" y="32709"/>
                </a:lnTo>
                <a:lnTo>
                  <a:pt x="1798493" y="26676"/>
                </a:lnTo>
                <a:lnTo>
                  <a:pt x="1792462" y="26676"/>
                </a:lnTo>
                <a:close/>
                <a:moveTo>
                  <a:pt x="1782622" y="0"/>
                </a:moveTo>
                <a:lnTo>
                  <a:pt x="1796906" y="1588"/>
                </a:lnTo>
                <a:lnTo>
                  <a:pt x="1811190" y="3811"/>
                </a:lnTo>
                <a:lnTo>
                  <a:pt x="1825791" y="6669"/>
                </a:lnTo>
                <a:lnTo>
                  <a:pt x="1839758" y="9527"/>
                </a:lnTo>
                <a:lnTo>
                  <a:pt x="1854041" y="13020"/>
                </a:lnTo>
                <a:lnTo>
                  <a:pt x="1868325" y="16831"/>
                </a:lnTo>
                <a:lnTo>
                  <a:pt x="1881974" y="20642"/>
                </a:lnTo>
                <a:lnTo>
                  <a:pt x="1895623" y="24770"/>
                </a:lnTo>
                <a:lnTo>
                  <a:pt x="1908320" y="27628"/>
                </a:lnTo>
                <a:lnTo>
                  <a:pt x="1920699" y="29534"/>
                </a:lnTo>
                <a:lnTo>
                  <a:pt x="1933079" y="31757"/>
                </a:lnTo>
                <a:lnTo>
                  <a:pt x="1945775" y="33027"/>
                </a:lnTo>
                <a:lnTo>
                  <a:pt x="1958155" y="34615"/>
                </a:lnTo>
                <a:lnTo>
                  <a:pt x="1970534" y="35568"/>
                </a:lnTo>
                <a:lnTo>
                  <a:pt x="1995928" y="37155"/>
                </a:lnTo>
                <a:lnTo>
                  <a:pt x="2021321" y="36520"/>
                </a:lnTo>
                <a:lnTo>
                  <a:pt x="2047032" y="36203"/>
                </a:lnTo>
                <a:lnTo>
                  <a:pt x="2059729" y="36203"/>
                </a:lnTo>
                <a:lnTo>
                  <a:pt x="2072743" y="36203"/>
                </a:lnTo>
                <a:lnTo>
                  <a:pt x="2085440" y="36520"/>
                </a:lnTo>
                <a:lnTo>
                  <a:pt x="2098136" y="37473"/>
                </a:lnTo>
                <a:lnTo>
                  <a:pt x="2119721" y="34615"/>
                </a:lnTo>
                <a:lnTo>
                  <a:pt x="2141305" y="31122"/>
                </a:lnTo>
                <a:lnTo>
                  <a:pt x="2162890" y="27311"/>
                </a:lnTo>
                <a:lnTo>
                  <a:pt x="2184157" y="22865"/>
                </a:lnTo>
                <a:lnTo>
                  <a:pt x="2193997" y="21595"/>
                </a:lnTo>
                <a:lnTo>
                  <a:pt x="2203519" y="20007"/>
                </a:lnTo>
                <a:lnTo>
                  <a:pt x="2222564" y="15879"/>
                </a:lnTo>
                <a:lnTo>
                  <a:pt x="2232087" y="14291"/>
                </a:lnTo>
                <a:lnTo>
                  <a:pt x="2241927" y="12703"/>
                </a:lnTo>
                <a:lnTo>
                  <a:pt x="2251449" y="11750"/>
                </a:lnTo>
                <a:lnTo>
                  <a:pt x="2256211" y="11750"/>
                </a:lnTo>
                <a:lnTo>
                  <a:pt x="2261607" y="11750"/>
                </a:lnTo>
                <a:lnTo>
                  <a:pt x="2281287" y="12068"/>
                </a:lnTo>
                <a:lnTo>
                  <a:pt x="2300967" y="12385"/>
                </a:lnTo>
                <a:lnTo>
                  <a:pt x="2320329" y="13338"/>
                </a:lnTo>
                <a:lnTo>
                  <a:pt x="2330487" y="14291"/>
                </a:lnTo>
                <a:lnTo>
                  <a:pt x="2340009" y="15243"/>
                </a:lnTo>
                <a:lnTo>
                  <a:pt x="2345088" y="16196"/>
                </a:lnTo>
                <a:lnTo>
                  <a:pt x="2349849" y="17149"/>
                </a:lnTo>
                <a:lnTo>
                  <a:pt x="2354610" y="18737"/>
                </a:lnTo>
                <a:lnTo>
                  <a:pt x="2359372" y="20007"/>
                </a:lnTo>
                <a:lnTo>
                  <a:pt x="2368577" y="23818"/>
                </a:lnTo>
                <a:lnTo>
                  <a:pt x="2377464" y="27946"/>
                </a:lnTo>
                <a:lnTo>
                  <a:pt x="2394922" y="36520"/>
                </a:lnTo>
                <a:lnTo>
                  <a:pt x="2404128" y="40649"/>
                </a:lnTo>
                <a:lnTo>
                  <a:pt x="2413333" y="44142"/>
                </a:lnTo>
                <a:lnTo>
                  <a:pt x="2430791" y="50493"/>
                </a:lnTo>
                <a:lnTo>
                  <a:pt x="2448566" y="56844"/>
                </a:lnTo>
                <a:lnTo>
                  <a:pt x="2457137" y="60338"/>
                </a:lnTo>
                <a:lnTo>
                  <a:pt x="2465389" y="64148"/>
                </a:lnTo>
                <a:lnTo>
                  <a:pt x="2473642" y="68594"/>
                </a:lnTo>
                <a:lnTo>
                  <a:pt x="2481578" y="73675"/>
                </a:lnTo>
                <a:lnTo>
                  <a:pt x="2491735" y="78756"/>
                </a:lnTo>
                <a:lnTo>
                  <a:pt x="2500940" y="84155"/>
                </a:lnTo>
                <a:lnTo>
                  <a:pt x="2510145" y="90506"/>
                </a:lnTo>
                <a:lnTo>
                  <a:pt x="2519351" y="96540"/>
                </a:lnTo>
                <a:lnTo>
                  <a:pt x="2536809" y="109878"/>
                </a:lnTo>
                <a:lnTo>
                  <a:pt x="2545696" y="116229"/>
                </a:lnTo>
                <a:lnTo>
                  <a:pt x="2554901" y="122898"/>
                </a:lnTo>
                <a:lnTo>
                  <a:pt x="2560615" y="126709"/>
                </a:lnTo>
                <a:lnTo>
                  <a:pt x="2565694" y="131155"/>
                </a:lnTo>
                <a:lnTo>
                  <a:pt x="2576486" y="140046"/>
                </a:lnTo>
                <a:lnTo>
                  <a:pt x="2587278" y="149256"/>
                </a:lnTo>
                <a:lnTo>
                  <a:pt x="2592674" y="153384"/>
                </a:lnTo>
                <a:lnTo>
                  <a:pt x="2598705" y="157195"/>
                </a:lnTo>
                <a:lnTo>
                  <a:pt x="2602514" y="159735"/>
                </a:lnTo>
                <a:lnTo>
                  <a:pt x="2605688" y="162911"/>
                </a:lnTo>
                <a:lnTo>
                  <a:pt x="2609180" y="166404"/>
                </a:lnTo>
                <a:lnTo>
                  <a:pt x="2612354" y="169897"/>
                </a:lnTo>
                <a:lnTo>
                  <a:pt x="2618703" y="177201"/>
                </a:lnTo>
                <a:lnTo>
                  <a:pt x="2624099" y="184823"/>
                </a:lnTo>
                <a:lnTo>
                  <a:pt x="2629812" y="191809"/>
                </a:lnTo>
                <a:lnTo>
                  <a:pt x="2636161" y="199113"/>
                </a:lnTo>
                <a:lnTo>
                  <a:pt x="2639335" y="202607"/>
                </a:lnTo>
                <a:lnTo>
                  <a:pt x="2642826" y="205782"/>
                </a:lnTo>
                <a:lnTo>
                  <a:pt x="2646635" y="208640"/>
                </a:lnTo>
                <a:lnTo>
                  <a:pt x="2650444" y="211181"/>
                </a:lnTo>
                <a:lnTo>
                  <a:pt x="2659015" y="217532"/>
                </a:lnTo>
                <a:lnTo>
                  <a:pt x="2666950" y="224519"/>
                </a:lnTo>
                <a:lnTo>
                  <a:pt x="2674568" y="231187"/>
                </a:lnTo>
                <a:lnTo>
                  <a:pt x="2682504" y="238491"/>
                </a:lnTo>
                <a:lnTo>
                  <a:pt x="2696787" y="253417"/>
                </a:lnTo>
                <a:lnTo>
                  <a:pt x="2711389" y="268978"/>
                </a:lnTo>
                <a:lnTo>
                  <a:pt x="2725990" y="284221"/>
                </a:lnTo>
                <a:lnTo>
                  <a:pt x="2740591" y="298829"/>
                </a:lnTo>
                <a:lnTo>
                  <a:pt x="2748209" y="306133"/>
                </a:lnTo>
                <a:lnTo>
                  <a:pt x="2755827" y="313437"/>
                </a:lnTo>
                <a:lnTo>
                  <a:pt x="2764080" y="320106"/>
                </a:lnTo>
                <a:lnTo>
                  <a:pt x="2772333" y="326457"/>
                </a:lnTo>
                <a:lnTo>
                  <a:pt x="2780586" y="336937"/>
                </a:lnTo>
                <a:lnTo>
                  <a:pt x="2788521" y="347734"/>
                </a:lnTo>
                <a:lnTo>
                  <a:pt x="2796139" y="358213"/>
                </a:lnTo>
                <a:lnTo>
                  <a:pt x="2803440" y="369646"/>
                </a:lnTo>
                <a:lnTo>
                  <a:pt x="2806932" y="375362"/>
                </a:lnTo>
                <a:lnTo>
                  <a:pt x="2810106" y="381078"/>
                </a:lnTo>
                <a:lnTo>
                  <a:pt x="2813280" y="386794"/>
                </a:lnTo>
                <a:lnTo>
                  <a:pt x="2815819" y="393145"/>
                </a:lnTo>
                <a:lnTo>
                  <a:pt x="2818359" y="399497"/>
                </a:lnTo>
                <a:lnTo>
                  <a:pt x="2820263" y="405531"/>
                </a:lnTo>
                <a:lnTo>
                  <a:pt x="2822485" y="411882"/>
                </a:lnTo>
                <a:lnTo>
                  <a:pt x="2824072" y="418233"/>
                </a:lnTo>
                <a:lnTo>
                  <a:pt x="2840260" y="423949"/>
                </a:lnTo>
                <a:lnTo>
                  <a:pt x="2857084" y="429348"/>
                </a:lnTo>
                <a:lnTo>
                  <a:pt x="2873272" y="435699"/>
                </a:lnTo>
                <a:lnTo>
                  <a:pt x="2889460" y="442368"/>
                </a:lnTo>
                <a:lnTo>
                  <a:pt x="2905014" y="449672"/>
                </a:lnTo>
                <a:lnTo>
                  <a:pt x="2912949" y="453483"/>
                </a:lnTo>
                <a:lnTo>
                  <a:pt x="2920567" y="457611"/>
                </a:lnTo>
                <a:lnTo>
                  <a:pt x="2928186" y="462057"/>
                </a:lnTo>
                <a:lnTo>
                  <a:pt x="2935168" y="466821"/>
                </a:lnTo>
                <a:lnTo>
                  <a:pt x="2942469" y="471584"/>
                </a:lnTo>
                <a:lnTo>
                  <a:pt x="2949770" y="476347"/>
                </a:lnTo>
                <a:lnTo>
                  <a:pt x="2975798" y="492861"/>
                </a:lnTo>
                <a:lnTo>
                  <a:pt x="2988812" y="500800"/>
                </a:lnTo>
                <a:lnTo>
                  <a:pt x="3001826" y="509374"/>
                </a:lnTo>
                <a:lnTo>
                  <a:pt x="3014523" y="518584"/>
                </a:lnTo>
                <a:lnTo>
                  <a:pt x="3026585" y="527793"/>
                </a:lnTo>
                <a:lnTo>
                  <a:pt x="3032616" y="532557"/>
                </a:lnTo>
                <a:lnTo>
                  <a:pt x="3038330" y="537638"/>
                </a:lnTo>
                <a:lnTo>
                  <a:pt x="3044043" y="543036"/>
                </a:lnTo>
                <a:lnTo>
                  <a:pt x="3049439" y="548435"/>
                </a:lnTo>
                <a:lnTo>
                  <a:pt x="3056105" y="555104"/>
                </a:lnTo>
                <a:lnTo>
                  <a:pt x="3062454" y="561455"/>
                </a:lnTo>
                <a:lnTo>
                  <a:pt x="3074833" y="575428"/>
                </a:lnTo>
                <a:lnTo>
                  <a:pt x="3086895" y="589718"/>
                </a:lnTo>
                <a:lnTo>
                  <a:pt x="3098639" y="604009"/>
                </a:lnTo>
                <a:lnTo>
                  <a:pt x="3121811" y="632589"/>
                </a:lnTo>
                <a:lnTo>
                  <a:pt x="3133555" y="646880"/>
                </a:lnTo>
                <a:lnTo>
                  <a:pt x="3146252" y="660535"/>
                </a:lnTo>
                <a:lnTo>
                  <a:pt x="3164027" y="691339"/>
                </a:lnTo>
                <a:lnTo>
                  <a:pt x="3181485" y="722143"/>
                </a:lnTo>
                <a:lnTo>
                  <a:pt x="3198943" y="753264"/>
                </a:lnTo>
                <a:lnTo>
                  <a:pt x="3215449" y="784703"/>
                </a:lnTo>
                <a:lnTo>
                  <a:pt x="3212910" y="786608"/>
                </a:lnTo>
                <a:lnTo>
                  <a:pt x="3211005" y="788514"/>
                </a:lnTo>
                <a:lnTo>
                  <a:pt x="3208783" y="789467"/>
                </a:lnTo>
                <a:lnTo>
                  <a:pt x="3206562" y="790102"/>
                </a:lnTo>
                <a:lnTo>
                  <a:pt x="3204022" y="790102"/>
                </a:lnTo>
                <a:lnTo>
                  <a:pt x="3203070" y="789784"/>
                </a:lnTo>
                <a:lnTo>
                  <a:pt x="3202118" y="789149"/>
                </a:lnTo>
                <a:lnTo>
                  <a:pt x="3199896" y="787244"/>
                </a:lnTo>
                <a:lnTo>
                  <a:pt x="3198308" y="785020"/>
                </a:lnTo>
                <a:lnTo>
                  <a:pt x="3182120" y="757075"/>
                </a:lnTo>
                <a:lnTo>
                  <a:pt x="3166249" y="729447"/>
                </a:lnTo>
                <a:lnTo>
                  <a:pt x="3157679" y="715156"/>
                </a:lnTo>
                <a:lnTo>
                  <a:pt x="3149426" y="701501"/>
                </a:lnTo>
                <a:lnTo>
                  <a:pt x="3140856" y="687846"/>
                </a:lnTo>
                <a:lnTo>
                  <a:pt x="3132286" y="674508"/>
                </a:lnTo>
                <a:lnTo>
                  <a:pt x="3127524" y="668157"/>
                </a:lnTo>
                <a:lnTo>
                  <a:pt x="3122763" y="662758"/>
                </a:lnTo>
                <a:lnTo>
                  <a:pt x="3112288" y="651326"/>
                </a:lnTo>
                <a:lnTo>
                  <a:pt x="3101813" y="640211"/>
                </a:lnTo>
                <a:lnTo>
                  <a:pt x="3097052" y="634495"/>
                </a:lnTo>
                <a:lnTo>
                  <a:pt x="3092291" y="628461"/>
                </a:lnTo>
                <a:lnTo>
                  <a:pt x="3085308" y="619252"/>
                </a:lnTo>
                <a:lnTo>
                  <a:pt x="3078007" y="610042"/>
                </a:lnTo>
                <a:lnTo>
                  <a:pt x="3070389" y="600833"/>
                </a:lnTo>
                <a:lnTo>
                  <a:pt x="3063088" y="592259"/>
                </a:lnTo>
                <a:lnTo>
                  <a:pt x="3055153" y="583684"/>
                </a:lnTo>
                <a:lnTo>
                  <a:pt x="3047217" y="575110"/>
                </a:lnTo>
                <a:lnTo>
                  <a:pt x="3030394" y="558597"/>
                </a:lnTo>
                <a:lnTo>
                  <a:pt x="3028490" y="556374"/>
                </a:lnTo>
                <a:lnTo>
                  <a:pt x="3025633" y="554786"/>
                </a:lnTo>
                <a:lnTo>
                  <a:pt x="3022776" y="553516"/>
                </a:lnTo>
                <a:lnTo>
                  <a:pt x="3019919" y="552881"/>
                </a:lnTo>
                <a:lnTo>
                  <a:pt x="3016745" y="552881"/>
                </a:lnTo>
                <a:lnTo>
                  <a:pt x="3013571" y="553198"/>
                </a:lnTo>
                <a:lnTo>
                  <a:pt x="3010714" y="554469"/>
                </a:lnTo>
                <a:lnTo>
                  <a:pt x="3008175" y="556056"/>
                </a:lnTo>
                <a:lnTo>
                  <a:pt x="3002461" y="560185"/>
                </a:lnTo>
                <a:lnTo>
                  <a:pt x="2997065" y="564631"/>
                </a:lnTo>
                <a:lnTo>
                  <a:pt x="2992304" y="569394"/>
                </a:lnTo>
                <a:lnTo>
                  <a:pt x="2987543" y="574475"/>
                </a:lnTo>
                <a:lnTo>
                  <a:pt x="2982781" y="579874"/>
                </a:lnTo>
                <a:lnTo>
                  <a:pt x="2978655" y="584955"/>
                </a:lnTo>
                <a:lnTo>
                  <a:pt x="2974846" y="590988"/>
                </a:lnTo>
                <a:lnTo>
                  <a:pt x="2971037" y="596705"/>
                </a:lnTo>
                <a:lnTo>
                  <a:pt x="2967863" y="602738"/>
                </a:lnTo>
                <a:lnTo>
                  <a:pt x="2964371" y="608772"/>
                </a:lnTo>
                <a:lnTo>
                  <a:pt x="2958023" y="621475"/>
                </a:lnTo>
                <a:lnTo>
                  <a:pt x="2946278" y="646245"/>
                </a:lnTo>
                <a:lnTo>
                  <a:pt x="2945008" y="648468"/>
                </a:lnTo>
                <a:lnTo>
                  <a:pt x="2943422" y="651008"/>
                </a:lnTo>
                <a:lnTo>
                  <a:pt x="2941834" y="652596"/>
                </a:lnTo>
                <a:lnTo>
                  <a:pt x="2939930" y="654501"/>
                </a:lnTo>
                <a:lnTo>
                  <a:pt x="2937708" y="656089"/>
                </a:lnTo>
                <a:lnTo>
                  <a:pt x="2935168" y="657677"/>
                </a:lnTo>
                <a:lnTo>
                  <a:pt x="2930407" y="659900"/>
                </a:lnTo>
                <a:lnTo>
                  <a:pt x="2930725" y="653866"/>
                </a:lnTo>
                <a:lnTo>
                  <a:pt x="2931042" y="647515"/>
                </a:lnTo>
                <a:lnTo>
                  <a:pt x="2932629" y="641481"/>
                </a:lnTo>
                <a:lnTo>
                  <a:pt x="2933264" y="638306"/>
                </a:lnTo>
                <a:lnTo>
                  <a:pt x="2934216" y="635447"/>
                </a:lnTo>
                <a:lnTo>
                  <a:pt x="2940247" y="621475"/>
                </a:lnTo>
                <a:lnTo>
                  <a:pt x="2946278" y="607502"/>
                </a:lnTo>
                <a:lnTo>
                  <a:pt x="2949770" y="600515"/>
                </a:lnTo>
                <a:lnTo>
                  <a:pt x="2953579" y="593847"/>
                </a:lnTo>
                <a:lnTo>
                  <a:pt x="2957388" y="587178"/>
                </a:lnTo>
                <a:lnTo>
                  <a:pt x="2961514" y="580509"/>
                </a:lnTo>
                <a:lnTo>
                  <a:pt x="2965641" y="574475"/>
                </a:lnTo>
                <a:lnTo>
                  <a:pt x="2970085" y="568441"/>
                </a:lnTo>
                <a:lnTo>
                  <a:pt x="2974846" y="562725"/>
                </a:lnTo>
                <a:lnTo>
                  <a:pt x="2980242" y="556691"/>
                </a:lnTo>
                <a:lnTo>
                  <a:pt x="2985638" y="551610"/>
                </a:lnTo>
                <a:lnTo>
                  <a:pt x="2991034" y="546529"/>
                </a:lnTo>
                <a:lnTo>
                  <a:pt x="2997065" y="541448"/>
                </a:lnTo>
                <a:lnTo>
                  <a:pt x="3003414" y="537002"/>
                </a:lnTo>
                <a:lnTo>
                  <a:pt x="2987860" y="525253"/>
                </a:lnTo>
                <a:lnTo>
                  <a:pt x="2979924" y="519854"/>
                </a:lnTo>
                <a:lnTo>
                  <a:pt x="2971672" y="515090"/>
                </a:lnTo>
                <a:lnTo>
                  <a:pt x="2969767" y="513820"/>
                </a:lnTo>
                <a:lnTo>
                  <a:pt x="2968180" y="513503"/>
                </a:lnTo>
                <a:lnTo>
                  <a:pt x="2965958" y="513503"/>
                </a:lnTo>
                <a:lnTo>
                  <a:pt x="2964371" y="514455"/>
                </a:lnTo>
                <a:lnTo>
                  <a:pt x="2962466" y="515408"/>
                </a:lnTo>
                <a:lnTo>
                  <a:pt x="2960880" y="516361"/>
                </a:lnTo>
                <a:lnTo>
                  <a:pt x="2957705" y="518901"/>
                </a:lnTo>
                <a:lnTo>
                  <a:pt x="2951040" y="524617"/>
                </a:lnTo>
                <a:lnTo>
                  <a:pt x="2945326" y="531286"/>
                </a:lnTo>
                <a:lnTo>
                  <a:pt x="2939295" y="538273"/>
                </a:lnTo>
                <a:lnTo>
                  <a:pt x="2934216" y="545259"/>
                </a:lnTo>
                <a:lnTo>
                  <a:pt x="2929138" y="552563"/>
                </a:lnTo>
                <a:lnTo>
                  <a:pt x="2924376" y="559867"/>
                </a:lnTo>
                <a:lnTo>
                  <a:pt x="2914536" y="574793"/>
                </a:lnTo>
                <a:lnTo>
                  <a:pt x="2901840" y="574793"/>
                </a:lnTo>
                <a:lnTo>
                  <a:pt x="2905649" y="563996"/>
                </a:lnTo>
                <a:lnTo>
                  <a:pt x="2910092" y="554151"/>
                </a:lnTo>
                <a:lnTo>
                  <a:pt x="2915171" y="543989"/>
                </a:lnTo>
                <a:lnTo>
                  <a:pt x="2920885" y="534462"/>
                </a:lnTo>
                <a:lnTo>
                  <a:pt x="2926916" y="525253"/>
                </a:lnTo>
                <a:lnTo>
                  <a:pt x="2933899" y="516361"/>
                </a:lnTo>
                <a:lnTo>
                  <a:pt x="2940882" y="507786"/>
                </a:lnTo>
                <a:lnTo>
                  <a:pt x="2948500" y="499530"/>
                </a:lnTo>
                <a:lnTo>
                  <a:pt x="2939930" y="494766"/>
                </a:lnTo>
                <a:lnTo>
                  <a:pt x="2931042" y="489368"/>
                </a:lnTo>
                <a:lnTo>
                  <a:pt x="2922472" y="484287"/>
                </a:lnTo>
                <a:lnTo>
                  <a:pt x="2914219" y="478888"/>
                </a:lnTo>
                <a:lnTo>
                  <a:pt x="2907553" y="485557"/>
                </a:lnTo>
                <a:lnTo>
                  <a:pt x="2900888" y="492861"/>
                </a:lnTo>
                <a:lnTo>
                  <a:pt x="2893904" y="499530"/>
                </a:lnTo>
                <a:lnTo>
                  <a:pt x="2886286" y="505563"/>
                </a:lnTo>
                <a:lnTo>
                  <a:pt x="2878668" y="511597"/>
                </a:lnTo>
                <a:lnTo>
                  <a:pt x="2870733" y="516996"/>
                </a:lnTo>
                <a:lnTo>
                  <a:pt x="2862162" y="521759"/>
                </a:lnTo>
                <a:lnTo>
                  <a:pt x="2853592" y="526205"/>
                </a:lnTo>
                <a:lnTo>
                  <a:pt x="2854227" y="521124"/>
                </a:lnTo>
                <a:lnTo>
                  <a:pt x="2855496" y="516678"/>
                </a:lnTo>
                <a:lnTo>
                  <a:pt x="2857401" y="512232"/>
                </a:lnTo>
                <a:lnTo>
                  <a:pt x="2859306" y="508104"/>
                </a:lnTo>
                <a:lnTo>
                  <a:pt x="2861845" y="503976"/>
                </a:lnTo>
                <a:lnTo>
                  <a:pt x="2864702" y="500165"/>
                </a:lnTo>
                <a:lnTo>
                  <a:pt x="2867558" y="496672"/>
                </a:lnTo>
                <a:lnTo>
                  <a:pt x="2871050" y="493178"/>
                </a:lnTo>
                <a:lnTo>
                  <a:pt x="2874542" y="490003"/>
                </a:lnTo>
                <a:lnTo>
                  <a:pt x="2878351" y="487145"/>
                </a:lnTo>
                <a:lnTo>
                  <a:pt x="2885969" y="481428"/>
                </a:lnTo>
                <a:lnTo>
                  <a:pt x="2893904" y="476030"/>
                </a:lnTo>
                <a:lnTo>
                  <a:pt x="2901840" y="471266"/>
                </a:lnTo>
                <a:lnTo>
                  <a:pt x="2892634" y="466185"/>
                </a:lnTo>
                <a:lnTo>
                  <a:pt x="2883112" y="462057"/>
                </a:lnTo>
                <a:lnTo>
                  <a:pt x="2873907" y="457929"/>
                </a:lnTo>
                <a:lnTo>
                  <a:pt x="2864067" y="454118"/>
                </a:lnTo>
                <a:lnTo>
                  <a:pt x="2854544" y="450307"/>
                </a:lnTo>
                <a:lnTo>
                  <a:pt x="2845022" y="447131"/>
                </a:lnTo>
                <a:lnTo>
                  <a:pt x="2835182" y="443956"/>
                </a:lnTo>
                <a:lnTo>
                  <a:pt x="2825342" y="440780"/>
                </a:lnTo>
                <a:lnTo>
                  <a:pt x="2825659" y="451577"/>
                </a:lnTo>
                <a:lnTo>
                  <a:pt x="2826612" y="461739"/>
                </a:lnTo>
                <a:lnTo>
                  <a:pt x="2827564" y="472537"/>
                </a:lnTo>
                <a:lnTo>
                  <a:pt x="2829468" y="483016"/>
                </a:lnTo>
                <a:lnTo>
                  <a:pt x="2831055" y="493178"/>
                </a:lnTo>
                <a:lnTo>
                  <a:pt x="2833595" y="503658"/>
                </a:lnTo>
                <a:lnTo>
                  <a:pt x="2835816" y="513503"/>
                </a:lnTo>
                <a:lnTo>
                  <a:pt x="2838356" y="523982"/>
                </a:lnTo>
                <a:lnTo>
                  <a:pt x="2844070" y="544306"/>
                </a:lnTo>
                <a:lnTo>
                  <a:pt x="2850100" y="564631"/>
                </a:lnTo>
                <a:lnTo>
                  <a:pt x="2855814" y="584955"/>
                </a:lnTo>
                <a:lnTo>
                  <a:pt x="2861528" y="605596"/>
                </a:lnTo>
                <a:lnTo>
                  <a:pt x="2863114" y="612265"/>
                </a:lnTo>
                <a:lnTo>
                  <a:pt x="2865654" y="619252"/>
                </a:lnTo>
                <a:lnTo>
                  <a:pt x="2867876" y="626238"/>
                </a:lnTo>
                <a:lnTo>
                  <a:pt x="2870415" y="632589"/>
                </a:lnTo>
                <a:lnTo>
                  <a:pt x="2875811" y="645927"/>
                </a:lnTo>
                <a:lnTo>
                  <a:pt x="2881208" y="659265"/>
                </a:lnTo>
                <a:lnTo>
                  <a:pt x="2895491" y="663711"/>
                </a:lnTo>
                <a:lnTo>
                  <a:pt x="2910092" y="668474"/>
                </a:lnTo>
                <a:lnTo>
                  <a:pt x="2924376" y="673873"/>
                </a:lnTo>
                <a:lnTo>
                  <a:pt x="2938025" y="679907"/>
                </a:lnTo>
                <a:lnTo>
                  <a:pt x="2945326" y="682765"/>
                </a:lnTo>
                <a:lnTo>
                  <a:pt x="2952944" y="685305"/>
                </a:lnTo>
                <a:lnTo>
                  <a:pt x="2960562" y="687211"/>
                </a:lnTo>
                <a:lnTo>
                  <a:pt x="2967863" y="689434"/>
                </a:lnTo>
                <a:lnTo>
                  <a:pt x="2975163" y="691021"/>
                </a:lnTo>
                <a:lnTo>
                  <a:pt x="2982781" y="693244"/>
                </a:lnTo>
                <a:lnTo>
                  <a:pt x="2990082" y="695467"/>
                </a:lnTo>
                <a:lnTo>
                  <a:pt x="2997382" y="698643"/>
                </a:lnTo>
                <a:lnTo>
                  <a:pt x="3003414" y="701183"/>
                </a:lnTo>
                <a:lnTo>
                  <a:pt x="3009127" y="704042"/>
                </a:lnTo>
                <a:lnTo>
                  <a:pt x="3014523" y="706900"/>
                </a:lnTo>
                <a:lnTo>
                  <a:pt x="3020237" y="710393"/>
                </a:lnTo>
                <a:lnTo>
                  <a:pt x="3031346" y="717379"/>
                </a:lnTo>
                <a:lnTo>
                  <a:pt x="3041504" y="724683"/>
                </a:lnTo>
                <a:lnTo>
                  <a:pt x="3051978" y="732622"/>
                </a:lnTo>
                <a:lnTo>
                  <a:pt x="3061501" y="740562"/>
                </a:lnTo>
                <a:lnTo>
                  <a:pt x="3081181" y="757075"/>
                </a:lnTo>
                <a:lnTo>
                  <a:pt x="3082133" y="757075"/>
                </a:lnTo>
                <a:lnTo>
                  <a:pt x="3084990" y="756440"/>
                </a:lnTo>
                <a:lnTo>
                  <a:pt x="3088164" y="755169"/>
                </a:lnTo>
                <a:lnTo>
                  <a:pt x="3093878" y="753264"/>
                </a:lnTo>
                <a:lnTo>
                  <a:pt x="3097052" y="752629"/>
                </a:lnTo>
                <a:lnTo>
                  <a:pt x="3100226" y="751994"/>
                </a:lnTo>
                <a:lnTo>
                  <a:pt x="3103083" y="752629"/>
                </a:lnTo>
                <a:lnTo>
                  <a:pt x="3105940" y="753582"/>
                </a:lnTo>
                <a:lnTo>
                  <a:pt x="3113875" y="756440"/>
                </a:lnTo>
                <a:lnTo>
                  <a:pt x="3121493" y="759615"/>
                </a:lnTo>
                <a:lnTo>
                  <a:pt x="3128794" y="763744"/>
                </a:lnTo>
                <a:lnTo>
                  <a:pt x="3135777" y="768507"/>
                </a:lnTo>
                <a:lnTo>
                  <a:pt x="3142760" y="772953"/>
                </a:lnTo>
                <a:lnTo>
                  <a:pt x="3149109" y="778034"/>
                </a:lnTo>
                <a:lnTo>
                  <a:pt x="3162758" y="787561"/>
                </a:lnTo>
                <a:lnTo>
                  <a:pt x="3164027" y="788831"/>
                </a:lnTo>
                <a:lnTo>
                  <a:pt x="3165614" y="789784"/>
                </a:lnTo>
                <a:lnTo>
                  <a:pt x="3167202" y="790419"/>
                </a:lnTo>
                <a:lnTo>
                  <a:pt x="3168788" y="790737"/>
                </a:lnTo>
                <a:lnTo>
                  <a:pt x="3172280" y="791054"/>
                </a:lnTo>
                <a:lnTo>
                  <a:pt x="3175772" y="790737"/>
                </a:lnTo>
                <a:lnTo>
                  <a:pt x="3182755" y="789784"/>
                </a:lnTo>
                <a:lnTo>
                  <a:pt x="3186246" y="789467"/>
                </a:lnTo>
                <a:lnTo>
                  <a:pt x="3189421" y="789149"/>
                </a:lnTo>
                <a:lnTo>
                  <a:pt x="3211958" y="794547"/>
                </a:lnTo>
                <a:lnTo>
                  <a:pt x="3234494" y="800264"/>
                </a:lnTo>
                <a:lnTo>
                  <a:pt x="3245921" y="802804"/>
                </a:lnTo>
                <a:lnTo>
                  <a:pt x="3256714" y="806297"/>
                </a:lnTo>
                <a:lnTo>
                  <a:pt x="3267823" y="809473"/>
                </a:lnTo>
                <a:lnTo>
                  <a:pt x="3278933" y="813284"/>
                </a:lnTo>
                <a:lnTo>
                  <a:pt x="3288138" y="816777"/>
                </a:lnTo>
                <a:lnTo>
                  <a:pt x="3297660" y="819318"/>
                </a:lnTo>
                <a:lnTo>
                  <a:pt x="3316388" y="824716"/>
                </a:lnTo>
                <a:lnTo>
                  <a:pt x="3326228" y="826939"/>
                </a:lnTo>
                <a:lnTo>
                  <a:pt x="3335433" y="829797"/>
                </a:lnTo>
                <a:lnTo>
                  <a:pt x="3344956" y="832973"/>
                </a:lnTo>
                <a:lnTo>
                  <a:pt x="3354161" y="836784"/>
                </a:lnTo>
                <a:lnTo>
                  <a:pt x="3363366" y="840594"/>
                </a:lnTo>
                <a:lnTo>
                  <a:pt x="3372889" y="845040"/>
                </a:lnTo>
                <a:lnTo>
                  <a:pt x="3381776" y="849804"/>
                </a:lnTo>
                <a:lnTo>
                  <a:pt x="3390347" y="854885"/>
                </a:lnTo>
                <a:lnTo>
                  <a:pt x="3407487" y="865682"/>
                </a:lnTo>
                <a:lnTo>
                  <a:pt x="3424945" y="876797"/>
                </a:lnTo>
                <a:lnTo>
                  <a:pt x="3433833" y="883466"/>
                </a:lnTo>
                <a:lnTo>
                  <a:pt x="3442403" y="889817"/>
                </a:lnTo>
                <a:lnTo>
                  <a:pt x="3450656" y="897121"/>
                </a:lnTo>
                <a:lnTo>
                  <a:pt x="3458909" y="904425"/>
                </a:lnTo>
                <a:lnTo>
                  <a:pt x="3467162" y="911411"/>
                </a:lnTo>
                <a:lnTo>
                  <a:pt x="3476050" y="918080"/>
                </a:lnTo>
                <a:lnTo>
                  <a:pt x="3484620" y="924749"/>
                </a:lnTo>
                <a:lnTo>
                  <a:pt x="3489381" y="927925"/>
                </a:lnTo>
                <a:lnTo>
                  <a:pt x="3493825" y="930465"/>
                </a:lnTo>
                <a:lnTo>
                  <a:pt x="3504617" y="939992"/>
                </a:lnTo>
                <a:lnTo>
                  <a:pt x="3514775" y="949519"/>
                </a:lnTo>
                <a:lnTo>
                  <a:pt x="3524932" y="959681"/>
                </a:lnTo>
                <a:lnTo>
                  <a:pt x="3534455" y="969843"/>
                </a:lnTo>
                <a:lnTo>
                  <a:pt x="3543977" y="980641"/>
                </a:lnTo>
                <a:lnTo>
                  <a:pt x="3552548" y="991755"/>
                </a:lnTo>
                <a:lnTo>
                  <a:pt x="3560800" y="1003505"/>
                </a:lnTo>
                <a:lnTo>
                  <a:pt x="3568736" y="1015255"/>
                </a:lnTo>
                <a:lnTo>
                  <a:pt x="3573180" y="1021289"/>
                </a:lnTo>
                <a:lnTo>
                  <a:pt x="3577306" y="1027640"/>
                </a:lnTo>
                <a:lnTo>
                  <a:pt x="3581432" y="1034309"/>
                </a:lnTo>
                <a:lnTo>
                  <a:pt x="3585559" y="1040660"/>
                </a:lnTo>
                <a:lnTo>
                  <a:pt x="3592860" y="1054315"/>
                </a:lnTo>
                <a:lnTo>
                  <a:pt x="3600160" y="1067653"/>
                </a:lnTo>
                <a:lnTo>
                  <a:pt x="3607461" y="1080991"/>
                </a:lnTo>
                <a:lnTo>
                  <a:pt x="3614762" y="1094646"/>
                </a:lnTo>
                <a:lnTo>
                  <a:pt x="3618888" y="1100997"/>
                </a:lnTo>
                <a:lnTo>
                  <a:pt x="3623014" y="1107349"/>
                </a:lnTo>
                <a:lnTo>
                  <a:pt x="3627458" y="1113700"/>
                </a:lnTo>
                <a:lnTo>
                  <a:pt x="3632220" y="1119734"/>
                </a:lnTo>
                <a:lnTo>
                  <a:pt x="3643964" y="1136247"/>
                </a:lnTo>
                <a:lnTo>
                  <a:pt x="3656026" y="1152760"/>
                </a:lnTo>
                <a:lnTo>
                  <a:pt x="3668405" y="1169274"/>
                </a:lnTo>
                <a:lnTo>
                  <a:pt x="3674754" y="1177213"/>
                </a:lnTo>
                <a:lnTo>
                  <a:pt x="3681420" y="1185152"/>
                </a:lnTo>
                <a:lnTo>
                  <a:pt x="3685546" y="1190233"/>
                </a:lnTo>
                <a:lnTo>
                  <a:pt x="3689355" y="1195632"/>
                </a:lnTo>
                <a:lnTo>
                  <a:pt x="3692846" y="1201348"/>
                </a:lnTo>
                <a:lnTo>
                  <a:pt x="3696021" y="1207381"/>
                </a:lnTo>
                <a:lnTo>
                  <a:pt x="3702369" y="1219449"/>
                </a:lnTo>
                <a:lnTo>
                  <a:pt x="3704908" y="1225483"/>
                </a:lnTo>
                <a:lnTo>
                  <a:pt x="3708400" y="1231199"/>
                </a:lnTo>
                <a:lnTo>
                  <a:pt x="3708400" y="1234692"/>
                </a:lnTo>
                <a:lnTo>
                  <a:pt x="3707765" y="1237868"/>
                </a:lnTo>
                <a:lnTo>
                  <a:pt x="3706813" y="1241043"/>
                </a:lnTo>
                <a:lnTo>
                  <a:pt x="3704908" y="1243584"/>
                </a:lnTo>
                <a:lnTo>
                  <a:pt x="3703321" y="1246442"/>
                </a:lnTo>
                <a:lnTo>
                  <a:pt x="3701100" y="1249300"/>
                </a:lnTo>
                <a:lnTo>
                  <a:pt x="3696973" y="1254381"/>
                </a:lnTo>
                <a:lnTo>
                  <a:pt x="3694116" y="1258510"/>
                </a:lnTo>
                <a:lnTo>
                  <a:pt x="3691260" y="1262638"/>
                </a:lnTo>
                <a:lnTo>
                  <a:pt x="3688720" y="1267084"/>
                </a:lnTo>
                <a:lnTo>
                  <a:pt x="3686816" y="1271530"/>
                </a:lnTo>
                <a:lnTo>
                  <a:pt x="3683006" y="1281057"/>
                </a:lnTo>
                <a:lnTo>
                  <a:pt x="3679515" y="1290266"/>
                </a:lnTo>
                <a:lnTo>
                  <a:pt x="3672214" y="1313131"/>
                </a:lnTo>
                <a:lnTo>
                  <a:pt x="3664279" y="1335995"/>
                </a:lnTo>
                <a:lnTo>
                  <a:pt x="3660152" y="1346793"/>
                </a:lnTo>
                <a:lnTo>
                  <a:pt x="3655708" y="1357907"/>
                </a:lnTo>
                <a:lnTo>
                  <a:pt x="3650947" y="1369022"/>
                </a:lnTo>
                <a:lnTo>
                  <a:pt x="3645868" y="1379819"/>
                </a:lnTo>
                <a:lnTo>
                  <a:pt x="3643012" y="1386170"/>
                </a:lnTo>
                <a:lnTo>
                  <a:pt x="3640472" y="1392839"/>
                </a:lnTo>
                <a:lnTo>
                  <a:pt x="3637933" y="1399508"/>
                </a:lnTo>
                <a:lnTo>
                  <a:pt x="3636028" y="1405859"/>
                </a:lnTo>
                <a:lnTo>
                  <a:pt x="3633807" y="1412846"/>
                </a:lnTo>
                <a:lnTo>
                  <a:pt x="3632537" y="1419833"/>
                </a:lnTo>
                <a:lnTo>
                  <a:pt x="3629363" y="1433488"/>
                </a:lnTo>
                <a:lnTo>
                  <a:pt x="3627141" y="1447461"/>
                </a:lnTo>
                <a:lnTo>
                  <a:pt x="3624919" y="1461116"/>
                </a:lnTo>
                <a:lnTo>
                  <a:pt x="3622697" y="1475089"/>
                </a:lnTo>
                <a:lnTo>
                  <a:pt x="3620158" y="1488744"/>
                </a:lnTo>
                <a:lnTo>
                  <a:pt x="3615079" y="1513514"/>
                </a:lnTo>
                <a:lnTo>
                  <a:pt x="3609683" y="1537967"/>
                </a:lnTo>
                <a:lnTo>
                  <a:pt x="3604922" y="1562736"/>
                </a:lnTo>
                <a:lnTo>
                  <a:pt x="3599843" y="1587189"/>
                </a:lnTo>
                <a:lnTo>
                  <a:pt x="3592860" y="1608466"/>
                </a:lnTo>
                <a:lnTo>
                  <a:pt x="3586194" y="1630378"/>
                </a:lnTo>
                <a:lnTo>
                  <a:pt x="3579846" y="1651655"/>
                </a:lnTo>
                <a:lnTo>
                  <a:pt x="3572545" y="1672931"/>
                </a:lnTo>
                <a:lnTo>
                  <a:pt x="3568736" y="1683411"/>
                </a:lnTo>
                <a:lnTo>
                  <a:pt x="3564610" y="1693891"/>
                </a:lnTo>
                <a:lnTo>
                  <a:pt x="3560166" y="1704053"/>
                </a:lnTo>
                <a:lnTo>
                  <a:pt x="3555404" y="1714532"/>
                </a:lnTo>
                <a:lnTo>
                  <a:pt x="3550326" y="1724059"/>
                </a:lnTo>
                <a:lnTo>
                  <a:pt x="3544930" y="1734221"/>
                </a:lnTo>
                <a:lnTo>
                  <a:pt x="3539216" y="1743748"/>
                </a:lnTo>
                <a:lnTo>
                  <a:pt x="3532868" y="1753275"/>
                </a:lnTo>
                <a:lnTo>
                  <a:pt x="3529376" y="1757721"/>
                </a:lnTo>
                <a:lnTo>
                  <a:pt x="3525567" y="1761850"/>
                </a:lnTo>
                <a:lnTo>
                  <a:pt x="3521440" y="1765660"/>
                </a:lnTo>
                <a:lnTo>
                  <a:pt x="3516997" y="1769154"/>
                </a:lnTo>
                <a:lnTo>
                  <a:pt x="3512870" y="1772647"/>
                </a:lnTo>
                <a:lnTo>
                  <a:pt x="3508109" y="1775505"/>
                </a:lnTo>
                <a:lnTo>
                  <a:pt x="3498586" y="1781539"/>
                </a:lnTo>
                <a:lnTo>
                  <a:pt x="3488746" y="1786937"/>
                </a:lnTo>
                <a:lnTo>
                  <a:pt x="3478589" y="1792018"/>
                </a:lnTo>
                <a:lnTo>
                  <a:pt x="3468749" y="1797099"/>
                </a:lnTo>
                <a:lnTo>
                  <a:pt x="3458909" y="1802498"/>
                </a:lnTo>
                <a:lnTo>
                  <a:pt x="3462718" y="1825045"/>
                </a:lnTo>
                <a:lnTo>
                  <a:pt x="3464305" y="1836477"/>
                </a:lnTo>
                <a:lnTo>
                  <a:pt x="3465575" y="1847592"/>
                </a:lnTo>
                <a:lnTo>
                  <a:pt x="3466210" y="1859024"/>
                </a:lnTo>
                <a:lnTo>
                  <a:pt x="3466527" y="1870457"/>
                </a:lnTo>
                <a:lnTo>
                  <a:pt x="3466210" y="1881889"/>
                </a:lnTo>
                <a:lnTo>
                  <a:pt x="3465575" y="1893321"/>
                </a:lnTo>
                <a:lnTo>
                  <a:pt x="3463353" y="1912375"/>
                </a:lnTo>
                <a:lnTo>
                  <a:pt x="3461766" y="1931747"/>
                </a:lnTo>
                <a:lnTo>
                  <a:pt x="3460814" y="1941274"/>
                </a:lnTo>
                <a:lnTo>
                  <a:pt x="3459226" y="1950801"/>
                </a:lnTo>
                <a:lnTo>
                  <a:pt x="3457957" y="1960328"/>
                </a:lnTo>
                <a:lnTo>
                  <a:pt x="3455418" y="1969855"/>
                </a:lnTo>
                <a:lnTo>
                  <a:pt x="3450656" y="1983827"/>
                </a:lnTo>
                <a:lnTo>
                  <a:pt x="3448117" y="1991131"/>
                </a:lnTo>
                <a:lnTo>
                  <a:pt x="3445895" y="1997800"/>
                </a:lnTo>
                <a:lnTo>
                  <a:pt x="3443990" y="2005104"/>
                </a:lnTo>
                <a:lnTo>
                  <a:pt x="3442403" y="2012408"/>
                </a:lnTo>
                <a:lnTo>
                  <a:pt x="3441768" y="2019712"/>
                </a:lnTo>
                <a:lnTo>
                  <a:pt x="3441768" y="2023523"/>
                </a:lnTo>
                <a:lnTo>
                  <a:pt x="3442086" y="2027334"/>
                </a:lnTo>
                <a:lnTo>
                  <a:pt x="3437960" y="2040989"/>
                </a:lnTo>
                <a:lnTo>
                  <a:pt x="3434150" y="2054962"/>
                </a:lnTo>
                <a:lnTo>
                  <a:pt x="3430342" y="2068935"/>
                </a:lnTo>
                <a:lnTo>
                  <a:pt x="3426850" y="2083225"/>
                </a:lnTo>
                <a:lnTo>
                  <a:pt x="3420819" y="2111171"/>
                </a:lnTo>
                <a:lnTo>
                  <a:pt x="3415105" y="2139752"/>
                </a:lnTo>
                <a:lnTo>
                  <a:pt x="3410027" y="2168015"/>
                </a:lnTo>
                <a:lnTo>
                  <a:pt x="3405265" y="2196596"/>
                </a:lnTo>
                <a:lnTo>
                  <a:pt x="3395743" y="2253758"/>
                </a:lnTo>
                <a:lnTo>
                  <a:pt x="3395426" y="2273129"/>
                </a:lnTo>
                <a:lnTo>
                  <a:pt x="3394473" y="2292183"/>
                </a:lnTo>
                <a:lnTo>
                  <a:pt x="3392886" y="2311237"/>
                </a:lnTo>
                <a:lnTo>
                  <a:pt x="3390664" y="2330291"/>
                </a:lnTo>
                <a:lnTo>
                  <a:pt x="3387490" y="2349345"/>
                </a:lnTo>
                <a:lnTo>
                  <a:pt x="3383681" y="2368398"/>
                </a:lnTo>
                <a:lnTo>
                  <a:pt x="3379554" y="2386817"/>
                </a:lnTo>
                <a:lnTo>
                  <a:pt x="3374793" y="2405554"/>
                </a:lnTo>
                <a:lnTo>
                  <a:pt x="3367492" y="2412858"/>
                </a:lnTo>
                <a:lnTo>
                  <a:pt x="3360827" y="2420797"/>
                </a:lnTo>
                <a:lnTo>
                  <a:pt x="3353844" y="2428418"/>
                </a:lnTo>
                <a:lnTo>
                  <a:pt x="3346543" y="2436357"/>
                </a:lnTo>
                <a:lnTo>
                  <a:pt x="3343051" y="2439851"/>
                </a:lnTo>
                <a:lnTo>
                  <a:pt x="3339242" y="2443026"/>
                </a:lnTo>
                <a:lnTo>
                  <a:pt x="3335116" y="2446519"/>
                </a:lnTo>
                <a:lnTo>
                  <a:pt x="3331307" y="2449377"/>
                </a:lnTo>
                <a:lnTo>
                  <a:pt x="3326863" y="2452236"/>
                </a:lnTo>
                <a:lnTo>
                  <a:pt x="3322419" y="2454459"/>
                </a:lnTo>
                <a:lnTo>
                  <a:pt x="3317658" y="2456681"/>
                </a:lnTo>
                <a:lnTo>
                  <a:pt x="3312262" y="2457952"/>
                </a:lnTo>
                <a:lnTo>
                  <a:pt x="3303374" y="2463985"/>
                </a:lnTo>
                <a:lnTo>
                  <a:pt x="3294486" y="2470019"/>
                </a:lnTo>
                <a:lnTo>
                  <a:pt x="3285598" y="2476371"/>
                </a:lnTo>
                <a:lnTo>
                  <a:pt x="3276711" y="2482722"/>
                </a:lnTo>
                <a:lnTo>
                  <a:pt x="3268140" y="2489391"/>
                </a:lnTo>
                <a:lnTo>
                  <a:pt x="3259570" y="2496377"/>
                </a:lnTo>
                <a:lnTo>
                  <a:pt x="3243382" y="2510350"/>
                </a:lnTo>
                <a:lnTo>
                  <a:pt x="3227194" y="2525275"/>
                </a:lnTo>
                <a:lnTo>
                  <a:pt x="3211005" y="2540201"/>
                </a:lnTo>
                <a:lnTo>
                  <a:pt x="3179581" y="2570052"/>
                </a:lnTo>
                <a:lnTo>
                  <a:pt x="3171645" y="2579262"/>
                </a:lnTo>
                <a:lnTo>
                  <a:pt x="3163710" y="2588471"/>
                </a:lnTo>
                <a:lnTo>
                  <a:pt x="3156409" y="2597680"/>
                </a:lnTo>
                <a:lnTo>
                  <a:pt x="3149109" y="2607842"/>
                </a:lnTo>
                <a:lnTo>
                  <a:pt x="3135460" y="2627531"/>
                </a:lnTo>
                <a:lnTo>
                  <a:pt x="3121811" y="2647538"/>
                </a:lnTo>
                <a:lnTo>
                  <a:pt x="3118636" y="2653254"/>
                </a:lnTo>
                <a:lnTo>
                  <a:pt x="3115145" y="2658970"/>
                </a:lnTo>
                <a:lnTo>
                  <a:pt x="3108796" y="2671038"/>
                </a:lnTo>
                <a:lnTo>
                  <a:pt x="3096417" y="2695173"/>
                </a:lnTo>
                <a:lnTo>
                  <a:pt x="3090069" y="2706923"/>
                </a:lnTo>
                <a:lnTo>
                  <a:pt x="3086260" y="2712321"/>
                </a:lnTo>
                <a:lnTo>
                  <a:pt x="3083086" y="2718037"/>
                </a:lnTo>
                <a:lnTo>
                  <a:pt x="3078959" y="2723436"/>
                </a:lnTo>
                <a:lnTo>
                  <a:pt x="3074833" y="2728517"/>
                </a:lnTo>
                <a:lnTo>
                  <a:pt x="3069754" y="2733598"/>
                </a:lnTo>
                <a:lnTo>
                  <a:pt x="3064993" y="2738044"/>
                </a:lnTo>
                <a:lnTo>
                  <a:pt x="3042456" y="2750429"/>
                </a:lnTo>
                <a:lnTo>
                  <a:pt x="3031664" y="2756463"/>
                </a:lnTo>
                <a:lnTo>
                  <a:pt x="3020237" y="2762496"/>
                </a:lnTo>
                <a:lnTo>
                  <a:pt x="3009127" y="2765672"/>
                </a:lnTo>
                <a:lnTo>
                  <a:pt x="2997700" y="2767895"/>
                </a:lnTo>
                <a:lnTo>
                  <a:pt x="2986590" y="2770118"/>
                </a:lnTo>
                <a:lnTo>
                  <a:pt x="2975163" y="2771706"/>
                </a:lnTo>
                <a:lnTo>
                  <a:pt x="2964054" y="2772976"/>
                </a:lnTo>
                <a:lnTo>
                  <a:pt x="2952626" y="2773929"/>
                </a:lnTo>
                <a:lnTo>
                  <a:pt x="2941200" y="2774564"/>
                </a:lnTo>
                <a:lnTo>
                  <a:pt x="2929772" y="2774881"/>
                </a:lnTo>
                <a:lnTo>
                  <a:pt x="2918346" y="2775199"/>
                </a:lnTo>
                <a:lnTo>
                  <a:pt x="2906601" y="2774881"/>
                </a:lnTo>
                <a:lnTo>
                  <a:pt x="2883747" y="2774564"/>
                </a:lnTo>
                <a:lnTo>
                  <a:pt x="2861210" y="2773294"/>
                </a:lnTo>
                <a:lnTo>
                  <a:pt x="2838038" y="2771706"/>
                </a:lnTo>
                <a:lnTo>
                  <a:pt x="2830103" y="2771071"/>
                </a:lnTo>
                <a:lnTo>
                  <a:pt x="2821850" y="2770753"/>
                </a:lnTo>
                <a:lnTo>
                  <a:pt x="2813915" y="2770753"/>
                </a:lnTo>
                <a:lnTo>
                  <a:pt x="2805662" y="2771388"/>
                </a:lnTo>
                <a:lnTo>
                  <a:pt x="2797727" y="2772023"/>
                </a:lnTo>
                <a:lnTo>
                  <a:pt x="2789474" y="2773294"/>
                </a:lnTo>
                <a:lnTo>
                  <a:pt x="2773603" y="2775517"/>
                </a:lnTo>
                <a:lnTo>
                  <a:pt x="2757414" y="2778375"/>
                </a:lnTo>
                <a:lnTo>
                  <a:pt x="2740909" y="2781233"/>
                </a:lnTo>
                <a:lnTo>
                  <a:pt x="2724720" y="2783138"/>
                </a:lnTo>
                <a:lnTo>
                  <a:pt x="2716785" y="2784091"/>
                </a:lnTo>
                <a:lnTo>
                  <a:pt x="2708532" y="2784408"/>
                </a:lnTo>
                <a:lnTo>
                  <a:pt x="2695200" y="2787584"/>
                </a:lnTo>
                <a:lnTo>
                  <a:pt x="2681234" y="2790125"/>
                </a:lnTo>
                <a:lnTo>
                  <a:pt x="2653619" y="2794253"/>
                </a:lnTo>
                <a:lnTo>
                  <a:pt x="2639970" y="2796793"/>
                </a:lnTo>
                <a:lnTo>
                  <a:pt x="2626638" y="2799334"/>
                </a:lnTo>
                <a:lnTo>
                  <a:pt x="2619655" y="2801239"/>
                </a:lnTo>
                <a:lnTo>
                  <a:pt x="2612989" y="2803145"/>
                </a:lnTo>
                <a:lnTo>
                  <a:pt x="2606641" y="2805368"/>
                </a:lnTo>
                <a:lnTo>
                  <a:pt x="2599975" y="2807591"/>
                </a:lnTo>
                <a:lnTo>
                  <a:pt x="2592039" y="2808226"/>
                </a:lnTo>
                <a:lnTo>
                  <a:pt x="2584104" y="2809496"/>
                </a:lnTo>
                <a:lnTo>
                  <a:pt x="2576168" y="2810766"/>
                </a:lnTo>
                <a:lnTo>
                  <a:pt x="2568550" y="2812037"/>
                </a:lnTo>
                <a:lnTo>
                  <a:pt x="2552997" y="2815530"/>
                </a:lnTo>
                <a:lnTo>
                  <a:pt x="2537443" y="2819341"/>
                </a:lnTo>
                <a:lnTo>
                  <a:pt x="2521890" y="2823151"/>
                </a:lnTo>
                <a:lnTo>
                  <a:pt x="2506336" y="2826644"/>
                </a:lnTo>
                <a:lnTo>
                  <a:pt x="2490783" y="2829820"/>
                </a:lnTo>
                <a:lnTo>
                  <a:pt x="2483482" y="2831090"/>
                </a:lnTo>
                <a:lnTo>
                  <a:pt x="2475547" y="2831726"/>
                </a:lnTo>
                <a:lnTo>
                  <a:pt x="2467611" y="2833631"/>
                </a:lnTo>
                <a:lnTo>
                  <a:pt x="2459993" y="2835219"/>
                </a:lnTo>
                <a:lnTo>
                  <a:pt x="2444440" y="2839665"/>
                </a:lnTo>
                <a:lnTo>
                  <a:pt x="2436822" y="2841888"/>
                </a:lnTo>
                <a:lnTo>
                  <a:pt x="2428886" y="2843475"/>
                </a:lnTo>
                <a:lnTo>
                  <a:pt x="2420951" y="2845063"/>
                </a:lnTo>
                <a:lnTo>
                  <a:pt x="2413015" y="2845698"/>
                </a:lnTo>
                <a:lnTo>
                  <a:pt x="2405715" y="2846334"/>
                </a:lnTo>
                <a:lnTo>
                  <a:pt x="2398097" y="2847604"/>
                </a:lnTo>
                <a:lnTo>
                  <a:pt x="2390796" y="2849509"/>
                </a:lnTo>
                <a:lnTo>
                  <a:pt x="2383495" y="2851097"/>
                </a:lnTo>
                <a:lnTo>
                  <a:pt x="2369212" y="2855543"/>
                </a:lnTo>
                <a:lnTo>
                  <a:pt x="2354928" y="2860306"/>
                </a:lnTo>
                <a:lnTo>
                  <a:pt x="2340644" y="2864435"/>
                </a:lnTo>
                <a:lnTo>
                  <a:pt x="2333343" y="2866023"/>
                </a:lnTo>
                <a:lnTo>
                  <a:pt x="2326043" y="2867610"/>
                </a:lnTo>
                <a:lnTo>
                  <a:pt x="2318742" y="2868881"/>
                </a:lnTo>
                <a:lnTo>
                  <a:pt x="2311124" y="2869833"/>
                </a:lnTo>
                <a:lnTo>
                  <a:pt x="2303823" y="2870151"/>
                </a:lnTo>
                <a:lnTo>
                  <a:pt x="2296205" y="2869833"/>
                </a:lnTo>
                <a:lnTo>
                  <a:pt x="2288587" y="2872691"/>
                </a:lnTo>
                <a:lnTo>
                  <a:pt x="2281287" y="2875549"/>
                </a:lnTo>
                <a:lnTo>
                  <a:pt x="2273669" y="2878725"/>
                </a:lnTo>
                <a:lnTo>
                  <a:pt x="2266368" y="2882536"/>
                </a:lnTo>
                <a:lnTo>
                  <a:pt x="2251767" y="2889840"/>
                </a:lnTo>
                <a:lnTo>
                  <a:pt x="2244149" y="2893333"/>
                </a:lnTo>
                <a:lnTo>
                  <a:pt x="2236848" y="2896509"/>
                </a:lnTo>
                <a:lnTo>
                  <a:pt x="2224786" y="2901590"/>
                </a:lnTo>
                <a:lnTo>
                  <a:pt x="2213042" y="2906671"/>
                </a:lnTo>
                <a:lnTo>
                  <a:pt x="2189235" y="2917786"/>
                </a:lnTo>
                <a:lnTo>
                  <a:pt x="2166381" y="2929218"/>
                </a:lnTo>
                <a:lnTo>
                  <a:pt x="2143210" y="2940968"/>
                </a:lnTo>
                <a:lnTo>
                  <a:pt x="2125434" y="2950495"/>
                </a:lnTo>
                <a:lnTo>
                  <a:pt x="2108294" y="2960974"/>
                </a:lnTo>
                <a:lnTo>
                  <a:pt x="2091153" y="2971454"/>
                </a:lnTo>
                <a:lnTo>
                  <a:pt x="2074012" y="2982251"/>
                </a:lnTo>
                <a:lnTo>
                  <a:pt x="2040366" y="3003846"/>
                </a:lnTo>
                <a:lnTo>
                  <a:pt x="2023543" y="3014325"/>
                </a:lnTo>
                <a:lnTo>
                  <a:pt x="2006085" y="3024805"/>
                </a:lnTo>
                <a:lnTo>
                  <a:pt x="2002911" y="3027028"/>
                </a:lnTo>
                <a:lnTo>
                  <a:pt x="2000371" y="3029251"/>
                </a:lnTo>
                <a:lnTo>
                  <a:pt x="1997832" y="3032109"/>
                </a:lnTo>
                <a:lnTo>
                  <a:pt x="1995610" y="3034967"/>
                </a:lnTo>
                <a:lnTo>
                  <a:pt x="1993388" y="3037508"/>
                </a:lnTo>
                <a:lnTo>
                  <a:pt x="1990531" y="3040048"/>
                </a:lnTo>
                <a:lnTo>
                  <a:pt x="1987992" y="3042271"/>
                </a:lnTo>
                <a:lnTo>
                  <a:pt x="1984818" y="3044176"/>
                </a:lnTo>
                <a:lnTo>
                  <a:pt x="1962281" y="3054021"/>
                </a:lnTo>
                <a:lnTo>
                  <a:pt x="1940062" y="3063548"/>
                </a:lnTo>
                <a:lnTo>
                  <a:pt x="1916890" y="3072122"/>
                </a:lnTo>
                <a:lnTo>
                  <a:pt x="1894036" y="3080696"/>
                </a:lnTo>
                <a:lnTo>
                  <a:pt x="1890545" y="3081967"/>
                </a:lnTo>
                <a:lnTo>
                  <a:pt x="1887053" y="3083872"/>
                </a:lnTo>
                <a:lnTo>
                  <a:pt x="1881339" y="3088000"/>
                </a:lnTo>
                <a:lnTo>
                  <a:pt x="1878165" y="3089906"/>
                </a:lnTo>
                <a:lnTo>
                  <a:pt x="1874991" y="3091811"/>
                </a:lnTo>
                <a:lnTo>
                  <a:pt x="1871499" y="3093399"/>
                </a:lnTo>
                <a:lnTo>
                  <a:pt x="1868325" y="3094669"/>
                </a:lnTo>
                <a:lnTo>
                  <a:pt x="1847058" y="3097527"/>
                </a:lnTo>
                <a:lnTo>
                  <a:pt x="1825791" y="3100703"/>
                </a:lnTo>
                <a:lnTo>
                  <a:pt x="1804842" y="3103879"/>
                </a:lnTo>
                <a:lnTo>
                  <a:pt x="1783575" y="3107054"/>
                </a:lnTo>
                <a:lnTo>
                  <a:pt x="1762308" y="3109277"/>
                </a:lnTo>
                <a:lnTo>
                  <a:pt x="1751515" y="3110547"/>
                </a:lnTo>
                <a:lnTo>
                  <a:pt x="1740723" y="3111183"/>
                </a:lnTo>
                <a:lnTo>
                  <a:pt x="1730248" y="3111500"/>
                </a:lnTo>
                <a:lnTo>
                  <a:pt x="1719456" y="3111500"/>
                </a:lnTo>
                <a:lnTo>
                  <a:pt x="1708664" y="3111183"/>
                </a:lnTo>
                <a:lnTo>
                  <a:pt x="1698189" y="3110547"/>
                </a:lnTo>
                <a:lnTo>
                  <a:pt x="1691841" y="3108960"/>
                </a:lnTo>
                <a:lnTo>
                  <a:pt x="1685810" y="3107372"/>
                </a:lnTo>
                <a:lnTo>
                  <a:pt x="1672796" y="3104831"/>
                </a:lnTo>
                <a:lnTo>
                  <a:pt x="1666447" y="3103561"/>
                </a:lnTo>
                <a:lnTo>
                  <a:pt x="1660099" y="3101656"/>
                </a:lnTo>
                <a:lnTo>
                  <a:pt x="1654385" y="3099433"/>
                </a:lnTo>
                <a:lnTo>
                  <a:pt x="1648037" y="3096892"/>
                </a:lnTo>
                <a:lnTo>
                  <a:pt x="1639784" y="3092446"/>
                </a:lnTo>
                <a:lnTo>
                  <a:pt x="1631531" y="3088000"/>
                </a:lnTo>
                <a:lnTo>
                  <a:pt x="1615343" y="3078791"/>
                </a:lnTo>
                <a:lnTo>
                  <a:pt x="1599472" y="3068311"/>
                </a:lnTo>
                <a:lnTo>
                  <a:pt x="1584236" y="3057514"/>
                </a:lnTo>
                <a:lnTo>
                  <a:pt x="1569317" y="3046082"/>
                </a:lnTo>
                <a:lnTo>
                  <a:pt x="1555033" y="3034014"/>
                </a:lnTo>
                <a:lnTo>
                  <a:pt x="1541067" y="3021312"/>
                </a:lnTo>
                <a:lnTo>
                  <a:pt x="1527735" y="3008292"/>
                </a:lnTo>
                <a:lnTo>
                  <a:pt x="1523609" y="3005751"/>
                </a:lnTo>
                <a:lnTo>
                  <a:pt x="1519800" y="3003211"/>
                </a:lnTo>
                <a:lnTo>
                  <a:pt x="1515991" y="3000035"/>
                </a:lnTo>
                <a:lnTo>
                  <a:pt x="1512499" y="2996859"/>
                </a:lnTo>
                <a:lnTo>
                  <a:pt x="1509008" y="2993684"/>
                </a:lnTo>
                <a:lnTo>
                  <a:pt x="1505833" y="2990190"/>
                </a:lnTo>
                <a:lnTo>
                  <a:pt x="1499802" y="2982886"/>
                </a:lnTo>
                <a:lnTo>
                  <a:pt x="1494089" y="2975582"/>
                </a:lnTo>
                <a:lnTo>
                  <a:pt x="1488375" y="2967961"/>
                </a:lnTo>
                <a:lnTo>
                  <a:pt x="1482344" y="2960339"/>
                </a:lnTo>
                <a:lnTo>
                  <a:pt x="1476631" y="2953035"/>
                </a:lnTo>
                <a:lnTo>
                  <a:pt x="1469965" y="2943826"/>
                </a:lnTo>
                <a:lnTo>
                  <a:pt x="1462982" y="2934934"/>
                </a:lnTo>
                <a:lnTo>
                  <a:pt x="1448698" y="2917468"/>
                </a:lnTo>
                <a:lnTo>
                  <a:pt x="1434097" y="2900320"/>
                </a:lnTo>
                <a:lnTo>
                  <a:pt x="1426796" y="2891428"/>
                </a:lnTo>
                <a:lnTo>
                  <a:pt x="1420448" y="2882218"/>
                </a:lnTo>
                <a:lnTo>
                  <a:pt x="1414417" y="2875232"/>
                </a:lnTo>
                <a:lnTo>
                  <a:pt x="1408703" y="2868563"/>
                </a:lnTo>
                <a:lnTo>
                  <a:pt x="1396641" y="2854908"/>
                </a:lnTo>
                <a:lnTo>
                  <a:pt x="1390293" y="2847921"/>
                </a:lnTo>
                <a:lnTo>
                  <a:pt x="1384897" y="2841252"/>
                </a:lnTo>
                <a:lnTo>
                  <a:pt x="1379183" y="2833631"/>
                </a:lnTo>
                <a:lnTo>
                  <a:pt x="1374105" y="2826009"/>
                </a:lnTo>
                <a:lnTo>
                  <a:pt x="1369978" y="2820611"/>
                </a:lnTo>
                <a:lnTo>
                  <a:pt x="1366169" y="2814577"/>
                </a:lnTo>
                <a:lnTo>
                  <a:pt x="1359186" y="2802510"/>
                </a:lnTo>
                <a:lnTo>
                  <a:pt x="1355694" y="2796158"/>
                </a:lnTo>
                <a:lnTo>
                  <a:pt x="1351885" y="2790442"/>
                </a:lnTo>
                <a:lnTo>
                  <a:pt x="1348076" y="2784408"/>
                </a:lnTo>
                <a:lnTo>
                  <a:pt x="1343633" y="2779010"/>
                </a:lnTo>
                <a:lnTo>
                  <a:pt x="1339506" y="2773611"/>
                </a:lnTo>
                <a:lnTo>
                  <a:pt x="1335697" y="2767895"/>
                </a:lnTo>
                <a:lnTo>
                  <a:pt x="1332206" y="2762496"/>
                </a:lnTo>
                <a:lnTo>
                  <a:pt x="1329031" y="2756463"/>
                </a:lnTo>
                <a:lnTo>
                  <a:pt x="1322366" y="2744713"/>
                </a:lnTo>
                <a:lnTo>
                  <a:pt x="1315700" y="2733280"/>
                </a:lnTo>
                <a:lnTo>
                  <a:pt x="1293798" y="2702477"/>
                </a:lnTo>
                <a:lnTo>
                  <a:pt x="1283006" y="2686916"/>
                </a:lnTo>
                <a:lnTo>
                  <a:pt x="1272213" y="2671355"/>
                </a:lnTo>
                <a:lnTo>
                  <a:pt x="1262373" y="2655477"/>
                </a:lnTo>
                <a:lnTo>
                  <a:pt x="1252533" y="2639281"/>
                </a:lnTo>
                <a:lnTo>
                  <a:pt x="1243646" y="2622768"/>
                </a:lnTo>
                <a:lnTo>
                  <a:pt x="1239202" y="2614194"/>
                </a:lnTo>
                <a:lnTo>
                  <a:pt x="1235075" y="2605619"/>
                </a:lnTo>
                <a:lnTo>
                  <a:pt x="1233806" y="2601491"/>
                </a:lnTo>
                <a:lnTo>
                  <a:pt x="1232219" y="2597363"/>
                </a:lnTo>
                <a:lnTo>
                  <a:pt x="1230632" y="2593552"/>
                </a:lnTo>
                <a:lnTo>
                  <a:pt x="1228410" y="2589741"/>
                </a:lnTo>
                <a:lnTo>
                  <a:pt x="1223966" y="2582755"/>
                </a:lnTo>
                <a:lnTo>
                  <a:pt x="1218887" y="2575768"/>
                </a:lnTo>
                <a:lnTo>
                  <a:pt x="1213491" y="2569099"/>
                </a:lnTo>
                <a:lnTo>
                  <a:pt x="1207777" y="2562113"/>
                </a:lnTo>
                <a:lnTo>
                  <a:pt x="1202381" y="2555762"/>
                </a:lnTo>
                <a:lnTo>
                  <a:pt x="1196985" y="2548775"/>
                </a:lnTo>
                <a:lnTo>
                  <a:pt x="1182701" y="2530039"/>
                </a:lnTo>
                <a:lnTo>
                  <a:pt x="1168418" y="2511620"/>
                </a:lnTo>
                <a:lnTo>
                  <a:pt x="1154134" y="2492884"/>
                </a:lnTo>
                <a:lnTo>
                  <a:pt x="1139215" y="2474148"/>
                </a:lnTo>
                <a:lnTo>
                  <a:pt x="1124296" y="2456046"/>
                </a:lnTo>
                <a:lnTo>
                  <a:pt x="1116678" y="2446837"/>
                </a:lnTo>
                <a:lnTo>
                  <a:pt x="1108743" y="2438263"/>
                </a:lnTo>
                <a:lnTo>
                  <a:pt x="1100807" y="2429688"/>
                </a:lnTo>
                <a:lnTo>
                  <a:pt x="1092555" y="2421114"/>
                </a:lnTo>
                <a:lnTo>
                  <a:pt x="1084302" y="2412858"/>
                </a:lnTo>
                <a:lnTo>
                  <a:pt x="1075731" y="2404601"/>
                </a:lnTo>
                <a:lnTo>
                  <a:pt x="1059860" y="2389675"/>
                </a:lnTo>
                <a:lnTo>
                  <a:pt x="1043672" y="2374750"/>
                </a:lnTo>
                <a:lnTo>
                  <a:pt x="1035737" y="2367446"/>
                </a:lnTo>
                <a:lnTo>
                  <a:pt x="1027166" y="2360777"/>
                </a:lnTo>
                <a:lnTo>
                  <a:pt x="1018279" y="2354108"/>
                </a:lnTo>
                <a:lnTo>
                  <a:pt x="1009074" y="2348392"/>
                </a:lnTo>
                <a:lnTo>
                  <a:pt x="991298" y="2337277"/>
                </a:lnTo>
                <a:lnTo>
                  <a:pt x="982093" y="2331243"/>
                </a:lnTo>
                <a:lnTo>
                  <a:pt x="973205" y="2326162"/>
                </a:lnTo>
                <a:lnTo>
                  <a:pt x="964000" y="2321081"/>
                </a:lnTo>
                <a:lnTo>
                  <a:pt x="954160" y="2316635"/>
                </a:lnTo>
                <a:lnTo>
                  <a:pt x="944638" y="2312507"/>
                </a:lnTo>
                <a:lnTo>
                  <a:pt x="934480" y="2309014"/>
                </a:lnTo>
                <a:lnTo>
                  <a:pt x="924640" y="2307108"/>
                </a:lnTo>
                <a:lnTo>
                  <a:pt x="914483" y="2304886"/>
                </a:lnTo>
                <a:lnTo>
                  <a:pt x="904643" y="2302027"/>
                </a:lnTo>
                <a:lnTo>
                  <a:pt x="894803" y="2298852"/>
                </a:lnTo>
                <a:lnTo>
                  <a:pt x="875440" y="2291548"/>
                </a:lnTo>
                <a:lnTo>
                  <a:pt x="856395" y="2284244"/>
                </a:lnTo>
                <a:lnTo>
                  <a:pt x="830050" y="2274717"/>
                </a:lnTo>
                <a:lnTo>
                  <a:pt x="817353" y="2269636"/>
                </a:lnTo>
                <a:lnTo>
                  <a:pt x="804339" y="2263920"/>
                </a:lnTo>
                <a:lnTo>
                  <a:pt x="791642" y="2258521"/>
                </a:lnTo>
                <a:lnTo>
                  <a:pt x="778945" y="2252170"/>
                </a:lnTo>
                <a:lnTo>
                  <a:pt x="766566" y="2246136"/>
                </a:lnTo>
                <a:lnTo>
                  <a:pt x="754187" y="2239467"/>
                </a:lnTo>
                <a:lnTo>
                  <a:pt x="728793" y="2228670"/>
                </a:lnTo>
                <a:lnTo>
                  <a:pt x="716414" y="2222954"/>
                </a:lnTo>
                <a:lnTo>
                  <a:pt x="704352" y="2217238"/>
                </a:lnTo>
                <a:lnTo>
                  <a:pt x="691972" y="2210569"/>
                </a:lnTo>
                <a:lnTo>
                  <a:pt x="680228" y="2203900"/>
                </a:lnTo>
                <a:lnTo>
                  <a:pt x="668484" y="2196596"/>
                </a:lnTo>
                <a:lnTo>
                  <a:pt x="657374" y="2188657"/>
                </a:lnTo>
                <a:lnTo>
                  <a:pt x="646582" y="2180400"/>
                </a:lnTo>
                <a:lnTo>
                  <a:pt x="635155" y="2172143"/>
                </a:lnTo>
                <a:lnTo>
                  <a:pt x="623728" y="2164204"/>
                </a:lnTo>
                <a:lnTo>
                  <a:pt x="612618" y="2155630"/>
                </a:lnTo>
                <a:lnTo>
                  <a:pt x="605000" y="2149914"/>
                </a:lnTo>
                <a:lnTo>
                  <a:pt x="597699" y="2143245"/>
                </a:lnTo>
                <a:lnTo>
                  <a:pt x="590716" y="2136576"/>
                </a:lnTo>
                <a:lnTo>
                  <a:pt x="583415" y="2129907"/>
                </a:lnTo>
                <a:lnTo>
                  <a:pt x="576115" y="2123238"/>
                </a:lnTo>
                <a:lnTo>
                  <a:pt x="569132" y="2116570"/>
                </a:lnTo>
                <a:lnTo>
                  <a:pt x="561513" y="2110218"/>
                </a:lnTo>
                <a:lnTo>
                  <a:pt x="553895" y="2104185"/>
                </a:lnTo>
                <a:lnTo>
                  <a:pt x="538342" y="2088624"/>
                </a:lnTo>
                <a:lnTo>
                  <a:pt x="523106" y="2073063"/>
                </a:lnTo>
                <a:lnTo>
                  <a:pt x="515805" y="2065124"/>
                </a:lnTo>
                <a:lnTo>
                  <a:pt x="508505" y="2057185"/>
                </a:lnTo>
                <a:lnTo>
                  <a:pt x="501839" y="2048611"/>
                </a:lnTo>
                <a:lnTo>
                  <a:pt x="495808" y="2039719"/>
                </a:lnTo>
                <a:lnTo>
                  <a:pt x="489777" y="2032732"/>
                </a:lnTo>
                <a:lnTo>
                  <a:pt x="484063" y="2025746"/>
                </a:lnTo>
                <a:lnTo>
                  <a:pt x="472002" y="2012091"/>
                </a:lnTo>
                <a:lnTo>
                  <a:pt x="465971" y="2005104"/>
                </a:lnTo>
                <a:lnTo>
                  <a:pt x="460257" y="1998118"/>
                </a:lnTo>
                <a:lnTo>
                  <a:pt x="454543" y="1991131"/>
                </a:lnTo>
                <a:lnTo>
                  <a:pt x="449465" y="1983510"/>
                </a:lnTo>
                <a:lnTo>
                  <a:pt x="445338" y="1976523"/>
                </a:lnTo>
                <a:lnTo>
                  <a:pt x="440894" y="1969537"/>
                </a:lnTo>
                <a:lnTo>
                  <a:pt x="436451" y="1963186"/>
                </a:lnTo>
                <a:lnTo>
                  <a:pt x="433911" y="1959692"/>
                </a:lnTo>
                <a:lnTo>
                  <a:pt x="431689" y="1956517"/>
                </a:lnTo>
                <a:lnTo>
                  <a:pt x="424389" y="1947943"/>
                </a:lnTo>
                <a:lnTo>
                  <a:pt x="417723" y="1939368"/>
                </a:lnTo>
                <a:lnTo>
                  <a:pt x="411375" y="1929841"/>
                </a:lnTo>
                <a:lnTo>
                  <a:pt x="405978" y="1920314"/>
                </a:lnTo>
                <a:lnTo>
                  <a:pt x="394869" y="1900943"/>
                </a:lnTo>
                <a:lnTo>
                  <a:pt x="384077" y="1881572"/>
                </a:lnTo>
                <a:lnTo>
                  <a:pt x="376141" y="1865693"/>
                </a:lnTo>
                <a:lnTo>
                  <a:pt x="367253" y="1850133"/>
                </a:lnTo>
                <a:lnTo>
                  <a:pt x="358366" y="1834572"/>
                </a:lnTo>
                <a:lnTo>
                  <a:pt x="349478" y="1819329"/>
                </a:lnTo>
                <a:lnTo>
                  <a:pt x="340590" y="1803768"/>
                </a:lnTo>
                <a:lnTo>
                  <a:pt x="331703" y="1788525"/>
                </a:lnTo>
                <a:lnTo>
                  <a:pt x="323450" y="1772964"/>
                </a:lnTo>
                <a:lnTo>
                  <a:pt x="319641" y="1764708"/>
                </a:lnTo>
                <a:lnTo>
                  <a:pt x="316149" y="1756769"/>
                </a:lnTo>
                <a:lnTo>
                  <a:pt x="314879" y="1753593"/>
                </a:lnTo>
                <a:lnTo>
                  <a:pt x="313610" y="1750417"/>
                </a:lnTo>
                <a:lnTo>
                  <a:pt x="311388" y="1747559"/>
                </a:lnTo>
                <a:lnTo>
                  <a:pt x="309801" y="1745019"/>
                </a:lnTo>
                <a:lnTo>
                  <a:pt x="305357" y="1739938"/>
                </a:lnTo>
                <a:lnTo>
                  <a:pt x="300278" y="1735174"/>
                </a:lnTo>
                <a:lnTo>
                  <a:pt x="299008" y="1726282"/>
                </a:lnTo>
                <a:lnTo>
                  <a:pt x="297421" y="1717073"/>
                </a:lnTo>
                <a:lnTo>
                  <a:pt x="296152" y="1712310"/>
                </a:lnTo>
                <a:lnTo>
                  <a:pt x="295199" y="1708181"/>
                </a:lnTo>
                <a:lnTo>
                  <a:pt x="293612" y="1703735"/>
                </a:lnTo>
                <a:lnTo>
                  <a:pt x="291708" y="1699607"/>
                </a:lnTo>
                <a:lnTo>
                  <a:pt x="286947" y="1686904"/>
                </a:lnTo>
                <a:lnTo>
                  <a:pt x="282820" y="1674202"/>
                </a:lnTo>
                <a:lnTo>
                  <a:pt x="279011" y="1661499"/>
                </a:lnTo>
                <a:lnTo>
                  <a:pt x="275519" y="1648161"/>
                </a:lnTo>
                <a:lnTo>
                  <a:pt x="272028" y="1635141"/>
                </a:lnTo>
                <a:lnTo>
                  <a:pt x="269489" y="1622121"/>
                </a:lnTo>
                <a:lnTo>
                  <a:pt x="263775" y="1595763"/>
                </a:lnTo>
                <a:lnTo>
                  <a:pt x="253618" y="1542730"/>
                </a:lnTo>
                <a:lnTo>
                  <a:pt x="247904" y="1516372"/>
                </a:lnTo>
                <a:lnTo>
                  <a:pt x="244730" y="1503352"/>
                </a:lnTo>
                <a:lnTo>
                  <a:pt x="241873" y="1490014"/>
                </a:lnTo>
                <a:lnTo>
                  <a:pt x="238382" y="1474136"/>
                </a:lnTo>
                <a:lnTo>
                  <a:pt x="234572" y="1457940"/>
                </a:lnTo>
                <a:lnTo>
                  <a:pt x="230129" y="1442062"/>
                </a:lnTo>
                <a:lnTo>
                  <a:pt x="225685" y="1426501"/>
                </a:lnTo>
                <a:lnTo>
                  <a:pt x="219971" y="1410941"/>
                </a:lnTo>
                <a:lnTo>
                  <a:pt x="217432" y="1403637"/>
                </a:lnTo>
                <a:lnTo>
                  <a:pt x="214258" y="1396015"/>
                </a:lnTo>
                <a:lnTo>
                  <a:pt x="210766" y="1388394"/>
                </a:lnTo>
                <a:lnTo>
                  <a:pt x="207275" y="1380772"/>
                </a:lnTo>
                <a:lnTo>
                  <a:pt x="203465" y="1373468"/>
                </a:lnTo>
                <a:lnTo>
                  <a:pt x="199339" y="1366482"/>
                </a:lnTo>
                <a:lnTo>
                  <a:pt x="194260" y="1357272"/>
                </a:lnTo>
                <a:lnTo>
                  <a:pt x="188229" y="1348063"/>
                </a:lnTo>
                <a:lnTo>
                  <a:pt x="182516" y="1339171"/>
                </a:lnTo>
                <a:lnTo>
                  <a:pt x="176167" y="1330597"/>
                </a:lnTo>
                <a:lnTo>
                  <a:pt x="162836" y="1314083"/>
                </a:lnTo>
                <a:lnTo>
                  <a:pt x="149504" y="1297570"/>
                </a:lnTo>
                <a:lnTo>
                  <a:pt x="140299" y="1287725"/>
                </a:lnTo>
                <a:lnTo>
                  <a:pt x="130459" y="1278516"/>
                </a:lnTo>
                <a:lnTo>
                  <a:pt x="120302" y="1269942"/>
                </a:lnTo>
                <a:lnTo>
                  <a:pt x="110462" y="1261050"/>
                </a:lnTo>
                <a:lnTo>
                  <a:pt x="100304" y="1252158"/>
                </a:lnTo>
                <a:lnTo>
                  <a:pt x="90465" y="1242949"/>
                </a:lnTo>
                <a:lnTo>
                  <a:pt x="80942" y="1233740"/>
                </a:lnTo>
                <a:lnTo>
                  <a:pt x="76498" y="1228976"/>
                </a:lnTo>
                <a:lnTo>
                  <a:pt x="72054" y="1223577"/>
                </a:lnTo>
                <a:lnTo>
                  <a:pt x="68245" y="1220084"/>
                </a:lnTo>
                <a:lnTo>
                  <a:pt x="64754" y="1216909"/>
                </a:lnTo>
                <a:lnTo>
                  <a:pt x="61262" y="1213415"/>
                </a:lnTo>
                <a:lnTo>
                  <a:pt x="58088" y="1209605"/>
                </a:lnTo>
                <a:lnTo>
                  <a:pt x="52057" y="1201983"/>
                </a:lnTo>
                <a:lnTo>
                  <a:pt x="46343" y="1193726"/>
                </a:lnTo>
                <a:lnTo>
                  <a:pt x="35551" y="1177213"/>
                </a:lnTo>
                <a:lnTo>
                  <a:pt x="30155" y="1168639"/>
                </a:lnTo>
                <a:lnTo>
                  <a:pt x="24441" y="1160382"/>
                </a:lnTo>
                <a:lnTo>
                  <a:pt x="21585" y="1156254"/>
                </a:lnTo>
                <a:lnTo>
                  <a:pt x="19045" y="1151808"/>
                </a:lnTo>
                <a:lnTo>
                  <a:pt x="13332" y="1142916"/>
                </a:lnTo>
                <a:lnTo>
                  <a:pt x="10475" y="1138470"/>
                </a:lnTo>
                <a:lnTo>
                  <a:pt x="7618" y="1134342"/>
                </a:lnTo>
                <a:lnTo>
                  <a:pt x="4127" y="1130213"/>
                </a:lnTo>
                <a:lnTo>
                  <a:pt x="0" y="1126720"/>
                </a:lnTo>
                <a:lnTo>
                  <a:pt x="1905" y="1122592"/>
                </a:lnTo>
                <a:lnTo>
                  <a:pt x="4127" y="1117828"/>
                </a:lnTo>
                <a:lnTo>
                  <a:pt x="5396" y="1115606"/>
                </a:lnTo>
                <a:lnTo>
                  <a:pt x="6666" y="1114018"/>
                </a:lnTo>
                <a:lnTo>
                  <a:pt x="8571" y="1112112"/>
                </a:lnTo>
                <a:lnTo>
                  <a:pt x="10475" y="1110842"/>
                </a:lnTo>
                <a:lnTo>
                  <a:pt x="14601" y="1108619"/>
                </a:lnTo>
                <a:lnTo>
                  <a:pt x="19363" y="1106396"/>
                </a:lnTo>
                <a:lnTo>
                  <a:pt x="27298" y="1100997"/>
                </a:lnTo>
                <a:lnTo>
                  <a:pt x="35234" y="1095599"/>
                </a:lnTo>
                <a:lnTo>
                  <a:pt x="42852" y="1089883"/>
                </a:lnTo>
                <a:lnTo>
                  <a:pt x="57770" y="1078133"/>
                </a:lnTo>
                <a:lnTo>
                  <a:pt x="65706" y="1072099"/>
                </a:lnTo>
                <a:lnTo>
                  <a:pt x="73959" y="1067018"/>
                </a:lnTo>
                <a:lnTo>
                  <a:pt x="80942" y="1062572"/>
                </a:lnTo>
                <a:lnTo>
                  <a:pt x="87925" y="1058444"/>
                </a:lnTo>
                <a:lnTo>
                  <a:pt x="101892" y="1050505"/>
                </a:lnTo>
                <a:lnTo>
                  <a:pt x="108875" y="1046376"/>
                </a:lnTo>
                <a:lnTo>
                  <a:pt x="115858" y="1041613"/>
                </a:lnTo>
                <a:lnTo>
                  <a:pt x="122524" y="1037167"/>
                </a:lnTo>
                <a:lnTo>
                  <a:pt x="128555" y="1031768"/>
                </a:lnTo>
                <a:lnTo>
                  <a:pt x="143791" y="1020018"/>
                </a:lnTo>
                <a:lnTo>
                  <a:pt x="158709" y="1007634"/>
                </a:lnTo>
                <a:lnTo>
                  <a:pt x="172676" y="994931"/>
                </a:lnTo>
                <a:lnTo>
                  <a:pt x="186960" y="981593"/>
                </a:lnTo>
                <a:lnTo>
                  <a:pt x="200291" y="967938"/>
                </a:lnTo>
                <a:lnTo>
                  <a:pt x="213623" y="953965"/>
                </a:lnTo>
                <a:lnTo>
                  <a:pt x="226320" y="939675"/>
                </a:lnTo>
                <a:lnTo>
                  <a:pt x="238699" y="924749"/>
                </a:lnTo>
                <a:lnTo>
                  <a:pt x="246000" y="914587"/>
                </a:lnTo>
                <a:lnTo>
                  <a:pt x="253300" y="905060"/>
                </a:lnTo>
                <a:lnTo>
                  <a:pt x="268536" y="885371"/>
                </a:lnTo>
                <a:lnTo>
                  <a:pt x="284090" y="866000"/>
                </a:lnTo>
                <a:lnTo>
                  <a:pt x="291390" y="856155"/>
                </a:lnTo>
                <a:lnTo>
                  <a:pt x="298691" y="845993"/>
                </a:lnTo>
                <a:lnTo>
                  <a:pt x="300913" y="842817"/>
                </a:lnTo>
                <a:lnTo>
                  <a:pt x="303135" y="840277"/>
                </a:lnTo>
                <a:lnTo>
                  <a:pt x="305992" y="837736"/>
                </a:lnTo>
                <a:lnTo>
                  <a:pt x="309166" y="835831"/>
                </a:lnTo>
                <a:lnTo>
                  <a:pt x="315197" y="832020"/>
                </a:lnTo>
                <a:lnTo>
                  <a:pt x="318371" y="829797"/>
                </a:lnTo>
                <a:lnTo>
                  <a:pt x="321545" y="827892"/>
                </a:lnTo>
                <a:lnTo>
                  <a:pt x="347891" y="794865"/>
                </a:lnTo>
                <a:lnTo>
                  <a:pt x="361540" y="778352"/>
                </a:lnTo>
                <a:lnTo>
                  <a:pt x="374237" y="761521"/>
                </a:lnTo>
                <a:lnTo>
                  <a:pt x="386933" y="744690"/>
                </a:lnTo>
                <a:lnTo>
                  <a:pt x="399948" y="727541"/>
                </a:lnTo>
                <a:lnTo>
                  <a:pt x="412009" y="710393"/>
                </a:lnTo>
                <a:lnTo>
                  <a:pt x="424071" y="692927"/>
                </a:lnTo>
                <a:lnTo>
                  <a:pt x="430737" y="683400"/>
                </a:lnTo>
                <a:lnTo>
                  <a:pt x="437720" y="674190"/>
                </a:lnTo>
                <a:lnTo>
                  <a:pt x="444069" y="664346"/>
                </a:lnTo>
                <a:lnTo>
                  <a:pt x="450100" y="654819"/>
                </a:lnTo>
                <a:lnTo>
                  <a:pt x="456131" y="644657"/>
                </a:lnTo>
                <a:lnTo>
                  <a:pt x="461527" y="634812"/>
                </a:lnTo>
                <a:lnTo>
                  <a:pt x="466923" y="624650"/>
                </a:lnTo>
                <a:lnTo>
                  <a:pt x="472319" y="614488"/>
                </a:lnTo>
                <a:lnTo>
                  <a:pt x="482159" y="593211"/>
                </a:lnTo>
                <a:lnTo>
                  <a:pt x="491999" y="572252"/>
                </a:lnTo>
                <a:lnTo>
                  <a:pt x="510409" y="530334"/>
                </a:lnTo>
                <a:lnTo>
                  <a:pt x="517710" y="512232"/>
                </a:lnTo>
                <a:lnTo>
                  <a:pt x="524693" y="494449"/>
                </a:lnTo>
                <a:lnTo>
                  <a:pt x="531359" y="476347"/>
                </a:lnTo>
                <a:lnTo>
                  <a:pt x="537390" y="457929"/>
                </a:lnTo>
                <a:lnTo>
                  <a:pt x="550086" y="421726"/>
                </a:lnTo>
                <a:lnTo>
                  <a:pt x="556435" y="403943"/>
                </a:lnTo>
                <a:lnTo>
                  <a:pt x="563101" y="385524"/>
                </a:lnTo>
                <a:lnTo>
                  <a:pt x="568179" y="375679"/>
                </a:lnTo>
                <a:lnTo>
                  <a:pt x="573575" y="365835"/>
                </a:lnTo>
                <a:lnTo>
                  <a:pt x="585002" y="346463"/>
                </a:lnTo>
                <a:lnTo>
                  <a:pt x="596747" y="327727"/>
                </a:lnTo>
                <a:lnTo>
                  <a:pt x="602778" y="318200"/>
                </a:lnTo>
                <a:lnTo>
                  <a:pt x="608174" y="308673"/>
                </a:lnTo>
                <a:lnTo>
                  <a:pt x="620236" y="290890"/>
                </a:lnTo>
                <a:lnTo>
                  <a:pt x="626267" y="282315"/>
                </a:lnTo>
                <a:lnTo>
                  <a:pt x="632615" y="273741"/>
                </a:lnTo>
                <a:lnTo>
                  <a:pt x="638964" y="265484"/>
                </a:lnTo>
                <a:lnTo>
                  <a:pt x="645629" y="257545"/>
                </a:lnTo>
                <a:lnTo>
                  <a:pt x="652613" y="249606"/>
                </a:lnTo>
                <a:lnTo>
                  <a:pt x="660231" y="241985"/>
                </a:lnTo>
                <a:lnTo>
                  <a:pt x="668484" y="236586"/>
                </a:lnTo>
                <a:lnTo>
                  <a:pt x="677054" y="230552"/>
                </a:lnTo>
                <a:lnTo>
                  <a:pt x="684989" y="224519"/>
                </a:lnTo>
                <a:lnTo>
                  <a:pt x="692925" y="217850"/>
                </a:lnTo>
                <a:lnTo>
                  <a:pt x="698638" y="214992"/>
                </a:lnTo>
                <a:lnTo>
                  <a:pt x="704352" y="212769"/>
                </a:lnTo>
                <a:lnTo>
                  <a:pt x="710065" y="210228"/>
                </a:lnTo>
                <a:lnTo>
                  <a:pt x="716096" y="208005"/>
                </a:lnTo>
                <a:lnTo>
                  <a:pt x="722127" y="206100"/>
                </a:lnTo>
                <a:lnTo>
                  <a:pt x="727841" y="204830"/>
                </a:lnTo>
                <a:lnTo>
                  <a:pt x="734189" y="203242"/>
                </a:lnTo>
                <a:lnTo>
                  <a:pt x="740220" y="202289"/>
                </a:lnTo>
                <a:lnTo>
                  <a:pt x="746568" y="201971"/>
                </a:lnTo>
                <a:lnTo>
                  <a:pt x="752599" y="201654"/>
                </a:lnTo>
                <a:lnTo>
                  <a:pt x="758948" y="201654"/>
                </a:lnTo>
                <a:lnTo>
                  <a:pt x="765296" y="201971"/>
                </a:lnTo>
                <a:lnTo>
                  <a:pt x="771327" y="202607"/>
                </a:lnTo>
                <a:lnTo>
                  <a:pt x="777675" y="203559"/>
                </a:lnTo>
                <a:lnTo>
                  <a:pt x="783389" y="205465"/>
                </a:lnTo>
                <a:lnTo>
                  <a:pt x="789737" y="207053"/>
                </a:lnTo>
                <a:lnTo>
                  <a:pt x="807513" y="214357"/>
                </a:lnTo>
                <a:lnTo>
                  <a:pt x="825288" y="221978"/>
                </a:lnTo>
                <a:lnTo>
                  <a:pt x="833859" y="225789"/>
                </a:lnTo>
                <a:lnTo>
                  <a:pt x="842429" y="230235"/>
                </a:lnTo>
                <a:lnTo>
                  <a:pt x="850999" y="234681"/>
                </a:lnTo>
                <a:lnTo>
                  <a:pt x="859252" y="239444"/>
                </a:lnTo>
                <a:lnTo>
                  <a:pt x="875758" y="251512"/>
                </a:lnTo>
                <a:lnTo>
                  <a:pt x="884328" y="257863"/>
                </a:lnTo>
                <a:lnTo>
                  <a:pt x="892898" y="263262"/>
                </a:lnTo>
                <a:lnTo>
                  <a:pt x="894485" y="264849"/>
                </a:lnTo>
                <a:lnTo>
                  <a:pt x="896390" y="266120"/>
                </a:lnTo>
                <a:lnTo>
                  <a:pt x="897660" y="267707"/>
                </a:lnTo>
                <a:lnTo>
                  <a:pt x="898929" y="269930"/>
                </a:lnTo>
                <a:lnTo>
                  <a:pt x="901151" y="273741"/>
                </a:lnTo>
                <a:lnTo>
                  <a:pt x="902738" y="277869"/>
                </a:lnTo>
                <a:lnTo>
                  <a:pt x="904643" y="281998"/>
                </a:lnTo>
                <a:lnTo>
                  <a:pt x="906230" y="286126"/>
                </a:lnTo>
                <a:lnTo>
                  <a:pt x="907500" y="288032"/>
                </a:lnTo>
                <a:lnTo>
                  <a:pt x="909087" y="289619"/>
                </a:lnTo>
                <a:lnTo>
                  <a:pt x="910674" y="291207"/>
                </a:lnTo>
                <a:lnTo>
                  <a:pt x="912578" y="292795"/>
                </a:lnTo>
                <a:lnTo>
                  <a:pt x="922101" y="300417"/>
                </a:lnTo>
                <a:lnTo>
                  <a:pt x="931306" y="308356"/>
                </a:lnTo>
                <a:lnTo>
                  <a:pt x="940511" y="316930"/>
                </a:lnTo>
                <a:lnTo>
                  <a:pt x="944638" y="321376"/>
                </a:lnTo>
                <a:lnTo>
                  <a:pt x="948447" y="326139"/>
                </a:lnTo>
                <a:lnTo>
                  <a:pt x="958287" y="322011"/>
                </a:lnTo>
                <a:lnTo>
                  <a:pt x="953525" y="301052"/>
                </a:lnTo>
                <a:lnTo>
                  <a:pt x="960826" y="298194"/>
                </a:lnTo>
                <a:lnTo>
                  <a:pt x="968444" y="295971"/>
                </a:lnTo>
                <a:lnTo>
                  <a:pt x="975745" y="293430"/>
                </a:lnTo>
                <a:lnTo>
                  <a:pt x="983363" y="291525"/>
                </a:lnTo>
                <a:lnTo>
                  <a:pt x="990346" y="290255"/>
                </a:lnTo>
                <a:lnTo>
                  <a:pt x="997329" y="288667"/>
                </a:lnTo>
                <a:lnTo>
                  <a:pt x="1011613" y="284538"/>
                </a:lnTo>
                <a:lnTo>
                  <a:pt x="1025262" y="280092"/>
                </a:lnTo>
                <a:lnTo>
                  <a:pt x="1038911" y="274694"/>
                </a:lnTo>
                <a:lnTo>
                  <a:pt x="1052242" y="269613"/>
                </a:lnTo>
                <a:lnTo>
                  <a:pt x="1065891" y="264214"/>
                </a:lnTo>
                <a:lnTo>
                  <a:pt x="1079540" y="258498"/>
                </a:lnTo>
                <a:lnTo>
                  <a:pt x="1092872" y="253099"/>
                </a:lnTo>
                <a:lnTo>
                  <a:pt x="1104934" y="249289"/>
                </a:lnTo>
                <a:lnTo>
                  <a:pt x="1116678" y="244843"/>
                </a:lnTo>
                <a:lnTo>
                  <a:pt x="1128423" y="239762"/>
                </a:lnTo>
                <a:lnTo>
                  <a:pt x="1140167" y="234998"/>
                </a:lnTo>
                <a:lnTo>
                  <a:pt x="1151594" y="230235"/>
                </a:lnTo>
                <a:lnTo>
                  <a:pt x="1163339" y="225471"/>
                </a:lnTo>
                <a:lnTo>
                  <a:pt x="1175401" y="221025"/>
                </a:lnTo>
                <a:lnTo>
                  <a:pt x="1187145" y="216897"/>
                </a:lnTo>
                <a:lnTo>
                  <a:pt x="1204921" y="210228"/>
                </a:lnTo>
                <a:lnTo>
                  <a:pt x="1223014" y="203877"/>
                </a:lnTo>
                <a:lnTo>
                  <a:pt x="1240789" y="197843"/>
                </a:lnTo>
                <a:lnTo>
                  <a:pt x="1259199" y="191809"/>
                </a:lnTo>
                <a:lnTo>
                  <a:pt x="1295385" y="181012"/>
                </a:lnTo>
                <a:lnTo>
                  <a:pt x="1331888" y="169897"/>
                </a:lnTo>
                <a:lnTo>
                  <a:pt x="1340141" y="168310"/>
                </a:lnTo>
                <a:lnTo>
                  <a:pt x="1349029" y="166722"/>
                </a:lnTo>
                <a:lnTo>
                  <a:pt x="1365852" y="164181"/>
                </a:lnTo>
                <a:lnTo>
                  <a:pt x="1382675" y="162276"/>
                </a:lnTo>
                <a:lnTo>
                  <a:pt x="1399498" y="160371"/>
                </a:lnTo>
                <a:lnTo>
                  <a:pt x="1416956" y="158783"/>
                </a:lnTo>
                <a:lnTo>
                  <a:pt x="1433779" y="157195"/>
                </a:lnTo>
                <a:lnTo>
                  <a:pt x="1450603" y="154654"/>
                </a:lnTo>
                <a:lnTo>
                  <a:pt x="1467743" y="151796"/>
                </a:lnTo>
                <a:lnTo>
                  <a:pt x="1472822" y="151161"/>
                </a:lnTo>
                <a:lnTo>
                  <a:pt x="1477901" y="150844"/>
                </a:lnTo>
                <a:lnTo>
                  <a:pt x="1488058" y="150844"/>
                </a:lnTo>
                <a:lnTo>
                  <a:pt x="1497898" y="151479"/>
                </a:lnTo>
                <a:lnTo>
                  <a:pt x="1508055" y="153067"/>
                </a:lnTo>
                <a:lnTo>
                  <a:pt x="1517578" y="154654"/>
                </a:lnTo>
                <a:lnTo>
                  <a:pt x="1527735" y="156242"/>
                </a:lnTo>
                <a:lnTo>
                  <a:pt x="1547415" y="161006"/>
                </a:lnTo>
                <a:lnTo>
                  <a:pt x="1555986" y="151796"/>
                </a:lnTo>
                <a:lnTo>
                  <a:pt x="1564238" y="142587"/>
                </a:lnTo>
                <a:lnTo>
                  <a:pt x="1572174" y="133377"/>
                </a:lnTo>
                <a:lnTo>
                  <a:pt x="1580109" y="123215"/>
                </a:lnTo>
                <a:lnTo>
                  <a:pt x="1595345" y="103526"/>
                </a:lnTo>
                <a:lnTo>
                  <a:pt x="1609947" y="83202"/>
                </a:lnTo>
                <a:lnTo>
                  <a:pt x="1614391" y="78439"/>
                </a:lnTo>
                <a:lnTo>
                  <a:pt x="1618834" y="73675"/>
                </a:lnTo>
                <a:lnTo>
                  <a:pt x="1623596" y="68912"/>
                </a:lnTo>
                <a:lnTo>
                  <a:pt x="1628357" y="64783"/>
                </a:lnTo>
                <a:lnTo>
                  <a:pt x="1638832" y="56527"/>
                </a:lnTo>
                <a:lnTo>
                  <a:pt x="1648989" y="48588"/>
                </a:lnTo>
                <a:lnTo>
                  <a:pt x="1654068" y="44459"/>
                </a:lnTo>
                <a:lnTo>
                  <a:pt x="1659147" y="40649"/>
                </a:lnTo>
                <a:lnTo>
                  <a:pt x="1664543" y="37473"/>
                </a:lnTo>
                <a:lnTo>
                  <a:pt x="1670574" y="34932"/>
                </a:lnTo>
                <a:lnTo>
                  <a:pt x="1682001" y="29216"/>
                </a:lnTo>
                <a:lnTo>
                  <a:pt x="1687714" y="26676"/>
                </a:lnTo>
                <a:lnTo>
                  <a:pt x="1693110" y="23500"/>
                </a:lnTo>
                <a:lnTo>
                  <a:pt x="1698506" y="20324"/>
                </a:lnTo>
                <a:lnTo>
                  <a:pt x="1703585" y="17466"/>
                </a:lnTo>
                <a:lnTo>
                  <a:pt x="1708664" y="15243"/>
                </a:lnTo>
                <a:lnTo>
                  <a:pt x="1714060" y="12703"/>
                </a:lnTo>
                <a:lnTo>
                  <a:pt x="1719456" y="10797"/>
                </a:lnTo>
                <a:lnTo>
                  <a:pt x="1724852" y="8892"/>
                </a:lnTo>
                <a:lnTo>
                  <a:pt x="1736279" y="5399"/>
                </a:lnTo>
                <a:lnTo>
                  <a:pt x="1747706" y="3176"/>
                </a:lnTo>
                <a:lnTo>
                  <a:pt x="1759133" y="1271"/>
                </a:lnTo>
                <a:lnTo>
                  <a:pt x="1770878" y="318"/>
                </a:lnTo>
                <a:lnTo>
                  <a:pt x="1782622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84" name="组合 83"/>
          <p:cNvGrpSpPr/>
          <p:nvPr/>
        </p:nvGrpSpPr>
        <p:grpSpPr>
          <a:xfrm>
            <a:off x="4415155" y="2653665"/>
            <a:ext cx="138430" cy="1426210"/>
            <a:chOff x="6953" y="4179"/>
            <a:chExt cx="218" cy="2246"/>
          </a:xfrm>
          <a:solidFill>
            <a:schemeClr val="tx1">
              <a:lumMod val="65000"/>
              <a:lumOff val="35000"/>
            </a:schemeClr>
          </a:solidFill>
        </p:grpSpPr>
        <p:cxnSp>
          <p:nvCxnSpPr>
            <p:cNvPr id="81" name="直接连接符 80"/>
            <p:cNvCxnSpPr/>
            <p:nvPr/>
          </p:nvCxnSpPr>
          <p:spPr>
            <a:xfrm flipH="1">
              <a:off x="7062" y="4305"/>
              <a:ext cx="0" cy="2121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椭圆 82"/>
            <p:cNvSpPr/>
            <p:nvPr/>
          </p:nvSpPr>
          <p:spPr>
            <a:xfrm>
              <a:off x="6953" y="4179"/>
              <a:ext cx="218" cy="21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82" name="文本框 81"/>
          <p:cNvSpPr txBox="1"/>
          <p:nvPr/>
        </p:nvSpPr>
        <p:spPr>
          <a:xfrm>
            <a:off x="4852035" y="2353499"/>
            <a:ext cx="5975985" cy="172701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3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第一部分</a:t>
            </a:r>
            <a:endParaRPr lang="en-US" altLang="zh-CN" sz="32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571500" indent="-571500" algn="l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44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知人论世</a:t>
            </a:r>
            <a:endParaRPr lang="en-US" altLang="zh-CN" sz="36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30629" y="130629"/>
            <a:ext cx="11899075" cy="6590805"/>
          </a:xfrm>
          <a:prstGeom prst="rect">
            <a:avLst/>
          </a:prstGeom>
          <a:noFill/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" grpId="0" bldLvl="0" animBg="1"/>
      <p:bldP spid="82" grpId="0" bldLvl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文本框 35"/>
          <p:cNvSpPr txBox="1"/>
          <p:nvPr/>
        </p:nvSpPr>
        <p:spPr>
          <a:xfrm>
            <a:off x="755015" y="1718310"/>
            <a:ext cx="1113536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br>
              <a:rPr lang="zh-CN" alt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</a:br>
            <a:r>
              <a:rPr lang="zh-CN" alt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2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3</a:t>
            </a:r>
            <a:r>
              <a:rPr lang="zh-CN" alt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）“暧暧远人村，依依墟里烟。狗吠深巷中，鸡鸣桑树颠。”</a:t>
            </a:r>
            <a:endParaRPr lang="zh-CN" altLang="en-US" sz="2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endParaRPr lang="zh-CN" altLang="en-US" sz="240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远景描写，“暧暧”“依依”，叠词之美，给人轻松惬意之感，引导学生读一读，体会这种感受</a:t>
            </a:r>
            <a:r>
              <a:rPr lang="en-US" altLang="zh-CN" sz="24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;</a:t>
            </a:r>
            <a:r>
              <a:rPr lang="zh-CN" altLang="en-US" sz="24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远望朦胧的村庄，升起袅袅炊烟，鸡鸣狗吠，以声衬静，田园生活宁静祥和。</a:t>
            </a:r>
            <a:endParaRPr lang="zh-CN" altLang="en-US" sz="240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30629" y="130629"/>
            <a:ext cx="11899075" cy="6590805"/>
          </a:xfrm>
          <a:prstGeom prst="rect">
            <a:avLst/>
          </a:prstGeom>
          <a:noFill/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941149" y="461317"/>
            <a:ext cx="2310520" cy="461665"/>
          </a:xfrm>
          <a:prstGeom prst="rect">
            <a:avLst/>
          </a:prstGeom>
          <a:noFill/>
          <a:effectLst>
            <a:reflection blurRad="6350" stA="50000" endA="300" endPos="55000" dir="5400000" sy="-100000" algn="bl" rotWithShape="0"/>
          </a:effectLst>
        </p:spPr>
        <p:txBody>
          <a:bodyPr wrap="square" rtlCol="0">
            <a:spAutoFit/>
          </a:bodyPr>
          <a:lstStyle/>
          <a:p>
            <a:pPr marL="342900" indent="-342900" algn="dist">
              <a:buFont typeface="Wingdings" panose="05000000000000000000" pitchFamily="2" charset="2"/>
              <a:buChar char="n"/>
            </a:pPr>
            <a:r>
              <a:rPr kumimoji="1" lang="zh-CN" altLang="en-US" sz="2400" b="1">
                <a:latin typeface="微软雅黑" panose="020B0503020204020204" charset="-122"/>
                <a:ea typeface="微软雅黑" panose="020B0503020204020204" charset="-122"/>
              </a:rPr>
              <a:t>问题探究</a:t>
            </a:r>
            <a:endParaRPr kumimoji="1" lang="zh-CN" altLang="en-US" sz="2400" b="1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文本框 35"/>
          <p:cNvSpPr txBox="1"/>
          <p:nvPr/>
        </p:nvSpPr>
        <p:spPr>
          <a:xfrm>
            <a:off x="1273175" y="1721485"/>
            <a:ext cx="992251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br>
              <a:rPr lang="zh-CN" alt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</a:br>
            <a:r>
              <a:rPr lang="zh-CN" alt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2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4</a:t>
            </a:r>
            <a:r>
              <a:rPr lang="zh-CN" alt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）“户庭无尘杂，虚室有余闲。”</a:t>
            </a:r>
            <a:endParaRPr lang="zh-CN" altLang="en-US" sz="2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endParaRPr lang="zh-CN" altLang="en-US" sz="240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 通过一组鲜明的对比，“虚室生白，吉祥止止。”一方面说明诗人居住环境的洁净</a:t>
            </a:r>
            <a:r>
              <a:rPr lang="en-US" altLang="zh-CN" sz="24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;</a:t>
            </a:r>
            <a:r>
              <a:rPr lang="zh-CN" altLang="en-US" sz="24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一方面也写出诗人生活闲适，心灵虚静。</a:t>
            </a:r>
            <a:br>
              <a:rPr lang="zh-CN" alt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</a:br>
            <a:endParaRPr lang="zh-CN" altLang="en-US" sz="2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30629" y="130629"/>
            <a:ext cx="11899075" cy="6590805"/>
          </a:xfrm>
          <a:prstGeom prst="rect">
            <a:avLst/>
          </a:prstGeom>
          <a:noFill/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941149" y="446712"/>
            <a:ext cx="2310520" cy="461665"/>
          </a:xfrm>
          <a:prstGeom prst="rect">
            <a:avLst/>
          </a:prstGeom>
          <a:noFill/>
          <a:effectLst>
            <a:reflection blurRad="6350" stA="50000" endA="300" endPos="55000" dir="5400000" sy="-100000" algn="bl" rotWithShape="0"/>
          </a:effectLst>
        </p:spPr>
        <p:txBody>
          <a:bodyPr wrap="square" rtlCol="0">
            <a:spAutoFit/>
          </a:bodyPr>
          <a:lstStyle/>
          <a:p>
            <a:pPr marL="342900" indent="-342900" algn="dist">
              <a:buFont typeface="Wingdings" panose="05000000000000000000" pitchFamily="2" charset="2"/>
              <a:buChar char="n"/>
            </a:pPr>
            <a:r>
              <a:rPr kumimoji="1" lang="zh-CN" altLang="en-US" sz="2400" b="1">
                <a:latin typeface="微软雅黑" panose="020B0503020204020204" charset="-122"/>
                <a:ea typeface="微软雅黑" panose="020B0503020204020204" charset="-122"/>
              </a:rPr>
              <a:t>问题探究</a:t>
            </a:r>
            <a:endParaRPr kumimoji="1" lang="zh-CN" altLang="en-US" sz="2400" b="1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文本框 35"/>
          <p:cNvSpPr txBox="1"/>
          <p:nvPr/>
        </p:nvSpPr>
        <p:spPr>
          <a:xfrm>
            <a:off x="954405" y="2027555"/>
            <a:ext cx="1052576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【</a:t>
            </a:r>
            <a:r>
              <a:rPr lang="zh-CN" alt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思考</a:t>
            </a:r>
            <a:r>
              <a:rPr lang="en-US" altLang="zh-CN" sz="2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4】</a:t>
            </a:r>
            <a:r>
              <a:rPr lang="zh-CN" alt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诗人笔下的田园是宁静祥和、充满诗意的，但是我们知道，农村生活还有艰辛的劳作。诗中有没有透露出农村生活艰辛劳作的诗句？</a:t>
            </a:r>
            <a:endParaRPr lang="en-US" altLang="zh-CN" sz="2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endParaRPr lang="zh-CN" altLang="en-US" sz="240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 开荒南野际。</a:t>
            </a:r>
            <a:br>
              <a:rPr lang="zh-CN" altLang="en-US" sz="24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</a:br>
            <a:endParaRPr lang="zh-CN" altLang="en-US" sz="240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30629" y="130629"/>
            <a:ext cx="11899075" cy="6590805"/>
          </a:xfrm>
          <a:prstGeom prst="rect">
            <a:avLst/>
          </a:prstGeom>
          <a:noFill/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832564" y="588317"/>
            <a:ext cx="2310520" cy="461665"/>
          </a:xfrm>
          <a:prstGeom prst="rect">
            <a:avLst/>
          </a:prstGeom>
          <a:noFill/>
          <a:effectLst>
            <a:reflection blurRad="6350" stA="50000" endA="300" endPos="55000" dir="5400000" sy="-100000" algn="bl" rotWithShape="0"/>
          </a:effectLst>
        </p:spPr>
        <p:txBody>
          <a:bodyPr wrap="square" rtlCol="0">
            <a:spAutoFit/>
          </a:bodyPr>
          <a:lstStyle/>
          <a:p>
            <a:pPr marL="342900" indent="-342900" algn="dist">
              <a:buFont typeface="Wingdings" panose="05000000000000000000" pitchFamily="2" charset="2"/>
              <a:buChar char="n"/>
            </a:pPr>
            <a:r>
              <a:rPr kumimoji="1" lang="zh-CN" altLang="en-US" sz="2400" b="1">
                <a:latin typeface="微软雅黑" panose="020B0503020204020204" charset="-122"/>
                <a:ea typeface="微软雅黑" panose="020B0503020204020204" charset="-122"/>
              </a:rPr>
              <a:t>问题探究</a:t>
            </a:r>
            <a:endParaRPr kumimoji="1" lang="zh-CN" altLang="en-US" sz="2400" b="1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文本框 35"/>
          <p:cNvSpPr txBox="1"/>
          <p:nvPr/>
        </p:nvSpPr>
        <p:spPr>
          <a:xfrm>
            <a:off x="887730" y="1863090"/>
            <a:ext cx="10680065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【</a:t>
            </a:r>
            <a:r>
              <a:rPr lang="zh-CN" alt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思考</a:t>
            </a:r>
            <a:r>
              <a:rPr lang="en-US" altLang="zh-CN" sz="2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5】</a:t>
            </a:r>
            <a:r>
              <a:rPr lang="zh-CN" alt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请同学们联系学过的诗文，看看有没有反映陶渊明耕作辛苦、生活艰辛的内容。</a:t>
            </a:r>
            <a:endParaRPr lang="zh-CN" altLang="en-US" sz="2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endParaRPr lang="zh-CN" altLang="en-US" sz="240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①种豆南山下，草盛豆苗稀。晨兴理荒秽，带月荷锄归。（</a:t>
            </a:r>
            <a:r>
              <a:rPr lang="en-US" altLang="zh-CN" sz="24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《</a:t>
            </a:r>
            <a:r>
              <a:rPr lang="zh-CN" altLang="en-US" sz="24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归园田居</a:t>
            </a:r>
            <a:r>
              <a:rPr lang="en-US" altLang="zh-CN" sz="24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·</a:t>
            </a:r>
            <a:r>
              <a:rPr lang="zh-CN" altLang="en-US" sz="24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其三</a:t>
            </a:r>
            <a:r>
              <a:rPr lang="en-US" altLang="zh-CN" sz="24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》</a:t>
            </a:r>
            <a:r>
              <a:rPr lang="zh-CN" altLang="en-US" sz="24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）</a:t>
            </a:r>
            <a:br>
              <a:rPr lang="zh-CN" altLang="en-US" sz="24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</a:br>
            <a:r>
              <a:rPr lang="zh-CN" altLang="en-US" sz="24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②环堵萧然，不蔽风日</a:t>
            </a:r>
            <a:r>
              <a:rPr lang="en-US" altLang="zh-CN" sz="24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;</a:t>
            </a:r>
            <a:r>
              <a:rPr lang="zh-CN" altLang="en-US" sz="24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短褐穿结，箪瓢屡空。（</a:t>
            </a:r>
            <a:r>
              <a:rPr lang="en-US" altLang="zh-CN" sz="24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《</a:t>
            </a:r>
            <a:r>
              <a:rPr lang="zh-CN" altLang="en-US" sz="24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五柳先生传</a:t>
            </a:r>
            <a:r>
              <a:rPr lang="en-US" altLang="zh-CN" sz="24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》</a:t>
            </a:r>
            <a:r>
              <a:rPr lang="zh-CN" altLang="en-US" sz="24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zh-CN" altLang="en-US" sz="240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30629" y="130629"/>
            <a:ext cx="11899075" cy="6590805"/>
          </a:xfrm>
          <a:prstGeom prst="rect">
            <a:avLst/>
          </a:prstGeom>
          <a:noFill/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072594" y="587682"/>
            <a:ext cx="2310520" cy="461665"/>
          </a:xfrm>
          <a:prstGeom prst="rect">
            <a:avLst/>
          </a:prstGeom>
          <a:noFill/>
          <a:effectLst>
            <a:reflection blurRad="6350" stA="50000" endA="300" endPos="55000" dir="5400000" sy="-100000" algn="bl" rotWithShape="0"/>
          </a:effectLst>
        </p:spPr>
        <p:txBody>
          <a:bodyPr wrap="square" rtlCol="0">
            <a:spAutoFit/>
          </a:bodyPr>
          <a:lstStyle/>
          <a:p>
            <a:pPr marL="342900" indent="-342900" algn="dist">
              <a:buFont typeface="Wingdings" panose="05000000000000000000" pitchFamily="2" charset="2"/>
              <a:buChar char="n"/>
            </a:pPr>
            <a:r>
              <a:rPr kumimoji="1" lang="zh-CN" altLang="en-US" sz="2400" b="1">
                <a:latin typeface="微软雅黑" panose="020B0503020204020204" charset="-122"/>
                <a:ea typeface="微软雅黑" panose="020B0503020204020204" charset="-122"/>
              </a:rPr>
              <a:t>问题探究</a:t>
            </a:r>
            <a:endParaRPr kumimoji="1" lang="zh-CN" altLang="en-US" sz="2400" b="1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文本框 35"/>
          <p:cNvSpPr txBox="1"/>
          <p:nvPr/>
        </p:nvSpPr>
        <p:spPr>
          <a:xfrm>
            <a:off x="981075" y="1499870"/>
            <a:ext cx="10342245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【</a:t>
            </a:r>
            <a:r>
              <a:rPr lang="zh-CN" alt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思考</a:t>
            </a:r>
            <a:r>
              <a:rPr lang="en-US" altLang="zh-CN" sz="2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6】</a:t>
            </a:r>
            <a:r>
              <a:rPr lang="zh-CN" alt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概括诗人形象</a:t>
            </a:r>
            <a:endParaRPr lang="zh-CN" altLang="en-US" sz="2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2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en-US" sz="2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）诗人爱自然山川的天性。</a:t>
            </a:r>
            <a:endParaRPr lang="zh-CN" altLang="en-US" sz="2400" b="1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如“少无适俗韵，性本爱丘山。”</a:t>
            </a:r>
            <a:endParaRPr lang="zh-CN" altLang="en-US" sz="2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2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sz="2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）不慕名利 宁静淡泊</a:t>
            </a:r>
            <a:endParaRPr lang="zh-CN" altLang="en-US" sz="2400" b="1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如“误落尘网中，一去三十年。”</a:t>
            </a:r>
            <a:endParaRPr lang="zh-CN" altLang="en-US" sz="2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2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3</a:t>
            </a:r>
            <a:r>
              <a:rPr lang="zh-CN" altLang="en-US" sz="2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）清高自律，不同流合污，洁身自好</a:t>
            </a:r>
            <a:endParaRPr lang="zh-CN" altLang="en-US" sz="2400" b="1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他用本性的洁白对抗一切黑暗，用自我的纯洁拒绝所有污浊，用生存的贫寒鉴证高度的不可或缺。</a:t>
            </a:r>
            <a:endParaRPr lang="zh-CN" altLang="en-US" sz="2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30629" y="130629"/>
            <a:ext cx="11899075" cy="6590805"/>
          </a:xfrm>
          <a:prstGeom prst="rect">
            <a:avLst/>
          </a:prstGeom>
          <a:noFill/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691594" y="517197"/>
            <a:ext cx="2310520" cy="461665"/>
          </a:xfrm>
          <a:prstGeom prst="rect">
            <a:avLst/>
          </a:prstGeom>
          <a:noFill/>
          <a:effectLst>
            <a:reflection blurRad="6350" stA="50000" endA="300" endPos="55000" dir="5400000" sy="-100000" algn="bl" rotWithShape="0"/>
          </a:effectLst>
        </p:spPr>
        <p:txBody>
          <a:bodyPr wrap="square" rtlCol="0">
            <a:spAutoFit/>
          </a:bodyPr>
          <a:lstStyle/>
          <a:p>
            <a:pPr marL="342900" indent="-342900" algn="dist">
              <a:buFont typeface="Wingdings" panose="05000000000000000000" pitchFamily="2" charset="2"/>
              <a:buChar char="n"/>
            </a:pPr>
            <a:r>
              <a:rPr kumimoji="1" lang="zh-CN" altLang="en-US" sz="2400" b="1">
                <a:latin typeface="微软雅黑" panose="020B0503020204020204" charset="-122"/>
                <a:ea typeface="微软雅黑" panose="020B0503020204020204" charset="-122"/>
              </a:rPr>
              <a:t>问题探究</a:t>
            </a:r>
            <a:endParaRPr kumimoji="1" lang="zh-CN" altLang="en-US" sz="2400" b="1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文本框 35"/>
          <p:cNvSpPr txBox="1"/>
          <p:nvPr/>
        </p:nvSpPr>
        <p:spPr>
          <a:xfrm>
            <a:off x="826135" y="1612900"/>
            <a:ext cx="10540365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2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4</a:t>
            </a:r>
            <a:r>
              <a:rPr lang="zh-CN" altLang="en-US" sz="2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）追求自由</a:t>
            </a:r>
            <a:endParaRPr lang="zh-CN" altLang="en-US" sz="2400" b="1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如：“既自以心为形役”</a:t>
            </a:r>
            <a:endParaRPr lang="zh-CN" altLang="en-US" sz="2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2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5</a:t>
            </a:r>
            <a:r>
              <a:rPr lang="zh-CN" altLang="en-US" sz="2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）守拙抱朴，返璞归真，大智若愚</a:t>
            </a:r>
            <a:endParaRPr lang="zh-CN" altLang="en-US" sz="2400" b="1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如“守拙归园田”。</a:t>
            </a:r>
            <a:endParaRPr lang="zh-CN" altLang="en-US" sz="2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2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6</a:t>
            </a:r>
            <a:r>
              <a:rPr lang="zh-CN" altLang="en-US" sz="2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）安贫乐道</a:t>
            </a:r>
            <a:endParaRPr lang="zh-CN" altLang="en-US" sz="2400" b="1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安贫乐道的本质是坚守清贫，精神不为身体的欲望而牵绊、劳累，实现精神世界的极大自由。</a:t>
            </a:r>
            <a:r>
              <a:rPr lang="en-US" altLang="zh-CN" sz="2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《</a:t>
            </a:r>
            <a:r>
              <a:rPr lang="zh-CN" alt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五柳先生传</a:t>
            </a:r>
            <a:r>
              <a:rPr lang="en-US" altLang="zh-CN" sz="2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》</a:t>
            </a:r>
            <a:r>
              <a:rPr lang="zh-CN" alt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：“不戚戚于贫贱，不汲汲于富贵。”</a:t>
            </a:r>
            <a:endParaRPr lang="zh-CN" altLang="en-US" sz="2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30629" y="130629"/>
            <a:ext cx="11899075" cy="6590805"/>
          </a:xfrm>
          <a:prstGeom prst="rect">
            <a:avLst/>
          </a:prstGeom>
          <a:noFill/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941149" y="475287"/>
            <a:ext cx="2310520" cy="461665"/>
          </a:xfrm>
          <a:prstGeom prst="rect">
            <a:avLst/>
          </a:prstGeom>
          <a:noFill/>
          <a:effectLst>
            <a:reflection blurRad="6350" stA="50000" endA="300" endPos="55000" dir="5400000" sy="-100000" algn="bl" rotWithShape="0"/>
          </a:effectLst>
        </p:spPr>
        <p:txBody>
          <a:bodyPr wrap="square" rtlCol="0">
            <a:spAutoFit/>
          </a:bodyPr>
          <a:lstStyle/>
          <a:p>
            <a:pPr marL="342900" indent="-342900" algn="dist">
              <a:buFont typeface="Wingdings" panose="05000000000000000000" pitchFamily="2" charset="2"/>
              <a:buChar char="n"/>
            </a:pPr>
            <a:r>
              <a:rPr kumimoji="1" lang="zh-CN" altLang="en-US" sz="2400" b="1">
                <a:latin typeface="微软雅黑" panose="020B0503020204020204" charset="-122"/>
                <a:ea typeface="微软雅黑" panose="020B0503020204020204" charset="-122"/>
              </a:rPr>
              <a:t>问题探究</a:t>
            </a:r>
            <a:endParaRPr kumimoji="1" lang="zh-CN" altLang="en-US" sz="2400" b="1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文本框 35"/>
          <p:cNvSpPr txBox="1"/>
          <p:nvPr/>
        </p:nvSpPr>
        <p:spPr>
          <a:xfrm>
            <a:off x="866373" y="734059"/>
            <a:ext cx="7068996" cy="41928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【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思考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7】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对比阅读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比较阅读陶渊明的下面二首诗，完成习题。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《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归园田居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》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（节选 ）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羁鸟恋旧林，池鱼思故渊。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开荒南野际，守拙归园田。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方宅十余亩，草屋八九间。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榆柳荫后檐，桃李罗堂前。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暧暧远人村，依依墟里烟。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狗吠深巷中，鸡鸣桑树颠。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30629" y="130629"/>
            <a:ext cx="11899075" cy="6590805"/>
          </a:xfrm>
          <a:prstGeom prst="rect">
            <a:avLst/>
          </a:prstGeom>
          <a:noFill/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925274" y="272722"/>
            <a:ext cx="2310520" cy="461665"/>
          </a:xfrm>
          <a:prstGeom prst="rect">
            <a:avLst/>
          </a:prstGeom>
          <a:noFill/>
          <a:effectLst>
            <a:reflection blurRad="6350" stA="50000" endA="300" endPos="55000" dir="5400000" sy="-100000" algn="bl" rotWithShape="0"/>
          </a:effectLst>
        </p:spPr>
        <p:txBody>
          <a:bodyPr wrap="square" rtlCol="0">
            <a:spAutoFit/>
          </a:bodyPr>
          <a:lstStyle/>
          <a:p>
            <a:pPr marL="342900" indent="-342900" algn="dist">
              <a:buFont typeface="Wingdings" panose="05000000000000000000" pitchFamily="2" charset="2"/>
              <a:buChar char="n"/>
            </a:pPr>
            <a:r>
              <a:rPr kumimoji="1" lang="zh-CN" altLang="en-US" sz="2400" b="1">
                <a:latin typeface="微软雅黑" panose="020B0503020204020204" charset="-122"/>
                <a:ea typeface="微软雅黑" panose="020B0503020204020204" charset="-122"/>
              </a:rPr>
              <a:t>问题探究</a:t>
            </a:r>
            <a:endParaRPr kumimoji="1" lang="zh-CN" altLang="en-US" sz="24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383662" y="1754317"/>
            <a:ext cx="3065916" cy="280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《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饮酒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》</a:t>
            </a: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结庐在人境，而无车马喧。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问君何能尔，心远地自偏。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采菊东篱下，悠然见南山。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山气日夕佳，飞鸟相与还。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此中有真意，欲辨已忘言。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92480" y="5150485"/>
            <a:ext cx="1057529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ctr">
              <a:lnSpc>
                <a:spcPct val="150000"/>
              </a:lnSpc>
            </a:pPr>
            <a:r>
              <a:rPr lang="zh-CN" altLang="zh-CN" sz="200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zh-CN" sz="2000">
                <a:latin typeface="微软雅黑" panose="020B0503020204020204" charset="-122"/>
                <a:ea typeface="微软雅黑" panose="020B0503020204020204" charset="-122"/>
              </a:rPr>
              <a:t>）陶渊明在这两首诗中都表达了一种怎样的思想感情？请举出诗句作具体分析。</a:t>
            </a:r>
            <a:endParaRPr lang="zh-CN" altLang="zh-CN" sz="2000">
              <a:latin typeface="微软雅黑" panose="020B0503020204020204" charset="-122"/>
              <a:ea typeface="微软雅黑" panose="020B0503020204020204" charset="-122"/>
            </a:endParaRPr>
          </a:p>
          <a:p>
            <a:pPr fontAlgn="ctr">
              <a:lnSpc>
                <a:spcPct val="150000"/>
              </a:lnSpc>
            </a:pPr>
            <a:r>
              <a:rPr lang="zh-CN" altLang="zh-CN" sz="20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厌恶官场、回归自然或热爱田园生活的思想感情</a:t>
            </a:r>
            <a:endParaRPr lang="zh-CN" altLang="zh-CN" sz="200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endParaRPr kumimoji="1" lang="zh-CN" altLang="en-US" sz="200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文本框 35"/>
          <p:cNvSpPr txBox="1"/>
          <p:nvPr/>
        </p:nvSpPr>
        <p:spPr>
          <a:xfrm>
            <a:off x="866373" y="734059"/>
            <a:ext cx="7068996" cy="961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【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思考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7】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对比阅读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比较阅读陶渊明的下面二首诗，完成习题。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30629" y="130629"/>
            <a:ext cx="11899075" cy="6590805"/>
          </a:xfrm>
          <a:prstGeom prst="rect">
            <a:avLst/>
          </a:prstGeom>
          <a:noFill/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705564" y="272722"/>
            <a:ext cx="2310520" cy="461665"/>
          </a:xfrm>
          <a:prstGeom prst="rect">
            <a:avLst/>
          </a:prstGeom>
          <a:noFill/>
          <a:effectLst>
            <a:reflection blurRad="6350" stA="50000" endA="300" endPos="55000" dir="5400000" sy="-100000" algn="bl" rotWithShape="0"/>
          </a:effectLst>
        </p:spPr>
        <p:txBody>
          <a:bodyPr wrap="square" rtlCol="0">
            <a:spAutoFit/>
          </a:bodyPr>
          <a:lstStyle/>
          <a:p>
            <a:pPr marL="342900" indent="-342900" algn="dist">
              <a:buFont typeface="Wingdings" panose="05000000000000000000" pitchFamily="2" charset="2"/>
              <a:buChar char="n"/>
            </a:pPr>
            <a:r>
              <a:rPr kumimoji="1" lang="zh-CN" altLang="en-US" sz="2400" b="1">
                <a:latin typeface="微软雅黑" panose="020B0503020204020204" charset="-122"/>
                <a:ea typeface="微软雅黑" panose="020B0503020204020204" charset="-122"/>
              </a:rPr>
              <a:t>问题探究</a:t>
            </a:r>
            <a:endParaRPr kumimoji="1" lang="zh-CN" altLang="en-US" sz="24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14131" y="1695284"/>
            <a:ext cx="11363737" cy="4707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ctr">
              <a:lnSpc>
                <a:spcPct val="150000"/>
              </a:lnSpc>
            </a:pP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）陶渊明的田园诗，因淡远的风格为人称颂。“淡”指平淡自然；“远”指意境深远，思想深刻。请联系上面的诗歌，就其中一点谈谈你的看法。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</a:endParaRPr>
          </a:p>
          <a:p>
            <a:pPr fontAlgn="ctr">
              <a:lnSpc>
                <a:spcPct val="150000"/>
              </a:lnSpc>
            </a:pPr>
            <a:r>
              <a:rPr lang="zh-CN" altLang="en-US" sz="20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“淡”指平淡自然；如内容上描写的是田园风光，平常的农村生活（开荒南野际，守拙归园田。暧暧远人村，依依墟里烟。狗吠深巷中，鸡鸣桑树颠。采菊东篱下，悠然见南山。山气日夕佳，飞鸟相与还）。作者在此抱着怡然自乐的生活态度。（此中有真意，欲辨已忘言）。又如形式上，诗中使用的是朴素的语言，直率自然地叙事抒情。如：暧暧远人村，依依墟里烟。狗吠深巷中，鸡鸣桑树颠。白描的手法，毫无斧凿痕迹。“远”指意境深远，思想深刻。如语言上虽是白描，但经过高度的提炼，含有丰富的形象：榆柳、桃李、远村、墟烟、狗吠、鸡鸣</a:t>
            </a:r>
            <a:r>
              <a:rPr lang="en-US" altLang="zh-CN" sz="20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……</a:t>
            </a:r>
            <a:r>
              <a:rPr lang="zh-CN" altLang="en-US" sz="20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这是一种宁静安谧，怡然自适的境界。作者营造一个淳朴宁静的田园，对抗黑暗污浊的官场，表现出洁身自好的孤傲之情。如：结庐在人境，而无车马喧。问君何能尔，心远地自偏。</a:t>
            </a:r>
            <a:endParaRPr lang="zh-CN" altLang="en-US" sz="200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 21"/>
          <p:cNvSpPr txBox="1"/>
          <p:nvPr/>
        </p:nvSpPr>
        <p:spPr>
          <a:xfrm>
            <a:off x="367003" y="1519539"/>
            <a:ext cx="11457992" cy="3415030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这首诗生动地描写了诗人归隐后的生活和感受，抒发了作者辞官归隐后的愉快心情和乡居乐趣，从而表现了他对田园生活的热爱，表现出劳动者的喜悦；同时又隐含了对官场黑暗腐败的生活的厌恶之感，表现了作者不愿同流合污，为保持完整的人格和高尚的情操而甘受田间生活的艰辛，流露了一种如释重负的心情，表达了对自然和自由的热爱。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4940740" y="401627"/>
            <a:ext cx="2310520" cy="461665"/>
          </a:xfrm>
          <a:prstGeom prst="rect">
            <a:avLst/>
          </a:prstGeom>
          <a:noFill/>
          <a:effectLst>
            <a:reflection blurRad="6350" stA="50000" endA="300" endPos="550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dist"/>
            <a:r>
              <a:rPr kumimoji="1" lang="zh-CN" altLang="en-US" sz="2400" b="1">
                <a:latin typeface="微软雅黑" panose="020B0503020204020204" charset="-122"/>
                <a:ea typeface="微软雅黑" panose="020B0503020204020204" charset="-122"/>
              </a:rPr>
              <a:t>明晰主旨</a:t>
            </a:r>
            <a:endParaRPr kumimoji="1" lang="zh-CN" altLang="en-US" sz="24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30629" y="130629"/>
            <a:ext cx="11899075" cy="6590805"/>
          </a:xfrm>
          <a:prstGeom prst="rect">
            <a:avLst/>
          </a:prstGeom>
          <a:noFill/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ldLvl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花"/>
          <p:cNvSpPr/>
          <p:nvPr/>
        </p:nvSpPr>
        <p:spPr bwMode="auto">
          <a:xfrm>
            <a:off x="2651125" y="2733675"/>
            <a:ext cx="1465580" cy="1285240"/>
          </a:xfrm>
          <a:custGeom>
            <a:avLst/>
            <a:gdLst>
              <a:gd name="T0" fmla="*/ 3165133 w 3708400"/>
              <a:gd name="T1" fmla="*/ 2095475 h 3111500"/>
              <a:gd name="T2" fmla="*/ 3420450 w 3708400"/>
              <a:gd name="T3" fmla="*/ 1929522 h 3111500"/>
              <a:gd name="T4" fmla="*/ 1843524 w 3708400"/>
              <a:gd name="T5" fmla="*/ 2206795 h 3111500"/>
              <a:gd name="T6" fmla="*/ 2767572 w 3708400"/>
              <a:gd name="T7" fmla="*/ 2669767 h 3111500"/>
              <a:gd name="T8" fmla="*/ 3321467 w 3708400"/>
              <a:gd name="T9" fmla="*/ 2369986 h 3111500"/>
              <a:gd name="T10" fmla="*/ 783203 w 3708400"/>
              <a:gd name="T11" fmla="*/ 1697039 h 3111500"/>
              <a:gd name="T12" fmla="*/ 2358102 w 3708400"/>
              <a:gd name="T13" fmla="*/ 2808226 h 3111500"/>
              <a:gd name="T14" fmla="*/ 2726625 w 3708400"/>
              <a:gd name="T15" fmla="*/ 2292183 h 3111500"/>
              <a:gd name="T16" fmla="*/ 1899432 w 3708400"/>
              <a:gd name="T17" fmla="*/ 2504951 h 3111500"/>
              <a:gd name="T18" fmla="*/ 1590902 w 3708400"/>
              <a:gd name="T19" fmla="*/ 2460175 h 3111500"/>
              <a:gd name="T20" fmla="*/ 1036372 w 3708400"/>
              <a:gd name="T21" fmla="*/ 1745971 h 3111500"/>
              <a:gd name="T22" fmla="*/ 1100490 w 3708400"/>
              <a:gd name="T23" fmla="*/ 1727870 h 3111500"/>
              <a:gd name="T24" fmla="*/ 537706 w 3708400"/>
              <a:gd name="T25" fmla="*/ 1375179 h 3111500"/>
              <a:gd name="T26" fmla="*/ 2346040 w 3708400"/>
              <a:gd name="T27" fmla="*/ 1666898 h 3111500"/>
              <a:gd name="T28" fmla="*/ 1821030 w 3708400"/>
              <a:gd name="T29" fmla="*/ 1502082 h 3111500"/>
              <a:gd name="T30" fmla="*/ 2539348 w 3708400"/>
              <a:gd name="T31" fmla="*/ 1228341 h 3111500"/>
              <a:gd name="T32" fmla="*/ 1469648 w 3708400"/>
              <a:gd name="T33" fmla="*/ 1219449 h 3111500"/>
              <a:gd name="T34" fmla="*/ 3455800 w 3708400"/>
              <a:gd name="T35" fmla="*/ 1220488 h 3111500"/>
              <a:gd name="T36" fmla="*/ 643803 w 3708400"/>
              <a:gd name="T37" fmla="*/ 1259353 h 3111500"/>
              <a:gd name="T38" fmla="*/ 2216912 w 3708400"/>
              <a:gd name="T39" fmla="*/ 1067857 h 3111500"/>
              <a:gd name="T40" fmla="*/ 2234309 w 3708400"/>
              <a:gd name="T41" fmla="*/ 995248 h 3111500"/>
              <a:gd name="T42" fmla="*/ 1974660 w 3708400"/>
              <a:gd name="T43" fmla="*/ 930148 h 3111500"/>
              <a:gd name="T44" fmla="*/ 1490280 w 3708400"/>
              <a:gd name="T45" fmla="*/ 1338854 h 3111500"/>
              <a:gd name="T46" fmla="*/ 2814550 w 3708400"/>
              <a:gd name="T47" fmla="*/ 1336313 h 3111500"/>
              <a:gd name="T48" fmla="*/ 2134322 w 3708400"/>
              <a:gd name="T49" fmla="*/ 1342664 h 3111500"/>
              <a:gd name="T50" fmla="*/ 1905781 w 3708400"/>
              <a:gd name="T51" fmla="*/ 1195632 h 3111500"/>
              <a:gd name="T52" fmla="*/ 2984686 w 3708400"/>
              <a:gd name="T53" fmla="*/ 1463339 h 3111500"/>
              <a:gd name="T54" fmla="*/ 3015476 w 3708400"/>
              <a:gd name="T55" fmla="*/ 1710087 h 3111500"/>
              <a:gd name="T56" fmla="*/ 1877530 w 3708400"/>
              <a:gd name="T57" fmla="*/ 2347757 h 3111500"/>
              <a:gd name="T58" fmla="*/ 1601376 w 3708400"/>
              <a:gd name="T59" fmla="*/ 1486203 h 3111500"/>
              <a:gd name="T60" fmla="*/ 1778813 w 3708400"/>
              <a:gd name="T61" fmla="*/ 2266778 h 3111500"/>
              <a:gd name="T62" fmla="*/ 2459676 w 3708400"/>
              <a:gd name="T63" fmla="*/ 2094340 h 3111500"/>
              <a:gd name="T64" fmla="*/ 3353209 w 3708400"/>
              <a:gd name="T65" fmla="*/ 1091153 h 3111500"/>
              <a:gd name="T66" fmla="*/ 3506522 w 3708400"/>
              <a:gd name="T67" fmla="*/ 1299158 h 3111500"/>
              <a:gd name="T68" fmla="*/ 3222115 w 3708400"/>
              <a:gd name="T69" fmla="*/ 818682 h 3111500"/>
              <a:gd name="T70" fmla="*/ 2143527 w 3708400"/>
              <a:gd name="T71" fmla="*/ 798041 h 3111500"/>
              <a:gd name="T72" fmla="*/ 2357467 w 3708400"/>
              <a:gd name="T73" fmla="*/ 1271530 h 3111500"/>
              <a:gd name="T74" fmla="*/ 2359372 w 3708400"/>
              <a:gd name="T75" fmla="*/ 1147362 h 3111500"/>
              <a:gd name="T76" fmla="*/ 2155906 w 3708400"/>
              <a:gd name="T77" fmla="*/ 845040 h 3111500"/>
              <a:gd name="T78" fmla="*/ 2515542 w 3708400"/>
              <a:gd name="T79" fmla="*/ 932688 h 3111500"/>
              <a:gd name="T80" fmla="*/ 1425527 w 3708400"/>
              <a:gd name="T81" fmla="*/ 1970490 h 3111500"/>
              <a:gd name="T82" fmla="*/ 1172227 w 3708400"/>
              <a:gd name="T83" fmla="*/ 1242631 h 3111500"/>
              <a:gd name="T84" fmla="*/ 1859120 w 3708400"/>
              <a:gd name="T85" fmla="*/ 975242 h 3111500"/>
              <a:gd name="T86" fmla="*/ 2499988 w 3708400"/>
              <a:gd name="T87" fmla="*/ 796135 h 3111500"/>
              <a:gd name="T88" fmla="*/ 1595345 w 3708400"/>
              <a:gd name="T89" fmla="*/ 1097822 h 3111500"/>
              <a:gd name="T90" fmla="*/ 1876261 w 3708400"/>
              <a:gd name="T91" fmla="*/ 849486 h 3111500"/>
              <a:gd name="T92" fmla="*/ 2718054 w 3708400"/>
              <a:gd name="T93" fmla="*/ 984134 h 3111500"/>
              <a:gd name="T94" fmla="*/ 2723768 w 3708400"/>
              <a:gd name="T95" fmla="*/ 1320435 h 3111500"/>
              <a:gd name="T96" fmla="*/ 2197806 w 3708400"/>
              <a:gd name="T97" fmla="*/ 565266 h 3111500"/>
              <a:gd name="T98" fmla="*/ 58723 w 3708400"/>
              <a:gd name="T99" fmla="*/ 1100362 h 3111500"/>
              <a:gd name="T100" fmla="*/ 904960 w 3708400"/>
              <a:gd name="T101" fmla="*/ 1579567 h 3111500"/>
              <a:gd name="T102" fmla="*/ 914800 w 3708400"/>
              <a:gd name="T103" fmla="*/ 808203 h 3111500"/>
              <a:gd name="T104" fmla="*/ 1487423 w 3708400"/>
              <a:gd name="T105" fmla="*/ 174343 h 3111500"/>
              <a:gd name="T106" fmla="*/ 1193811 w 3708400"/>
              <a:gd name="T107" fmla="*/ 519536 h 3111500"/>
              <a:gd name="T108" fmla="*/ 1744850 w 3708400"/>
              <a:gd name="T109" fmla="*/ 476983 h 3111500"/>
              <a:gd name="T110" fmla="*/ 2148288 w 3708400"/>
              <a:gd name="T111" fmla="*/ 473807 h 3111500"/>
              <a:gd name="T112" fmla="*/ 2296205 w 3708400"/>
              <a:gd name="T113" fmla="*/ 405848 h 3111500"/>
              <a:gd name="T114" fmla="*/ 1906098 w 3708400"/>
              <a:gd name="T115" fmla="*/ 52081 h 3111500"/>
              <a:gd name="T116" fmla="*/ 3112288 w 3708400"/>
              <a:gd name="T117" fmla="*/ 651326 h 3111500"/>
              <a:gd name="T118" fmla="*/ 3278933 w 3708400"/>
              <a:gd name="T119" fmla="*/ 813284 h 3111500"/>
              <a:gd name="T120" fmla="*/ 3083086 w 3708400"/>
              <a:gd name="T121" fmla="*/ 2718037 h 3111500"/>
              <a:gd name="T122" fmla="*/ 1232219 w 3708400"/>
              <a:gd name="T123" fmla="*/ 2597363 h 3111500"/>
              <a:gd name="T124" fmla="*/ 143791 w 3708400"/>
              <a:gd name="T125" fmla="*/ 1020018 h 3111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708400" h="3111500">
                <a:moveTo>
                  <a:pt x="2959100" y="2084388"/>
                </a:moveTo>
                <a:lnTo>
                  <a:pt x="2965132" y="2084703"/>
                </a:lnTo>
                <a:lnTo>
                  <a:pt x="2985452" y="2085332"/>
                </a:lnTo>
                <a:lnTo>
                  <a:pt x="3005455" y="2086906"/>
                </a:lnTo>
                <a:lnTo>
                  <a:pt x="3025775" y="2088795"/>
                </a:lnTo>
                <a:lnTo>
                  <a:pt x="3045778" y="2091942"/>
                </a:lnTo>
                <a:lnTo>
                  <a:pt x="3065780" y="2095405"/>
                </a:lnTo>
                <a:lnTo>
                  <a:pt x="3085465" y="2099812"/>
                </a:lnTo>
                <a:lnTo>
                  <a:pt x="3105150" y="2104533"/>
                </a:lnTo>
                <a:lnTo>
                  <a:pt x="3124835" y="2109884"/>
                </a:lnTo>
                <a:lnTo>
                  <a:pt x="3127692" y="2110514"/>
                </a:lnTo>
                <a:lnTo>
                  <a:pt x="3129915" y="2111458"/>
                </a:lnTo>
                <a:lnTo>
                  <a:pt x="3132455" y="2112717"/>
                </a:lnTo>
                <a:lnTo>
                  <a:pt x="3134995" y="2114291"/>
                </a:lnTo>
                <a:lnTo>
                  <a:pt x="3139122" y="2117124"/>
                </a:lnTo>
                <a:lnTo>
                  <a:pt x="3143250" y="2120901"/>
                </a:lnTo>
                <a:lnTo>
                  <a:pt x="3133725" y="2120901"/>
                </a:lnTo>
                <a:lnTo>
                  <a:pt x="3124200" y="2120272"/>
                </a:lnTo>
                <a:lnTo>
                  <a:pt x="3114992" y="2119013"/>
                </a:lnTo>
                <a:lnTo>
                  <a:pt x="3105468" y="2116809"/>
                </a:lnTo>
                <a:lnTo>
                  <a:pt x="3091180" y="2113976"/>
                </a:lnTo>
                <a:lnTo>
                  <a:pt x="3075940" y="2110829"/>
                </a:lnTo>
                <a:lnTo>
                  <a:pt x="3061018" y="2107681"/>
                </a:lnTo>
                <a:lnTo>
                  <a:pt x="3046095" y="2105163"/>
                </a:lnTo>
                <a:lnTo>
                  <a:pt x="3030855" y="2103274"/>
                </a:lnTo>
                <a:lnTo>
                  <a:pt x="3015932" y="2102015"/>
                </a:lnTo>
                <a:lnTo>
                  <a:pt x="3000692" y="2100756"/>
                </a:lnTo>
                <a:lnTo>
                  <a:pt x="2985452" y="2100126"/>
                </a:lnTo>
                <a:lnTo>
                  <a:pt x="2976562" y="2099497"/>
                </a:lnTo>
                <a:lnTo>
                  <a:pt x="2967355" y="2099812"/>
                </a:lnTo>
                <a:lnTo>
                  <a:pt x="2958465" y="2100441"/>
                </a:lnTo>
                <a:lnTo>
                  <a:pt x="2949575" y="2102015"/>
                </a:lnTo>
                <a:lnTo>
                  <a:pt x="2941002" y="2103589"/>
                </a:lnTo>
                <a:lnTo>
                  <a:pt x="2932112" y="2105163"/>
                </a:lnTo>
                <a:lnTo>
                  <a:pt x="2914650" y="2109884"/>
                </a:lnTo>
                <a:lnTo>
                  <a:pt x="2914968" y="2105163"/>
                </a:lnTo>
                <a:lnTo>
                  <a:pt x="2915285" y="2100756"/>
                </a:lnTo>
                <a:lnTo>
                  <a:pt x="2916238" y="2098553"/>
                </a:lnTo>
                <a:lnTo>
                  <a:pt x="2916872" y="2096664"/>
                </a:lnTo>
                <a:lnTo>
                  <a:pt x="2918142" y="2095090"/>
                </a:lnTo>
                <a:lnTo>
                  <a:pt x="2920365" y="2093516"/>
                </a:lnTo>
                <a:lnTo>
                  <a:pt x="2925445" y="2091313"/>
                </a:lnTo>
                <a:lnTo>
                  <a:pt x="2930842" y="2089110"/>
                </a:lnTo>
                <a:lnTo>
                  <a:pt x="2936558" y="2087536"/>
                </a:lnTo>
                <a:lnTo>
                  <a:pt x="2941955" y="2086277"/>
                </a:lnTo>
                <a:lnTo>
                  <a:pt x="2947988" y="2085018"/>
                </a:lnTo>
                <a:lnTo>
                  <a:pt x="2953702" y="2084703"/>
                </a:lnTo>
                <a:lnTo>
                  <a:pt x="2959100" y="2084388"/>
                </a:lnTo>
                <a:close/>
                <a:moveTo>
                  <a:pt x="2862480" y="2064171"/>
                </a:moveTo>
                <a:lnTo>
                  <a:pt x="2858671" y="2072110"/>
                </a:lnTo>
                <a:lnTo>
                  <a:pt x="2854862" y="2080367"/>
                </a:lnTo>
                <a:lnTo>
                  <a:pt x="2851370" y="2088624"/>
                </a:lnTo>
                <a:lnTo>
                  <a:pt x="2848831" y="2096880"/>
                </a:lnTo>
                <a:lnTo>
                  <a:pt x="2845656" y="2105455"/>
                </a:lnTo>
                <a:lnTo>
                  <a:pt x="2843117" y="2114347"/>
                </a:lnTo>
                <a:lnTo>
                  <a:pt x="2840895" y="2122921"/>
                </a:lnTo>
                <a:lnTo>
                  <a:pt x="2838674" y="2131495"/>
                </a:lnTo>
                <a:lnTo>
                  <a:pt x="2842800" y="2123556"/>
                </a:lnTo>
                <a:lnTo>
                  <a:pt x="2846609" y="2115617"/>
                </a:lnTo>
                <a:lnTo>
                  <a:pt x="2849783" y="2107043"/>
                </a:lnTo>
                <a:lnTo>
                  <a:pt x="2852640" y="2098786"/>
                </a:lnTo>
                <a:lnTo>
                  <a:pt x="2857718" y="2081320"/>
                </a:lnTo>
                <a:lnTo>
                  <a:pt x="2862480" y="2064171"/>
                </a:lnTo>
                <a:close/>
                <a:moveTo>
                  <a:pt x="1938104" y="2057400"/>
                </a:moveTo>
                <a:lnTo>
                  <a:pt x="1951390" y="2057400"/>
                </a:lnTo>
                <a:lnTo>
                  <a:pt x="1952317" y="2064024"/>
                </a:lnTo>
                <a:lnTo>
                  <a:pt x="1952626" y="2070963"/>
                </a:lnTo>
                <a:lnTo>
                  <a:pt x="1952317" y="2077271"/>
                </a:lnTo>
                <a:lnTo>
                  <a:pt x="1951699" y="2083895"/>
                </a:lnTo>
                <a:lnTo>
                  <a:pt x="1950154" y="2090519"/>
                </a:lnTo>
                <a:lnTo>
                  <a:pt x="1948918" y="2096827"/>
                </a:lnTo>
                <a:lnTo>
                  <a:pt x="1946138" y="2109444"/>
                </a:lnTo>
                <a:lnTo>
                  <a:pt x="1938413" y="2140354"/>
                </a:lnTo>
                <a:lnTo>
                  <a:pt x="1930998" y="2171265"/>
                </a:lnTo>
                <a:lnTo>
                  <a:pt x="1923891" y="2202176"/>
                </a:lnTo>
                <a:lnTo>
                  <a:pt x="1915549" y="2233087"/>
                </a:lnTo>
                <a:lnTo>
                  <a:pt x="1914004" y="2237502"/>
                </a:lnTo>
                <a:lnTo>
                  <a:pt x="1912459" y="2241603"/>
                </a:lnTo>
                <a:lnTo>
                  <a:pt x="1909987" y="2245703"/>
                </a:lnTo>
                <a:lnTo>
                  <a:pt x="1907515" y="2249488"/>
                </a:lnTo>
                <a:lnTo>
                  <a:pt x="1906897" y="2243495"/>
                </a:lnTo>
                <a:lnTo>
                  <a:pt x="1906588" y="2237818"/>
                </a:lnTo>
                <a:lnTo>
                  <a:pt x="1906588" y="2232140"/>
                </a:lnTo>
                <a:lnTo>
                  <a:pt x="1906897" y="2226147"/>
                </a:lnTo>
                <a:lnTo>
                  <a:pt x="1907515" y="2220470"/>
                </a:lnTo>
                <a:lnTo>
                  <a:pt x="1908442" y="2214792"/>
                </a:lnTo>
                <a:lnTo>
                  <a:pt x="1910605" y="2203122"/>
                </a:lnTo>
                <a:lnTo>
                  <a:pt x="1913386" y="2191767"/>
                </a:lnTo>
                <a:lnTo>
                  <a:pt x="1916167" y="2180412"/>
                </a:lnTo>
                <a:lnTo>
                  <a:pt x="1918638" y="2169057"/>
                </a:lnTo>
                <a:lnTo>
                  <a:pt x="1920801" y="2157702"/>
                </a:lnTo>
                <a:lnTo>
                  <a:pt x="1922655" y="2145401"/>
                </a:lnTo>
                <a:lnTo>
                  <a:pt x="1925127" y="2132469"/>
                </a:lnTo>
                <a:lnTo>
                  <a:pt x="1930380" y="2107867"/>
                </a:lnTo>
                <a:lnTo>
                  <a:pt x="1932852" y="2095250"/>
                </a:lnTo>
                <a:lnTo>
                  <a:pt x="1935014" y="2082949"/>
                </a:lnTo>
                <a:lnTo>
                  <a:pt x="1936868" y="2070017"/>
                </a:lnTo>
                <a:lnTo>
                  <a:pt x="1938104" y="2057400"/>
                </a:lnTo>
                <a:close/>
                <a:moveTo>
                  <a:pt x="2848196" y="2037178"/>
                </a:moveTo>
                <a:lnTo>
                  <a:pt x="2845974" y="2037496"/>
                </a:lnTo>
                <a:lnTo>
                  <a:pt x="2843435" y="2038131"/>
                </a:lnTo>
                <a:lnTo>
                  <a:pt x="2841530" y="2039084"/>
                </a:lnTo>
                <a:lnTo>
                  <a:pt x="2839308" y="2040036"/>
                </a:lnTo>
                <a:lnTo>
                  <a:pt x="2837404" y="2041307"/>
                </a:lnTo>
                <a:lnTo>
                  <a:pt x="2833595" y="2044482"/>
                </a:lnTo>
                <a:lnTo>
                  <a:pt x="2830103" y="2048293"/>
                </a:lnTo>
                <a:lnTo>
                  <a:pt x="2826929" y="2052104"/>
                </a:lnTo>
                <a:lnTo>
                  <a:pt x="2821533" y="2060043"/>
                </a:lnTo>
                <a:lnTo>
                  <a:pt x="2817089" y="2067982"/>
                </a:lnTo>
                <a:lnTo>
                  <a:pt x="2812328" y="2076239"/>
                </a:lnTo>
                <a:lnTo>
                  <a:pt x="2804392" y="2092435"/>
                </a:lnTo>
                <a:lnTo>
                  <a:pt x="2797092" y="2108948"/>
                </a:lnTo>
                <a:lnTo>
                  <a:pt x="2790426" y="2126097"/>
                </a:lnTo>
                <a:lnTo>
                  <a:pt x="2766620" y="2123556"/>
                </a:lnTo>
                <a:lnTo>
                  <a:pt x="2766620" y="2117522"/>
                </a:lnTo>
                <a:lnTo>
                  <a:pt x="2767254" y="2112124"/>
                </a:lnTo>
                <a:lnTo>
                  <a:pt x="2768207" y="2106725"/>
                </a:lnTo>
                <a:lnTo>
                  <a:pt x="2769794" y="2101009"/>
                </a:lnTo>
                <a:lnTo>
                  <a:pt x="2771381" y="2095610"/>
                </a:lnTo>
                <a:lnTo>
                  <a:pt x="2773603" y="2090529"/>
                </a:lnTo>
                <a:lnTo>
                  <a:pt x="2775825" y="2085131"/>
                </a:lnTo>
                <a:lnTo>
                  <a:pt x="2778364" y="2080050"/>
                </a:lnTo>
                <a:lnTo>
                  <a:pt x="2783443" y="2069570"/>
                </a:lnTo>
                <a:lnTo>
                  <a:pt x="2789474" y="2059725"/>
                </a:lnTo>
                <a:lnTo>
                  <a:pt x="2794870" y="2049563"/>
                </a:lnTo>
                <a:lnTo>
                  <a:pt x="2799948" y="2039401"/>
                </a:lnTo>
                <a:lnTo>
                  <a:pt x="2788521" y="2039084"/>
                </a:lnTo>
                <a:lnTo>
                  <a:pt x="2777412" y="2039084"/>
                </a:lnTo>
                <a:lnTo>
                  <a:pt x="2771698" y="2051151"/>
                </a:lnTo>
                <a:lnTo>
                  <a:pt x="2766937" y="2063536"/>
                </a:lnTo>
                <a:lnTo>
                  <a:pt x="2762810" y="2076239"/>
                </a:lnTo>
                <a:lnTo>
                  <a:pt x="2759319" y="2088941"/>
                </a:lnTo>
                <a:lnTo>
                  <a:pt x="2756145" y="2101644"/>
                </a:lnTo>
                <a:lnTo>
                  <a:pt x="2753605" y="2114982"/>
                </a:lnTo>
                <a:lnTo>
                  <a:pt x="2751066" y="2128002"/>
                </a:lnTo>
                <a:lnTo>
                  <a:pt x="2748527" y="2140705"/>
                </a:lnTo>
                <a:lnTo>
                  <a:pt x="2757732" y="2138799"/>
                </a:lnTo>
                <a:lnTo>
                  <a:pt x="2766620" y="2136576"/>
                </a:lnTo>
                <a:lnTo>
                  <a:pt x="2775507" y="2134988"/>
                </a:lnTo>
                <a:lnTo>
                  <a:pt x="2784395" y="2134036"/>
                </a:lnTo>
                <a:lnTo>
                  <a:pt x="2802488" y="2131813"/>
                </a:lnTo>
                <a:lnTo>
                  <a:pt x="2820898" y="2130225"/>
                </a:lnTo>
                <a:lnTo>
                  <a:pt x="2822168" y="2120063"/>
                </a:lnTo>
                <a:lnTo>
                  <a:pt x="2809154" y="2118157"/>
                </a:lnTo>
                <a:lnTo>
                  <a:pt x="2810423" y="2111489"/>
                </a:lnTo>
                <a:lnTo>
                  <a:pt x="2812010" y="2104820"/>
                </a:lnTo>
                <a:lnTo>
                  <a:pt x="2814232" y="2098468"/>
                </a:lnTo>
                <a:lnTo>
                  <a:pt x="2816137" y="2091799"/>
                </a:lnTo>
                <a:lnTo>
                  <a:pt x="2818994" y="2085448"/>
                </a:lnTo>
                <a:lnTo>
                  <a:pt x="2821850" y="2079732"/>
                </a:lnTo>
                <a:lnTo>
                  <a:pt x="2825342" y="2073381"/>
                </a:lnTo>
                <a:lnTo>
                  <a:pt x="2829151" y="2067982"/>
                </a:lnTo>
                <a:lnTo>
                  <a:pt x="2834547" y="2060361"/>
                </a:lnTo>
                <a:lnTo>
                  <a:pt x="2840260" y="2052739"/>
                </a:lnTo>
                <a:lnTo>
                  <a:pt x="2845974" y="2045117"/>
                </a:lnTo>
                <a:lnTo>
                  <a:pt x="2848831" y="2041307"/>
                </a:lnTo>
                <a:lnTo>
                  <a:pt x="2851053" y="2037178"/>
                </a:lnTo>
                <a:lnTo>
                  <a:pt x="2848196" y="2037178"/>
                </a:lnTo>
                <a:close/>
                <a:moveTo>
                  <a:pt x="3002663" y="2036763"/>
                </a:moveTo>
                <a:lnTo>
                  <a:pt x="3012201" y="2036763"/>
                </a:lnTo>
                <a:lnTo>
                  <a:pt x="3021422" y="2037086"/>
                </a:lnTo>
                <a:lnTo>
                  <a:pt x="3030642" y="2038376"/>
                </a:lnTo>
                <a:lnTo>
                  <a:pt x="3039863" y="2039666"/>
                </a:lnTo>
                <a:lnTo>
                  <a:pt x="3049083" y="2041602"/>
                </a:lnTo>
                <a:lnTo>
                  <a:pt x="3066570" y="2045150"/>
                </a:lnTo>
                <a:lnTo>
                  <a:pt x="3084375" y="2049667"/>
                </a:lnTo>
                <a:lnTo>
                  <a:pt x="3102180" y="2054183"/>
                </a:lnTo>
                <a:lnTo>
                  <a:pt x="3111082" y="2056441"/>
                </a:lnTo>
                <a:lnTo>
                  <a:pt x="3119667" y="2059345"/>
                </a:lnTo>
                <a:lnTo>
                  <a:pt x="3128251" y="2062571"/>
                </a:lnTo>
                <a:lnTo>
                  <a:pt x="3136518" y="2066119"/>
                </a:lnTo>
                <a:lnTo>
                  <a:pt x="3144785" y="2069345"/>
                </a:lnTo>
                <a:lnTo>
                  <a:pt x="3152733" y="2073861"/>
                </a:lnTo>
                <a:lnTo>
                  <a:pt x="3160682" y="2078378"/>
                </a:lnTo>
                <a:lnTo>
                  <a:pt x="3168313" y="2083217"/>
                </a:lnTo>
                <a:lnTo>
                  <a:pt x="3175625" y="2088701"/>
                </a:lnTo>
                <a:lnTo>
                  <a:pt x="3182938" y="2094830"/>
                </a:lnTo>
                <a:lnTo>
                  <a:pt x="3180394" y="2095798"/>
                </a:lnTo>
                <a:lnTo>
                  <a:pt x="3178487" y="2096443"/>
                </a:lnTo>
                <a:lnTo>
                  <a:pt x="3175943" y="2097088"/>
                </a:lnTo>
                <a:lnTo>
                  <a:pt x="3173718" y="2097088"/>
                </a:lnTo>
                <a:lnTo>
                  <a:pt x="3171810" y="2097088"/>
                </a:lnTo>
                <a:lnTo>
                  <a:pt x="3169266" y="2096765"/>
                </a:lnTo>
                <a:lnTo>
                  <a:pt x="3165133" y="2095475"/>
                </a:lnTo>
                <a:lnTo>
                  <a:pt x="3160682" y="2093217"/>
                </a:lnTo>
                <a:lnTo>
                  <a:pt x="3156549" y="2091281"/>
                </a:lnTo>
                <a:lnTo>
                  <a:pt x="3152415" y="2088701"/>
                </a:lnTo>
                <a:lnTo>
                  <a:pt x="3148282" y="2086765"/>
                </a:lnTo>
                <a:lnTo>
                  <a:pt x="3141923" y="2083539"/>
                </a:lnTo>
                <a:lnTo>
                  <a:pt x="3135564" y="2080313"/>
                </a:lnTo>
                <a:lnTo>
                  <a:pt x="3129205" y="2077410"/>
                </a:lnTo>
                <a:lnTo>
                  <a:pt x="3122846" y="2075152"/>
                </a:lnTo>
                <a:lnTo>
                  <a:pt x="3115852" y="2072571"/>
                </a:lnTo>
                <a:lnTo>
                  <a:pt x="3109175" y="2070635"/>
                </a:lnTo>
                <a:lnTo>
                  <a:pt x="3095821" y="2066764"/>
                </a:lnTo>
                <a:lnTo>
                  <a:pt x="3081831" y="2063538"/>
                </a:lnTo>
                <a:lnTo>
                  <a:pt x="3068160" y="2060635"/>
                </a:lnTo>
                <a:lnTo>
                  <a:pt x="3040498" y="2055151"/>
                </a:lnTo>
                <a:lnTo>
                  <a:pt x="3033504" y="2053861"/>
                </a:lnTo>
                <a:lnTo>
                  <a:pt x="3026509" y="2052570"/>
                </a:lnTo>
                <a:lnTo>
                  <a:pt x="3019832" y="2052248"/>
                </a:lnTo>
                <a:lnTo>
                  <a:pt x="3012837" y="2051925"/>
                </a:lnTo>
                <a:lnTo>
                  <a:pt x="3005524" y="2051925"/>
                </a:lnTo>
                <a:lnTo>
                  <a:pt x="2998530" y="2051925"/>
                </a:lnTo>
                <a:lnTo>
                  <a:pt x="2984540" y="2052893"/>
                </a:lnTo>
                <a:lnTo>
                  <a:pt x="2996622" y="2055473"/>
                </a:lnTo>
                <a:lnTo>
                  <a:pt x="3008068" y="2058377"/>
                </a:lnTo>
                <a:lnTo>
                  <a:pt x="3019832" y="2061280"/>
                </a:lnTo>
                <a:lnTo>
                  <a:pt x="3030960" y="2064829"/>
                </a:lnTo>
                <a:lnTo>
                  <a:pt x="3054170" y="2072248"/>
                </a:lnTo>
                <a:lnTo>
                  <a:pt x="3077062" y="2080313"/>
                </a:lnTo>
                <a:lnTo>
                  <a:pt x="3083421" y="2082894"/>
                </a:lnTo>
                <a:lnTo>
                  <a:pt x="3089462" y="2086120"/>
                </a:lnTo>
                <a:lnTo>
                  <a:pt x="3095821" y="2089991"/>
                </a:lnTo>
                <a:lnTo>
                  <a:pt x="3101544" y="2093540"/>
                </a:lnTo>
                <a:lnTo>
                  <a:pt x="3092324" y="2093540"/>
                </a:lnTo>
                <a:lnTo>
                  <a:pt x="3083103" y="2092894"/>
                </a:lnTo>
                <a:lnTo>
                  <a:pt x="3073883" y="2091927"/>
                </a:lnTo>
                <a:lnTo>
                  <a:pt x="3064662" y="2089991"/>
                </a:lnTo>
                <a:lnTo>
                  <a:pt x="3055760" y="2087733"/>
                </a:lnTo>
                <a:lnTo>
                  <a:pt x="3046539" y="2085152"/>
                </a:lnTo>
                <a:lnTo>
                  <a:pt x="3028734" y="2079991"/>
                </a:lnTo>
                <a:lnTo>
                  <a:pt x="3019832" y="2077087"/>
                </a:lnTo>
                <a:lnTo>
                  <a:pt x="3010612" y="2075152"/>
                </a:lnTo>
                <a:lnTo>
                  <a:pt x="3001709" y="2072894"/>
                </a:lnTo>
                <a:lnTo>
                  <a:pt x="2992807" y="2071281"/>
                </a:lnTo>
                <a:lnTo>
                  <a:pt x="2983904" y="2070313"/>
                </a:lnTo>
                <a:lnTo>
                  <a:pt x="2974366" y="2069990"/>
                </a:lnTo>
                <a:lnTo>
                  <a:pt x="2969915" y="2069990"/>
                </a:lnTo>
                <a:lnTo>
                  <a:pt x="2965145" y="2070313"/>
                </a:lnTo>
                <a:lnTo>
                  <a:pt x="2960376" y="2070635"/>
                </a:lnTo>
                <a:lnTo>
                  <a:pt x="2955925" y="2071281"/>
                </a:lnTo>
                <a:lnTo>
                  <a:pt x="2955925" y="2067732"/>
                </a:lnTo>
                <a:lnTo>
                  <a:pt x="2956561" y="2064506"/>
                </a:lnTo>
                <a:lnTo>
                  <a:pt x="2957833" y="2061925"/>
                </a:lnTo>
                <a:lnTo>
                  <a:pt x="2959422" y="2059345"/>
                </a:lnTo>
                <a:lnTo>
                  <a:pt x="2961966" y="2056764"/>
                </a:lnTo>
                <a:lnTo>
                  <a:pt x="2964510" y="2055151"/>
                </a:lnTo>
                <a:lnTo>
                  <a:pt x="2969915" y="2051280"/>
                </a:lnTo>
                <a:lnTo>
                  <a:pt x="2972140" y="2045150"/>
                </a:lnTo>
                <a:lnTo>
                  <a:pt x="2973094" y="2042247"/>
                </a:lnTo>
                <a:lnTo>
                  <a:pt x="2974684" y="2039344"/>
                </a:lnTo>
                <a:lnTo>
                  <a:pt x="2983904" y="2038053"/>
                </a:lnTo>
                <a:lnTo>
                  <a:pt x="2993125" y="2037086"/>
                </a:lnTo>
                <a:lnTo>
                  <a:pt x="3002663" y="2036763"/>
                </a:lnTo>
                <a:close/>
                <a:moveTo>
                  <a:pt x="3032421" y="2001838"/>
                </a:moveTo>
                <a:lnTo>
                  <a:pt x="3035273" y="2001838"/>
                </a:lnTo>
                <a:lnTo>
                  <a:pt x="3040343" y="2001838"/>
                </a:lnTo>
                <a:lnTo>
                  <a:pt x="3044779" y="2002470"/>
                </a:lnTo>
                <a:lnTo>
                  <a:pt x="3049532" y="2003101"/>
                </a:lnTo>
                <a:lnTo>
                  <a:pt x="3053968" y="2003733"/>
                </a:lnTo>
                <a:lnTo>
                  <a:pt x="3062841" y="2005627"/>
                </a:lnTo>
                <a:lnTo>
                  <a:pt x="3072030" y="2008153"/>
                </a:lnTo>
                <a:lnTo>
                  <a:pt x="3080903" y="2011310"/>
                </a:lnTo>
                <a:lnTo>
                  <a:pt x="3089459" y="2014468"/>
                </a:lnTo>
                <a:lnTo>
                  <a:pt x="3107204" y="2021099"/>
                </a:lnTo>
                <a:lnTo>
                  <a:pt x="3126217" y="2028045"/>
                </a:lnTo>
                <a:lnTo>
                  <a:pt x="3145546" y="2035307"/>
                </a:lnTo>
                <a:lnTo>
                  <a:pt x="3155370" y="2039096"/>
                </a:lnTo>
                <a:lnTo>
                  <a:pt x="3164559" y="2043201"/>
                </a:lnTo>
                <a:lnTo>
                  <a:pt x="3173749" y="2047621"/>
                </a:lnTo>
                <a:lnTo>
                  <a:pt x="3182938" y="2052357"/>
                </a:lnTo>
                <a:lnTo>
                  <a:pt x="3177868" y="2058988"/>
                </a:lnTo>
                <a:lnTo>
                  <a:pt x="3164242" y="2055199"/>
                </a:lnTo>
                <a:lnTo>
                  <a:pt x="3150300" y="2050779"/>
                </a:lnTo>
                <a:lnTo>
                  <a:pt x="3136991" y="2046674"/>
                </a:lnTo>
                <a:lnTo>
                  <a:pt x="3123365" y="2041938"/>
                </a:lnTo>
                <a:lnTo>
                  <a:pt x="3096113" y="2032465"/>
                </a:lnTo>
                <a:lnTo>
                  <a:pt x="3069179" y="2022993"/>
                </a:lnTo>
                <a:lnTo>
                  <a:pt x="3063792" y="2021099"/>
                </a:lnTo>
                <a:lnTo>
                  <a:pt x="3057771" y="2020151"/>
                </a:lnTo>
                <a:lnTo>
                  <a:pt x="3052384" y="2019520"/>
                </a:lnTo>
                <a:lnTo>
                  <a:pt x="3046363" y="2018888"/>
                </a:lnTo>
                <a:lnTo>
                  <a:pt x="3034956" y="2018573"/>
                </a:lnTo>
                <a:lnTo>
                  <a:pt x="3023548" y="2018257"/>
                </a:lnTo>
                <a:lnTo>
                  <a:pt x="3022597" y="2016362"/>
                </a:lnTo>
                <a:lnTo>
                  <a:pt x="3021647" y="2015099"/>
                </a:lnTo>
                <a:lnTo>
                  <a:pt x="3021330" y="2013205"/>
                </a:lnTo>
                <a:lnTo>
                  <a:pt x="3021013" y="2011942"/>
                </a:lnTo>
                <a:lnTo>
                  <a:pt x="3021330" y="2010679"/>
                </a:lnTo>
                <a:lnTo>
                  <a:pt x="3021647" y="2009100"/>
                </a:lnTo>
                <a:lnTo>
                  <a:pt x="3022281" y="2007837"/>
                </a:lnTo>
                <a:lnTo>
                  <a:pt x="3023231" y="2006890"/>
                </a:lnTo>
                <a:lnTo>
                  <a:pt x="3025766" y="2004680"/>
                </a:lnTo>
                <a:lnTo>
                  <a:pt x="3028935" y="2003101"/>
                </a:lnTo>
                <a:lnTo>
                  <a:pt x="3032421" y="2001838"/>
                </a:lnTo>
                <a:close/>
                <a:moveTo>
                  <a:pt x="3093063" y="1968500"/>
                </a:moveTo>
                <a:lnTo>
                  <a:pt x="3096852" y="1968819"/>
                </a:lnTo>
                <a:lnTo>
                  <a:pt x="3100324" y="1969138"/>
                </a:lnTo>
                <a:lnTo>
                  <a:pt x="3104113" y="1969777"/>
                </a:lnTo>
                <a:lnTo>
                  <a:pt x="3107585" y="1971054"/>
                </a:lnTo>
                <a:lnTo>
                  <a:pt x="3110742" y="1972011"/>
                </a:lnTo>
                <a:lnTo>
                  <a:pt x="3117688" y="1974884"/>
                </a:lnTo>
                <a:lnTo>
                  <a:pt x="3124317" y="1978395"/>
                </a:lnTo>
                <a:lnTo>
                  <a:pt x="3130947" y="1981586"/>
                </a:lnTo>
                <a:lnTo>
                  <a:pt x="3137261" y="1985097"/>
                </a:lnTo>
                <a:lnTo>
                  <a:pt x="3143890" y="1988608"/>
                </a:lnTo>
                <a:lnTo>
                  <a:pt x="3151151" y="1993077"/>
                </a:lnTo>
                <a:lnTo>
                  <a:pt x="3158728" y="1997545"/>
                </a:lnTo>
                <a:lnTo>
                  <a:pt x="3165989" y="2001695"/>
                </a:lnTo>
                <a:lnTo>
                  <a:pt x="3173566" y="2006482"/>
                </a:lnTo>
                <a:lnTo>
                  <a:pt x="3181143" y="2011270"/>
                </a:lnTo>
                <a:lnTo>
                  <a:pt x="3188088" y="2016377"/>
                </a:lnTo>
                <a:lnTo>
                  <a:pt x="3191561" y="2019250"/>
                </a:lnTo>
                <a:lnTo>
                  <a:pt x="3194717" y="2022441"/>
                </a:lnTo>
                <a:lnTo>
                  <a:pt x="3197559" y="2025314"/>
                </a:lnTo>
                <a:lnTo>
                  <a:pt x="3200400" y="2028825"/>
                </a:lnTo>
                <a:lnTo>
                  <a:pt x="3193139" y="2026910"/>
                </a:lnTo>
                <a:lnTo>
                  <a:pt x="3186194" y="2024676"/>
                </a:lnTo>
                <a:lnTo>
                  <a:pt x="3178933" y="2021803"/>
                </a:lnTo>
                <a:lnTo>
                  <a:pt x="3171987" y="2019250"/>
                </a:lnTo>
                <a:lnTo>
                  <a:pt x="3165358" y="2016058"/>
                </a:lnTo>
                <a:lnTo>
                  <a:pt x="3158728" y="2012866"/>
                </a:lnTo>
                <a:lnTo>
                  <a:pt x="3145469" y="2005844"/>
                </a:lnTo>
                <a:lnTo>
                  <a:pt x="3132210" y="1998822"/>
                </a:lnTo>
                <a:lnTo>
                  <a:pt x="3119266" y="1991800"/>
                </a:lnTo>
                <a:lnTo>
                  <a:pt x="3112321" y="1988608"/>
                </a:lnTo>
                <a:lnTo>
                  <a:pt x="3105375" y="1985736"/>
                </a:lnTo>
                <a:lnTo>
                  <a:pt x="3098430" y="1983182"/>
                </a:lnTo>
                <a:lnTo>
                  <a:pt x="3091485" y="1980629"/>
                </a:lnTo>
                <a:lnTo>
                  <a:pt x="3090222" y="1974884"/>
                </a:lnTo>
                <a:lnTo>
                  <a:pt x="3089275" y="1968819"/>
                </a:lnTo>
                <a:lnTo>
                  <a:pt x="3093063" y="1968500"/>
                </a:lnTo>
                <a:close/>
                <a:moveTo>
                  <a:pt x="3338513" y="1941513"/>
                </a:moveTo>
                <a:lnTo>
                  <a:pt x="3344646" y="1942466"/>
                </a:lnTo>
                <a:lnTo>
                  <a:pt x="3350133" y="1943736"/>
                </a:lnTo>
                <a:lnTo>
                  <a:pt x="3355943" y="1945006"/>
                </a:lnTo>
                <a:lnTo>
                  <a:pt x="3361753" y="1946276"/>
                </a:lnTo>
                <a:lnTo>
                  <a:pt x="3367562" y="1948498"/>
                </a:lnTo>
                <a:lnTo>
                  <a:pt x="3373372" y="1950403"/>
                </a:lnTo>
                <a:lnTo>
                  <a:pt x="3378537" y="1953261"/>
                </a:lnTo>
                <a:lnTo>
                  <a:pt x="3383701" y="1956118"/>
                </a:lnTo>
                <a:lnTo>
                  <a:pt x="3389188" y="1958976"/>
                </a:lnTo>
                <a:lnTo>
                  <a:pt x="3394030" y="1962468"/>
                </a:lnTo>
                <a:lnTo>
                  <a:pt x="3398549" y="1965961"/>
                </a:lnTo>
                <a:lnTo>
                  <a:pt x="3402745" y="1970088"/>
                </a:lnTo>
                <a:lnTo>
                  <a:pt x="3406618" y="1974216"/>
                </a:lnTo>
                <a:lnTo>
                  <a:pt x="3410491" y="1979296"/>
                </a:lnTo>
                <a:lnTo>
                  <a:pt x="3413719" y="1984058"/>
                </a:lnTo>
                <a:lnTo>
                  <a:pt x="3416301" y="1989138"/>
                </a:lnTo>
                <a:lnTo>
                  <a:pt x="3411137" y="1987233"/>
                </a:lnTo>
                <a:lnTo>
                  <a:pt x="3406295" y="1985011"/>
                </a:lnTo>
                <a:lnTo>
                  <a:pt x="3401453" y="1982153"/>
                </a:lnTo>
                <a:lnTo>
                  <a:pt x="3396289" y="1979613"/>
                </a:lnTo>
                <a:lnTo>
                  <a:pt x="3387252" y="1973263"/>
                </a:lnTo>
                <a:lnTo>
                  <a:pt x="3377891" y="1967866"/>
                </a:lnTo>
                <a:lnTo>
                  <a:pt x="3357557" y="1955801"/>
                </a:lnTo>
                <a:lnTo>
                  <a:pt x="3352715" y="1952626"/>
                </a:lnTo>
                <a:lnTo>
                  <a:pt x="3347551" y="1949133"/>
                </a:lnTo>
                <a:lnTo>
                  <a:pt x="3343032" y="1945641"/>
                </a:lnTo>
                <a:lnTo>
                  <a:pt x="3338513" y="1941513"/>
                </a:lnTo>
                <a:close/>
                <a:moveTo>
                  <a:pt x="3334042" y="1884363"/>
                </a:moveTo>
                <a:lnTo>
                  <a:pt x="3337840" y="1884363"/>
                </a:lnTo>
                <a:lnTo>
                  <a:pt x="3341639" y="1884679"/>
                </a:lnTo>
                <a:lnTo>
                  <a:pt x="3345753" y="1884995"/>
                </a:lnTo>
                <a:lnTo>
                  <a:pt x="3349551" y="1885942"/>
                </a:lnTo>
                <a:lnTo>
                  <a:pt x="3357148" y="1888153"/>
                </a:lnTo>
                <a:lnTo>
                  <a:pt x="3364111" y="1890995"/>
                </a:lnTo>
                <a:lnTo>
                  <a:pt x="3371391" y="1893837"/>
                </a:lnTo>
                <a:lnTo>
                  <a:pt x="3378670" y="1897626"/>
                </a:lnTo>
                <a:lnTo>
                  <a:pt x="3385634" y="1901416"/>
                </a:lnTo>
                <a:lnTo>
                  <a:pt x="3391964" y="1905206"/>
                </a:lnTo>
                <a:lnTo>
                  <a:pt x="3398294" y="1909311"/>
                </a:lnTo>
                <a:lnTo>
                  <a:pt x="3404624" y="1913732"/>
                </a:lnTo>
                <a:lnTo>
                  <a:pt x="3410321" y="1918785"/>
                </a:lnTo>
                <a:lnTo>
                  <a:pt x="3415386" y="1924153"/>
                </a:lnTo>
                <a:lnTo>
                  <a:pt x="3418234" y="1926995"/>
                </a:lnTo>
                <a:lnTo>
                  <a:pt x="3420450" y="1929522"/>
                </a:lnTo>
                <a:lnTo>
                  <a:pt x="3422349" y="1932680"/>
                </a:lnTo>
                <a:lnTo>
                  <a:pt x="3424564" y="1936154"/>
                </a:lnTo>
                <a:lnTo>
                  <a:pt x="3426147" y="1939627"/>
                </a:lnTo>
                <a:lnTo>
                  <a:pt x="3427413" y="1943101"/>
                </a:lnTo>
                <a:lnTo>
                  <a:pt x="3424248" y="1942785"/>
                </a:lnTo>
                <a:lnTo>
                  <a:pt x="3420766" y="1941838"/>
                </a:lnTo>
                <a:lnTo>
                  <a:pt x="3417285" y="1940890"/>
                </a:lnTo>
                <a:lnTo>
                  <a:pt x="3414120" y="1939312"/>
                </a:lnTo>
                <a:lnTo>
                  <a:pt x="3411271" y="1937733"/>
                </a:lnTo>
                <a:lnTo>
                  <a:pt x="3408422" y="1935838"/>
                </a:lnTo>
                <a:lnTo>
                  <a:pt x="3402725" y="1931732"/>
                </a:lnTo>
                <a:lnTo>
                  <a:pt x="3391964" y="1922574"/>
                </a:lnTo>
                <a:lnTo>
                  <a:pt x="3386583" y="1917837"/>
                </a:lnTo>
                <a:lnTo>
                  <a:pt x="3383418" y="1916258"/>
                </a:lnTo>
                <a:lnTo>
                  <a:pt x="3380886" y="1914679"/>
                </a:lnTo>
                <a:lnTo>
                  <a:pt x="3377404" y="1912469"/>
                </a:lnTo>
                <a:lnTo>
                  <a:pt x="3373923" y="1910258"/>
                </a:lnTo>
                <a:lnTo>
                  <a:pt x="3366959" y="1907100"/>
                </a:lnTo>
                <a:lnTo>
                  <a:pt x="3359680" y="1903627"/>
                </a:lnTo>
                <a:lnTo>
                  <a:pt x="3352400" y="1900469"/>
                </a:lnTo>
                <a:lnTo>
                  <a:pt x="3345753" y="1897311"/>
                </a:lnTo>
                <a:lnTo>
                  <a:pt x="3338473" y="1893837"/>
                </a:lnTo>
                <a:lnTo>
                  <a:pt x="3335308" y="1891942"/>
                </a:lnTo>
                <a:lnTo>
                  <a:pt x="3331827" y="1889732"/>
                </a:lnTo>
                <a:lnTo>
                  <a:pt x="3328662" y="1887837"/>
                </a:lnTo>
                <a:lnTo>
                  <a:pt x="3325813" y="1884995"/>
                </a:lnTo>
                <a:lnTo>
                  <a:pt x="3329928" y="1884679"/>
                </a:lnTo>
                <a:lnTo>
                  <a:pt x="3334042" y="1884363"/>
                </a:lnTo>
                <a:close/>
                <a:moveTo>
                  <a:pt x="2079944" y="1862138"/>
                </a:moveTo>
                <a:lnTo>
                  <a:pt x="2082801" y="1864990"/>
                </a:lnTo>
                <a:lnTo>
                  <a:pt x="2085024" y="1867842"/>
                </a:lnTo>
                <a:lnTo>
                  <a:pt x="2086294" y="1869109"/>
                </a:lnTo>
                <a:lnTo>
                  <a:pt x="2087246" y="1870694"/>
                </a:lnTo>
                <a:lnTo>
                  <a:pt x="2087564" y="1872595"/>
                </a:lnTo>
                <a:lnTo>
                  <a:pt x="2087881" y="1874496"/>
                </a:lnTo>
                <a:lnTo>
                  <a:pt x="2088834" y="1885904"/>
                </a:lnTo>
                <a:lnTo>
                  <a:pt x="2089151" y="1897311"/>
                </a:lnTo>
                <a:lnTo>
                  <a:pt x="2088516" y="1908718"/>
                </a:lnTo>
                <a:lnTo>
                  <a:pt x="2087881" y="1920126"/>
                </a:lnTo>
                <a:lnTo>
                  <a:pt x="2086294" y="1931533"/>
                </a:lnTo>
                <a:lnTo>
                  <a:pt x="2084389" y="1942624"/>
                </a:lnTo>
                <a:lnTo>
                  <a:pt x="2082166" y="1953714"/>
                </a:lnTo>
                <a:lnTo>
                  <a:pt x="2079309" y="1964805"/>
                </a:lnTo>
                <a:lnTo>
                  <a:pt x="2075816" y="1977163"/>
                </a:lnTo>
                <a:lnTo>
                  <a:pt x="2072324" y="1989521"/>
                </a:lnTo>
                <a:lnTo>
                  <a:pt x="2068196" y="2001879"/>
                </a:lnTo>
                <a:lnTo>
                  <a:pt x="2063751" y="2013920"/>
                </a:lnTo>
                <a:lnTo>
                  <a:pt x="2059306" y="2026278"/>
                </a:lnTo>
                <a:lnTo>
                  <a:pt x="2054544" y="2038319"/>
                </a:lnTo>
                <a:lnTo>
                  <a:pt x="2044384" y="2061451"/>
                </a:lnTo>
                <a:lnTo>
                  <a:pt x="2033589" y="2084899"/>
                </a:lnTo>
                <a:lnTo>
                  <a:pt x="2022476" y="2108348"/>
                </a:lnTo>
                <a:lnTo>
                  <a:pt x="1999298" y="2154295"/>
                </a:lnTo>
                <a:lnTo>
                  <a:pt x="1994853" y="2163167"/>
                </a:lnTo>
                <a:lnTo>
                  <a:pt x="1992313" y="2167920"/>
                </a:lnTo>
                <a:lnTo>
                  <a:pt x="1989456" y="2172039"/>
                </a:lnTo>
                <a:lnTo>
                  <a:pt x="1986281" y="2175842"/>
                </a:lnTo>
                <a:lnTo>
                  <a:pt x="1984693" y="2177743"/>
                </a:lnTo>
                <a:lnTo>
                  <a:pt x="1982788" y="2179328"/>
                </a:lnTo>
                <a:lnTo>
                  <a:pt x="1980566" y="2180278"/>
                </a:lnTo>
                <a:lnTo>
                  <a:pt x="1978343" y="2181863"/>
                </a:lnTo>
                <a:lnTo>
                  <a:pt x="1976121" y="2182496"/>
                </a:lnTo>
                <a:lnTo>
                  <a:pt x="1973263" y="2182813"/>
                </a:lnTo>
                <a:lnTo>
                  <a:pt x="1973581" y="2179328"/>
                </a:lnTo>
                <a:lnTo>
                  <a:pt x="1974216" y="2175525"/>
                </a:lnTo>
                <a:lnTo>
                  <a:pt x="1975168" y="2172039"/>
                </a:lnTo>
                <a:lnTo>
                  <a:pt x="1976121" y="2168871"/>
                </a:lnTo>
                <a:lnTo>
                  <a:pt x="1978978" y="2162216"/>
                </a:lnTo>
                <a:lnTo>
                  <a:pt x="1981836" y="2155562"/>
                </a:lnTo>
                <a:lnTo>
                  <a:pt x="1988503" y="2142887"/>
                </a:lnTo>
                <a:lnTo>
                  <a:pt x="1991996" y="2136233"/>
                </a:lnTo>
                <a:lnTo>
                  <a:pt x="1995171" y="2129895"/>
                </a:lnTo>
                <a:lnTo>
                  <a:pt x="2008188" y="2104546"/>
                </a:lnTo>
                <a:lnTo>
                  <a:pt x="2021206" y="2078879"/>
                </a:lnTo>
                <a:lnTo>
                  <a:pt x="2027556" y="2065887"/>
                </a:lnTo>
                <a:lnTo>
                  <a:pt x="2033271" y="2052578"/>
                </a:lnTo>
                <a:lnTo>
                  <a:pt x="2039304" y="2039587"/>
                </a:lnTo>
                <a:lnTo>
                  <a:pt x="2044384" y="2026595"/>
                </a:lnTo>
                <a:lnTo>
                  <a:pt x="2049464" y="2012969"/>
                </a:lnTo>
                <a:lnTo>
                  <a:pt x="2054544" y="1999661"/>
                </a:lnTo>
                <a:lnTo>
                  <a:pt x="2058989" y="1985718"/>
                </a:lnTo>
                <a:lnTo>
                  <a:pt x="2063116" y="1972093"/>
                </a:lnTo>
                <a:lnTo>
                  <a:pt x="2066609" y="1958150"/>
                </a:lnTo>
                <a:lnTo>
                  <a:pt x="2069466" y="1944208"/>
                </a:lnTo>
                <a:lnTo>
                  <a:pt x="2072006" y="1929949"/>
                </a:lnTo>
                <a:lnTo>
                  <a:pt x="2074229" y="1916006"/>
                </a:lnTo>
                <a:lnTo>
                  <a:pt x="2076451" y="1889072"/>
                </a:lnTo>
                <a:lnTo>
                  <a:pt x="2078039" y="1875764"/>
                </a:lnTo>
                <a:lnTo>
                  <a:pt x="2078991" y="1868792"/>
                </a:lnTo>
                <a:lnTo>
                  <a:pt x="2079944" y="1862138"/>
                </a:lnTo>
                <a:close/>
                <a:moveTo>
                  <a:pt x="1655763" y="1860550"/>
                </a:moveTo>
                <a:lnTo>
                  <a:pt x="1660494" y="1865306"/>
                </a:lnTo>
                <a:lnTo>
                  <a:pt x="1665224" y="1870062"/>
                </a:lnTo>
                <a:lnTo>
                  <a:pt x="1669639" y="1875135"/>
                </a:lnTo>
                <a:lnTo>
                  <a:pt x="1671847" y="1877671"/>
                </a:lnTo>
                <a:lnTo>
                  <a:pt x="1673739" y="1880525"/>
                </a:lnTo>
                <a:lnTo>
                  <a:pt x="1686984" y="1904304"/>
                </a:lnTo>
                <a:lnTo>
                  <a:pt x="1699914" y="1928084"/>
                </a:lnTo>
                <a:lnTo>
                  <a:pt x="1712528" y="1951863"/>
                </a:lnTo>
                <a:lnTo>
                  <a:pt x="1724512" y="1975959"/>
                </a:lnTo>
                <a:lnTo>
                  <a:pt x="1736496" y="2000373"/>
                </a:lnTo>
                <a:lnTo>
                  <a:pt x="1747849" y="2024786"/>
                </a:lnTo>
                <a:lnTo>
                  <a:pt x="1758887" y="2049517"/>
                </a:lnTo>
                <a:lnTo>
                  <a:pt x="1769609" y="2074565"/>
                </a:lnTo>
                <a:lnTo>
                  <a:pt x="1779700" y="2099612"/>
                </a:lnTo>
                <a:lnTo>
                  <a:pt x="1789477" y="2124660"/>
                </a:lnTo>
                <a:lnTo>
                  <a:pt x="1798622" y="2150342"/>
                </a:lnTo>
                <a:lnTo>
                  <a:pt x="1807452" y="2175706"/>
                </a:lnTo>
                <a:lnTo>
                  <a:pt x="1816282" y="2201388"/>
                </a:lnTo>
                <a:lnTo>
                  <a:pt x="1824167" y="2227387"/>
                </a:lnTo>
                <a:lnTo>
                  <a:pt x="1831104" y="2253386"/>
                </a:lnTo>
                <a:lnTo>
                  <a:pt x="1838358" y="2279384"/>
                </a:lnTo>
                <a:lnTo>
                  <a:pt x="1840881" y="2288579"/>
                </a:lnTo>
                <a:lnTo>
                  <a:pt x="1842142" y="2297457"/>
                </a:lnTo>
                <a:lnTo>
                  <a:pt x="1842773" y="2302213"/>
                </a:lnTo>
                <a:lnTo>
                  <a:pt x="1843088" y="2306651"/>
                </a:lnTo>
                <a:lnTo>
                  <a:pt x="1843088" y="2311090"/>
                </a:lnTo>
                <a:lnTo>
                  <a:pt x="1843088" y="2316163"/>
                </a:lnTo>
                <a:lnTo>
                  <a:pt x="1833312" y="2311090"/>
                </a:lnTo>
                <a:lnTo>
                  <a:pt x="1829843" y="2301578"/>
                </a:lnTo>
                <a:lnTo>
                  <a:pt x="1826689" y="2291750"/>
                </a:lnTo>
                <a:lnTo>
                  <a:pt x="1821328" y="2272409"/>
                </a:lnTo>
                <a:lnTo>
                  <a:pt x="1816282" y="2252117"/>
                </a:lnTo>
                <a:lnTo>
                  <a:pt x="1810606" y="2232777"/>
                </a:lnTo>
                <a:lnTo>
                  <a:pt x="1802091" y="2205193"/>
                </a:lnTo>
                <a:lnTo>
                  <a:pt x="1793261" y="2177609"/>
                </a:lnTo>
                <a:lnTo>
                  <a:pt x="1783800" y="2150342"/>
                </a:lnTo>
                <a:lnTo>
                  <a:pt x="1774339" y="2123075"/>
                </a:lnTo>
                <a:lnTo>
                  <a:pt x="1763932" y="2096125"/>
                </a:lnTo>
                <a:lnTo>
                  <a:pt x="1753210" y="2069492"/>
                </a:lnTo>
                <a:lnTo>
                  <a:pt x="1747534" y="2056175"/>
                </a:lnTo>
                <a:lnTo>
                  <a:pt x="1741857" y="2043176"/>
                </a:lnTo>
                <a:lnTo>
                  <a:pt x="1735550" y="2029859"/>
                </a:lnTo>
                <a:lnTo>
                  <a:pt x="1729558" y="2016860"/>
                </a:lnTo>
                <a:lnTo>
                  <a:pt x="1720097" y="1997202"/>
                </a:lnTo>
                <a:lnTo>
                  <a:pt x="1710952" y="1977862"/>
                </a:lnTo>
                <a:lnTo>
                  <a:pt x="1691715" y="1938864"/>
                </a:lnTo>
                <a:lnTo>
                  <a:pt x="1682569" y="1919840"/>
                </a:lnTo>
                <a:lnTo>
                  <a:pt x="1673108" y="1900182"/>
                </a:lnTo>
                <a:lnTo>
                  <a:pt x="1664278" y="1880525"/>
                </a:lnTo>
                <a:lnTo>
                  <a:pt x="1655763" y="1860550"/>
                </a:lnTo>
                <a:close/>
                <a:moveTo>
                  <a:pt x="1835552" y="1789113"/>
                </a:moveTo>
                <a:lnTo>
                  <a:pt x="1838741" y="1791648"/>
                </a:lnTo>
                <a:lnTo>
                  <a:pt x="1841930" y="1794817"/>
                </a:lnTo>
                <a:lnTo>
                  <a:pt x="1844800" y="1797986"/>
                </a:lnTo>
                <a:lnTo>
                  <a:pt x="1847032" y="1801472"/>
                </a:lnTo>
                <a:lnTo>
                  <a:pt x="1849264" y="1804958"/>
                </a:lnTo>
                <a:lnTo>
                  <a:pt x="1851178" y="1808444"/>
                </a:lnTo>
                <a:lnTo>
                  <a:pt x="1854686" y="1815733"/>
                </a:lnTo>
                <a:lnTo>
                  <a:pt x="1857874" y="1823656"/>
                </a:lnTo>
                <a:lnTo>
                  <a:pt x="1860107" y="1831578"/>
                </a:lnTo>
                <a:lnTo>
                  <a:pt x="1865209" y="1847424"/>
                </a:lnTo>
                <a:lnTo>
                  <a:pt x="1870311" y="1866121"/>
                </a:lnTo>
                <a:lnTo>
                  <a:pt x="1874456" y="1884819"/>
                </a:lnTo>
                <a:lnTo>
                  <a:pt x="1878283" y="1903833"/>
                </a:lnTo>
                <a:lnTo>
                  <a:pt x="1881472" y="1922214"/>
                </a:lnTo>
                <a:lnTo>
                  <a:pt x="1883704" y="1941228"/>
                </a:lnTo>
                <a:lnTo>
                  <a:pt x="1885617" y="1960242"/>
                </a:lnTo>
                <a:lnTo>
                  <a:pt x="1887212" y="1979573"/>
                </a:lnTo>
                <a:lnTo>
                  <a:pt x="1888169" y="1998588"/>
                </a:lnTo>
                <a:lnTo>
                  <a:pt x="1888806" y="2017602"/>
                </a:lnTo>
                <a:lnTo>
                  <a:pt x="1889125" y="2036617"/>
                </a:lnTo>
                <a:lnTo>
                  <a:pt x="1889125" y="2055948"/>
                </a:lnTo>
                <a:lnTo>
                  <a:pt x="1888806" y="2074962"/>
                </a:lnTo>
                <a:lnTo>
                  <a:pt x="1887531" y="2113625"/>
                </a:lnTo>
                <a:lnTo>
                  <a:pt x="1885936" y="2151336"/>
                </a:lnTo>
                <a:lnTo>
                  <a:pt x="1884661" y="2169717"/>
                </a:lnTo>
                <a:lnTo>
                  <a:pt x="1883066" y="2187781"/>
                </a:lnTo>
                <a:lnTo>
                  <a:pt x="1882110" y="2206161"/>
                </a:lnTo>
                <a:lnTo>
                  <a:pt x="1880196" y="2224542"/>
                </a:lnTo>
                <a:lnTo>
                  <a:pt x="1878602" y="2242288"/>
                </a:lnTo>
                <a:lnTo>
                  <a:pt x="1876051" y="2260669"/>
                </a:lnTo>
                <a:lnTo>
                  <a:pt x="1874456" y="2269542"/>
                </a:lnTo>
                <a:lnTo>
                  <a:pt x="1872862" y="2278416"/>
                </a:lnTo>
                <a:lnTo>
                  <a:pt x="1870630" y="2286972"/>
                </a:lnTo>
                <a:lnTo>
                  <a:pt x="1868079" y="2296162"/>
                </a:lnTo>
                <a:lnTo>
                  <a:pt x="1856918" y="2297113"/>
                </a:lnTo>
                <a:lnTo>
                  <a:pt x="1855642" y="2291092"/>
                </a:lnTo>
                <a:lnTo>
                  <a:pt x="1855004" y="2285071"/>
                </a:lnTo>
                <a:lnTo>
                  <a:pt x="1855004" y="2279050"/>
                </a:lnTo>
                <a:lnTo>
                  <a:pt x="1855004" y="2273345"/>
                </a:lnTo>
                <a:lnTo>
                  <a:pt x="1845757" y="2267958"/>
                </a:lnTo>
                <a:lnTo>
                  <a:pt x="1845119" y="2237535"/>
                </a:lnTo>
                <a:lnTo>
                  <a:pt x="1843524" y="2206795"/>
                </a:lnTo>
                <a:lnTo>
                  <a:pt x="1840336" y="2145949"/>
                </a:lnTo>
                <a:lnTo>
                  <a:pt x="1839060" y="2132322"/>
                </a:lnTo>
                <a:lnTo>
                  <a:pt x="1837466" y="2119012"/>
                </a:lnTo>
                <a:lnTo>
                  <a:pt x="1835233" y="2105702"/>
                </a:lnTo>
                <a:lnTo>
                  <a:pt x="1832363" y="2092075"/>
                </a:lnTo>
                <a:lnTo>
                  <a:pt x="1829812" y="2078765"/>
                </a:lnTo>
                <a:lnTo>
                  <a:pt x="1826624" y="2065772"/>
                </a:lnTo>
                <a:lnTo>
                  <a:pt x="1819608" y="2039152"/>
                </a:lnTo>
                <a:lnTo>
                  <a:pt x="1818014" y="2031546"/>
                </a:lnTo>
                <a:lnTo>
                  <a:pt x="1817057" y="2023940"/>
                </a:lnTo>
                <a:lnTo>
                  <a:pt x="1816100" y="2016335"/>
                </a:lnTo>
                <a:lnTo>
                  <a:pt x="1816100" y="2008729"/>
                </a:lnTo>
                <a:lnTo>
                  <a:pt x="1818651" y="2011898"/>
                </a:lnTo>
                <a:lnTo>
                  <a:pt x="1821202" y="2015384"/>
                </a:lnTo>
                <a:lnTo>
                  <a:pt x="1823116" y="2018870"/>
                </a:lnTo>
                <a:lnTo>
                  <a:pt x="1825029" y="2022356"/>
                </a:lnTo>
                <a:lnTo>
                  <a:pt x="1829175" y="2034081"/>
                </a:lnTo>
                <a:lnTo>
                  <a:pt x="1833001" y="2045490"/>
                </a:lnTo>
                <a:lnTo>
                  <a:pt x="1836190" y="2057215"/>
                </a:lnTo>
                <a:lnTo>
                  <a:pt x="1839379" y="2068941"/>
                </a:lnTo>
                <a:lnTo>
                  <a:pt x="1842249" y="2080983"/>
                </a:lnTo>
                <a:lnTo>
                  <a:pt x="1844800" y="2093026"/>
                </a:lnTo>
                <a:lnTo>
                  <a:pt x="1847032" y="2105385"/>
                </a:lnTo>
                <a:lnTo>
                  <a:pt x="1849264" y="2117428"/>
                </a:lnTo>
                <a:lnTo>
                  <a:pt x="1850540" y="2126618"/>
                </a:lnTo>
                <a:lnTo>
                  <a:pt x="1851497" y="2136125"/>
                </a:lnTo>
                <a:lnTo>
                  <a:pt x="1853410" y="2155139"/>
                </a:lnTo>
                <a:lnTo>
                  <a:pt x="1854686" y="2174471"/>
                </a:lnTo>
                <a:lnTo>
                  <a:pt x="1855323" y="2193485"/>
                </a:lnTo>
                <a:lnTo>
                  <a:pt x="1856918" y="2231514"/>
                </a:lnTo>
                <a:lnTo>
                  <a:pt x="1857874" y="2250528"/>
                </a:lnTo>
                <a:lnTo>
                  <a:pt x="1858831" y="2269859"/>
                </a:lnTo>
                <a:lnTo>
                  <a:pt x="1862339" y="2244824"/>
                </a:lnTo>
                <a:lnTo>
                  <a:pt x="1865209" y="2219471"/>
                </a:lnTo>
                <a:lnTo>
                  <a:pt x="1867441" y="2194436"/>
                </a:lnTo>
                <a:lnTo>
                  <a:pt x="1869673" y="2169400"/>
                </a:lnTo>
                <a:lnTo>
                  <a:pt x="1871268" y="2144048"/>
                </a:lnTo>
                <a:lnTo>
                  <a:pt x="1872862" y="2119012"/>
                </a:lnTo>
                <a:lnTo>
                  <a:pt x="1873819" y="2093976"/>
                </a:lnTo>
                <a:lnTo>
                  <a:pt x="1874456" y="2068307"/>
                </a:lnTo>
                <a:lnTo>
                  <a:pt x="1875094" y="2039786"/>
                </a:lnTo>
                <a:lnTo>
                  <a:pt x="1875094" y="2024891"/>
                </a:lnTo>
                <a:lnTo>
                  <a:pt x="1875094" y="2010630"/>
                </a:lnTo>
                <a:lnTo>
                  <a:pt x="1874456" y="1996053"/>
                </a:lnTo>
                <a:lnTo>
                  <a:pt x="1873819" y="1981475"/>
                </a:lnTo>
                <a:lnTo>
                  <a:pt x="1872862" y="1967214"/>
                </a:lnTo>
                <a:lnTo>
                  <a:pt x="1871586" y="1952636"/>
                </a:lnTo>
                <a:lnTo>
                  <a:pt x="1869992" y="1938059"/>
                </a:lnTo>
                <a:lnTo>
                  <a:pt x="1868079" y="1924115"/>
                </a:lnTo>
                <a:lnTo>
                  <a:pt x="1865847" y="1909537"/>
                </a:lnTo>
                <a:lnTo>
                  <a:pt x="1863295" y="1895593"/>
                </a:lnTo>
                <a:lnTo>
                  <a:pt x="1860744" y="1881016"/>
                </a:lnTo>
                <a:lnTo>
                  <a:pt x="1857237" y="1866755"/>
                </a:lnTo>
                <a:lnTo>
                  <a:pt x="1853410" y="1853128"/>
                </a:lnTo>
                <a:lnTo>
                  <a:pt x="1849264" y="1838867"/>
                </a:lnTo>
                <a:lnTo>
                  <a:pt x="1847351" y="1832846"/>
                </a:lnTo>
                <a:lnTo>
                  <a:pt x="1845119" y="1826825"/>
                </a:lnTo>
                <a:lnTo>
                  <a:pt x="1840336" y="1814466"/>
                </a:lnTo>
                <a:lnTo>
                  <a:pt x="1838741" y="1808444"/>
                </a:lnTo>
                <a:lnTo>
                  <a:pt x="1837147" y="1802106"/>
                </a:lnTo>
                <a:lnTo>
                  <a:pt x="1835871" y="1795451"/>
                </a:lnTo>
                <a:lnTo>
                  <a:pt x="1835552" y="1789113"/>
                </a:lnTo>
                <a:close/>
                <a:moveTo>
                  <a:pt x="3316388" y="1730728"/>
                </a:moveTo>
                <a:lnTo>
                  <a:pt x="3309088" y="1743113"/>
                </a:lnTo>
                <a:lnTo>
                  <a:pt x="3301470" y="1755498"/>
                </a:lnTo>
                <a:lnTo>
                  <a:pt x="3297343" y="1761532"/>
                </a:lnTo>
                <a:lnTo>
                  <a:pt x="3293217" y="1767248"/>
                </a:lnTo>
                <a:lnTo>
                  <a:pt x="3288138" y="1772964"/>
                </a:lnTo>
                <a:lnTo>
                  <a:pt x="3283377" y="1778045"/>
                </a:lnTo>
                <a:lnTo>
                  <a:pt x="3278616" y="1783126"/>
                </a:lnTo>
                <a:lnTo>
                  <a:pt x="3274172" y="1788843"/>
                </a:lnTo>
                <a:lnTo>
                  <a:pt x="3269728" y="1794241"/>
                </a:lnTo>
                <a:lnTo>
                  <a:pt x="3265601" y="1799957"/>
                </a:lnTo>
                <a:lnTo>
                  <a:pt x="3257348" y="1811707"/>
                </a:lnTo>
                <a:lnTo>
                  <a:pt x="3249730" y="1823775"/>
                </a:lnTo>
                <a:lnTo>
                  <a:pt x="3241795" y="1836160"/>
                </a:lnTo>
                <a:lnTo>
                  <a:pt x="3233860" y="1848227"/>
                </a:lnTo>
                <a:lnTo>
                  <a:pt x="3225606" y="1859342"/>
                </a:lnTo>
                <a:lnTo>
                  <a:pt x="3220845" y="1865058"/>
                </a:lnTo>
                <a:lnTo>
                  <a:pt x="3216401" y="1870457"/>
                </a:lnTo>
                <a:lnTo>
                  <a:pt x="3191008" y="1894592"/>
                </a:lnTo>
                <a:lnTo>
                  <a:pt x="3178311" y="1906659"/>
                </a:lnTo>
                <a:lnTo>
                  <a:pt x="3164980" y="1918092"/>
                </a:lnTo>
                <a:lnTo>
                  <a:pt x="3151648" y="1929524"/>
                </a:lnTo>
                <a:lnTo>
                  <a:pt x="3144348" y="1934605"/>
                </a:lnTo>
                <a:lnTo>
                  <a:pt x="3137364" y="1940003"/>
                </a:lnTo>
                <a:lnTo>
                  <a:pt x="3130381" y="1944767"/>
                </a:lnTo>
                <a:lnTo>
                  <a:pt x="3122763" y="1949213"/>
                </a:lnTo>
                <a:lnTo>
                  <a:pt x="3115145" y="1953659"/>
                </a:lnTo>
                <a:lnTo>
                  <a:pt x="3107210" y="1957787"/>
                </a:lnTo>
                <a:lnTo>
                  <a:pt x="3086895" y="1967632"/>
                </a:lnTo>
                <a:lnTo>
                  <a:pt x="3065628" y="1976841"/>
                </a:lnTo>
                <a:lnTo>
                  <a:pt x="3044678" y="1985415"/>
                </a:lnTo>
                <a:lnTo>
                  <a:pt x="3023728" y="1993672"/>
                </a:lnTo>
                <a:lnTo>
                  <a:pt x="3001826" y="2000976"/>
                </a:lnTo>
                <a:lnTo>
                  <a:pt x="2980242" y="2008280"/>
                </a:lnTo>
                <a:lnTo>
                  <a:pt x="2958340" y="2014314"/>
                </a:lnTo>
                <a:lnTo>
                  <a:pt x="2936438" y="2020347"/>
                </a:lnTo>
                <a:lnTo>
                  <a:pt x="2933899" y="2024476"/>
                </a:lnTo>
                <a:lnTo>
                  <a:pt x="2931360" y="2028286"/>
                </a:lnTo>
                <a:lnTo>
                  <a:pt x="2925646" y="2035908"/>
                </a:lnTo>
                <a:lnTo>
                  <a:pt x="2913902" y="2050834"/>
                </a:lnTo>
                <a:lnTo>
                  <a:pt x="2908188" y="2059725"/>
                </a:lnTo>
                <a:lnTo>
                  <a:pt x="2902474" y="2068935"/>
                </a:lnTo>
                <a:lnTo>
                  <a:pt x="2897396" y="2078462"/>
                </a:lnTo>
                <a:lnTo>
                  <a:pt x="2892952" y="2087989"/>
                </a:lnTo>
                <a:lnTo>
                  <a:pt x="2888508" y="2097516"/>
                </a:lnTo>
                <a:lnTo>
                  <a:pt x="2884382" y="2107678"/>
                </a:lnTo>
                <a:lnTo>
                  <a:pt x="2880573" y="2117522"/>
                </a:lnTo>
                <a:lnTo>
                  <a:pt x="2876764" y="2128002"/>
                </a:lnTo>
                <a:lnTo>
                  <a:pt x="2891365" y="2128955"/>
                </a:lnTo>
                <a:lnTo>
                  <a:pt x="2898666" y="2129272"/>
                </a:lnTo>
                <a:lnTo>
                  <a:pt x="2906284" y="2130225"/>
                </a:lnTo>
                <a:lnTo>
                  <a:pt x="2913584" y="2131178"/>
                </a:lnTo>
                <a:lnTo>
                  <a:pt x="2920567" y="2132448"/>
                </a:lnTo>
                <a:lnTo>
                  <a:pt x="2927550" y="2134671"/>
                </a:lnTo>
                <a:lnTo>
                  <a:pt x="2931042" y="2135941"/>
                </a:lnTo>
                <a:lnTo>
                  <a:pt x="2934534" y="2137211"/>
                </a:lnTo>
                <a:lnTo>
                  <a:pt x="2940247" y="2139752"/>
                </a:lnTo>
                <a:lnTo>
                  <a:pt x="2945961" y="2141975"/>
                </a:lnTo>
                <a:lnTo>
                  <a:pt x="2957705" y="2145786"/>
                </a:lnTo>
                <a:lnTo>
                  <a:pt x="2963736" y="2147691"/>
                </a:lnTo>
                <a:lnTo>
                  <a:pt x="2969450" y="2150231"/>
                </a:lnTo>
                <a:lnTo>
                  <a:pt x="2974528" y="2153090"/>
                </a:lnTo>
                <a:lnTo>
                  <a:pt x="2977385" y="2154995"/>
                </a:lnTo>
                <a:lnTo>
                  <a:pt x="2979924" y="2156900"/>
                </a:lnTo>
                <a:lnTo>
                  <a:pt x="2991986" y="2167062"/>
                </a:lnTo>
                <a:lnTo>
                  <a:pt x="2998335" y="2171826"/>
                </a:lnTo>
                <a:lnTo>
                  <a:pt x="3004366" y="2176907"/>
                </a:lnTo>
                <a:lnTo>
                  <a:pt x="3010079" y="2182623"/>
                </a:lnTo>
                <a:lnTo>
                  <a:pt x="3015793" y="2188339"/>
                </a:lnTo>
                <a:lnTo>
                  <a:pt x="3020554" y="2194691"/>
                </a:lnTo>
                <a:lnTo>
                  <a:pt x="3022459" y="2197866"/>
                </a:lnTo>
                <a:lnTo>
                  <a:pt x="3024680" y="2201359"/>
                </a:lnTo>
                <a:lnTo>
                  <a:pt x="3025316" y="2208346"/>
                </a:lnTo>
                <a:lnTo>
                  <a:pt x="3026585" y="2215650"/>
                </a:lnTo>
                <a:lnTo>
                  <a:pt x="3028172" y="2222636"/>
                </a:lnTo>
                <a:lnTo>
                  <a:pt x="3029759" y="2229623"/>
                </a:lnTo>
                <a:lnTo>
                  <a:pt x="3033886" y="2243278"/>
                </a:lnTo>
                <a:lnTo>
                  <a:pt x="3037377" y="2257251"/>
                </a:lnTo>
                <a:lnTo>
                  <a:pt x="3037060" y="2269636"/>
                </a:lnTo>
                <a:lnTo>
                  <a:pt x="3035790" y="2281703"/>
                </a:lnTo>
                <a:lnTo>
                  <a:pt x="3033886" y="2294088"/>
                </a:lnTo>
                <a:lnTo>
                  <a:pt x="3031664" y="2306156"/>
                </a:lnTo>
                <a:lnTo>
                  <a:pt x="3029124" y="2317906"/>
                </a:lnTo>
                <a:lnTo>
                  <a:pt x="3025950" y="2329973"/>
                </a:lnTo>
                <a:lnTo>
                  <a:pt x="3020237" y="2353790"/>
                </a:lnTo>
                <a:lnTo>
                  <a:pt x="3018332" y="2362047"/>
                </a:lnTo>
                <a:lnTo>
                  <a:pt x="3015793" y="2369669"/>
                </a:lnTo>
                <a:lnTo>
                  <a:pt x="3012936" y="2377608"/>
                </a:lnTo>
                <a:lnTo>
                  <a:pt x="3009762" y="2385229"/>
                </a:lnTo>
                <a:lnTo>
                  <a:pt x="3003414" y="2400473"/>
                </a:lnTo>
                <a:lnTo>
                  <a:pt x="2996748" y="2415716"/>
                </a:lnTo>
                <a:lnTo>
                  <a:pt x="2992304" y="2424607"/>
                </a:lnTo>
                <a:lnTo>
                  <a:pt x="2987860" y="2432864"/>
                </a:lnTo>
                <a:lnTo>
                  <a:pt x="2982464" y="2441121"/>
                </a:lnTo>
                <a:lnTo>
                  <a:pt x="2977385" y="2449377"/>
                </a:lnTo>
                <a:lnTo>
                  <a:pt x="2971989" y="2457317"/>
                </a:lnTo>
                <a:lnTo>
                  <a:pt x="2966593" y="2465573"/>
                </a:lnTo>
                <a:lnTo>
                  <a:pt x="2961832" y="2473830"/>
                </a:lnTo>
                <a:lnTo>
                  <a:pt x="2957388" y="2482404"/>
                </a:lnTo>
                <a:lnTo>
                  <a:pt x="2952309" y="2492884"/>
                </a:lnTo>
                <a:lnTo>
                  <a:pt x="2946278" y="2502411"/>
                </a:lnTo>
                <a:lnTo>
                  <a:pt x="2940247" y="2512255"/>
                </a:lnTo>
                <a:lnTo>
                  <a:pt x="2933582" y="2521465"/>
                </a:lnTo>
                <a:lnTo>
                  <a:pt x="2926598" y="2530357"/>
                </a:lnTo>
                <a:lnTo>
                  <a:pt x="2919298" y="2539566"/>
                </a:lnTo>
                <a:lnTo>
                  <a:pt x="2911680" y="2548140"/>
                </a:lnTo>
                <a:lnTo>
                  <a:pt x="2903744" y="2556397"/>
                </a:lnTo>
                <a:lnTo>
                  <a:pt x="2900888" y="2559572"/>
                </a:lnTo>
                <a:lnTo>
                  <a:pt x="2897396" y="2562113"/>
                </a:lnTo>
                <a:lnTo>
                  <a:pt x="2893587" y="2564336"/>
                </a:lnTo>
                <a:lnTo>
                  <a:pt x="2889778" y="2566876"/>
                </a:lnTo>
                <a:lnTo>
                  <a:pt x="2885651" y="2568782"/>
                </a:lnTo>
                <a:lnTo>
                  <a:pt x="2881842" y="2571005"/>
                </a:lnTo>
                <a:lnTo>
                  <a:pt x="2878351" y="2573545"/>
                </a:lnTo>
                <a:lnTo>
                  <a:pt x="2874859" y="2576403"/>
                </a:lnTo>
                <a:lnTo>
                  <a:pt x="2862480" y="2589106"/>
                </a:lnTo>
                <a:lnTo>
                  <a:pt x="2849466" y="2601173"/>
                </a:lnTo>
                <a:lnTo>
                  <a:pt x="2836134" y="2612923"/>
                </a:lnTo>
                <a:lnTo>
                  <a:pt x="2822803" y="2624673"/>
                </a:lnTo>
                <a:lnTo>
                  <a:pt x="2809471" y="2636106"/>
                </a:lnTo>
                <a:lnTo>
                  <a:pt x="2795505" y="2647538"/>
                </a:lnTo>
                <a:lnTo>
                  <a:pt x="2767572" y="2669767"/>
                </a:lnTo>
                <a:lnTo>
                  <a:pt x="2755827" y="2678342"/>
                </a:lnTo>
                <a:lnTo>
                  <a:pt x="2744400" y="2686598"/>
                </a:lnTo>
                <a:lnTo>
                  <a:pt x="2720911" y="2703112"/>
                </a:lnTo>
                <a:lnTo>
                  <a:pt x="2709167" y="2711686"/>
                </a:lnTo>
                <a:lnTo>
                  <a:pt x="2698057" y="2720260"/>
                </a:lnTo>
                <a:lnTo>
                  <a:pt x="2686947" y="2729470"/>
                </a:lnTo>
                <a:lnTo>
                  <a:pt x="2675838" y="2738997"/>
                </a:lnTo>
                <a:lnTo>
                  <a:pt x="2699644" y="2737726"/>
                </a:lnTo>
                <a:lnTo>
                  <a:pt x="2723451" y="2735503"/>
                </a:lnTo>
                <a:lnTo>
                  <a:pt x="2747257" y="2733280"/>
                </a:lnTo>
                <a:lnTo>
                  <a:pt x="2771063" y="2730105"/>
                </a:lnTo>
                <a:lnTo>
                  <a:pt x="2794552" y="2726612"/>
                </a:lnTo>
                <a:lnTo>
                  <a:pt x="2818041" y="2722801"/>
                </a:lnTo>
                <a:lnTo>
                  <a:pt x="2841530" y="2718672"/>
                </a:lnTo>
                <a:lnTo>
                  <a:pt x="2865019" y="2714227"/>
                </a:lnTo>
                <a:lnTo>
                  <a:pt x="2875494" y="2712639"/>
                </a:lnTo>
                <a:lnTo>
                  <a:pt x="2886286" y="2711368"/>
                </a:lnTo>
                <a:lnTo>
                  <a:pt x="2907553" y="2707875"/>
                </a:lnTo>
                <a:lnTo>
                  <a:pt x="2929138" y="2703747"/>
                </a:lnTo>
                <a:lnTo>
                  <a:pt x="2950087" y="2699301"/>
                </a:lnTo>
                <a:lnTo>
                  <a:pt x="2966593" y="2694538"/>
                </a:lnTo>
                <a:lnTo>
                  <a:pt x="2974846" y="2691997"/>
                </a:lnTo>
                <a:lnTo>
                  <a:pt x="2982781" y="2689774"/>
                </a:lnTo>
                <a:lnTo>
                  <a:pt x="2991034" y="2686598"/>
                </a:lnTo>
                <a:lnTo>
                  <a:pt x="2998652" y="2683105"/>
                </a:lnTo>
                <a:lnTo>
                  <a:pt x="3006270" y="2679294"/>
                </a:lnTo>
                <a:lnTo>
                  <a:pt x="3010079" y="2676754"/>
                </a:lnTo>
                <a:lnTo>
                  <a:pt x="3013888" y="2674531"/>
                </a:lnTo>
                <a:lnTo>
                  <a:pt x="3022459" y="2668180"/>
                </a:lnTo>
                <a:lnTo>
                  <a:pt x="3031664" y="2661828"/>
                </a:lnTo>
                <a:lnTo>
                  <a:pt x="3039917" y="2654842"/>
                </a:lnTo>
                <a:lnTo>
                  <a:pt x="3048487" y="2647856"/>
                </a:lnTo>
                <a:lnTo>
                  <a:pt x="3064993" y="2633565"/>
                </a:lnTo>
                <a:lnTo>
                  <a:pt x="3081181" y="2618957"/>
                </a:lnTo>
                <a:lnTo>
                  <a:pt x="3089434" y="2610383"/>
                </a:lnTo>
                <a:lnTo>
                  <a:pt x="3097052" y="2601173"/>
                </a:lnTo>
                <a:lnTo>
                  <a:pt x="3104353" y="2591964"/>
                </a:lnTo>
                <a:lnTo>
                  <a:pt x="3111336" y="2582437"/>
                </a:lnTo>
                <a:lnTo>
                  <a:pt x="3118002" y="2572593"/>
                </a:lnTo>
                <a:lnTo>
                  <a:pt x="3124668" y="2562748"/>
                </a:lnTo>
                <a:lnTo>
                  <a:pt x="3138316" y="2543059"/>
                </a:lnTo>
                <a:lnTo>
                  <a:pt x="3138951" y="2526863"/>
                </a:lnTo>
                <a:lnTo>
                  <a:pt x="3139269" y="2510350"/>
                </a:lnTo>
                <a:lnTo>
                  <a:pt x="3139269" y="2502093"/>
                </a:lnTo>
                <a:lnTo>
                  <a:pt x="3138951" y="2494154"/>
                </a:lnTo>
                <a:lnTo>
                  <a:pt x="3138316" y="2485897"/>
                </a:lnTo>
                <a:lnTo>
                  <a:pt x="3136729" y="2477958"/>
                </a:lnTo>
                <a:lnTo>
                  <a:pt x="3135777" y="2469384"/>
                </a:lnTo>
                <a:lnTo>
                  <a:pt x="3133872" y="2460810"/>
                </a:lnTo>
                <a:lnTo>
                  <a:pt x="3131651" y="2452553"/>
                </a:lnTo>
                <a:lnTo>
                  <a:pt x="3129111" y="2444296"/>
                </a:lnTo>
                <a:lnTo>
                  <a:pt x="3124350" y="2427783"/>
                </a:lnTo>
                <a:lnTo>
                  <a:pt x="3121811" y="2419209"/>
                </a:lnTo>
                <a:lnTo>
                  <a:pt x="3120224" y="2410952"/>
                </a:lnTo>
                <a:lnTo>
                  <a:pt x="3122763" y="2412540"/>
                </a:lnTo>
                <a:lnTo>
                  <a:pt x="3124668" y="2414128"/>
                </a:lnTo>
                <a:lnTo>
                  <a:pt x="3127207" y="2416033"/>
                </a:lnTo>
                <a:lnTo>
                  <a:pt x="3128794" y="2417621"/>
                </a:lnTo>
                <a:lnTo>
                  <a:pt x="3131016" y="2419844"/>
                </a:lnTo>
                <a:lnTo>
                  <a:pt x="3132286" y="2422067"/>
                </a:lnTo>
                <a:lnTo>
                  <a:pt x="3133872" y="2424290"/>
                </a:lnTo>
                <a:lnTo>
                  <a:pt x="3135142" y="2426830"/>
                </a:lnTo>
                <a:lnTo>
                  <a:pt x="3140221" y="2438263"/>
                </a:lnTo>
                <a:lnTo>
                  <a:pt x="3144665" y="2450013"/>
                </a:lnTo>
                <a:lnTo>
                  <a:pt x="3148156" y="2461763"/>
                </a:lnTo>
                <a:lnTo>
                  <a:pt x="3151330" y="2474148"/>
                </a:lnTo>
                <a:lnTo>
                  <a:pt x="3154187" y="2486215"/>
                </a:lnTo>
                <a:lnTo>
                  <a:pt x="3155774" y="2498600"/>
                </a:lnTo>
                <a:lnTo>
                  <a:pt x="3157362" y="2511303"/>
                </a:lnTo>
                <a:lnTo>
                  <a:pt x="3158631" y="2523688"/>
                </a:lnTo>
                <a:lnTo>
                  <a:pt x="3163075" y="2519559"/>
                </a:lnTo>
                <a:lnTo>
                  <a:pt x="3160853" y="2511303"/>
                </a:lnTo>
                <a:lnTo>
                  <a:pt x="3160536" y="2507174"/>
                </a:lnTo>
                <a:lnTo>
                  <a:pt x="3160536" y="2505269"/>
                </a:lnTo>
                <a:lnTo>
                  <a:pt x="3160536" y="2503364"/>
                </a:lnTo>
                <a:lnTo>
                  <a:pt x="3163392" y="2481452"/>
                </a:lnTo>
                <a:lnTo>
                  <a:pt x="3164027" y="2470654"/>
                </a:lnTo>
                <a:lnTo>
                  <a:pt x="3164662" y="2459857"/>
                </a:lnTo>
                <a:lnTo>
                  <a:pt x="3164980" y="2449060"/>
                </a:lnTo>
                <a:lnTo>
                  <a:pt x="3164662" y="2438263"/>
                </a:lnTo>
                <a:lnTo>
                  <a:pt x="3163710" y="2427148"/>
                </a:lnTo>
                <a:lnTo>
                  <a:pt x="3163075" y="2422067"/>
                </a:lnTo>
                <a:lnTo>
                  <a:pt x="3162123" y="2416668"/>
                </a:lnTo>
                <a:lnTo>
                  <a:pt x="3159901" y="2408094"/>
                </a:lnTo>
                <a:lnTo>
                  <a:pt x="3157362" y="2398885"/>
                </a:lnTo>
                <a:lnTo>
                  <a:pt x="3154822" y="2390628"/>
                </a:lnTo>
                <a:lnTo>
                  <a:pt x="3151966" y="2381736"/>
                </a:lnTo>
                <a:lnTo>
                  <a:pt x="3154822" y="2381736"/>
                </a:lnTo>
                <a:lnTo>
                  <a:pt x="3157044" y="2381736"/>
                </a:lnTo>
                <a:lnTo>
                  <a:pt x="3159584" y="2382054"/>
                </a:lnTo>
                <a:lnTo>
                  <a:pt x="3161488" y="2382689"/>
                </a:lnTo>
                <a:lnTo>
                  <a:pt x="3163710" y="2383959"/>
                </a:lnTo>
                <a:lnTo>
                  <a:pt x="3165297" y="2385229"/>
                </a:lnTo>
                <a:lnTo>
                  <a:pt x="3167202" y="2386500"/>
                </a:lnTo>
                <a:lnTo>
                  <a:pt x="3168788" y="2388405"/>
                </a:lnTo>
                <a:lnTo>
                  <a:pt x="3171645" y="2392216"/>
                </a:lnTo>
                <a:lnTo>
                  <a:pt x="3173550" y="2396662"/>
                </a:lnTo>
                <a:lnTo>
                  <a:pt x="3175454" y="2401108"/>
                </a:lnTo>
                <a:lnTo>
                  <a:pt x="3176724" y="2405554"/>
                </a:lnTo>
                <a:lnTo>
                  <a:pt x="3180533" y="2420479"/>
                </a:lnTo>
                <a:lnTo>
                  <a:pt x="3182438" y="2427783"/>
                </a:lnTo>
                <a:lnTo>
                  <a:pt x="3184342" y="2435087"/>
                </a:lnTo>
                <a:lnTo>
                  <a:pt x="3184977" y="2425243"/>
                </a:lnTo>
                <a:lnTo>
                  <a:pt x="3184660" y="2414763"/>
                </a:lnTo>
                <a:lnTo>
                  <a:pt x="3184342" y="2404918"/>
                </a:lnTo>
                <a:lnTo>
                  <a:pt x="3183707" y="2394756"/>
                </a:lnTo>
                <a:lnTo>
                  <a:pt x="3182755" y="2385229"/>
                </a:lnTo>
                <a:lnTo>
                  <a:pt x="3180850" y="2375067"/>
                </a:lnTo>
                <a:lnTo>
                  <a:pt x="3179581" y="2365223"/>
                </a:lnTo>
                <a:lnTo>
                  <a:pt x="3177359" y="2355378"/>
                </a:lnTo>
                <a:lnTo>
                  <a:pt x="3190373" y="2354743"/>
                </a:lnTo>
                <a:lnTo>
                  <a:pt x="3192595" y="2361412"/>
                </a:lnTo>
                <a:lnTo>
                  <a:pt x="3194817" y="2368398"/>
                </a:lnTo>
                <a:lnTo>
                  <a:pt x="3196404" y="2374750"/>
                </a:lnTo>
                <a:lnTo>
                  <a:pt x="3197991" y="2381736"/>
                </a:lnTo>
                <a:lnTo>
                  <a:pt x="3198943" y="2388405"/>
                </a:lnTo>
                <a:lnTo>
                  <a:pt x="3199896" y="2395074"/>
                </a:lnTo>
                <a:lnTo>
                  <a:pt x="3200848" y="2409047"/>
                </a:lnTo>
                <a:lnTo>
                  <a:pt x="3201165" y="2423020"/>
                </a:lnTo>
                <a:lnTo>
                  <a:pt x="3201800" y="2436992"/>
                </a:lnTo>
                <a:lnTo>
                  <a:pt x="3202118" y="2450648"/>
                </a:lnTo>
                <a:lnTo>
                  <a:pt x="3203070" y="2464621"/>
                </a:lnTo>
                <a:lnTo>
                  <a:pt x="3206244" y="2455729"/>
                </a:lnTo>
                <a:lnTo>
                  <a:pt x="3209101" y="2446519"/>
                </a:lnTo>
                <a:lnTo>
                  <a:pt x="3212275" y="2437310"/>
                </a:lnTo>
                <a:lnTo>
                  <a:pt x="3214814" y="2428101"/>
                </a:lnTo>
                <a:lnTo>
                  <a:pt x="3217036" y="2418574"/>
                </a:lnTo>
                <a:lnTo>
                  <a:pt x="3219258" y="2409364"/>
                </a:lnTo>
                <a:lnTo>
                  <a:pt x="3220845" y="2399837"/>
                </a:lnTo>
                <a:lnTo>
                  <a:pt x="3222432" y="2390310"/>
                </a:lnTo>
                <a:lnTo>
                  <a:pt x="3223384" y="2380783"/>
                </a:lnTo>
                <a:lnTo>
                  <a:pt x="3224020" y="2370939"/>
                </a:lnTo>
                <a:lnTo>
                  <a:pt x="3224337" y="2361412"/>
                </a:lnTo>
                <a:lnTo>
                  <a:pt x="3224337" y="2351568"/>
                </a:lnTo>
                <a:lnTo>
                  <a:pt x="3223702" y="2342358"/>
                </a:lnTo>
                <a:lnTo>
                  <a:pt x="3222750" y="2332831"/>
                </a:lnTo>
                <a:lnTo>
                  <a:pt x="3221163" y="2322987"/>
                </a:lnTo>
                <a:lnTo>
                  <a:pt x="3219258" y="2313777"/>
                </a:lnTo>
                <a:lnTo>
                  <a:pt x="3218623" y="2310284"/>
                </a:lnTo>
                <a:lnTo>
                  <a:pt x="3217036" y="2307108"/>
                </a:lnTo>
                <a:lnTo>
                  <a:pt x="3215449" y="2303933"/>
                </a:lnTo>
                <a:lnTo>
                  <a:pt x="3213862" y="2301392"/>
                </a:lnTo>
                <a:lnTo>
                  <a:pt x="3210053" y="2295359"/>
                </a:lnTo>
                <a:lnTo>
                  <a:pt x="3205926" y="2289960"/>
                </a:lnTo>
                <a:lnTo>
                  <a:pt x="3208148" y="2289642"/>
                </a:lnTo>
                <a:lnTo>
                  <a:pt x="3210688" y="2288690"/>
                </a:lnTo>
                <a:lnTo>
                  <a:pt x="3215449" y="2287102"/>
                </a:lnTo>
                <a:lnTo>
                  <a:pt x="3217988" y="2286467"/>
                </a:lnTo>
                <a:lnTo>
                  <a:pt x="3219893" y="2286467"/>
                </a:lnTo>
                <a:lnTo>
                  <a:pt x="3222432" y="2286784"/>
                </a:lnTo>
                <a:lnTo>
                  <a:pt x="3224337" y="2287737"/>
                </a:lnTo>
                <a:lnTo>
                  <a:pt x="3226559" y="2290278"/>
                </a:lnTo>
                <a:lnTo>
                  <a:pt x="3228463" y="2293136"/>
                </a:lnTo>
                <a:lnTo>
                  <a:pt x="3230050" y="2295676"/>
                </a:lnTo>
                <a:lnTo>
                  <a:pt x="3231320" y="2298534"/>
                </a:lnTo>
                <a:lnTo>
                  <a:pt x="3233860" y="2304568"/>
                </a:lnTo>
                <a:lnTo>
                  <a:pt x="3235446" y="2310284"/>
                </a:lnTo>
                <a:lnTo>
                  <a:pt x="3236716" y="2316635"/>
                </a:lnTo>
                <a:lnTo>
                  <a:pt x="3237986" y="2322987"/>
                </a:lnTo>
                <a:lnTo>
                  <a:pt x="3239573" y="2335372"/>
                </a:lnTo>
                <a:lnTo>
                  <a:pt x="3240208" y="2343628"/>
                </a:lnTo>
                <a:lnTo>
                  <a:pt x="3240842" y="2352203"/>
                </a:lnTo>
                <a:lnTo>
                  <a:pt x="3240842" y="2360459"/>
                </a:lnTo>
                <a:lnTo>
                  <a:pt x="3240842" y="2368716"/>
                </a:lnTo>
                <a:lnTo>
                  <a:pt x="3240208" y="2376973"/>
                </a:lnTo>
                <a:lnTo>
                  <a:pt x="3239573" y="2385229"/>
                </a:lnTo>
                <a:lnTo>
                  <a:pt x="3238621" y="2393486"/>
                </a:lnTo>
                <a:lnTo>
                  <a:pt x="3237034" y="2401743"/>
                </a:lnTo>
                <a:lnTo>
                  <a:pt x="3234177" y="2417939"/>
                </a:lnTo>
                <a:lnTo>
                  <a:pt x="3230685" y="2434134"/>
                </a:lnTo>
                <a:lnTo>
                  <a:pt x="3226559" y="2450330"/>
                </a:lnTo>
                <a:lnTo>
                  <a:pt x="3222432" y="2466526"/>
                </a:lnTo>
                <a:lnTo>
                  <a:pt x="3238938" y="2450965"/>
                </a:lnTo>
                <a:lnTo>
                  <a:pt x="3255444" y="2436040"/>
                </a:lnTo>
                <a:lnTo>
                  <a:pt x="3271632" y="2420162"/>
                </a:lnTo>
                <a:lnTo>
                  <a:pt x="3287820" y="2404283"/>
                </a:lnTo>
                <a:lnTo>
                  <a:pt x="3293534" y="2399202"/>
                </a:lnTo>
                <a:lnTo>
                  <a:pt x="3298930" y="2394439"/>
                </a:lnTo>
                <a:lnTo>
                  <a:pt x="3304326" y="2389358"/>
                </a:lnTo>
                <a:lnTo>
                  <a:pt x="3310040" y="2384594"/>
                </a:lnTo>
                <a:lnTo>
                  <a:pt x="3315118" y="2378878"/>
                </a:lnTo>
                <a:lnTo>
                  <a:pt x="3317658" y="2376338"/>
                </a:lnTo>
                <a:lnTo>
                  <a:pt x="3319562" y="2373162"/>
                </a:lnTo>
                <a:lnTo>
                  <a:pt x="3321467" y="2369986"/>
                </a:lnTo>
                <a:lnTo>
                  <a:pt x="3323054" y="2366493"/>
                </a:lnTo>
                <a:lnTo>
                  <a:pt x="3324324" y="2363000"/>
                </a:lnTo>
                <a:lnTo>
                  <a:pt x="3325593" y="2359507"/>
                </a:lnTo>
                <a:lnTo>
                  <a:pt x="3335751" y="2322034"/>
                </a:lnTo>
                <a:lnTo>
                  <a:pt x="3341464" y="2303298"/>
                </a:lnTo>
                <a:lnTo>
                  <a:pt x="3347178" y="2284879"/>
                </a:lnTo>
                <a:lnTo>
                  <a:pt x="3354478" y="2251852"/>
                </a:lnTo>
                <a:lnTo>
                  <a:pt x="3361462" y="2219143"/>
                </a:lnTo>
                <a:lnTo>
                  <a:pt x="3368128" y="2186434"/>
                </a:lnTo>
                <a:lnTo>
                  <a:pt x="3375746" y="2153725"/>
                </a:lnTo>
                <a:lnTo>
                  <a:pt x="3377332" y="2142610"/>
                </a:lnTo>
                <a:lnTo>
                  <a:pt x="3378920" y="2131495"/>
                </a:lnTo>
                <a:lnTo>
                  <a:pt x="3381459" y="2120380"/>
                </a:lnTo>
                <a:lnTo>
                  <a:pt x="3384633" y="2109583"/>
                </a:lnTo>
                <a:lnTo>
                  <a:pt x="3390664" y="2088306"/>
                </a:lnTo>
                <a:lnTo>
                  <a:pt x="3393838" y="2077509"/>
                </a:lnTo>
                <a:lnTo>
                  <a:pt x="3397012" y="2067029"/>
                </a:lnTo>
                <a:lnTo>
                  <a:pt x="3399869" y="2056232"/>
                </a:lnTo>
                <a:lnTo>
                  <a:pt x="3403678" y="2045435"/>
                </a:lnTo>
                <a:lnTo>
                  <a:pt x="3411614" y="2024476"/>
                </a:lnTo>
                <a:lnTo>
                  <a:pt x="3415423" y="2013679"/>
                </a:lnTo>
                <a:lnTo>
                  <a:pt x="3419232" y="2003199"/>
                </a:lnTo>
                <a:lnTo>
                  <a:pt x="3422406" y="1992402"/>
                </a:lnTo>
                <a:lnTo>
                  <a:pt x="3425263" y="1981287"/>
                </a:lnTo>
                <a:lnTo>
                  <a:pt x="3425898" y="1977476"/>
                </a:lnTo>
                <a:lnTo>
                  <a:pt x="3426850" y="1973983"/>
                </a:lnTo>
                <a:lnTo>
                  <a:pt x="3429389" y="1966361"/>
                </a:lnTo>
                <a:lnTo>
                  <a:pt x="3432246" y="1958740"/>
                </a:lnTo>
                <a:lnTo>
                  <a:pt x="3434785" y="1951436"/>
                </a:lnTo>
                <a:lnTo>
                  <a:pt x="3436055" y="1947625"/>
                </a:lnTo>
                <a:lnTo>
                  <a:pt x="3436690" y="1944132"/>
                </a:lnTo>
                <a:lnTo>
                  <a:pt x="3437325" y="1940321"/>
                </a:lnTo>
                <a:lnTo>
                  <a:pt x="3437642" y="1936510"/>
                </a:lnTo>
                <a:lnTo>
                  <a:pt x="3437325" y="1932699"/>
                </a:lnTo>
                <a:lnTo>
                  <a:pt x="3437007" y="1928571"/>
                </a:lnTo>
                <a:lnTo>
                  <a:pt x="3436055" y="1924760"/>
                </a:lnTo>
                <a:lnTo>
                  <a:pt x="3434468" y="1920950"/>
                </a:lnTo>
                <a:lnTo>
                  <a:pt x="3433833" y="1917456"/>
                </a:lnTo>
                <a:lnTo>
                  <a:pt x="3433198" y="1913963"/>
                </a:lnTo>
                <a:lnTo>
                  <a:pt x="3432563" y="1906977"/>
                </a:lnTo>
                <a:lnTo>
                  <a:pt x="3432563" y="1893321"/>
                </a:lnTo>
                <a:lnTo>
                  <a:pt x="3425898" y="1887288"/>
                </a:lnTo>
                <a:lnTo>
                  <a:pt x="3426215" y="1897450"/>
                </a:lnTo>
                <a:lnTo>
                  <a:pt x="3426532" y="1907612"/>
                </a:lnTo>
                <a:lnTo>
                  <a:pt x="3421771" y="1904436"/>
                </a:lnTo>
                <a:lnTo>
                  <a:pt x="3417010" y="1900625"/>
                </a:lnTo>
                <a:lnTo>
                  <a:pt x="3412566" y="1896815"/>
                </a:lnTo>
                <a:lnTo>
                  <a:pt x="3407805" y="1892686"/>
                </a:lnTo>
                <a:lnTo>
                  <a:pt x="3399234" y="1884747"/>
                </a:lnTo>
                <a:lnTo>
                  <a:pt x="3394790" y="1880936"/>
                </a:lnTo>
                <a:lnTo>
                  <a:pt x="3390029" y="1877126"/>
                </a:lnTo>
                <a:lnTo>
                  <a:pt x="3383998" y="1873632"/>
                </a:lnTo>
                <a:lnTo>
                  <a:pt x="3378285" y="1870139"/>
                </a:lnTo>
                <a:lnTo>
                  <a:pt x="3372571" y="1866646"/>
                </a:lnTo>
                <a:lnTo>
                  <a:pt x="3366223" y="1863470"/>
                </a:lnTo>
                <a:lnTo>
                  <a:pt x="3353844" y="1858072"/>
                </a:lnTo>
                <a:lnTo>
                  <a:pt x="3341147" y="1853308"/>
                </a:lnTo>
                <a:lnTo>
                  <a:pt x="3334798" y="1851085"/>
                </a:lnTo>
                <a:lnTo>
                  <a:pt x="3329085" y="1849180"/>
                </a:lnTo>
                <a:lnTo>
                  <a:pt x="3325911" y="1847592"/>
                </a:lnTo>
                <a:lnTo>
                  <a:pt x="3323372" y="1846004"/>
                </a:lnTo>
                <a:lnTo>
                  <a:pt x="3321150" y="1844099"/>
                </a:lnTo>
                <a:lnTo>
                  <a:pt x="3319245" y="1841241"/>
                </a:lnTo>
                <a:lnTo>
                  <a:pt x="3325911" y="1841241"/>
                </a:lnTo>
                <a:lnTo>
                  <a:pt x="3332259" y="1841876"/>
                </a:lnTo>
                <a:lnTo>
                  <a:pt x="3338925" y="1842829"/>
                </a:lnTo>
                <a:lnTo>
                  <a:pt x="3345591" y="1844099"/>
                </a:lnTo>
                <a:lnTo>
                  <a:pt x="3351622" y="1845687"/>
                </a:lnTo>
                <a:lnTo>
                  <a:pt x="3357970" y="1847592"/>
                </a:lnTo>
                <a:lnTo>
                  <a:pt x="3364001" y="1849815"/>
                </a:lnTo>
                <a:lnTo>
                  <a:pt x="3370349" y="1852356"/>
                </a:lnTo>
                <a:lnTo>
                  <a:pt x="3376063" y="1854896"/>
                </a:lnTo>
                <a:lnTo>
                  <a:pt x="3382094" y="1857754"/>
                </a:lnTo>
                <a:lnTo>
                  <a:pt x="3393838" y="1864423"/>
                </a:lnTo>
                <a:lnTo>
                  <a:pt x="3405265" y="1870774"/>
                </a:lnTo>
                <a:lnTo>
                  <a:pt x="3416375" y="1877761"/>
                </a:lnTo>
                <a:lnTo>
                  <a:pt x="3409709" y="1870139"/>
                </a:lnTo>
                <a:lnTo>
                  <a:pt x="3402091" y="1863153"/>
                </a:lnTo>
                <a:lnTo>
                  <a:pt x="3394473" y="1856802"/>
                </a:lnTo>
                <a:lnTo>
                  <a:pt x="3386220" y="1850450"/>
                </a:lnTo>
                <a:lnTo>
                  <a:pt x="3377967" y="1845052"/>
                </a:lnTo>
                <a:lnTo>
                  <a:pt x="3369080" y="1839653"/>
                </a:lnTo>
                <a:lnTo>
                  <a:pt x="3359874" y="1834890"/>
                </a:lnTo>
                <a:lnTo>
                  <a:pt x="3350987" y="1830761"/>
                </a:lnTo>
                <a:lnTo>
                  <a:pt x="3345273" y="1828221"/>
                </a:lnTo>
                <a:lnTo>
                  <a:pt x="3339560" y="1825045"/>
                </a:lnTo>
                <a:lnTo>
                  <a:pt x="3329402" y="1818059"/>
                </a:lnTo>
                <a:lnTo>
                  <a:pt x="3331624" y="1816788"/>
                </a:lnTo>
                <a:lnTo>
                  <a:pt x="3334481" y="1815201"/>
                </a:lnTo>
                <a:lnTo>
                  <a:pt x="3337338" y="1814565"/>
                </a:lnTo>
                <a:lnTo>
                  <a:pt x="3339877" y="1814248"/>
                </a:lnTo>
                <a:lnTo>
                  <a:pt x="3342734" y="1813930"/>
                </a:lnTo>
                <a:lnTo>
                  <a:pt x="3345591" y="1814248"/>
                </a:lnTo>
                <a:lnTo>
                  <a:pt x="3348765" y="1814565"/>
                </a:lnTo>
                <a:lnTo>
                  <a:pt x="3351304" y="1815201"/>
                </a:lnTo>
                <a:lnTo>
                  <a:pt x="3357018" y="1817423"/>
                </a:lnTo>
                <a:lnTo>
                  <a:pt x="3362414" y="1819646"/>
                </a:lnTo>
                <a:lnTo>
                  <a:pt x="3372889" y="1824410"/>
                </a:lnTo>
                <a:lnTo>
                  <a:pt x="3381459" y="1828538"/>
                </a:lnTo>
                <a:lnTo>
                  <a:pt x="3389394" y="1832984"/>
                </a:lnTo>
                <a:lnTo>
                  <a:pt x="3397012" y="1838065"/>
                </a:lnTo>
                <a:lnTo>
                  <a:pt x="3404630" y="1843464"/>
                </a:lnTo>
                <a:lnTo>
                  <a:pt x="3411296" y="1849498"/>
                </a:lnTo>
                <a:lnTo>
                  <a:pt x="3418597" y="1855214"/>
                </a:lnTo>
                <a:lnTo>
                  <a:pt x="3425263" y="1861883"/>
                </a:lnTo>
                <a:lnTo>
                  <a:pt x="3432246" y="1868234"/>
                </a:lnTo>
                <a:lnTo>
                  <a:pt x="3429389" y="1862835"/>
                </a:lnTo>
                <a:lnTo>
                  <a:pt x="3426215" y="1857754"/>
                </a:lnTo>
                <a:lnTo>
                  <a:pt x="3423041" y="1852991"/>
                </a:lnTo>
                <a:lnTo>
                  <a:pt x="3419549" y="1848227"/>
                </a:lnTo>
                <a:lnTo>
                  <a:pt x="3416375" y="1843464"/>
                </a:lnTo>
                <a:lnTo>
                  <a:pt x="3412566" y="1838700"/>
                </a:lnTo>
                <a:lnTo>
                  <a:pt x="3408757" y="1834572"/>
                </a:lnTo>
                <a:lnTo>
                  <a:pt x="3404630" y="1830126"/>
                </a:lnTo>
                <a:lnTo>
                  <a:pt x="3395743" y="1822187"/>
                </a:lnTo>
                <a:lnTo>
                  <a:pt x="3386855" y="1814565"/>
                </a:lnTo>
                <a:lnTo>
                  <a:pt x="3377332" y="1807579"/>
                </a:lnTo>
                <a:lnTo>
                  <a:pt x="3367175" y="1801545"/>
                </a:lnTo>
                <a:lnTo>
                  <a:pt x="3362096" y="1798370"/>
                </a:lnTo>
                <a:lnTo>
                  <a:pt x="3356066" y="1795194"/>
                </a:lnTo>
                <a:lnTo>
                  <a:pt x="3344956" y="1789478"/>
                </a:lnTo>
                <a:lnTo>
                  <a:pt x="3339560" y="1786302"/>
                </a:lnTo>
                <a:lnTo>
                  <a:pt x="3334481" y="1782491"/>
                </a:lnTo>
                <a:lnTo>
                  <a:pt x="3331942" y="1780586"/>
                </a:lnTo>
                <a:lnTo>
                  <a:pt x="3330037" y="1778045"/>
                </a:lnTo>
                <a:lnTo>
                  <a:pt x="3327815" y="1775505"/>
                </a:lnTo>
                <a:lnTo>
                  <a:pt x="3326228" y="1772964"/>
                </a:lnTo>
                <a:lnTo>
                  <a:pt x="3332894" y="1773600"/>
                </a:lnTo>
                <a:lnTo>
                  <a:pt x="3338925" y="1774552"/>
                </a:lnTo>
                <a:lnTo>
                  <a:pt x="3345273" y="1775822"/>
                </a:lnTo>
                <a:lnTo>
                  <a:pt x="3351304" y="1777728"/>
                </a:lnTo>
                <a:lnTo>
                  <a:pt x="3357335" y="1779951"/>
                </a:lnTo>
                <a:lnTo>
                  <a:pt x="3363049" y="1782491"/>
                </a:lnTo>
                <a:lnTo>
                  <a:pt x="3369080" y="1785667"/>
                </a:lnTo>
                <a:lnTo>
                  <a:pt x="3374476" y="1788843"/>
                </a:lnTo>
                <a:lnTo>
                  <a:pt x="3379872" y="1792018"/>
                </a:lnTo>
                <a:lnTo>
                  <a:pt x="3385586" y="1795511"/>
                </a:lnTo>
                <a:lnTo>
                  <a:pt x="3396378" y="1803133"/>
                </a:lnTo>
                <a:lnTo>
                  <a:pt x="3417010" y="1818694"/>
                </a:lnTo>
                <a:lnTo>
                  <a:pt x="3414788" y="1812978"/>
                </a:lnTo>
                <a:lnTo>
                  <a:pt x="3412248" y="1807579"/>
                </a:lnTo>
                <a:lnTo>
                  <a:pt x="3409074" y="1802498"/>
                </a:lnTo>
                <a:lnTo>
                  <a:pt x="3405265" y="1798052"/>
                </a:lnTo>
                <a:lnTo>
                  <a:pt x="3401456" y="1793606"/>
                </a:lnTo>
                <a:lnTo>
                  <a:pt x="3397012" y="1789160"/>
                </a:lnTo>
                <a:lnTo>
                  <a:pt x="3387807" y="1781221"/>
                </a:lnTo>
                <a:lnTo>
                  <a:pt x="3379872" y="1773600"/>
                </a:lnTo>
                <a:lnTo>
                  <a:pt x="3371619" y="1766296"/>
                </a:lnTo>
                <a:lnTo>
                  <a:pt x="3363049" y="1759309"/>
                </a:lnTo>
                <a:lnTo>
                  <a:pt x="3354478" y="1752323"/>
                </a:lnTo>
                <a:lnTo>
                  <a:pt x="3345591" y="1746289"/>
                </a:lnTo>
                <a:lnTo>
                  <a:pt x="3336068" y="1740255"/>
                </a:lnTo>
                <a:lnTo>
                  <a:pt x="3326546" y="1735174"/>
                </a:lnTo>
                <a:lnTo>
                  <a:pt x="3316388" y="1730728"/>
                </a:lnTo>
                <a:close/>
                <a:moveTo>
                  <a:pt x="3334798" y="1704370"/>
                </a:moveTo>
                <a:lnTo>
                  <a:pt x="3324958" y="1718343"/>
                </a:lnTo>
                <a:lnTo>
                  <a:pt x="3331624" y="1721201"/>
                </a:lnTo>
                <a:lnTo>
                  <a:pt x="3338290" y="1724377"/>
                </a:lnTo>
                <a:lnTo>
                  <a:pt x="3344321" y="1727870"/>
                </a:lnTo>
                <a:lnTo>
                  <a:pt x="3350987" y="1731681"/>
                </a:lnTo>
                <a:lnTo>
                  <a:pt x="3363366" y="1739620"/>
                </a:lnTo>
                <a:lnTo>
                  <a:pt x="3375746" y="1747559"/>
                </a:lnTo>
                <a:lnTo>
                  <a:pt x="3371619" y="1741525"/>
                </a:lnTo>
                <a:lnTo>
                  <a:pt x="3367492" y="1735174"/>
                </a:lnTo>
                <a:lnTo>
                  <a:pt x="3363049" y="1729140"/>
                </a:lnTo>
                <a:lnTo>
                  <a:pt x="3358288" y="1723424"/>
                </a:lnTo>
                <a:lnTo>
                  <a:pt x="3352891" y="1718026"/>
                </a:lnTo>
                <a:lnTo>
                  <a:pt x="3347178" y="1712627"/>
                </a:lnTo>
                <a:lnTo>
                  <a:pt x="3341464" y="1708181"/>
                </a:lnTo>
                <a:lnTo>
                  <a:pt x="3334798" y="1704370"/>
                </a:lnTo>
                <a:close/>
                <a:moveTo>
                  <a:pt x="864608" y="1671638"/>
                </a:moveTo>
                <a:lnTo>
                  <a:pt x="869951" y="1684338"/>
                </a:lnTo>
                <a:lnTo>
                  <a:pt x="865237" y="1686561"/>
                </a:lnTo>
                <a:lnTo>
                  <a:pt x="860522" y="1688148"/>
                </a:lnTo>
                <a:lnTo>
                  <a:pt x="850779" y="1691006"/>
                </a:lnTo>
                <a:lnTo>
                  <a:pt x="841035" y="1693228"/>
                </a:lnTo>
                <a:lnTo>
                  <a:pt x="830977" y="1694498"/>
                </a:lnTo>
                <a:lnTo>
                  <a:pt x="821234" y="1695769"/>
                </a:lnTo>
                <a:lnTo>
                  <a:pt x="810862" y="1696404"/>
                </a:lnTo>
                <a:lnTo>
                  <a:pt x="791061" y="1698309"/>
                </a:lnTo>
                <a:lnTo>
                  <a:pt x="789175" y="1698626"/>
                </a:lnTo>
                <a:lnTo>
                  <a:pt x="786975" y="1698309"/>
                </a:lnTo>
                <a:lnTo>
                  <a:pt x="785403" y="1697991"/>
                </a:lnTo>
                <a:lnTo>
                  <a:pt x="783203" y="1697039"/>
                </a:lnTo>
                <a:lnTo>
                  <a:pt x="779746" y="1694816"/>
                </a:lnTo>
                <a:lnTo>
                  <a:pt x="776288" y="1692911"/>
                </a:lnTo>
                <a:lnTo>
                  <a:pt x="781317" y="1690688"/>
                </a:lnTo>
                <a:lnTo>
                  <a:pt x="786346" y="1689101"/>
                </a:lnTo>
                <a:lnTo>
                  <a:pt x="791061" y="1687196"/>
                </a:lnTo>
                <a:lnTo>
                  <a:pt x="796089" y="1685926"/>
                </a:lnTo>
                <a:lnTo>
                  <a:pt x="806462" y="1683703"/>
                </a:lnTo>
                <a:lnTo>
                  <a:pt x="816834" y="1682433"/>
                </a:lnTo>
                <a:lnTo>
                  <a:pt x="822805" y="1681481"/>
                </a:lnTo>
                <a:lnTo>
                  <a:pt x="829092" y="1680211"/>
                </a:lnTo>
                <a:lnTo>
                  <a:pt x="840721" y="1677353"/>
                </a:lnTo>
                <a:lnTo>
                  <a:pt x="852664" y="1674178"/>
                </a:lnTo>
                <a:lnTo>
                  <a:pt x="858636" y="1672591"/>
                </a:lnTo>
                <a:lnTo>
                  <a:pt x="864608" y="1671638"/>
                </a:lnTo>
                <a:close/>
                <a:moveTo>
                  <a:pt x="934798" y="1628155"/>
                </a:moveTo>
                <a:lnTo>
                  <a:pt x="936385" y="1639587"/>
                </a:lnTo>
                <a:lnTo>
                  <a:pt x="937972" y="1650702"/>
                </a:lnTo>
                <a:lnTo>
                  <a:pt x="942416" y="1672296"/>
                </a:lnTo>
                <a:lnTo>
                  <a:pt x="944638" y="1683411"/>
                </a:lnTo>
                <a:lnTo>
                  <a:pt x="946225" y="1694526"/>
                </a:lnTo>
                <a:lnTo>
                  <a:pt x="948129" y="1705958"/>
                </a:lnTo>
                <a:lnTo>
                  <a:pt x="949081" y="1717073"/>
                </a:lnTo>
                <a:lnTo>
                  <a:pt x="960509" y="1766296"/>
                </a:lnTo>
                <a:lnTo>
                  <a:pt x="971618" y="1815836"/>
                </a:lnTo>
                <a:lnTo>
                  <a:pt x="977014" y="1840923"/>
                </a:lnTo>
                <a:lnTo>
                  <a:pt x="982093" y="1865376"/>
                </a:lnTo>
                <a:lnTo>
                  <a:pt x="986854" y="1890463"/>
                </a:lnTo>
                <a:lnTo>
                  <a:pt x="991616" y="1915551"/>
                </a:lnTo>
                <a:lnTo>
                  <a:pt x="995742" y="1928889"/>
                </a:lnTo>
                <a:lnTo>
                  <a:pt x="999551" y="1942544"/>
                </a:lnTo>
                <a:lnTo>
                  <a:pt x="1002725" y="1956517"/>
                </a:lnTo>
                <a:lnTo>
                  <a:pt x="1006217" y="1970172"/>
                </a:lnTo>
                <a:lnTo>
                  <a:pt x="1009708" y="1984145"/>
                </a:lnTo>
                <a:lnTo>
                  <a:pt x="1013200" y="1997800"/>
                </a:lnTo>
                <a:lnTo>
                  <a:pt x="1017009" y="2011773"/>
                </a:lnTo>
                <a:lnTo>
                  <a:pt x="1021135" y="2025111"/>
                </a:lnTo>
                <a:lnTo>
                  <a:pt x="1022405" y="2029557"/>
                </a:lnTo>
                <a:lnTo>
                  <a:pt x="1023992" y="2034638"/>
                </a:lnTo>
                <a:lnTo>
                  <a:pt x="1025897" y="2043847"/>
                </a:lnTo>
                <a:lnTo>
                  <a:pt x="1027801" y="2053057"/>
                </a:lnTo>
                <a:lnTo>
                  <a:pt x="1029706" y="2062583"/>
                </a:lnTo>
                <a:lnTo>
                  <a:pt x="1043355" y="2098468"/>
                </a:lnTo>
                <a:lnTo>
                  <a:pt x="1056686" y="2134036"/>
                </a:lnTo>
                <a:lnTo>
                  <a:pt x="1070653" y="2169920"/>
                </a:lnTo>
                <a:lnTo>
                  <a:pt x="1084619" y="2205488"/>
                </a:lnTo>
                <a:lnTo>
                  <a:pt x="1099538" y="2240420"/>
                </a:lnTo>
                <a:lnTo>
                  <a:pt x="1114774" y="2275670"/>
                </a:lnTo>
                <a:lnTo>
                  <a:pt x="1122709" y="2293453"/>
                </a:lnTo>
                <a:lnTo>
                  <a:pt x="1130962" y="2310602"/>
                </a:lnTo>
                <a:lnTo>
                  <a:pt x="1139215" y="2327750"/>
                </a:lnTo>
                <a:lnTo>
                  <a:pt x="1147468" y="2345216"/>
                </a:lnTo>
                <a:lnTo>
                  <a:pt x="1149372" y="2348709"/>
                </a:lnTo>
                <a:lnTo>
                  <a:pt x="1151594" y="2352203"/>
                </a:lnTo>
                <a:lnTo>
                  <a:pt x="1154451" y="2355061"/>
                </a:lnTo>
                <a:lnTo>
                  <a:pt x="1156673" y="2357919"/>
                </a:lnTo>
                <a:lnTo>
                  <a:pt x="1162704" y="2363635"/>
                </a:lnTo>
                <a:lnTo>
                  <a:pt x="1165243" y="2366811"/>
                </a:lnTo>
                <a:lnTo>
                  <a:pt x="1167783" y="2369986"/>
                </a:lnTo>
                <a:lnTo>
                  <a:pt x="1175401" y="2385865"/>
                </a:lnTo>
                <a:lnTo>
                  <a:pt x="1182701" y="2402060"/>
                </a:lnTo>
                <a:lnTo>
                  <a:pt x="1196668" y="2434134"/>
                </a:lnTo>
                <a:lnTo>
                  <a:pt x="1203968" y="2450330"/>
                </a:lnTo>
                <a:lnTo>
                  <a:pt x="1211586" y="2466208"/>
                </a:lnTo>
                <a:lnTo>
                  <a:pt x="1219522" y="2481769"/>
                </a:lnTo>
                <a:lnTo>
                  <a:pt x="1223966" y="2489708"/>
                </a:lnTo>
                <a:lnTo>
                  <a:pt x="1228410" y="2497330"/>
                </a:lnTo>
                <a:lnTo>
                  <a:pt x="1234123" y="2507174"/>
                </a:lnTo>
                <a:lnTo>
                  <a:pt x="1239202" y="2516701"/>
                </a:lnTo>
                <a:lnTo>
                  <a:pt x="1249359" y="2536390"/>
                </a:lnTo>
                <a:lnTo>
                  <a:pt x="1259199" y="2556079"/>
                </a:lnTo>
                <a:lnTo>
                  <a:pt x="1269357" y="2576086"/>
                </a:lnTo>
                <a:lnTo>
                  <a:pt x="1277610" y="2590694"/>
                </a:lnTo>
                <a:lnTo>
                  <a:pt x="1285862" y="2604667"/>
                </a:lnTo>
                <a:lnTo>
                  <a:pt x="1303320" y="2633248"/>
                </a:lnTo>
                <a:lnTo>
                  <a:pt x="1321413" y="2661193"/>
                </a:lnTo>
                <a:lnTo>
                  <a:pt x="1339506" y="2689139"/>
                </a:lnTo>
                <a:lnTo>
                  <a:pt x="1357916" y="2717402"/>
                </a:lnTo>
                <a:lnTo>
                  <a:pt x="1375692" y="2745348"/>
                </a:lnTo>
                <a:lnTo>
                  <a:pt x="1384897" y="2759638"/>
                </a:lnTo>
                <a:lnTo>
                  <a:pt x="1393467" y="2773929"/>
                </a:lnTo>
                <a:lnTo>
                  <a:pt x="1401720" y="2788219"/>
                </a:lnTo>
                <a:lnTo>
                  <a:pt x="1409973" y="2802827"/>
                </a:lnTo>
                <a:lnTo>
                  <a:pt x="1428066" y="2828867"/>
                </a:lnTo>
                <a:lnTo>
                  <a:pt x="1445841" y="2854908"/>
                </a:lnTo>
                <a:lnTo>
                  <a:pt x="1463934" y="2881583"/>
                </a:lnTo>
                <a:lnTo>
                  <a:pt x="1482027" y="2907306"/>
                </a:lnTo>
                <a:lnTo>
                  <a:pt x="1491550" y="2920326"/>
                </a:lnTo>
                <a:lnTo>
                  <a:pt x="1501072" y="2933029"/>
                </a:lnTo>
                <a:lnTo>
                  <a:pt x="1510595" y="2945414"/>
                </a:lnTo>
                <a:lnTo>
                  <a:pt x="1520752" y="2957799"/>
                </a:lnTo>
                <a:lnTo>
                  <a:pt x="1531227" y="2969866"/>
                </a:lnTo>
                <a:lnTo>
                  <a:pt x="1541384" y="2981934"/>
                </a:lnTo>
                <a:lnTo>
                  <a:pt x="1552494" y="2993366"/>
                </a:lnTo>
                <a:lnTo>
                  <a:pt x="1563921" y="3004798"/>
                </a:lnTo>
                <a:lnTo>
                  <a:pt x="1568047" y="3008927"/>
                </a:lnTo>
                <a:lnTo>
                  <a:pt x="1572174" y="3013055"/>
                </a:lnTo>
                <a:lnTo>
                  <a:pt x="1576618" y="3016866"/>
                </a:lnTo>
                <a:lnTo>
                  <a:pt x="1581062" y="3020677"/>
                </a:lnTo>
                <a:lnTo>
                  <a:pt x="1590902" y="3027663"/>
                </a:lnTo>
                <a:lnTo>
                  <a:pt x="1600424" y="3034014"/>
                </a:lnTo>
                <a:lnTo>
                  <a:pt x="1620421" y="3046082"/>
                </a:lnTo>
                <a:lnTo>
                  <a:pt x="1630579" y="3052751"/>
                </a:lnTo>
                <a:lnTo>
                  <a:pt x="1640101" y="3059419"/>
                </a:lnTo>
                <a:lnTo>
                  <a:pt x="1644545" y="3061960"/>
                </a:lnTo>
                <a:lnTo>
                  <a:pt x="1649307" y="3064818"/>
                </a:lnTo>
                <a:lnTo>
                  <a:pt x="1654385" y="3067359"/>
                </a:lnTo>
                <a:lnTo>
                  <a:pt x="1659464" y="3069264"/>
                </a:lnTo>
                <a:lnTo>
                  <a:pt x="1664225" y="3071169"/>
                </a:lnTo>
                <a:lnTo>
                  <a:pt x="1669939" y="3072122"/>
                </a:lnTo>
                <a:lnTo>
                  <a:pt x="1675017" y="3072757"/>
                </a:lnTo>
                <a:lnTo>
                  <a:pt x="1680414" y="3072757"/>
                </a:lnTo>
                <a:lnTo>
                  <a:pt x="1687079" y="3073075"/>
                </a:lnTo>
                <a:lnTo>
                  <a:pt x="1694063" y="3073392"/>
                </a:lnTo>
                <a:lnTo>
                  <a:pt x="1707394" y="3074980"/>
                </a:lnTo>
                <a:lnTo>
                  <a:pt x="1714060" y="3075615"/>
                </a:lnTo>
                <a:lnTo>
                  <a:pt x="1720726" y="3076250"/>
                </a:lnTo>
                <a:lnTo>
                  <a:pt x="1727392" y="3076250"/>
                </a:lnTo>
                <a:lnTo>
                  <a:pt x="1734057" y="3075933"/>
                </a:lnTo>
                <a:lnTo>
                  <a:pt x="1741993" y="3074980"/>
                </a:lnTo>
                <a:lnTo>
                  <a:pt x="1749928" y="3074663"/>
                </a:lnTo>
                <a:lnTo>
                  <a:pt x="1765799" y="3073710"/>
                </a:lnTo>
                <a:lnTo>
                  <a:pt x="1773735" y="3073075"/>
                </a:lnTo>
                <a:lnTo>
                  <a:pt x="1781353" y="3072122"/>
                </a:lnTo>
                <a:lnTo>
                  <a:pt x="1789288" y="3070852"/>
                </a:lnTo>
                <a:lnTo>
                  <a:pt x="1796906" y="3068946"/>
                </a:lnTo>
                <a:lnTo>
                  <a:pt x="1805159" y="3067041"/>
                </a:lnTo>
                <a:lnTo>
                  <a:pt x="1813094" y="3065136"/>
                </a:lnTo>
                <a:lnTo>
                  <a:pt x="1829600" y="3062913"/>
                </a:lnTo>
                <a:lnTo>
                  <a:pt x="1837853" y="3061642"/>
                </a:lnTo>
                <a:lnTo>
                  <a:pt x="1845789" y="3060372"/>
                </a:lnTo>
                <a:lnTo>
                  <a:pt x="1853724" y="3058149"/>
                </a:lnTo>
                <a:lnTo>
                  <a:pt x="1857850" y="3056879"/>
                </a:lnTo>
                <a:lnTo>
                  <a:pt x="1861660" y="3055609"/>
                </a:lnTo>
                <a:lnTo>
                  <a:pt x="1878483" y="3048622"/>
                </a:lnTo>
                <a:lnTo>
                  <a:pt x="1886736" y="3044812"/>
                </a:lnTo>
                <a:lnTo>
                  <a:pt x="1894988" y="3041001"/>
                </a:lnTo>
                <a:lnTo>
                  <a:pt x="1902924" y="3036872"/>
                </a:lnTo>
                <a:lnTo>
                  <a:pt x="1911177" y="3032744"/>
                </a:lnTo>
                <a:lnTo>
                  <a:pt x="1918795" y="3028298"/>
                </a:lnTo>
                <a:lnTo>
                  <a:pt x="1926730" y="3023217"/>
                </a:lnTo>
                <a:lnTo>
                  <a:pt x="1932761" y="3019724"/>
                </a:lnTo>
                <a:lnTo>
                  <a:pt x="1938792" y="3015913"/>
                </a:lnTo>
                <a:lnTo>
                  <a:pt x="1951172" y="3009562"/>
                </a:lnTo>
                <a:lnTo>
                  <a:pt x="1964186" y="3003846"/>
                </a:lnTo>
                <a:lnTo>
                  <a:pt x="1976882" y="2998129"/>
                </a:lnTo>
                <a:lnTo>
                  <a:pt x="1989579" y="2992413"/>
                </a:lnTo>
                <a:lnTo>
                  <a:pt x="2002276" y="2986062"/>
                </a:lnTo>
                <a:lnTo>
                  <a:pt x="2008624" y="2982569"/>
                </a:lnTo>
                <a:lnTo>
                  <a:pt x="2014338" y="2979393"/>
                </a:lnTo>
                <a:lnTo>
                  <a:pt x="2020686" y="2975582"/>
                </a:lnTo>
                <a:lnTo>
                  <a:pt x="2026082" y="2971454"/>
                </a:lnTo>
                <a:lnTo>
                  <a:pt x="2034018" y="2966373"/>
                </a:lnTo>
                <a:lnTo>
                  <a:pt x="2041953" y="2962245"/>
                </a:lnTo>
                <a:lnTo>
                  <a:pt x="2057824" y="2953988"/>
                </a:lnTo>
                <a:lnTo>
                  <a:pt x="2066077" y="2949860"/>
                </a:lnTo>
                <a:lnTo>
                  <a:pt x="2074012" y="2945731"/>
                </a:lnTo>
                <a:lnTo>
                  <a:pt x="2081631" y="2940968"/>
                </a:lnTo>
                <a:lnTo>
                  <a:pt x="2088931" y="2936204"/>
                </a:lnTo>
                <a:lnTo>
                  <a:pt x="2098771" y="2928900"/>
                </a:lnTo>
                <a:lnTo>
                  <a:pt x="2108294" y="2921914"/>
                </a:lnTo>
                <a:lnTo>
                  <a:pt x="2118451" y="2915880"/>
                </a:lnTo>
                <a:lnTo>
                  <a:pt x="2128608" y="2909529"/>
                </a:lnTo>
                <a:lnTo>
                  <a:pt x="2139083" y="2903495"/>
                </a:lnTo>
                <a:lnTo>
                  <a:pt x="2149241" y="2897779"/>
                </a:lnTo>
                <a:lnTo>
                  <a:pt x="2170508" y="2886664"/>
                </a:lnTo>
                <a:lnTo>
                  <a:pt x="2176221" y="2884441"/>
                </a:lnTo>
                <a:lnTo>
                  <a:pt x="2181300" y="2881266"/>
                </a:lnTo>
                <a:lnTo>
                  <a:pt x="2192410" y="2875232"/>
                </a:lnTo>
                <a:lnTo>
                  <a:pt x="2213677" y="2862529"/>
                </a:lnTo>
                <a:lnTo>
                  <a:pt x="2224151" y="2856813"/>
                </a:lnTo>
                <a:lnTo>
                  <a:pt x="2229865" y="2853955"/>
                </a:lnTo>
                <a:lnTo>
                  <a:pt x="2235261" y="2851097"/>
                </a:lnTo>
                <a:lnTo>
                  <a:pt x="2240657" y="2848874"/>
                </a:lnTo>
                <a:lnTo>
                  <a:pt x="2246688" y="2846651"/>
                </a:lnTo>
                <a:lnTo>
                  <a:pt x="2252402" y="2845063"/>
                </a:lnTo>
                <a:lnTo>
                  <a:pt x="2258750" y="2843158"/>
                </a:lnTo>
                <a:lnTo>
                  <a:pt x="2270494" y="2837759"/>
                </a:lnTo>
                <a:lnTo>
                  <a:pt x="2282556" y="2832043"/>
                </a:lnTo>
                <a:lnTo>
                  <a:pt x="2294936" y="2826962"/>
                </a:lnTo>
                <a:lnTo>
                  <a:pt x="2307315" y="2822516"/>
                </a:lnTo>
                <a:lnTo>
                  <a:pt x="2319694" y="2818388"/>
                </a:lnTo>
                <a:lnTo>
                  <a:pt x="2332708" y="2814577"/>
                </a:lnTo>
                <a:lnTo>
                  <a:pt x="2345405" y="2811084"/>
                </a:lnTo>
                <a:lnTo>
                  <a:pt x="2358102" y="2808226"/>
                </a:lnTo>
                <a:lnTo>
                  <a:pt x="2370164" y="2803780"/>
                </a:lnTo>
                <a:lnTo>
                  <a:pt x="2382226" y="2800287"/>
                </a:lnTo>
                <a:lnTo>
                  <a:pt x="2394605" y="2797429"/>
                </a:lnTo>
                <a:lnTo>
                  <a:pt x="2406984" y="2794570"/>
                </a:lnTo>
                <a:lnTo>
                  <a:pt x="2432060" y="2789489"/>
                </a:lnTo>
                <a:lnTo>
                  <a:pt x="2444440" y="2786631"/>
                </a:lnTo>
                <a:lnTo>
                  <a:pt x="2456819" y="2783456"/>
                </a:lnTo>
                <a:lnTo>
                  <a:pt x="2471738" y="2779645"/>
                </a:lnTo>
                <a:lnTo>
                  <a:pt x="2486339" y="2776152"/>
                </a:lnTo>
                <a:lnTo>
                  <a:pt x="2516494" y="2769800"/>
                </a:lnTo>
                <a:lnTo>
                  <a:pt x="2531412" y="2765990"/>
                </a:lnTo>
                <a:lnTo>
                  <a:pt x="2546014" y="2761861"/>
                </a:lnTo>
                <a:lnTo>
                  <a:pt x="2553314" y="2759321"/>
                </a:lnTo>
                <a:lnTo>
                  <a:pt x="2560615" y="2756463"/>
                </a:lnTo>
                <a:lnTo>
                  <a:pt x="2567598" y="2753922"/>
                </a:lnTo>
                <a:lnTo>
                  <a:pt x="2574264" y="2750747"/>
                </a:lnTo>
                <a:lnTo>
                  <a:pt x="2579025" y="2748206"/>
                </a:lnTo>
                <a:lnTo>
                  <a:pt x="2583469" y="2746301"/>
                </a:lnTo>
                <a:lnTo>
                  <a:pt x="2592357" y="2742490"/>
                </a:lnTo>
                <a:lnTo>
                  <a:pt x="2596801" y="2740267"/>
                </a:lnTo>
                <a:lnTo>
                  <a:pt x="2600927" y="2738044"/>
                </a:lnTo>
                <a:lnTo>
                  <a:pt x="2604736" y="2734868"/>
                </a:lnTo>
                <a:lnTo>
                  <a:pt x="2608545" y="2731693"/>
                </a:lnTo>
                <a:lnTo>
                  <a:pt x="2611084" y="2728835"/>
                </a:lnTo>
                <a:lnTo>
                  <a:pt x="2613306" y="2726929"/>
                </a:lnTo>
                <a:lnTo>
                  <a:pt x="2616163" y="2724706"/>
                </a:lnTo>
                <a:lnTo>
                  <a:pt x="2619337" y="2723118"/>
                </a:lnTo>
                <a:lnTo>
                  <a:pt x="2625051" y="2719943"/>
                </a:lnTo>
                <a:lnTo>
                  <a:pt x="2631399" y="2717402"/>
                </a:lnTo>
                <a:lnTo>
                  <a:pt x="2637748" y="2714544"/>
                </a:lnTo>
                <a:lnTo>
                  <a:pt x="2644096" y="2711686"/>
                </a:lnTo>
                <a:lnTo>
                  <a:pt x="2649810" y="2708510"/>
                </a:lnTo>
                <a:lnTo>
                  <a:pt x="2652666" y="2706605"/>
                </a:lnTo>
                <a:lnTo>
                  <a:pt x="2655523" y="2704382"/>
                </a:lnTo>
                <a:lnTo>
                  <a:pt x="2717737" y="2654207"/>
                </a:lnTo>
                <a:lnTo>
                  <a:pt x="2748844" y="2629119"/>
                </a:lnTo>
                <a:lnTo>
                  <a:pt x="2780269" y="2604349"/>
                </a:lnTo>
                <a:lnTo>
                  <a:pt x="2795187" y="2590694"/>
                </a:lnTo>
                <a:lnTo>
                  <a:pt x="2810423" y="2577039"/>
                </a:lnTo>
                <a:lnTo>
                  <a:pt x="2825977" y="2564018"/>
                </a:lnTo>
                <a:lnTo>
                  <a:pt x="2841213" y="2550681"/>
                </a:lnTo>
                <a:lnTo>
                  <a:pt x="2855814" y="2536708"/>
                </a:lnTo>
                <a:lnTo>
                  <a:pt x="2863114" y="2529404"/>
                </a:lnTo>
                <a:lnTo>
                  <a:pt x="2870415" y="2522100"/>
                </a:lnTo>
                <a:lnTo>
                  <a:pt x="2877398" y="2515113"/>
                </a:lnTo>
                <a:lnTo>
                  <a:pt x="2883747" y="2507174"/>
                </a:lnTo>
                <a:lnTo>
                  <a:pt x="2890095" y="2499235"/>
                </a:lnTo>
                <a:lnTo>
                  <a:pt x="2895809" y="2490661"/>
                </a:lnTo>
                <a:lnTo>
                  <a:pt x="2902157" y="2482404"/>
                </a:lnTo>
                <a:lnTo>
                  <a:pt x="2908188" y="2473512"/>
                </a:lnTo>
                <a:lnTo>
                  <a:pt x="2913267" y="2464621"/>
                </a:lnTo>
                <a:lnTo>
                  <a:pt x="2918028" y="2455411"/>
                </a:lnTo>
                <a:lnTo>
                  <a:pt x="2927233" y="2436357"/>
                </a:lnTo>
                <a:lnTo>
                  <a:pt x="2932312" y="2426830"/>
                </a:lnTo>
                <a:lnTo>
                  <a:pt x="2937073" y="2417939"/>
                </a:lnTo>
                <a:lnTo>
                  <a:pt x="2941834" y="2411270"/>
                </a:lnTo>
                <a:lnTo>
                  <a:pt x="2945961" y="2404601"/>
                </a:lnTo>
                <a:lnTo>
                  <a:pt x="2949452" y="2397614"/>
                </a:lnTo>
                <a:lnTo>
                  <a:pt x="2952944" y="2390628"/>
                </a:lnTo>
                <a:lnTo>
                  <a:pt x="2956118" y="2383324"/>
                </a:lnTo>
                <a:lnTo>
                  <a:pt x="2958340" y="2376020"/>
                </a:lnTo>
                <a:lnTo>
                  <a:pt x="2960880" y="2368716"/>
                </a:lnTo>
                <a:lnTo>
                  <a:pt x="2962466" y="2360777"/>
                </a:lnTo>
                <a:lnTo>
                  <a:pt x="2964371" y="2353155"/>
                </a:lnTo>
                <a:lnTo>
                  <a:pt x="2965641" y="2345216"/>
                </a:lnTo>
                <a:lnTo>
                  <a:pt x="2966593" y="2337595"/>
                </a:lnTo>
                <a:lnTo>
                  <a:pt x="2967228" y="2329656"/>
                </a:lnTo>
                <a:lnTo>
                  <a:pt x="2967863" y="2321716"/>
                </a:lnTo>
                <a:lnTo>
                  <a:pt x="2968180" y="2313777"/>
                </a:lnTo>
                <a:lnTo>
                  <a:pt x="2968180" y="2305838"/>
                </a:lnTo>
                <a:lnTo>
                  <a:pt x="2968180" y="2298217"/>
                </a:lnTo>
                <a:lnTo>
                  <a:pt x="2966910" y="2279798"/>
                </a:lnTo>
                <a:lnTo>
                  <a:pt x="2966593" y="2270906"/>
                </a:lnTo>
                <a:lnTo>
                  <a:pt x="2965958" y="2262014"/>
                </a:lnTo>
                <a:lnTo>
                  <a:pt x="2965323" y="2252487"/>
                </a:lnTo>
                <a:lnTo>
                  <a:pt x="2964054" y="2243596"/>
                </a:lnTo>
                <a:lnTo>
                  <a:pt x="2961832" y="2235021"/>
                </a:lnTo>
                <a:lnTo>
                  <a:pt x="2959292" y="2226129"/>
                </a:lnTo>
                <a:lnTo>
                  <a:pt x="2952626" y="2220731"/>
                </a:lnTo>
                <a:lnTo>
                  <a:pt x="2945326" y="2216285"/>
                </a:lnTo>
                <a:lnTo>
                  <a:pt x="2937708" y="2211839"/>
                </a:lnTo>
                <a:lnTo>
                  <a:pt x="2929772" y="2208028"/>
                </a:lnTo>
                <a:lnTo>
                  <a:pt x="2913902" y="2200724"/>
                </a:lnTo>
                <a:lnTo>
                  <a:pt x="2897713" y="2193738"/>
                </a:lnTo>
                <a:lnTo>
                  <a:pt x="2890730" y="2190880"/>
                </a:lnTo>
                <a:lnTo>
                  <a:pt x="2883430" y="2188657"/>
                </a:lnTo>
                <a:lnTo>
                  <a:pt x="2875811" y="2187069"/>
                </a:lnTo>
                <a:lnTo>
                  <a:pt x="2868511" y="2186116"/>
                </a:lnTo>
                <a:lnTo>
                  <a:pt x="2853275" y="2184211"/>
                </a:lnTo>
                <a:lnTo>
                  <a:pt x="2838038" y="2182941"/>
                </a:lnTo>
                <a:lnTo>
                  <a:pt x="2828834" y="2182305"/>
                </a:lnTo>
                <a:lnTo>
                  <a:pt x="2819311" y="2181670"/>
                </a:lnTo>
                <a:lnTo>
                  <a:pt x="2810106" y="2181670"/>
                </a:lnTo>
                <a:lnTo>
                  <a:pt x="2800583" y="2181670"/>
                </a:lnTo>
                <a:lnTo>
                  <a:pt x="2791378" y="2182305"/>
                </a:lnTo>
                <a:lnTo>
                  <a:pt x="2782173" y="2183258"/>
                </a:lnTo>
                <a:lnTo>
                  <a:pt x="2773285" y="2184528"/>
                </a:lnTo>
                <a:lnTo>
                  <a:pt x="2763763" y="2186751"/>
                </a:lnTo>
                <a:lnTo>
                  <a:pt x="2777412" y="2190880"/>
                </a:lnTo>
                <a:lnTo>
                  <a:pt x="2790743" y="2195326"/>
                </a:lnTo>
                <a:lnTo>
                  <a:pt x="2804075" y="2200089"/>
                </a:lnTo>
                <a:lnTo>
                  <a:pt x="2817089" y="2205805"/>
                </a:lnTo>
                <a:lnTo>
                  <a:pt x="2829786" y="2211839"/>
                </a:lnTo>
                <a:lnTo>
                  <a:pt x="2835816" y="2215332"/>
                </a:lnTo>
                <a:lnTo>
                  <a:pt x="2842165" y="2218825"/>
                </a:lnTo>
                <a:lnTo>
                  <a:pt x="2847878" y="2222636"/>
                </a:lnTo>
                <a:lnTo>
                  <a:pt x="2853910" y="2226447"/>
                </a:lnTo>
                <a:lnTo>
                  <a:pt x="2859306" y="2230575"/>
                </a:lnTo>
                <a:lnTo>
                  <a:pt x="2865019" y="2235021"/>
                </a:lnTo>
                <a:lnTo>
                  <a:pt x="2868511" y="2243278"/>
                </a:lnTo>
                <a:lnTo>
                  <a:pt x="2861210" y="2241055"/>
                </a:lnTo>
                <a:lnTo>
                  <a:pt x="2853910" y="2238197"/>
                </a:lnTo>
                <a:lnTo>
                  <a:pt x="2846926" y="2235021"/>
                </a:lnTo>
                <a:lnTo>
                  <a:pt x="2839943" y="2231528"/>
                </a:lnTo>
                <a:lnTo>
                  <a:pt x="2826294" y="2224542"/>
                </a:lnTo>
                <a:lnTo>
                  <a:pt x="2819311" y="2221684"/>
                </a:lnTo>
                <a:lnTo>
                  <a:pt x="2812010" y="2218508"/>
                </a:lnTo>
                <a:lnTo>
                  <a:pt x="2799631" y="2213744"/>
                </a:lnTo>
                <a:lnTo>
                  <a:pt x="2786934" y="2209616"/>
                </a:lnTo>
                <a:lnTo>
                  <a:pt x="2774238" y="2205805"/>
                </a:lnTo>
                <a:lnTo>
                  <a:pt x="2761541" y="2202630"/>
                </a:lnTo>
                <a:lnTo>
                  <a:pt x="2748209" y="2199772"/>
                </a:lnTo>
                <a:lnTo>
                  <a:pt x="2734878" y="2198184"/>
                </a:lnTo>
                <a:lnTo>
                  <a:pt x="2721864" y="2196913"/>
                </a:lnTo>
                <a:lnTo>
                  <a:pt x="2708215" y="2196596"/>
                </a:lnTo>
                <a:lnTo>
                  <a:pt x="2696787" y="2198501"/>
                </a:lnTo>
                <a:lnTo>
                  <a:pt x="2685995" y="2201359"/>
                </a:lnTo>
                <a:lnTo>
                  <a:pt x="2675203" y="2204217"/>
                </a:lnTo>
                <a:lnTo>
                  <a:pt x="2664411" y="2208028"/>
                </a:lnTo>
                <a:lnTo>
                  <a:pt x="2699327" y="2218825"/>
                </a:lnTo>
                <a:lnTo>
                  <a:pt x="2716467" y="2224224"/>
                </a:lnTo>
                <a:lnTo>
                  <a:pt x="2733925" y="2230258"/>
                </a:lnTo>
                <a:lnTo>
                  <a:pt x="2751066" y="2235974"/>
                </a:lnTo>
                <a:lnTo>
                  <a:pt x="2768207" y="2242643"/>
                </a:lnTo>
                <a:lnTo>
                  <a:pt x="2785347" y="2249312"/>
                </a:lnTo>
                <a:lnTo>
                  <a:pt x="2801853" y="2256933"/>
                </a:lnTo>
                <a:lnTo>
                  <a:pt x="2811058" y="2261062"/>
                </a:lnTo>
                <a:lnTo>
                  <a:pt x="2820263" y="2265507"/>
                </a:lnTo>
                <a:lnTo>
                  <a:pt x="2825025" y="2268048"/>
                </a:lnTo>
                <a:lnTo>
                  <a:pt x="2829151" y="2270906"/>
                </a:lnTo>
                <a:lnTo>
                  <a:pt x="2832960" y="2274082"/>
                </a:lnTo>
                <a:lnTo>
                  <a:pt x="2836134" y="2277893"/>
                </a:lnTo>
                <a:lnTo>
                  <a:pt x="2832325" y="2277893"/>
                </a:lnTo>
                <a:lnTo>
                  <a:pt x="2828834" y="2277575"/>
                </a:lnTo>
                <a:lnTo>
                  <a:pt x="2821215" y="2276305"/>
                </a:lnTo>
                <a:lnTo>
                  <a:pt x="2813915" y="2274399"/>
                </a:lnTo>
                <a:lnTo>
                  <a:pt x="2806614" y="2272176"/>
                </a:lnTo>
                <a:lnTo>
                  <a:pt x="2799314" y="2269636"/>
                </a:lnTo>
                <a:lnTo>
                  <a:pt x="2792013" y="2266778"/>
                </a:lnTo>
                <a:lnTo>
                  <a:pt x="2778047" y="2261062"/>
                </a:lnTo>
                <a:lnTo>
                  <a:pt x="2764080" y="2255663"/>
                </a:lnTo>
                <a:lnTo>
                  <a:pt x="2750431" y="2250582"/>
                </a:lnTo>
                <a:lnTo>
                  <a:pt x="2736465" y="2246136"/>
                </a:lnTo>
                <a:lnTo>
                  <a:pt x="2722498" y="2241690"/>
                </a:lnTo>
                <a:lnTo>
                  <a:pt x="2708215" y="2237244"/>
                </a:lnTo>
                <a:lnTo>
                  <a:pt x="2694566" y="2233433"/>
                </a:lnTo>
                <a:lnTo>
                  <a:pt x="2665680" y="2225494"/>
                </a:lnTo>
                <a:lnTo>
                  <a:pt x="2659015" y="2223589"/>
                </a:lnTo>
                <a:lnTo>
                  <a:pt x="2652031" y="2222636"/>
                </a:lnTo>
                <a:lnTo>
                  <a:pt x="2644731" y="2222001"/>
                </a:lnTo>
                <a:lnTo>
                  <a:pt x="2637748" y="2221684"/>
                </a:lnTo>
                <a:lnTo>
                  <a:pt x="2631082" y="2221684"/>
                </a:lnTo>
                <a:lnTo>
                  <a:pt x="2623781" y="2222319"/>
                </a:lnTo>
                <a:lnTo>
                  <a:pt x="2616798" y="2222954"/>
                </a:lnTo>
                <a:lnTo>
                  <a:pt x="2609815" y="2224224"/>
                </a:lnTo>
                <a:lnTo>
                  <a:pt x="2603149" y="2225812"/>
                </a:lnTo>
                <a:lnTo>
                  <a:pt x="2596166" y="2227082"/>
                </a:lnTo>
                <a:lnTo>
                  <a:pt x="2582199" y="2230575"/>
                </a:lnTo>
                <a:lnTo>
                  <a:pt x="2555219" y="2238514"/>
                </a:lnTo>
                <a:lnTo>
                  <a:pt x="2572042" y="2242008"/>
                </a:lnTo>
                <a:lnTo>
                  <a:pt x="2588865" y="2246136"/>
                </a:lnTo>
                <a:lnTo>
                  <a:pt x="2605688" y="2250264"/>
                </a:lnTo>
                <a:lnTo>
                  <a:pt x="2622829" y="2254710"/>
                </a:lnTo>
                <a:lnTo>
                  <a:pt x="2656158" y="2264237"/>
                </a:lnTo>
                <a:lnTo>
                  <a:pt x="2690122" y="2274082"/>
                </a:lnTo>
                <a:lnTo>
                  <a:pt x="2702501" y="2277575"/>
                </a:lnTo>
                <a:lnTo>
                  <a:pt x="2708532" y="2279163"/>
                </a:lnTo>
                <a:lnTo>
                  <a:pt x="2714880" y="2281386"/>
                </a:lnTo>
                <a:lnTo>
                  <a:pt x="2720911" y="2283609"/>
                </a:lnTo>
                <a:lnTo>
                  <a:pt x="2726625" y="2286467"/>
                </a:lnTo>
                <a:lnTo>
                  <a:pt x="2732021" y="2290278"/>
                </a:lnTo>
                <a:lnTo>
                  <a:pt x="2734560" y="2292183"/>
                </a:lnTo>
                <a:lnTo>
                  <a:pt x="2737100" y="2294406"/>
                </a:lnTo>
                <a:lnTo>
                  <a:pt x="2726625" y="2292183"/>
                </a:lnTo>
                <a:lnTo>
                  <a:pt x="2716150" y="2289960"/>
                </a:lnTo>
                <a:lnTo>
                  <a:pt x="2695835" y="2283609"/>
                </a:lnTo>
                <a:lnTo>
                  <a:pt x="2685360" y="2281068"/>
                </a:lnTo>
                <a:lnTo>
                  <a:pt x="2675203" y="2278528"/>
                </a:lnTo>
                <a:lnTo>
                  <a:pt x="2664728" y="2276305"/>
                </a:lnTo>
                <a:lnTo>
                  <a:pt x="2659649" y="2275670"/>
                </a:lnTo>
                <a:lnTo>
                  <a:pt x="2654253" y="2275352"/>
                </a:lnTo>
                <a:lnTo>
                  <a:pt x="2637748" y="2272176"/>
                </a:lnTo>
                <a:lnTo>
                  <a:pt x="2621242" y="2269001"/>
                </a:lnTo>
                <a:lnTo>
                  <a:pt x="2588548" y="2261697"/>
                </a:lnTo>
                <a:lnTo>
                  <a:pt x="2572359" y="2257886"/>
                </a:lnTo>
                <a:lnTo>
                  <a:pt x="2556171" y="2254393"/>
                </a:lnTo>
                <a:lnTo>
                  <a:pt x="2539665" y="2251535"/>
                </a:lnTo>
                <a:lnTo>
                  <a:pt x="2523160" y="2249312"/>
                </a:lnTo>
                <a:lnTo>
                  <a:pt x="2516494" y="2250264"/>
                </a:lnTo>
                <a:lnTo>
                  <a:pt x="2509828" y="2251217"/>
                </a:lnTo>
                <a:lnTo>
                  <a:pt x="2503480" y="2253122"/>
                </a:lnTo>
                <a:lnTo>
                  <a:pt x="2497131" y="2255028"/>
                </a:lnTo>
                <a:lnTo>
                  <a:pt x="2484434" y="2259791"/>
                </a:lnTo>
                <a:lnTo>
                  <a:pt x="2472055" y="2264872"/>
                </a:lnTo>
                <a:lnTo>
                  <a:pt x="2490148" y="2266778"/>
                </a:lnTo>
                <a:lnTo>
                  <a:pt x="2508241" y="2269636"/>
                </a:lnTo>
                <a:lnTo>
                  <a:pt x="2525699" y="2273129"/>
                </a:lnTo>
                <a:lnTo>
                  <a:pt x="2543792" y="2276305"/>
                </a:lnTo>
                <a:lnTo>
                  <a:pt x="2561250" y="2280751"/>
                </a:lnTo>
                <a:lnTo>
                  <a:pt x="2579025" y="2285196"/>
                </a:lnTo>
                <a:lnTo>
                  <a:pt x="2596483" y="2290278"/>
                </a:lnTo>
                <a:lnTo>
                  <a:pt x="2613624" y="2295359"/>
                </a:lnTo>
                <a:lnTo>
                  <a:pt x="2631082" y="2301392"/>
                </a:lnTo>
                <a:lnTo>
                  <a:pt x="2647905" y="2307426"/>
                </a:lnTo>
                <a:lnTo>
                  <a:pt x="2664728" y="2314095"/>
                </a:lnTo>
                <a:lnTo>
                  <a:pt x="2681551" y="2321081"/>
                </a:lnTo>
                <a:lnTo>
                  <a:pt x="2698375" y="2328385"/>
                </a:lnTo>
                <a:lnTo>
                  <a:pt x="2714880" y="2336324"/>
                </a:lnTo>
                <a:lnTo>
                  <a:pt x="2731069" y="2344264"/>
                </a:lnTo>
                <a:lnTo>
                  <a:pt x="2747257" y="2352520"/>
                </a:lnTo>
                <a:lnTo>
                  <a:pt x="2766302" y="2362682"/>
                </a:lnTo>
                <a:lnTo>
                  <a:pt x="2775507" y="2368081"/>
                </a:lnTo>
                <a:lnTo>
                  <a:pt x="2784712" y="2373480"/>
                </a:lnTo>
                <a:lnTo>
                  <a:pt x="2794235" y="2378878"/>
                </a:lnTo>
                <a:lnTo>
                  <a:pt x="2803123" y="2385229"/>
                </a:lnTo>
                <a:lnTo>
                  <a:pt x="2811376" y="2391898"/>
                </a:lnTo>
                <a:lnTo>
                  <a:pt x="2819628" y="2398567"/>
                </a:lnTo>
                <a:lnTo>
                  <a:pt x="2821215" y="2400155"/>
                </a:lnTo>
                <a:lnTo>
                  <a:pt x="2822485" y="2401743"/>
                </a:lnTo>
                <a:lnTo>
                  <a:pt x="2824390" y="2405236"/>
                </a:lnTo>
                <a:lnTo>
                  <a:pt x="2827564" y="2412540"/>
                </a:lnTo>
                <a:lnTo>
                  <a:pt x="2824390" y="2412540"/>
                </a:lnTo>
                <a:lnTo>
                  <a:pt x="2821533" y="2412222"/>
                </a:lnTo>
                <a:lnTo>
                  <a:pt x="2818676" y="2411905"/>
                </a:lnTo>
                <a:lnTo>
                  <a:pt x="2815819" y="2410635"/>
                </a:lnTo>
                <a:lnTo>
                  <a:pt x="2813280" y="2409682"/>
                </a:lnTo>
                <a:lnTo>
                  <a:pt x="2810741" y="2408412"/>
                </a:lnTo>
                <a:lnTo>
                  <a:pt x="2805662" y="2405236"/>
                </a:lnTo>
                <a:lnTo>
                  <a:pt x="2800583" y="2401743"/>
                </a:lnTo>
                <a:lnTo>
                  <a:pt x="2795822" y="2397932"/>
                </a:lnTo>
                <a:lnTo>
                  <a:pt x="2791061" y="2394439"/>
                </a:lnTo>
                <a:lnTo>
                  <a:pt x="2786299" y="2391263"/>
                </a:lnTo>
                <a:lnTo>
                  <a:pt x="2767254" y="2380148"/>
                </a:lnTo>
                <a:lnTo>
                  <a:pt x="2748209" y="2369034"/>
                </a:lnTo>
                <a:lnTo>
                  <a:pt x="2728529" y="2358554"/>
                </a:lnTo>
                <a:lnTo>
                  <a:pt x="2708849" y="2348709"/>
                </a:lnTo>
                <a:lnTo>
                  <a:pt x="2688852" y="2339183"/>
                </a:lnTo>
                <a:lnTo>
                  <a:pt x="2668855" y="2330608"/>
                </a:lnTo>
                <a:lnTo>
                  <a:pt x="2648222" y="2322352"/>
                </a:lnTo>
                <a:lnTo>
                  <a:pt x="2627590" y="2314730"/>
                </a:lnTo>
                <a:lnTo>
                  <a:pt x="2606641" y="2308061"/>
                </a:lnTo>
                <a:lnTo>
                  <a:pt x="2585374" y="2302027"/>
                </a:lnTo>
                <a:lnTo>
                  <a:pt x="2564107" y="2296629"/>
                </a:lnTo>
                <a:lnTo>
                  <a:pt x="2542522" y="2291548"/>
                </a:lnTo>
                <a:lnTo>
                  <a:pt x="2520938" y="2287419"/>
                </a:lnTo>
                <a:lnTo>
                  <a:pt x="2499353" y="2283926"/>
                </a:lnTo>
                <a:lnTo>
                  <a:pt x="2477134" y="2281703"/>
                </a:lnTo>
                <a:lnTo>
                  <a:pt x="2454915" y="2279480"/>
                </a:lnTo>
                <a:lnTo>
                  <a:pt x="2452693" y="2278845"/>
                </a:lnTo>
                <a:lnTo>
                  <a:pt x="2450153" y="2277893"/>
                </a:lnTo>
                <a:lnTo>
                  <a:pt x="2445075" y="2275352"/>
                </a:lnTo>
                <a:lnTo>
                  <a:pt x="2442535" y="2274717"/>
                </a:lnTo>
                <a:lnTo>
                  <a:pt x="2439996" y="2274082"/>
                </a:lnTo>
                <a:lnTo>
                  <a:pt x="2437457" y="2274082"/>
                </a:lnTo>
                <a:lnTo>
                  <a:pt x="2434600" y="2274717"/>
                </a:lnTo>
                <a:lnTo>
                  <a:pt x="2400319" y="2283926"/>
                </a:lnTo>
                <a:lnTo>
                  <a:pt x="2366037" y="2293453"/>
                </a:lnTo>
                <a:lnTo>
                  <a:pt x="2331756" y="2302345"/>
                </a:lnTo>
                <a:lnTo>
                  <a:pt x="2314933" y="2306791"/>
                </a:lnTo>
                <a:lnTo>
                  <a:pt x="2297792" y="2310602"/>
                </a:lnTo>
                <a:lnTo>
                  <a:pt x="2285731" y="2311872"/>
                </a:lnTo>
                <a:lnTo>
                  <a:pt x="2273986" y="2313777"/>
                </a:lnTo>
                <a:lnTo>
                  <a:pt x="2267955" y="2314730"/>
                </a:lnTo>
                <a:lnTo>
                  <a:pt x="2262559" y="2316635"/>
                </a:lnTo>
                <a:lnTo>
                  <a:pt x="2256528" y="2318223"/>
                </a:lnTo>
                <a:lnTo>
                  <a:pt x="2251132" y="2320764"/>
                </a:lnTo>
                <a:lnTo>
                  <a:pt x="2235578" y="2325845"/>
                </a:lnTo>
                <a:lnTo>
                  <a:pt x="2220025" y="2330926"/>
                </a:lnTo>
                <a:lnTo>
                  <a:pt x="2188283" y="2340770"/>
                </a:lnTo>
                <a:lnTo>
                  <a:pt x="2172730" y="2345851"/>
                </a:lnTo>
                <a:lnTo>
                  <a:pt x="2157176" y="2351250"/>
                </a:lnTo>
                <a:lnTo>
                  <a:pt x="2141623" y="2357284"/>
                </a:lnTo>
                <a:lnTo>
                  <a:pt x="2126704" y="2363317"/>
                </a:lnTo>
                <a:lnTo>
                  <a:pt x="2104802" y="2371257"/>
                </a:lnTo>
                <a:lnTo>
                  <a:pt x="2083218" y="2378878"/>
                </a:lnTo>
                <a:lnTo>
                  <a:pt x="2060998" y="2386182"/>
                </a:lnTo>
                <a:lnTo>
                  <a:pt x="2039096" y="2393169"/>
                </a:lnTo>
                <a:lnTo>
                  <a:pt x="2016560" y="2399202"/>
                </a:lnTo>
                <a:lnTo>
                  <a:pt x="1994023" y="2404918"/>
                </a:lnTo>
                <a:lnTo>
                  <a:pt x="1982596" y="2407777"/>
                </a:lnTo>
                <a:lnTo>
                  <a:pt x="1971169" y="2409682"/>
                </a:lnTo>
                <a:lnTo>
                  <a:pt x="1960059" y="2411905"/>
                </a:lnTo>
                <a:lnTo>
                  <a:pt x="1948632" y="2413810"/>
                </a:lnTo>
                <a:lnTo>
                  <a:pt x="1954663" y="2417303"/>
                </a:lnTo>
                <a:lnTo>
                  <a:pt x="1961329" y="2421114"/>
                </a:lnTo>
                <a:lnTo>
                  <a:pt x="1967042" y="2425243"/>
                </a:lnTo>
                <a:lnTo>
                  <a:pt x="1973073" y="2429688"/>
                </a:lnTo>
                <a:lnTo>
                  <a:pt x="1978787" y="2434134"/>
                </a:lnTo>
                <a:lnTo>
                  <a:pt x="1984183" y="2439533"/>
                </a:lnTo>
                <a:lnTo>
                  <a:pt x="1988627" y="2444932"/>
                </a:lnTo>
                <a:lnTo>
                  <a:pt x="1992753" y="2450965"/>
                </a:lnTo>
                <a:lnTo>
                  <a:pt x="1987675" y="2450330"/>
                </a:lnTo>
                <a:lnTo>
                  <a:pt x="1982279" y="2449060"/>
                </a:lnTo>
                <a:lnTo>
                  <a:pt x="1979739" y="2448425"/>
                </a:lnTo>
                <a:lnTo>
                  <a:pt x="1977200" y="2446837"/>
                </a:lnTo>
                <a:lnTo>
                  <a:pt x="1974660" y="2445884"/>
                </a:lnTo>
                <a:lnTo>
                  <a:pt x="1972756" y="2444296"/>
                </a:lnTo>
                <a:lnTo>
                  <a:pt x="1966725" y="2440486"/>
                </a:lnTo>
                <a:lnTo>
                  <a:pt x="1961012" y="2436992"/>
                </a:lnTo>
                <a:lnTo>
                  <a:pt x="1954663" y="2433817"/>
                </a:lnTo>
                <a:lnTo>
                  <a:pt x="1948950" y="2430641"/>
                </a:lnTo>
                <a:lnTo>
                  <a:pt x="1936570" y="2424925"/>
                </a:lnTo>
                <a:lnTo>
                  <a:pt x="1930222" y="2421749"/>
                </a:lnTo>
                <a:lnTo>
                  <a:pt x="1924508" y="2418256"/>
                </a:lnTo>
                <a:lnTo>
                  <a:pt x="1918795" y="2418574"/>
                </a:lnTo>
                <a:lnTo>
                  <a:pt x="1913081" y="2418891"/>
                </a:lnTo>
                <a:lnTo>
                  <a:pt x="1901972" y="2420797"/>
                </a:lnTo>
                <a:lnTo>
                  <a:pt x="1890545" y="2422702"/>
                </a:lnTo>
                <a:lnTo>
                  <a:pt x="1879435" y="2424925"/>
                </a:lnTo>
                <a:lnTo>
                  <a:pt x="1898480" y="2437945"/>
                </a:lnTo>
                <a:lnTo>
                  <a:pt x="1917208" y="2451600"/>
                </a:lnTo>
                <a:lnTo>
                  <a:pt x="1926413" y="2457952"/>
                </a:lnTo>
                <a:lnTo>
                  <a:pt x="1935301" y="2465256"/>
                </a:lnTo>
                <a:lnTo>
                  <a:pt x="1944506" y="2472560"/>
                </a:lnTo>
                <a:lnTo>
                  <a:pt x="1953393" y="2479864"/>
                </a:lnTo>
                <a:lnTo>
                  <a:pt x="1962599" y="2487485"/>
                </a:lnTo>
                <a:lnTo>
                  <a:pt x="1967677" y="2491296"/>
                </a:lnTo>
                <a:lnTo>
                  <a:pt x="1972121" y="2495424"/>
                </a:lnTo>
                <a:lnTo>
                  <a:pt x="1976248" y="2499553"/>
                </a:lnTo>
                <a:lnTo>
                  <a:pt x="1980374" y="2503999"/>
                </a:lnTo>
                <a:lnTo>
                  <a:pt x="1983866" y="2508762"/>
                </a:lnTo>
                <a:lnTo>
                  <a:pt x="1986722" y="2514161"/>
                </a:lnTo>
                <a:lnTo>
                  <a:pt x="1978470" y="2510032"/>
                </a:lnTo>
                <a:lnTo>
                  <a:pt x="1970534" y="2505586"/>
                </a:lnTo>
                <a:lnTo>
                  <a:pt x="1962916" y="2500823"/>
                </a:lnTo>
                <a:lnTo>
                  <a:pt x="1955298" y="2495742"/>
                </a:lnTo>
                <a:lnTo>
                  <a:pt x="1940697" y="2484945"/>
                </a:lnTo>
                <a:lnTo>
                  <a:pt x="1933079" y="2479864"/>
                </a:lnTo>
                <a:lnTo>
                  <a:pt x="1925143" y="2475418"/>
                </a:lnTo>
                <a:lnTo>
                  <a:pt x="1916573" y="2469702"/>
                </a:lnTo>
                <a:lnTo>
                  <a:pt x="1908320" y="2464303"/>
                </a:lnTo>
                <a:lnTo>
                  <a:pt x="1891179" y="2452553"/>
                </a:lnTo>
                <a:lnTo>
                  <a:pt x="1882609" y="2446837"/>
                </a:lnTo>
                <a:lnTo>
                  <a:pt x="1878165" y="2444614"/>
                </a:lnTo>
                <a:lnTo>
                  <a:pt x="1873721" y="2442074"/>
                </a:lnTo>
                <a:lnTo>
                  <a:pt x="1869278" y="2439851"/>
                </a:lnTo>
                <a:lnTo>
                  <a:pt x="1864516" y="2437945"/>
                </a:lnTo>
                <a:lnTo>
                  <a:pt x="1859438" y="2436357"/>
                </a:lnTo>
                <a:lnTo>
                  <a:pt x="1854676" y="2434770"/>
                </a:lnTo>
                <a:lnTo>
                  <a:pt x="1851185" y="2433182"/>
                </a:lnTo>
                <a:lnTo>
                  <a:pt x="1847693" y="2431911"/>
                </a:lnTo>
                <a:lnTo>
                  <a:pt x="1843884" y="2430324"/>
                </a:lnTo>
                <a:lnTo>
                  <a:pt x="1840710" y="2429688"/>
                </a:lnTo>
                <a:lnTo>
                  <a:pt x="1836901" y="2429371"/>
                </a:lnTo>
                <a:lnTo>
                  <a:pt x="1833092" y="2429053"/>
                </a:lnTo>
                <a:lnTo>
                  <a:pt x="1825474" y="2429371"/>
                </a:lnTo>
                <a:lnTo>
                  <a:pt x="1817856" y="2430006"/>
                </a:lnTo>
                <a:lnTo>
                  <a:pt x="1810238" y="2430641"/>
                </a:lnTo>
                <a:lnTo>
                  <a:pt x="1802620" y="2431594"/>
                </a:lnTo>
                <a:lnTo>
                  <a:pt x="1795002" y="2430959"/>
                </a:lnTo>
                <a:lnTo>
                  <a:pt x="1803255" y="2436040"/>
                </a:lnTo>
                <a:lnTo>
                  <a:pt x="1811190" y="2441121"/>
                </a:lnTo>
                <a:lnTo>
                  <a:pt x="1826743" y="2451918"/>
                </a:lnTo>
                <a:lnTo>
                  <a:pt x="1842297" y="2462715"/>
                </a:lnTo>
                <a:lnTo>
                  <a:pt x="1857850" y="2473512"/>
                </a:lnTo>
                <a:lnTo>
                  <a:pt x="1872452" y="2483357"/>
                </a:lnTo>
                <a:lnTo>
                  <a:pt x="1886101" y="2493837"/>
                </a:lnTo>
                <a:lnTo>
                  <a:pt x="1899432" y="2504951"/>
                </a:lnTo>
                <a:lnTo>
                  <a:pt x="1912446" y="2516701"/>
                </a:lnTo>
                <a:lnTo>
                  <a:pt x="1924826" y="2528769"/>
                </a:lnTo>
                <a:lnTo>
                  <a:pt x="1936888" y="2541154"/>
                </a:lnTo>
                <a:lnTo>
                  <a:pt x="1948315" y="2554809"/>
                </a:lnTo>
                <a:lnTo>
                  <a:pt x="1958790" y="2568147"/>
                </a:lnTo>
                <a:lnTo>
                  <a:pt x="1951806" y="2571322"/>
                </a:lnTo>
                <a:lnTo>
                  <a:pt x="1939427" y="2558620"/>
                </a:lnTo>
                <a:lnTo>
                  <a:pt x="1927048" y="2546235"/>
                </a:lnTo>
                <a:lnTo>
                  <a:pt x="1914034" y="2534802"/>
                </a:lnTo>
                <a:lnTo>
                  <a:pt x="1900702" y="2523370"/>
                </a:lnTo>
                <a:lnTo>
                  <a:pt x="1887053" y="2512573"/>
                </a:lnTo>
                <a:lnTo>
                  <a:pt x="1873087" y="2502093"/>
                </a:lnTo>
                <a:lnTo>
                  <a:pt x="1858485" y="2492566"/>
                </a:lnTo>
                <a:lnTo>
                  <a:pt x="1843567" y="2483357"/>
                </a:lnTo>
                <a:lnTo>
                  <a:pt x="1835631" y="2477958"/>
                </a:lnTo>
                <a:lnTo>
                  <a:pt x="1827696" y="2472560"/>
                </a:lnTo>
                <a:lnTo>
                  <a:pt x="1811825" y="2461445"/>
                </a:lnTo>
                <a:lnTo>
                  <a:pt x="1803572" y="2456046"/>
                </a:lnTo>
                <a:lnTo>
                  <a:pt x="1795319" y="2450965"/>
                </a:lnTo>
                <a:lnTo>
                  <a:pt x="1786749" y="2446519"/>
                </a:lnTo>
                <a:lnTo>
                  <a:pt x="1782622" y="2444932"/>
                </a:lnTo>
                <a:lnTo>
                  <a:pt x="1777861" y="2443026"/>
                </a:lnTo>
                <a:lnTo>
                  <a:pt x="1774369" y="2441756"/>
                </a:lnTo>
                <a:lnTo>
                  <a:pt x="1771195" y="2440486"/>
                </a:lnTo>
                <a:lnTo>
                  <a:pt x="1764529" y="2437310"/>
                </a:lnTo>
                <a:lnTo>
                  <a:pt x="1761355" y="2436040"/>
                </a:lnTo>
                <a:lnTo>
                  <a:pt x="1757864" y="2434770"/>
                </a:lnTo>
                <a:lnTo>
                  <a:pt x="1754372" y="2434134"/>
                </a:lnTo>
                <a:lnTo>
                  <a:pt x="1750563" y="2434134"/>
                </a:lnTo>
                <a:lnTo>
                  <a:pt x="1732788" y="2434452"/>
                </a:lnTo>
                <a:lnTo>
                  <a:pt x="1715012" y="2434770"/>
                </a:lnTo>
                <a:lnTo>
                  <a:pt x="1697237" y="2434452"/>
                </a:lnTo>
                <a:lnTo>
                  <a:pt x="1679779" y="2433817"/>
                </a:lnTo>
                <a:lnTo>
                  <a:pt x="1730248" y="2471289"/>
                </a:lnTo>
                <a:lnTo>
                  <a:pt x="1755007" y="2489708"/>
                </a:lnTo>
                <a:lnTo>
                  <a:pt x="1767386" y="2499553"/>
                </a:lnTo>
                <a:lnTo>
                  <a:pt x="1779448" y="2509397"/>
                </a:lnTo>
                <a:lnTo>
                  <a:pt x="1791510" y="2519559"/>
                </a:lnTo>
                <a:lnTo>
                  <a:pt x="1803572" y="2529404"/>
                </a:lnTo>
                <a:lnTo>
                  <a:pt x="1814999" y="2540201"/>
                </a:lnTo>
                <a:lnTo>
                  <a:pt x="1826426" y="2550998"/>
                </a:lnTo>
                <a:lnTo>
                  <a:pt x="1837536" y="2561795"/>
                </a:lnTo>
                <a:lnTo>
                  <a:pt x="1848011" y="2573228"/>
                </a:lnTo>
                <a:lnTo>
                  <a:pt x="1858485" y="2585295"/>
                </a:lnTo>
                <a:lnTo>
                  <a:pt x="1868325" y="2597363"/>
                </a:lnTo>
                <a:lnTo>
                  <a:pt x="1874039" y="2604984"/>
                </a:lnTo>
                <a:lnTo>
                  <a:pt x="1879118" y="2612923"/>
                </a:lnTo>
                <a:lnTo>
                  <a:pt x="1884196" y="2621180"/>
                </a:lnTo>
                <a:lnTo>
                  <a:pt x="1886101" y="2625626"/>
                </a:lnTo>
                <a:lnTo>
                  <a:pt x="1887688" y="2630389"/>
                </a:lnTo>
                <a:lnTo>
                  <a:pt x="1889592" y="2634835"/>
                </a:lnTo>
                <a:lnTo>
                  <a:pt x="1891179" y="2639281"/>
                </a:lnTo>
                <a:lnTo>
                  <a:pt x="1892449" y="2643727"/>
                </a:lnTo>
                <a:lnTo>
                  <a:pt x="1893401" y="2648491"/>
                </a:lnTo>
                <a:lnTo>
                  <a:pt x="1894036" y="2652937"/>
                </a:lnTo>
                <a:lnTo>
                  <a:pt x="1894354" y="2658018"/>
                </a:lnTo>
                <a:lnTo>
                  <a:pt x="1894354" y="2662781"/>
                </a:lnTo>
                <a:lnTo>
                  <a:pt x="1894354" y="2667545"/>
                </a:lnTo>
                <a:lnTo>
                  <a:pt x="1892132" y="2665957"/>
                </a:lnTo>
                <a:lnTo>
                  <a:pt x="1890227" y="2663734"/>
                </a:lnTo>
                <a:lnTo>
                  <a:pt x="1888323" y="2661828"/>
                </a:lnTo>
                <a:lnTo>
                  <a:pt x="1886736" y="2659605"/>
                </a:lnTo>
                <a:lnTo>
                  <a:pt x="1884514" y="2654842"/>
                </a:lnTo>
                <a:lnTo>
                  <a:pt x="1881974" y="2649443"/>
                </a:lnTo>
                <a:lnTo>
                  <a:pt x="1878483" y="2639281"/>
                </a:lnTo>
                <a:lnTo>
                  <a:pt x="1876578" y="2634200"/>
                </a:lnTo>
                <a:lnTo>
                  <a:pt x="1873721" y="2629119"/>
                </a:lnTo>
                <a:lnTo>
                  <a:pt x="1867373" y="2619275"/>
                </a:lnTo>
                <a:lnTo>
                  <a:pt x="1860707" y="2609430"/>
                </a:lnTo>
                <a:lnTo>
                  <a:pt x="1853407" y="2600221"/>
                </a:lnTo>
                <a:lnTo>
                  <a:pt x="1846106" y="2591329"/>
                </a:lnTo>
                <a:lnTo>
                  <a:pt x="1838171" y="2582437"/>
                </a:lnTo>
                <a:lnTo>
                  <a:pt x="1829918" y="2573545"/>
                </a:lnTo>
                <a:lnTo>
                  <a:pt x="1821665" y="2565289"/>
                </a:lnTo>
                <a:lnTo>
                  <a:pt x="1813094" y="2557032"/>
                </a:lnTo>
                <a:lnTo>
                  <a:pt x="1804207" y="2549093"/>
                </a:lnTo>
                <a:lnTo>
                  <a:pt x="1795319" y="2541154"/>
                </a:lnTo>
                <a:lnTo>
                  <a:pt x="1777226" y="2526228"/>
                </a:lnTo>
                <a:lnTo>
                  <a:pt x="1758499" y="2511620"/>
                </a:lnTo>
                <a:lnTo>
                  <a:pt x="1739453" y="2497330"/>
                </a:lnTo>
                <a:lnTo>
                  <a:pt x="1728979" y="2489708"/>
                </a:lnTo>
                <a:lnTo>
                  <a:pt x="1718821" y="2482087"/>
                </a:lnTo>
                <a:lnTo>
                  <a:pt x="1697872" y="2466844"/>
                </a:lnTo>
                <a:lnTo>
                  <a:pt x="1687397" y="2459540"/>
                </a:lnTo>
                <a:lnTo>
                  <a:pt x="1676605" y="2452236"/>
                </a:lnTo>
                <a:lnTo>
                  <a:pt x="1665495" y="2445249"/>
                </a:lnTo>
                <a:lnTo>
                  <a:pt x="1654385" y="2438898"/>
                </a:lnTo>
                <a:lnTo>
                  <a:pt x="1651211" y="2436992"/>
                </a:lnTo>
                <a:lnTo>
                  <a:pt x="1648354" y="2435087"/>
                </a:lnTo>
                <a:lnTo>
                  <a:pt x="1645180" y="2433499"/>
                </a:lnTo>
                <a:lnTo>
                  <a:pt x="1642323" y="2432229"/>
                </a:lnTo>
                <a:lnTo>
                  <a:pt x="1635340" y="2429688"/>
                </a:lnTo>
                <a:lnTo>
                  <a:pt x="1628674" y="2428418"/>
                </a:lnTo>
                <a:lnTo>
                  <a:pt x="1621374" y="2427148"/>
                </a:lnTo>
                <a:lnTo>
                  <a:pt x="1614708" y="2426195"/>
                </a:lnTo>
                <a:lnTo>
                  <a:pt x="1600424" y="2424925"/>
                </a:lnTo>
                <a:lnTo>
                  <a:pt x="1622326" y="2442709"/>
                </a:lnTo>
                <a:lnTo>
                  <a:pt x="1643910" y="2460810"/>
                </a:lnTo>
                <a:lnTo>
                  <a:pt x="1664860" y="2479546"/>
                </a:lnTo>
                <a:lnTo>
                  <a:pt x="1686127" y="2498282"/>
                </a:lnTo>
                <a:lnTo>
                  <a:pt x="1706442" y="2517654"/>
                </a:lnTo>
                <a:lnTo>
                  <a:pt x="1726122" y="2537343"/>
                </a:lnTo>
                <a:lnTo>
                  <a:pt x="1745484" y="2557985"/>
                </a:lnTo>
                <a:lnTo>
                  <a:pt x="1764212" y="2578944"/>
                </a:lnTo>
                <a:lnTo>
                  <a:pt x="1772465" y="2588788"/>
                </a:lnTo>
                <a:lnTo>
                  <a:pt x="1781353" y="2599268"/>
                </a:lnTo>
                <a:lnTo>
                  <a:pt x="1789606" y="2609430"/>
                </a:lnTo>
                <a:lnTo>
                  <a:pt x="1797541" y="2619910"/>
                </a:lnTo>
                <a:lnTo>
                  <a:pt x="1805159" y="2631025"/>
                </a:lnTo>
                <a:lnTo>
                  <a:pt x="1812142" y="2642139"/>
                </a:lnTo>
                <a:lnTo>
                  <a:pt x="1819125" y="2652937"/>
                </a:lnTo>
                <a:lnTo>
                  <a:pt x="1825791" y="2664686"/>
                </a:lnTo>
                <a:lnTo>
                  <a:pt x="1828965" y="2672626"/>
                </a:lnTo>
                <a:lnTo>
                  <a:pt x="1830553" y="2676436"/>
                </a:lnTo>
                <a:lnTo>
                  <a:pt x="1831822" y="2680565"/>
                </a:lnTo>
                <a:lnTo>
                  <a:pt x="1832774" y="2684693"/>
                </a:lnTo>
                <a:lnTo>
                  <a:pt x="1832774" y="2686916"/>
                </a:lnTo>
                <a:lnTo>
                  <a:pt x="1832140" y="2688821"/>
                </a:lnTo>
                <a:lnTo>
                  <a:pt x="1831822" y="2691044"/>
                </a:lnTo>
                <a:lnTo>
                  <a:pt x="1830870" y="2692632"/>
                </a:lnTo>
                <a:lnTo>
                  <a:pt x="1829918" y="2694855"/>
                </a:lnTo>
                <a:lnTo>
                  <a:pt x="1828013" y="2696443"/>
                </a:lnTo>
                <a:lnTo>
                  <a:pt x="1816904" y="2674531"/>
                </a:lnTo>
                <a:lnTo>
                  <a:pt x="1810873" y="2663416"/>
                </a:lnTo>
                <a:lnTo>
                  <a:pt x="1804842" y="2652619"/>
                </a:lnTo>
                <a:lnTo>
                  <a:pt x="1798176" y="2642139"/>
                </a:lnTo>
                <a:lnTo>
                  <a:pt x="1791510" y="2631660"/>
                </a:lnTo>
                <a:lnTo>
                  <a:pt x="1783892" y="2622133"/>
                </a:lnTo>
                <a:lnTo>
                  <a:pt x="1775957" y="2612288"/>
                </a:lnTo>
                <a:lnTo>
                  <a:pt x="1766751" y="2600856"/>
                </a:lnTo>
                <a:lnTo>
                  <a:pt x="1757546" y="2589741"/>
                </a:lnTo>
                <a:lnTo>
                  <a:pt x="1747706" y="2578944"/>
                </a:lnTo>
                <a:lnTo>
                  <a:pt x="1738184" y="2568147"/>
                </a:lnTo>
                <a:lnTo>
                  <a:pt x="1728026" y="2557350"/>
                </a:lnTo>
                <a:lnTo>
                  <a:pt x="1717869" y="2547187"/>
                </a:lnTo>
                <a:lnTo>
                  <a:pt x="1707712" y="2536708"/>
                </a:lnTo>
                <a:lnTo>
                  <a:pt x="1696919" y="2526228"/>
                </a:lnTo>
                <a:lnTo>
                  <a:pt x="1686445" y="2516384"/>
                </a:lnTo>
                <a:lnTo>
                  <a:pt x="1675652" y="2506539"/>
                </a:lnTo>
                <a:lnTo>
                  <a:pt x="1664543" y="2497012"/>
                </a:lnTo>
                <a:lnTo>
                  <a:pt x="1653433" y="2487803"/>
                </a:lnTo>
                <a:lnTo>
                  <a:pt x="1642323" y="2478276"/>
                </a:lnTo>
                <a:lnTo>
                  <a:pt x="1630896" y="2469384"/>
                </a:lnTo>
                <a:lnTo>
                  <a:pt x="1619152" y="2460810"/>
                </a:lnTo>
                <a:lnTo>
                  <a:pt x="1607407" y="2452236"/>
                </a:lnTo>
                <a:lnTo>
                  <a:pt x="1615978" y="2464303"/>
                </a:lnTo>
                <a:lnTo>
                  <a:pt x="1624865" y="2476053"/>
                </a:lnTo>
                <a:lnTo>
                  <a:pt x="1634388" y="2487803"/>
                </a:lnTo>
                <a:lnTo>
                  <a:pt x="1642958" y="2499870"/>
                </a:lnTo>
                <a:lnTo>
                  <a:pt x="1658829" y="2523370"/>
                </a:lnTo>
                <a:lnTo>
                  <a:pt x="1674383" y="2546870"/>
                </a:lnTo>
                <a:lnTo>
                  <a:pt x="1688984" y="2570687"/>
                </a:lnTo>
                <a:lnTo>
                  <a:pt x="1703903" y="2594822"/>
                </a:lnTo>
                <a:lnTo>
                  <a:pt x="1733422" y="2642774"/>
                </a:lnTo>
                <a:lnTo>
                  <a:pt x="1748024" y="2666909"/>
                </a:lnTo>
                <a:lnTo>
                  <a:pt x="1762942" y="2690727"/>
                </a:lnTo>
                <a:lnTo>
                  <a:pt x="1766751" y="2696760"/>
                </a:lnTo>
                <a:lnTo>
                  <a:pt x="1770243" y="2703429"/>
                </a:lnTo>
                <a:lnTo>
                  <a:pt x="1773417" y="2710416"/>
                </a:lnTo>
                <a:lnTo>
                  <a:pt x="1775639" y="2717402"/>
                </a:lnTo>
                <a:lnTo>
                  <a:pt x="1773100" y="2716132"/>
                </a:lnTo>
                <a:lnTo>
                  <a:pt x="1769926" y="2714862"/>
                </a:lnTo>
                <a:lnTo>
                  <a:pt x="1767069" y="2712956"/>
                </a:lnTo>
                <a:lnTo>
                  <a:pt x="1764212" y="2711368"/>
                </a:lnTo>
                <a:lnTo>
                  <a:pt x="1761990" y="2709781"/>
                </a:lnTo>
                <a:lnTo>
                  <a:pt x="1759768" y="2707240"/>
                </a:lnTo>
                <a:lnTo>
                  <a:pt x="1757546" y="2704700"/>
                </a:lnTo>
                <a:lnTo>
                  <a:pt x="1755642" y="2702477"/>
                </a:lnTo>
                <a:lnTo>
                  <a:pt x="1745484" y="2687234"/>
                </a:lnTo>
                <a:lnTo>
                  <a:pt x="1735327" y="2671990"/>
                </a:lnTo>
                <a:lnTo>
                  <a:pt x="1725804" y="2656747"/>
                </a:lnTo>
                <a:lnTo>
                  <a:pt x="1715964" y="2641187"/>
                </a:lnTo>
                <a:lnTo>
                  <a:pt x="1696919" y="2610383"/>
                </a:lnTo>
                <a:lnTo>
                  <a:pt x="1687714" y="2595140"/>
                </a:lnTo>
                <a:lnTo>
                  <a:pt x="1677874" y="2579897"/>
                </a:lnTo>
                <a:lnTo>
                  <a:pt x="1664225" y="2559572"/>
                </a:lnTo>
                <a:lnTo>
                  <a:pt x="1650894" y="2539248"/>
                </a:lnTo>
                <a:lnTo>
                  <a:pt x="1637245" y="2519242"/>
                </a:lnTo>
                <a:lnTo>
                  <a:pt x="1630261" y="2509080"/>
                </a:lnTo>
                <a:lnTo>
                  <a:pt x="1622961" y="2499553"/>
                </a:lnTo>
                <a:lnTo>
                  <a:pt x="1615343" y="2489073"/>
                </a:lnTo>
                <a:lnTo>
                  <a:pt x="1607407" y="2479546"/>
                </a:lnTo>
                <a:lnTo>
                  <a:pt x="1599154" y="2469384"/>
                </a:lnTo>
                <a:lnTo>
                  <a:pt x="1590902" y="2460175"/>
                </a:lnTo>
                <a:lnTo>
                  <a:pt x="1582014" y="2450330"/>
                </a:lnTo>
                <a:lnTo>
                  <a:pt x="1573444" y="2441438"/>
                </a:lnTo>
                <a:lnTo>
                  <a:pt x="1555668" y="2423020"/>
                </a:lnTo>
                <a:lnTo>
                  <a:pt x="1536940" y="2417621"/>
                </a:lnTo>
                <a:lnTo>
                  <a:pt x="1518213" y="2411905"/>
                </a:lnTo>
                <a:lnTo>
                  <a:pt x="1525831" y="2424607"/>
                </a:lnTo>
                <a:lnTo>
                  <a:pt x="1534084" y="2437310"/>
                </a:lnTo>
                <a:lnTo>
                  <a:pt x="1542019" y="2450330"/>
                </a:lnTo>
                <a:lnTo>
                  <a:pt x="1549955" y="2463668"/>
                </a:lnTo>
                <a:lnTo>
                  <a:pt x="1553446" y="2470019"/>
                </a:lnTo>
                <a:lnTo>
                  <a:pt x="1556938" y="2477006"/>
                </a:lnTo>
                <a:lnTo>
                  <a:pt x="1560112" y="2483992"/>
                </a:lnTo>
                <a:lnTo>
                  <a:pt x="1562969" y="2490661"/>
                </a:lnTo>
                <a:lnTo>
                  <a:pt x="1565191" y="2497965"/>
                </a:lnTo>
                <a:lnTo>
                  <a:pt x="1567413" y="2505269"/>
                </a:lnTo>
                <a:lnTo>
                  <a:pt x="1569000" y="2512573"/>
                </a:lnTo>
                <a:lnTo>
                  <a:pt x="1570269" y="2520194"/>
                </a:lnTo>
                <a:lnTo>
                  <a:pt x="1562016" y="2521147"/>
                </a:lnTo>
                <a:lnTo>
                  <a:pt x="1557255" y="2512890"/>
                </a:lnTo>
                <a:lnTo>
                  <a:pt x="1552811" y="2504634"/>
                </a:lnTo>
                <a:lnTo>
                  <a:pt x="1544241" y="2487485"/>
                </a:lnTo>
                <a:lnTo>
                  <a:pt x="1540115" y="2478593"/>
                </a:lnTo>
                <a:lnTo>
                  <a:pt x="1535671" y="2470337"/>
                </a:lnTo>
                <a:lnTo>
                  <a:pt x="1530592" y="2461763"/>
                </a:lnTo>
                <a:lnTo>
                  <a:pt x="1525513" y="2453823"/>
                </a:lnTo>
                <a:lnTo>
                  <a:pt x="1519482" y="2444296"/>
                </a:lnTo>
                <a:lnTo>
                  <a:pt x="1512817" y="2434452"/>
                </a:lnTo>
                <a:lnTo>
                  <a:pt x="1498533" y="2416351"/>
                </a:lnTo>
                <a:lnTo>
                  <a:pt x="1491867" y="2406824"/>
                </a:lnTo>
                <a:lnTo>
                  <a:pt x="1484884" y="2397614"/>
                </a:lnTo>
                <a:lnTo>
                  <a:pt x="1478535" y="2388087"/>
                </a:lnTo>
                <a:lnTo>
                  <a:pt x="1472504" y="2377925"/>
                </a:lnTo>
                <a:lnTo>
                  <a:pt x="1474726" y="2389040"/>
                </a:lnTo>
                <a:lnTo>
                  <a:pt x="1477901" y="2399837"/>
                </a:lnTo>
                <a:lnTo>
                  <a:pt x="1481075" y="2410317"/>
                </a:lnTo>
                <a:lnTo>
                  <a:pt x="1484566" y="2421114"/>
                </a:lnTo>
                <a:lnTo>
                  <a:pt x="1491550" y="2442391"/>
                </a:lnTo>
                <a:lnTo>
                  <a:pt x="1498850" y="2463668"/>
                </a:lnTo>
                <a:lnTo>
                  <a:pt x="1499802" y="2465891"/>
                </a:lnTo>
                <a:lnTo>
                  <a:pt x="1500120" y="2468431"/>
                </a:lnTo>
                <a:lnTo>
                  <a:pt x="1500437" y="2473512"/>
                </a:lnTo>
                <a:lnTo>
                  <a:pt x="1500755" y="2483674"/>
                </a:lnTo>
                <a:lnTo>
                  <a:pt x="1497581" y="2480499"/>
                </a:lnTo>
                <a:lnTo>
                  <a:pt x="1494406" y="2477323"/>
                </a:lnTo>
                <a:lnTo>
                  <a:pt x="1491867" y="2474148"/>
                </a:lnTo>
                <a:lnTo>
                  <a:pt x="1489328" y="2470654"/>
                </a:lnTo>
                <a:lnTo>
                  <a:pt x="1487423" y="2466844"/>
                </a:lnTo>
                <a:lnTo>
                  <a:pt x="1485201" y="2463668"/>
                </a:lnTo>
                <a:lnTo>
                  <a:pt x="1481392" y="2455729"/>
                </a:lnTo>
                <a:lnTo>
                  <a:pt x="1477901" y="2447790"/>
                </a:lnTo>
                <a:lnTo>
                  <a:pt x="1475044" y="2439851"/>
                </a:lnTo>
                <a:lnTo>
                  <a:pt x="1472187" y="2431911"/>
                </a:lnTo>
                <a:lnTo>
                  <a:pt x="1469013" y="2423972"/>
                </a:lnTo>
                <a:lnTo>
                  <a:pt x="1464886" y="2413175"/>
                </a:lnTo>
                <a:lnTo>
                  <a:pt x="1460760" y="2402378"/>
                </a:lnTo>
                <a:lnTo>
                  <a:pt x="1458855" y="2397297"/>
                </a:lnTo>
                <a:lnTo>
                  <a:pt x="1457268" y="2391898"/>
                </a:lnTo>
                <a:lnTo>
                  <a:pt x="1455999" y="2386500"/>
                </a:lnTo>
                <a:lnTo>
                  <a:pt x="1455046" y="2380783"/>
                </a:lnTo>
                <a:lnTo>
                  <a:pt x="1462347" y="2369669"/>
                </a:lnTo>
                <a:lnTo>
                  <a:pt x="1454094" y="2363635"/>
                </a:lnTo>
                <a:lnTo>
                  <a:pt x="1445841" y="2357919"/>
                </a:lnTo>
                <a:lnTo>
                  <a:pt x="1437588" y="2351568"/>
                </a:lnTo>
                <a:lnTo>
                  <a:pt x="1429653" y="2345534"/>
                </a:lnTo>
                <a:lnTo>
                  <a:pt x="1414099" y="2332514"/>
                </a:lnTo>
                <a:lnTo>
                  <a:pt x="1398863" y="2318541"/>
                </a:lnTo>
                <a:lnTo>
                  <a:pt x="1390611" y="2309331"/>
                </a:lnTo>
                <a:lnTo>
                  <a:pt x="1382358" y="2299487"/>
                </a:lnTo>
                <a:lnTo>
                  <a:pt x="1366169" y="2279798"/>
                </a:lnTo>
                <a:lnTo>
                  <a:pt x="1350298" y="2259791"/>
                </a:lnTo>
                <a:lnTo>
                  <a:pt x="1342363" y="2249947"/>
                </a:lnTo>
                <a:lnTo>
                  <a:pt x="1334110" y="2240102"/>
                </a:lnTo>
                <a:lnTo>
                  <a:pt x="1324270" y="2228352"/>
                </a:lnTo>
                <a:lnTo>
                  <a:pt x="1315382" y="2216285"/>
                </a:lnTo>
                <a:lnTo>
                  <a:pt x="1306812" y="2203900"/>
                </a:lnTo>
                <a:lnTo>
                  <a:pt x="1298559" y="2190880"/>
                </a:lnTo>
                <a:lnTo>
                  <a:pt x="1290624" y="2177860"/>
                </a:lnTo>
                <a:lnTo>
                  <a:pt x="1283323" y="2164522"/>
                </a:lnTo>
                <a:lnTo>
                  <a:pt x="1276022" y="2151184"/>
                </a:lnTo>
                <a:lnTo>
                  <a:pt x="1269357" y="2137211"/>
                </a:lnTo>
                <a:lnTo>
                  <a:pt x="1265230" y="2128955"/>
                </a:lnTo>
                <a:lnTo>
                  <a:pt x="1260469" y="2120698"/>
                </a:lnTo>
                <a:lnTo>
                  <a:pt x="1255708" y="2112759"/>
                </a:lnTo>
                <a:lnTo>
                  <a:pt x="1250629" y="2104820"/>
                </a:lnTo>
                <a:lnTo>
                  <a:pt x="1240472" y="2088941"/>
                </a:lnTo>
                <a:lnTo>
                  <a:pt x="1235393" y="2081002"/>
                </a:lnTo>
                <a:lnTo>
                  <a:pt x="1230949" y="2072746"/>
                </a:lnTo>
                <a:lnTo>
                  <a:pt x="1216983" y="2054009"/>
                </a:lnTo>
                <a:lnTo>
                  <a:pt x="1202699" y="2036226"/>
                </a:lnTo>
                <a:lnTo>
                  <a:pt x="1187463" y="2018760"/>
                </a:lnTo>
                <a:lnTo>
                  <a:pt x="1171909" y="2001293"/>
                </a:lnTo>
                <a:lnTo>
                  <a:pt x="1161117" y="1991449"/>
                </a:lnTo>
                <a:lnTo>
                  <a:pt x="1150325" y="1981287"/>
                </a:lnTo>
                <a:lnTo>
                  <a:pt x="1138898" y="1971760"/>
                </a:lnTo>
                <a:lnTo>
                  <a:pt x="1127153" y="1962233"/>
                </a:lnTo>
                <a:lnTo>
                  <a:pt x="1103982" y="1943814"/>
                </a:lnTo>
                <a:lnTo>
                  <a:pt x="1092555" y="1933970"/>
                </a:lnTo>
                <a:lnTo>
                  <a:pt x="1081128" y="1924443"/>
                </a:lnTo>
                <a:lnTo>
                  <a:pt x="1057321" y="1907612"/>
                </a:lnTo>
                <a:lnTo>
                  <a:pt x="1033197" y="1890781"/>
                </a:lnTo>
                <a:lnTo>
                  <a:pt x="1020818" y="1882842"/>
                </a:lnTo>
                <a:lnTo>
                  <a:pt x="1008439" y="1874903"/>
                </a:lnTo>
                <a:lnTo>
                  <a:pt x="995742" y="1867916"/>
                </a:lnTo>
                <a:lnTo>
                  <a:pt x="982410" y="1860930"/>
                </a:lnTo>
                <a:lnTo>
                  <a:pt x="985902" y="1848227"/>
                </a:lnTo>
                <a:lnTo>
                  <a:pt x="990028" y="1849180"/>
                </a:lnTo>
                <a:lnTo>
                  <a:pt x="994155" y="1850133"/>
                </a:lnTo>
                <a:lnTo>
                  <a:pt x="997964" y="1851403"/>
                </a:lnTo>
                <a:lnTo>
                  <a:pt x="1001773" y="1853308"/>
                </a:lnTo>
                <a:lnTo>
                  <a:pt x="1009391" y="1856802"/>
                </a:lnTo>
                <a:lnTo>
                  <a:pt x="1017009" y="1860930"/>
                </a:lnTo>
                <a:lnTo>
                  <a:pt x="1024310" y="1864741"/>
                </a:lnTo>
                <a:lnTo>
                  <a:pt x="1031928" y="1868551"/>
                </a:lnTo>
                <a:lnTo>
                  <a:pt x="1035737" y="1869822"/>
                </a:lnTo>
                <a:lnTo>
                  <a:pt x="1039546" y="1871092"/>
                </a:lnTo>
                <a:lnTo>
                  <a:pt x="1043672" y="1872362"/>
                </a:lnTo>
                <a:lnTo>
                  <a:pt x="1047799" y="1873315"/>
                </a:lnTo>
                <a:lnTo>
                  <a:pt x="1045577" y="1870139"/>
                </a:lnTo>
                <a:lnTo>
                  <a:pt x="1043355" y="1867281"/>
                </a:lnTo>
                <a:lnTo>
                  <a:pt x="1037641" y="1861883"/>
                </a:lnTo>
                <a:lnTo>
                  <a:pt x="1031928" y="1857119"/>
                </a:lnTo>
                <a:lnTo>
                  <a:pt x="1025897" y="1852356"/>
                </a:lnTo>
                <a:lnTo>
                  <a:pt x="1020501" y="1846957"/>
                </a:lnTo>
                <a:lnTo>
                  <a:pt x="1017644" y="1844416"/>
                </a:lnTo>
                <a:lnTo>
                  <a:pt x="1015422" y="1841558"/>
                </a:lnTo>
                <a:lnTo>
                  <a:pt x="1012883" y="1838700"/>
                </a:lnTo>
                <a:lnTo>
                  <a:pt x="1011295" y="1835525"/>
                </a:lnTo>
                <a:lnTo>
                  <a:pt x="1009391" y="1832349"/>
                </a:lnTo>
                <a:lnTo>
                  <a:pt x="1008121" y="1828856"/>
                </a:lnTo>
                <a:lnTo>
                  <a:pt x="1014470" y="1830126"/>
                </a:lnTo>
                <a:lnTo>
                  <a:pt x="1021453" y="1831714"/>
                </a:lnTo>
                <a:lnTo>
                  <a:pt x="1034467" y="1835207"/>
                </a:lnTo>
                <a:lnTo>
                  <a:pt x="1028119" y="1828856"/>
                </a:lnTo>
                <a:lnTo>
                  <a:pt x="1021135" y="1822822"/>
                </a:lnTo>
                <a:lnTo>
                  <a:pt x="1013835" y="1817423"/>
                </a:lnTo>
                <a:lnTo>
                  <a:pt x="1006217" y="1812342"/>
                </a:lnTo>
                <a:lnTo>
                  <a:pt x="998281" y="1807261"/>
                </a:lnTo>
                <a:lnTo>
                  <a:pt x="990346" y="1802498"/>
                </a:lnTo>
                <a:lnTo>
                  <a:pt x="974475" y="1793606"/>
                </a:lnTo>
                <a:lnTo>
                  <a:pt x="974158" y="1778363"/>
                </a:lnTo>
                <a:lnTo>
                  <a:pt x="979871" y="1778998"/>
                </a:lnTo>
                <a:lnTo>
                  <a:pt x="984950" y="1779951"/>
                </a:lnTo>
                <a:lnTo>
                  <a:pt x="990028" y="1781856"/>
                </a:lnTo>
                <a:lnTo>
                  <a:pt x="995425" y="1784079"/>
                </a:lnTo>
                <a:lnTo>
                  <a:pt x="1000186" y="1786620"/>
                </a:lnTo>
                <a:lnTo>
                  <a:pt x="1004947" y="1789160"/>
                </a:lnTo>
                <a:lnTo>
                  <a:pt x="1014152" y="1794559"/>
                </a:lnTo>
                <a:lnTo>
                  <a:pt x="1011295" y="1785349"/>
                </a:lnTo>
                <a:lnTo>
                  <a:pt x="1008121" y="1775822"/>
                </a:lnTo>
                <a:lnTo>
                  <a:pt x="1002090" y="1757086"/>
                </a:lnTo>
                <a:lnTo>
                  <a:pt x="998599" y="1747559"/>
                </a:lnTo>
                <a:lnTo>
                  <a:pt x="994790" y="1738667"/>
                </a:lnTo>
                <a:lnTo>
                  <a:pt x="990663" y="1729776"/>
                </a:lnTo>
                <a:lnTo>
                  <a:pt x="988441" y="1725647"/>
                </a:lnTo>
                <a:lnTo>
                  <a:pt x="985585" y="1721519"/>
                </a:lnTo>
                <a:lnTo>
                  <a:pt x="982093" y="1715485"/>
                </a:lnTo>
                <a:lnTo>
                  <a:pt x="978601" y="1710087"/>
                </a:lnTo>
                <a:lnTo>
                  <a:pt x="972570" y="1698337"/>
                </a:lnTo>
                <a:lnTo>
                  <a:pt x="966539" y="1686269"/>
                </a:lnTo>
                <a:lnTo>
                  <a:pt x="961143" y="1674519"/>
                </a:lnTo>
                <a:lnTo>
                  <a:pt x="955112" y="1662452"/>
                </a:lnTo>
                <a:lnTo>
                  <a:pt x="949081" y="1650702"/>
                </a:lnTo>
                <a:lnTo>
                  <a:pt x="945907" y="1644668"/>
                </a:lnTo>
                <a:lnTo>
                  <a:pt x="942416" y="1639270"/>
                </a:lnTo>
                <a:lnTo>
                  <a:pt x="938607" y="1633871"/>
                </a:lnTo>
                <a:lnTo>
                  <a:pt x="934798" y="1628155"/>
                </a:lnTo>
                <a:close/>
                <a:moveTo>
                  <a:pt x="1051925" y="1588459"/>
                </a:moveTo>
                <a:lnTo>
                  <a:pt x="1050973" y="1594811"/>
                </a:lnTo>
                <a:lnTo>
                  <a:pt x="1050338" y="1601162"/>
                </a:lnTo>
                <a:lnTo>
                  <a:pt x="1050338" y="1607831"/>
                </a:lnTo>
                <a:lnTo>
                  <a:pt x="1050338" y="1614182"/>
                </a:lnTo>
                <a:lnTo>
                  <a:pt x="1051925" y="1627202"/>
                </a:lnTo>
                <a:lnTo>
                  <a:pt x="1052877" y="1639905"/>
                </a:lnTo>
                <a:lnTo>
                  <a:pt x="1054782" y="1659911"/>
                </a:lnTo>
                <a:lnTo>
                  <a:pt x="1056051" y="1679918"/>
                </a:lnTo>
                <a:lnTo>
                  <a:pt x="1057956" y="1719614"/>
                </a:lnTo>
                <a:lnTo>
                  <a:pt x="1048116" y="1720566"/>
                </a:lnTo>
                <a:lnTo>
                  <a:pt x="1037959" y="1721836"/>
                </a:lnTo>
                <a:lnTo>
                  <a:pt x="1037006" y="1725965"/>
                </a:lnTo>
                <a:lnTo>
                  <a:pt x="1036372" y="1730093"/>
                </a:lnTo>
                <a:lnTo>
                  <a:pt x="1036054" y="1733904"/>
                </a:lnTo>
                <a:lnTo>
                  <a:pt x="1035737" y="1738032"/>
                </a:lnTo>
                <a:lnTo>
                  <a:pt x="1036054" y="1741843"/>
                </a:lnTo>
                <a:lnTo>
                  <a:pt x="1036372" y="1745971"/>
                </a:lnTo>
                <a:lnTo>
                  <a:pt x="1037006" y="1749782"/>
                </a:lnTo>
                <a:lnTo>
                  <a:pt x="1037641" y="1753593"/>
                </a:lnTo>
                <a:lnTo>
                  <a:pt x="1039863" y="1761532"/>
                </a:lnTo>
                <a:lnTo>
                  <a:pt x="1043037" y="1768836"/>
                </a:lnTo>
                <a:lnTo>
                  <a:pt x="1046212" y="1776140"/>
                </a:lnTo>
                <a:lnTo>
                  <a:pt x="1049703" y="1783126"/>
                </a:lnTo>
                <a:lnTo>
                  <a:pt x="1043037" y="1791701"/>
                </a:lnTo>
                <a:lnTo>
                  <a:pt x="1036054" y="1799957"/>
                </a:lnTo>
                <a:lnTo>
                  <a:pt x="1045577" y="1821869"/>
                </a:lnTo>
                <a:lnTo>
                  <a:pt x="1055417" y="1843464"/>
                </a:lnTo>
                <a:lnTo>
                  <a:pt x="1064622" y="1865376"/>
                </a:lnTo>
                <a:lnTo>
                  <a:pt x="1073827" y="1886970"/>
                </a:lnTo>
                <a:lnTo>
                  <a:pt x="1075097" y="1889828"/>
                </a:lnTo>
                <a:lnTo>
                  <a:pt x="1076366" y="1892686"/>
                </a:lnTo>
                <a:lnTo>
                  <a:pt x="1077953" y="1895227"/>
                </a:lnTo>
                <a:lnTo>
                  <a:pt x="1079858" y="1897767"/>
                </a:lnTo>
                <a:lnTo>
                  <a:pt x="1083984" y="1902531"/>
                </a:lnTo>
                <a:lnTo>
                  <a:pt x="1088428" y="1906659"/>
                </a:lnTo>
                <a:lnTo>
                  <a:pt x="1092872" y="1910788"/>
                </a:lnTo>
                <a:lnTo>
                  <a:pt x="1097951" y="1914916"/>
                </a:lnTo>
                <a:lnTo>
                  <a:pt x="1107473" y="1922537"/>
                </a:lnTo>
                <a:lnTo>
                  <a:pt x="1115409" y="1928571"/>
                </a:lnTo>
                <a:lnTo>
                  <a:pt x="1123027" y="1934605"/>
                </a:lnTo>
                <a:lnTo>
                  <a:pt x="1138263" y="1947307"/>
                </a:lnTo>
                <a:lnTo>
                  <a:pt x="1153181" y="1959692"/>
                </a:lnTo>
                <a:lnTo>
                  <a:pt x="1168418" y="1972078"/>
                </a:lnTo>
                <a:lnTo>
                  <a:pt x="1173814" y="1976523"/>
                </a:lnTo>
                <a:lnTo>
                  <a:pt x="1178575" y="1980969"/>
                </a:lnTo>
                <a:lnTo>
                  <a:pt x="1188098" y="1990179"/>
                </a:lnTo>
                <a:lnTo>
                  <a:pt x="1197620" y="2000023"/>
                </a:lnTo>
                <a:lnTo>
                  <a:pt x="1206508" y="2009868"/>
                </a:lnTo>
                <a:lnTo>
                  <a:pt x="1214761" y="2020347"/>
                </a:lnTo>
                <a:lnTo>
                  <a:pt x="1223331" y="2030827"/>
                </a:lnTo>
                <a:lnTo>
                  <a:pt x="1240154" y="2051469"/>
                </a:lnTo>
                <a:lnTo>
                  <a:pt x="1249994" y="2066394"/>
                </a:lnTo>
                <a:lnTo>
                  <a:pt x="1259199" y="2080685"/>
                </a:lnTo>
                <a:lnTo>
                  <a:pt x="1268404" y="2095610"/>
                </a:lnTo>
                <a:lnTo>
                  <a:pt x="1277610" y="2110853"/>
                </a:lnTo>
                <a:lnTo>
                  <a:pt x="1295068" y="2141022"/>
                </a:lnTo>
                <a:lnTo>
                  <a:pt x="1311891" y="2171826"/>
                </a:lnTo>
                <a:lnTo>
                  <a:pt x="1320778" y="2185799"/>
                </a:lnTo>
                <a:lnTo>
                  <a:pt x="1329349" y="2199454"/>
                </a:lnTo>
                <a:lnTo>
                  <a:pt x="1333793" y="2206440"/>
                </a:lnTo>
                <a:lnTo>
                  <a:pt x="1338554" y="2212792"/>
                </a:lnTo>
                <a:lnTo>
                  <a:pt x="1343315" y="2219461"/>
                </a:lnTo>
                <a:lnTo>
                  <a:pt x="1348711" y="2225812"/>
                </a:lnTo>
                <a:lnTo>
                  <a:pt x="1359186" y="2238197"/>
                </a:lnTo>
                <a:lnTo>
                  <a:pt x="1369661" y="2250582"/>
                </a:lnTo>
                <a:lnTo>
                  <a:pt x="1389658" y="2276305"/>
                </a:lnTo>
                <a:lnTo>
                  <a:pt x="1400450" y="2289325"/>
                </a:lnTo>
                <a:lnTo>
                  <a:pt x="1405529" y="2295359"/>
                </a:lnTo>
                <a:lnTo>
                  <a:pt x="1410925" y="2301392"/>
                </a:lnTo>
                <a:lnTo>
                  <a:pt x="1416639" y="2307108"/>
                </a:lnTo>
                <a:lnTo>
                  <a:pt x="1422670" y="2312825"/>
                </a:lnTo>
                <a:lnTo>
                  <a:pt x="1428701" y="2318223"/>
                </a:lnTo>
                <a:lnTo>
                  <a:pt x="1435049" y="2323304"/>
                </a:lnTo>
                <a:lnTo>
                  <a:pt x="1466791" y="2349027"/>
                </a:lnTo>
                <a:lnTo>
                  <a:pt x="1482662" y="2361730"/>
                </a:lnTo>
                <a:lnTo>
                  <a:pt x="1490915" y="2367446"/>
                </a:lnTo>
                <a:lnTo>
                  <a:pt x="1499485" y="2373480"/>
                </a:lnTo>
                <a:lnTo>
                  <a:pt x="1507738" y="2376973"/>
                </a:lnTo>
                <a:lnTo>
                  <a:pt x="1515356" y="2380466"/>
                </a:lnTo>
                <a:lnTo>
                  <a:pt x="1531227" y="2388087"/>
                </a:lnTo>
                <a:lnTo>
                  <a:pt x="1539162" y="2391263"/>
                </a:lnTo>
                <a:lnTo>
                  <a:pt x="1547098" y="2394439"/>
                </a:lnTo>
                <a:lnTo>
                  <a:pt x="1555351" y="2397297"/>
                </a:lnTo>
                <a:lnTo>
                  <a:pt x="1559477" y="2398567"/>
                </a:lnTo>
                <a:lnTo>
                  <a:pt x="1563604" y="2399202"/>
                </a:lnTo>
                <a:lnTo>
                  <a:pt x="1583284" y="2402378"/>
                </a:lnTo>
                <a:lnTo>
                  <a:pt x="1602963" y="2404918"/>
                </a:lnTo>
                <a:lnTo>
                  <a:pt x="1622326" y="2407141"/>
                </a:lnTo>
                <a:lnTo>
                  <a:pt x="1641689" y="2410317"/>
                </a:lnTo>
                <a:lnTo>
                  <a:pt x="1654385" y="2411270"/>
                </a:lnTo>
                <a:lnTo>
                  <a:pt x="1666765" y="2412540"/>
                </a:lnTo>
                <a:lnTo>
                  <a:pt x="1679144" y="2413175"/>
                </a:lnTo>
                <a:lnTo>
                  <a:pt x="1691841" y="2413493"/>
                </a:lnTo>
                <a:lnTo>
                  <a:pt x="1704220" y="2413493"/>
                </a:lnTo>
                <a:lnTo>
                  <a:pt x="1716599" y="2413493"/>
                </a:lnTo>
                <a:lnTo>
                  <a:pt x="1741993" y="2412858"/>
                </a:lnTo>
                <a:lnTo>
                  <a:pt x="1767069" y="2411270"/>
                </a:lnTo>
                <a:lnTo>
                  <a:pt x="1791827" y="2409682"/>
                </a:lnTo>
                <a:lnTo>
                  <a:pt x="1817221" y="2407777"/>
                </a:lnTo>
                <a:lnTo>
                  <a:pt x="1841980" y="2405236"/>
                </a:lnTo>
                <a:lnTo>
                  <a:pt x="1834679" y="2396979"/>
                </a:lnTo>
                <a:lnTo>
                  <a:pt x="1826743" y="2389040"/>
                </a:lnTo>
                <a:lnTo>
                  <a:pt x="1818808" y="2381419"/>
                </a:lnTo>
                <a:lnTo>
                  <a:pt x="1810873" y="2374115"/>
                </a:lnTo>
                <a:lnTo>
                  <a:pt x="1794367" y="2359189"/>
                </a:lnTo>
                <a:lnTo>
                  <a:pt x="1786114" y="2352203"/>
                </a:lnTo>
                <a:lnTo>
                  <a:pt x="1777861" y="2344581"/>
                </a:lnTo>
                <a:lnTo>
                  <a:pt x="1752785" y="2319176"/>
                </a:lnTo>
                <a:lnTo>
                  <a:pt x="1728026" y="2294088"/>
                </a:lnTo>
                <a:lnTo>
                  <a:pt x="1703268" y="2269001"/>
                </a:lnTo>
                <a:lnTo>
                  <a:pt x="1678192" y="2243913"/>
                </a:lnTo>
                <a:lnTo>
                  <a:pt x="1675017" y="2240102"/>
                </a:lnTo>
                <a:lnTo>
                  <a:pt x="1671843" y="2236609"/>
                </a:lnTo>
                <a:lnTo>
                  <a:pt x="1664860" y="2230258"/>
                </a:lnTo>
                <a:lnTo>
                  <a:pt x="1657559" y="2223906"/>
                </a:lnTo>
                <a:lnTo>
                  <a:pt x="1650576" y="2218508"/>
                </a:lnTo>
                <a:lnTo>
                  <a:pt x="1635340" y="2207076"/>
                </a:lnTo>
                <a:lnTo>
                  <a:pt x="1628040" y="2201359"/>
                </a:lnTo>
                <a:lnTo>
                  <a:pt x="1621056" y="2194691"/>
                </a:lnTo>
                <a:lnTo>
                  <a:pt x="1611534" y="2186751"/>
                </a:lnTo>
                <a:lnTo>
                  <a:pt x="1602011" y="2178812"/>
                </a:lnTo>
                <a:lnTo>
                  <a:pt x="1593441" y="2170238"/>
                </a:lnTo>
                <a:lnTo>
                  <a:pt x="1584553" y="2161664"/>
                </a:lnTo>
                <a:lnTo>
                  <a:pt x="1575983" y="2152454"/>
                </a:lnTo>
                <a:lnTo>
                  <a:pt x="1567095" y="2143880"/>
                </a:lnTo>
                <a:lnTo>
                  <a:pt x="1557890" y="2135623"/>
                </a:lnTo>
                <a:lnTo>
                  <a:pt x="1548685" y="2127684"/>
                </a:lnTo>
                <a:lnTo>
                  <a:pt x="1545193" y="2125144"/>
                </a:lnTo>
                <a:lnTo>
                  <a:pt x="1541702" y="2123238"/>
                </a:lnTo>
                <a:lnTo>
                  <a:pt x="1534084" y="2119428"/>
                </a:lnTo>
                <a:lnTo>
                  <a:pt x="1526466" y="2115934"/>
                </a:lnTo>
                <a:lnTo>
                  <a:pt x="1523291" y="2114029"/>
                </a:lnTo>
                <a:lnTo>
                  <a:pt x="1519800" y="2111806"/>
                </a:lnTo>
                <a:lnTo>
                  <a:pt x="1514086" y="2107043"/>
                </a:lnTo>
                <a:lnTo>
                  <a:pt x="1509008" y="2102597"/>
                </a:lnTo>
                <a:lnTo>
                  <a:pt x="1498850" y="2092435"/>
                </a:lnTo>
                <a:lnTo>
                  <a:pt x="1489010" y="2082590"/>
                </a:lnTo>
                <a:lnTo>
                  <a:pt x="1479805" y="2072110"/>
                </a:lnTo>
                <a:lnTo>
                  <a:pt x="1461077" y="2050834"/>
                </a:lnTo>
                <a:lnTo>
                  <a:pt x="1451237" y="2040354"/>
                </a:lnTo>
                <a:lnTo>
                  <a:pt x="1441397" y="2030192"/>
                </a:lnTo>
                <a:lnTo>
                  <a:pt x="1430288" y="2019077"/>
                </a:lnTo>
                <a:lnTo>
                  <a:pt x="1419496" y="2007010"/>
                </a:lnTo>
                <a:lnTo>
                  <a:pt x="1409338" y="1995260"/>
                </a:lnTo>
                <a:lnTo>
                  <a:pt x="1398863" y="1983192"/>
                </a:lnTo>
                <a:lnTo>
                  <a:pt x="1378549" y="1958105"/>
                </a:lnTo>
                <a:lnTo>
                  <a:pt x="1358551" y="1933335"/>
                </a:lnTo>
                <a:lnTo>
                  <a:pt x="1350298" y="1924125"/>
                </a:lnTo>
                <a:lnTo>
                  <a:pt x="1342045" y="1913963"/>
                </a:lnTo>
                <a:lnTo>
                  <a:pt x="1326175" y="1894274"/>
                </a:lnTo>
                <a:lnTo>
                  <a:pt x="1310304" y="1874268"/>
                </a:lnTo>
                <a:lnTo>
                  <a:pt x="1302051" y="1864741"/>
                </a:lnTo>
                <a:lnTo>
                  <a:pt x="1293480" y="1855214"/>
                </a:lnTo>
                <a:lnTo>
                  <a:pt x="1280466" y="1840923"/>
                </a:lnTo>
                <a:lnTo>
                  <a:pt x="1267770" y="1826633"/>
                </a:lnTo>
                <a:lnTo>
                  <a:pt x="1242694" y="1797734"/>
                </a:lnTo>
                <a:lnTo>
                  <a:pt x="1229997" y="1783126"/>
                </a:lnTo>
                <a:lnTo>
                  <a:pt x="1216983" y="1769471"/>
                </a:lnTo>
                <a:lnTo>
                  <a:pt x="1203651" y="1755498"/>
                </a:lnTo>
                <a:lnTo>
                  <a:pt x="1190002" y="1742161"/>
                </a:lnTo>
                <a:lnTo>
                  <a:pt x="1181749" y="1738667"/>
                </a:lnTo>
                <a:lnTo>
                  <a:pt x="1172861" y="1735174"/>
                </a:lnTo>
                <a:lnTo>
                  <a:pt x="1169052" y="1733269"/>
                </a:lnTo>
                <a:lnTo>
                  <a:pt x="1164926" y="1730728"/>
                </a:lnTo>
                <a:lnTo>
                  <a:pt x="1161117" y="1728188"/>
                </a:lnTo>
                <a:lnTo>
                  <a:pt x="1157943" y="1725330"/>
                </a:lnTo>
                <a:lnTo>
                  <a:pt x="1164926" y="1752958"/>
                </a:lnTo>
                <a:lnTo>
                  <a:pt x="1168735" y="1766931"/>
                </a:lnTo>
                <a:lnTo>
                  <a:pt x="1171592" y="1780904"/>
                </a:lnTo>
                <a:lnTo>
                  <a:pt x="1166830" y="1776775"/>
                </a:lnTo>
                <a:lnTo>
                  <a:pt x="1164291" y="1774235"/>
                </a:lnTo>
                <a:lnTo>
                  <a:pt x="1162069" y="1771694"/>
                </a:lnTo>
                <a:lnTo>
                  <a:pt x="1159847" y="1769471"/>
                </a:lnTo>
                <a:lnTo>
                  <a:pt x="1158260" y="1766613"/>
                </a:lnTo>
                <a:lnTo>
                  <a:pt x="1156356" y="1763437"/>
                </a:lnTo>
                <a:lnTo>
                  <a:pt x="1155086" y="1760262"/>
                </a:lnTo>
                <a:lnTo>
                  <a:pt x="1148103" y="1742478"/>
                </a:lnTo>
                <a:lnTo>
                  <a:pt x="1142072" y="1723742"/>
                </a:lnTo>
                <a:lnTo>
                  <a:pt x="1136041" y="1705323"/>
                </a:lnTo>
                <a:lnTo>
                  <a:pt x="1130645" y="1686587"/>
                </a:lnTo>
                <a:lnTo>
                  <a:pt x="1127788" y="1680871"/>
                </a:lnTo>
                <a:lnTo>
                  <a:pt x="1124931" y="1675790"/>
                </a:lnTo>
                <a:lnTo>
                  <a:pt x="1121440" y="1670709"/>
                </a:lnTo>
                <a:lnTo>
                  <a:pt x="1118265" y="1665627"/>
                </a:lnTo>
                <a:lnTo>
                  <a:pt x="1111282" y="1655783"/>
                </a:lnTo>
                <a:lnTo>
                  <a:pt x="1103664" y="1646256"/>
                </a:lnTo>
                <a:lnTo>
                  <a:pt x="1104934" y="1660229"/>
                </a:lnTo>
                <a:lnTo>
                  <a:pt x="1106838" y="1674837"/>
                </a:lnTo>
                <a:lnTo>
                  <a:pt x="1110965" y="1703418"/>
                </a:lnTo>
                <a:lnTo>
                  <a:pt x="1115091" y="1731999"/>
                </a:lnTo>
                <a:lnTo>
                  <a:pt x="1116678" y="1746607"/>
                </a:lnTo>
                <a:lnTo>
                  <a:pt x="1118583" y="1760897"/>
                </a:lnTo>
                <a:lnTo>
                  <a:pt x="1115409" y="1758356"/>
                </a:lnTo>
                <a:lnTo>
                  <a:pt x="1112552" y="1755498"/>
                </a:lnTo>
                <a:lnTo>
                  <a:pt x="1110330" y="1752958"/>
                </a:lnTo>
                <a:lnTo>
                  <a:pt x="1108108" y="1749782"/>
                </a:lnTo>
                <a:lnTo>
                  <a:pt x="1106521" y="1746289"/>
                </a:lnTo>
                <a:lnTo>
                  <a:pt x="1104616" y="1742796"/>
                </a:lnTo>
                <a:lnTo>
                  <a:pt x="1103664" y="1739303"/>
                </a:lnTo>
                <a:lnTo>
                  <a:pt x="1102395" y="1735492"/>
                </a:lnTo>
                <a:lnTo>
                  <a:pt x="1100490" y="1727870"/>
                </a:lnTo>
                <a:lnTo>
                  <a:pt x="1099220" y="1720249"/>
                </a:lnTo>
                <a:lnTo>
                  <a:pt x="1097951" y="1712627"/>
                </a:lnTo>
                <a:lnTo>
                  <a:pt x="1096364" y="1705323"/>
                </a:lnTo>
                <a:lnTo>
                  <a:pt x="1091920" y="1682776"/>
                </a:lnTo>
                <a:lnTo>
                  <a:pt x="1087793" y="1660229"/>
                </a:lnTo>
                <a:lnTo>
                  <a:pt x="1086524" y="1648797"/>
                </a:lnTo>
                <a:lnTo>
                  <a:pt x="1084619" y="1637999"/>
                </a:lnTo>
                <a:lnTo>
                  <a:pt x="1083667" y="1626567"/>
                </a:lnTo>
                <a:lnTo>
                  <a:pt x="1082715" y="1615135"/>
                </a:lnTo>
                <a:lnTo>
                  <a:pt x="1082080" y="1612277"/>
                </a:lnTo>
                <a:lnTo>
                  <a:pt x="1081445" y="1610054"/>
                </a:lnTo>
                <a:lnTo>
                  <a:pt x="1080493" y="1607513"/>
                </a:lnTo>
                <a:lnTo>
                  <a:pt x="1079223" y="1604973"/>
                </a:lnTo>
                <a:lnTo>
                  <a:pt x="1076049" y="1600527"/>
                </a:lnTo>
                <a:lnTo>
                  <a:pt x="1072875" y="1596398"/>
                </a:lnTo>
                <a:lnTo>
                  <a:pt x="1072875" y="1604337"/>
                </a:lnTo>
                <a:lnTo>
                  <a:pt x="1072875" y="1612277"/>
                </a:lnTo>
                <a:lnTo>
                  <a:pt x="1073509" y="1620216"/>
                </a:lnTo>
                <a:lnTo>
                  <a:pt x="1074144" y="1628155"/>
                </a:lnTo>
                <a:lnTo>
                  <a:pt x="1076049" y="1644033"/>
                </a:lnTo>
                <a:lnTo>
                  <a:pt x="1077953" y="1659911"/>
                </a:lnTo>
                <a:lnTo>
                  <a:pt x="1083032" y="1691668"/>
                </a:lnTo>
                <a:lnTo>
                  <a:pt x="1084937" y="1707546"/>
                </a:lnTo>
                <a:lnTo>
                  <a:pt x="1086524" y="1723424"/>
                </a:lnTo>
                <a:lnTo>
                  <a:pt x="1083667" y="1721519"/>
                </a:lnTo>
                <a:lnTo>
                  <a:pt x="1080810" y="1718978"/>
                </a:lnTo>
                <a:lnTo>
                  <a:pt x="1078588" y="1716438"/>
                </a:lnTo>
                <a:lnTo>
                  <a:pt x="1076366" y="1713897"/>
                </a:lnTo>
                <a:lnTo>
                  <a:pt x="1074779" y="1711039"/>
                </a:lnTo>
                <a:lnTo>
                  <a:pt x="1073192" y="1707864"/>
                </a:lnTo>
                <a:lnTo>
                  <a:pt x="1071922" y="1704370"/>
                </a:lnTo>
                <a:lnTo>
                  <a:pt x="1071288" y="1701512"/>
                </a:lnTo>
                <a:lnTo>
                  <a:pt x="1065257" y="1672931"/>
                </a:lnTo>
                <a:lnTo>
                  <a:pt x="1060178" y="1644986"/>
                </a:lnTo>
                <a:lnTo>
                  <a:pt x="1055734" y="1616723"/>
                </a:lnTo>
                <a:lnTo>
                  <a:pt x="1053512" y="1602750"/>
                </a:lnTo>
                <a:lnTo>
                  <a:pt x="1051925" y="1588459"/>
                </a:lnTo>
                <a:close/>
                <a:moveTo>
                  <a:pt x="673322" y="1543050"/>
                </a:moveTo>
                <a:lnTo>
                  <a:pt x="684456" y="1543050"/>
                </a:lnTo>
                <a:lnTo>
                  <a:pt x="695907" y="1543368"/>
                </a:lnTo>
                <a:lnTo>
                  <a:pt x="707359" y="1544003"/>
                </a:lnTo>
                <a:lnTo>
                  <a:pt x="718811" y="1544955"/>
                </a:lnTo>
                <a:lnTo>
                  <a:pt x="729945" y="1546543"/>
                </a:lnTo>
                <a:lnTo>
                  <a:pt x="741397" y="1548130"/>
                </a:lnTo>
                <a:lnTo>
                  <a:pt x="752530" y="1550353"/>
                </a:lnTo>
                <a:lnTo>
                  <a:pt x="763346" y="1552575"/>
                </a:lnTo>
                <a:lnTo>
                  <a:pt x="774480" y="1555433"/>
                </a:lnTo>
                <a:lnTo>
                  <a:pt x="789749" y="1559878"/>
                </a:lnTo>
                <a:lnTo>
                  <a:pt x="804700" y="1564323"/>
                </a:lnTo>
                <a:lnTo>
                  <a:pt x="819651" y="1569085"/>
                </a:lnTo>
                <a:lnTo>
                  <a:pt x="834602" y="1574800"/>
                </a:lnTo>
                <a:lnTo>
                  <a:pt x="849234" y="1580515"/>
                </a:lnTo>
                <a:lnTo>
                  <a:pt x="856551" y="1583690"/>
                </a:lnTo>
                <a:lnTo>
                  <a:pt x="863231" y="1587183"/>
                </a:lnTo>
                <a:lnTo>
                  <a:pt x="870548" y="1590675"/>
                </a:lnTo>
                <a:lnTo>
                  <a:pt x="877228" y="1594485"/>
                </a:lnTo>
                <a:lnTo>
                  <a:pt x="884226" y="1598295"/>
                </a:lnTo>
                <a:lnTo>
                  <a:pt x="890588" y="1602740"/>
                </a:lnTo>
                <a:lnTo>
                  <a:pt x="889952" y="1616075"/>
                </a:lnTo>
                <a:lnTo>
                  <a:pt x="885499" y="1616075"/>
                </a:lnTo>
                <a:lnTo>
                  <a:pt x="881045" y="1616075"/>
                </a:lnTo>
                <a:lnTo>
                  <a:pt x="878818" y="1615758"/>
                </a:lnTo>
                <a:lnTo>
                  <a:pt x="876910" y="1615123"/>
                </a:lnTo>
                <a:lnTo>
                  <a:pt x="874683" y="1614488"/>
                </a:lnTo>
                <a:lnTo>
                  <a:pt x="872774" y="1612900"/>
                </a:lnTo>
                <a:lnTo>
                  <a:pt x="866094" y="1608455"/>
                </a:lnTo>
                <a:lnTo>
                  <a:pt x="859414" y="1604328"/>
                </a:lnTo>
                <a:lnTo>
                  <a:pt x="852734" y="1600518"/>
                </a:lnTo>
                <a:lnTo>
                  <a:pt x="845735" y="1597025"/>
                </a:lnTo>
                <a:lnTo>
                  <a:pt x="838419" y="1593850"/>
                </a:lnTo>
                <a:lnTo>
                  <a:pt x="831102" y="1590358"/>
                </a:lnTo>
                <a:lnTo>
                  <a:pt x="816788" y="1584325"/>
                </a:lnTo>
                <a:lnTo>
                  <a:pt x="801837" y="1579245"/>
                </a:lnTo>
                <a:lnTo>
                  <a:pt x="786886" y="1574483"/>
                </a:lnTo>
                <a:lnTo>
                  <a:pt x="771617" y="1570038"/>
                </a:lnTo>
                <a:lnTo>
                  <a:pt x="756666" y="1565910"/>
                </a:lnTo>
                <a:lnTo>
                  <a:pt x="746804" y="1563370"/>
                </a:lnTo>
                <a:lnTo>
                  <a:pt x="736943" y="1561465"/>
                </a:lnTo>
                <a:lnTo>
                  <a:pt x="726764" y="1559878"/>
                </a:lnTo>
                <a:lnTo>
                  <a:pt x="716902" y="1558925"/>
                </a:lnTo>
                <a:lnTo>
                  <a:pt x="706723" y="1557973"/>
                </a:lnTo>
                <a:lnTo>
                  <a:pt x="696862" y="1557020"/>
                </a:lnTo>
                <a:lnTo>
                  <a:pt x="686682" y="1556385"/>
                </a:lnTo>
                <a:lnTo>
                  <a:pt x="676503" y="1556068"/>
                </a:lnTo>
                <a:lnTo>
                  <a:pt x="666324" y="1556068"/>
                </a:lnTo>
                <a:lnTo>
                  <a:pt x="656144" y="1556385"/>
                </a:lnTo>
                <a:lnTo>
                  <a:pt x="646283" y="1556703"/>
                </a:lnTo>
                <a:lnTo>
                  <a:pt x="636104" y="1557338"/>
                </a:lnTo>
                <a:lnTo>
                  <a:pt x="616063" y="1559560"/>
                </a:lnTo>
                <a:lnTo>
                  <a:pt x="596022" y="1562418"/>
                </a:lnTo>
                <a:lnTo>
                  <a:pt x="586479" y="1564005"/>
                </a:lnTo>
                <a:lnTo>
                  <a:pt x="576618" y="1565275"/>
                </a:lnTo>
                <a:lnTo>
                  <a:pt x="571846" y="1566228"/>
                </a:lnTo>
                <a:lnTo>
                  <a:pt x="567075" y="1566228"/>
                </a:lnTo>
                <a:lnTo>
                  <a:pt x="562303" y="1566228"/>
                </a:lnTo>
                <a:lnTo>
                  <a:pt x="557213" y="1565275"/>
                </a:lnTo>
                <a:lnTo>
                  <a:pt x="559122" y="1563688"/>
                </a:lnTo>
                <a:lnTo>
                  <a:pt x="561031" y="1562100"/>
                </a:lnTo>
                <a:lnTo>
                  <a:pt x="564848" y="1558925"/>
                </a:lnTo>
                <a:lnTo>
                  <a:pt x="569619" y="1556703"/>
                </a:lnTo>
                <a:lnTo>
                  <a:pt x="574391" y="1555115"/>
                </a:lnTo>
                <a:lnTo>
                  <a:pt x="579163" y="1553528"/>
                </a:lnTo>
                <a:lnTo>
                  <a:pt x="584252" y="1552575"/>
                </a:lnTo>
                <a:lnTo>
                  <a:pt x="594114" y="1550988"/>
                </a:lnTo>
                <a:lnTo>
                  <a:pt x="605565" y="1548765"/>
                </a:lnTo>
                <a:lnTo>
                  <a:pt x="616381" y="1547178"/>
                </a:lnTo>
                <a:lnTo>
                  <a:pt x="627833" y="1545590"/>
                </a:lnTo>
                <a:lnTo>
                  <a:pt x="639285" y="1544638"/>
                </a:lnTo>
                <a:lnTo>
                  <a:pt x="650736" y="1544003"/>
                </a:lnTo>
                <a:lnTo>
                  <a:pt x="661870" y="1543368"/>
                </a:lnTo>
                <a:lnTo>
                  <a:pt x="673322" y="1543050"/>
                </a:lnTo>
                <a:close/>
                <a:moveTo>
                  <a:pt x="1018596" y="1489379"/>
                </a:moveTo>
                <a:lnTo>
                  <a:pt x="1018279" y="1506845"/>
                </a:lnTo>
                <a:lnTo>
                  <a:pt x="1018596" y="1523676"/>
                </a:lnTo>
                <a:lnTo>
                  <a:pt x="1019548" y="1540825"/>
                </a:lnTo>
                <a:lnTo>
                  <a:pt x="1020501" y="1558291"/>
                </a:lnTo>
                <a:lnTo>
                  <a:pt x="1022088" y="1575122"/>
                </a:lnTo>
                <a:lnTo>
                  <a:pt x="1023992" y="1591952"/>
                </a:lnTo>
                <a:lnTo>
                  <a:pt x="1027801" y="1626249"/>
                </a:lnTo>
                <a:lnTo>
                  <a:pt x="1030341" y="1644668"/>
                </a:lnTo>
                <a:lnTo>
                  <a:pt x="1033197" y="1663087"/>
                </a:lnTo>
                <a:lnTo>
                  <a:pt x="1035102" y="1672296"/>
                </a:lnTo>
                <a:lnTo>
                  <a:pt x="1037006" y="1681506"/>
                </a:lnTo>
                <a:lnTo>
                  <a:pt x="1039546" y="1690398"/>
                </a:lnTo>
                <a:lnTo>
                  <a:pt x="1042085" y="1699289"/>
                </a:lnTo>
                <a:lnTo>
                  <a:pt x="1042402" y="1694208"/>
                </a:lnTo>
                <a:lnTo>
                  <a:pt x="1042402" y="1688810"/>
                </a:lnTo>
                <a:lnTo>
                  <a:pt x="1041768" y="1678965"/>
                </a:lnTo>
                <a:lnTo>
                  <a:pt x="1040815" y="1668803"/>
                </a:lnTo>
                <a:lnTo>
                  <a:pt x="1039228" y="1658959"/>
                </a:lnTo>
                <a:lnTo>
                  <a:pt x="1036054" y="1638952"/>
                </a:lnTo>
                <a:lnTo>
                  <a:pt x="1034467" y="1628790"/>
                </a:lnTo>
                <a:lnTo>
                  <a:pt x="1033832" y="1618945"/>
                </a:lnTo>
                <a:lnTo>
                  <a:pt x="1032245" y="1596398"/>
                </a:lnTo>
                <a:lnTo>
                  <a:pt x="1031293" y="1574169"/>
                </a:lnTo>
                <a:lnTo>
                  <a:pt x="1030975" y="1551304"/>
                </a:lnTo>
                <a:lnTo>
                  <a:pt x="1031293" y="1540189"/>
                </a:lnTo>
                <a:lnTo>
                  <a:pt x="1031610" y="1528757"/>
                </a:lnTo>
                <a:lnTo>
                  <a:pt x="1031928" y="1523676"/>
                </a:lnTo>
                <a:lnTo>
                  <a:pt x="1031293" y="1517960"/>
                </a:lnTo>
                <a:lnTo>
                  <a:pt x="1030023" y="1513196"/>
                </a:lnTo>
                <a:lnTo>
                  <a:pt x="1028436" y="1508115"/>
                </a:lnTo>
                <a:lnTo>
                  <a:pt x="1026214" y="1503352"/>
                </a:lnTo>
                <a:lnTo>
                  <a:pt x="1023992" y="1498906"/>
                </a:lnTo>
                <a:lnTo>
                  <a:pt x="1018596" y="1489379"/>
                </a:lnTo>
                <a:close/>
                <a:moveTo>
                  <a:pt x="1359186" y="1431900"/>
                </a:moveTo>
                <a:lnTo>
                  <a:pt x="1350933" y="1434123"/>
                </a:lnTo>
                <a:lnTo>
                  <a:pt x="1353473" y="1443332"/>
                </a:lnTo>
                <a:lnTo>
                  <a:pt x="1354742" y="1451906"/>
                </a:lnTo>
                <a:lnTo>
                  <a:pt x="1357282" y="1469690"/>
                </a:lnTo>
                <a:lnTo>
                  <a:pt x="1361725" y="1463021"/>
                </a:lnTo>
                <a:lnTo>
                  <a:pt x="1363313" y="1459210"/>
                </a:lnTo>
                <a:lnTo>
                  <a:pt x="1365217" y="1455400"/>
                </a:lnTo>
                <a:lnTo>
                  <a:pt x="1363630" y="1449366"/>
                </a:lnTo>
                <a:lnTo>
                  <a:pt x="1362360" y="1443650"/>
                </a:lnTo>
                <a:lnTo>
                  <a:pt x="1359186" y="1431900"/>
                </a:lnTo>
                <a:close/>
                <a:moveTo>
                  <a:pt x="1480123" y="1368704"/>
                </a:moveTo>
                <a:lnTo>
                  <a:pt x="1474092" y="1377596"/>
                </a:lnTo>
                <a:lnTo>
                  <a:pt x="1468378" y="1386806"/>
                </a:lnTo>
                <a:lnTo>
                  <a:pt x="1465521" y="1391887"/>
                </a:lnTo>
                <a:lnTo>
                  <a:pt x="1462982" y="1396650"/>
                </a:lnTo>
                <a:lnTo>
                  <a:pt x="1461077" y="1401414"/>
                </a:lnTo>
                <a:lnTo>
                  <a:pt x="1459173" y="1406495"/>
                </a:lnTo>
                <a:lnTo>
                  <a:pt x="1461712" y="1405225"/>
                </a:lnTo>
                <a:lnTo>
                  <a:pt x="1463934" y="1403002"/>
                </a:lnTo>
                <a:lnTo>
                  <a:pt x="1465521" y="1401414"/>
                </a:lnTo>
                <a:lnTo>
                  <a:pt x="1467108" y="1398873"/>
                </a:lnTo>
                <a:lnTo>
                  <a:pt x="1470283" y="1394427"/>
                </a:lnTo>
                <a:lnTo>
                  <a:pt x="1472822" y="1389664"/>
                </a:lnTo>
                <a:lnTo>
                  <a:pt x="1475044" y="1384583"/>
                </a:lnTo>
                <a:lnTo>
                  <a:pt x="1476948" y="1379184"/>
                </a:lnTo>
                <a:lnTo>
                  <a:pt x="1480123" y="1368704"/>
                </a:lnTo>
                <a:close/>
                <a:moveTo>
                  <a:pt x="392019" y="1360488"/>
                </a:moveTo>
                <a:lnTo>
                  <a:pt x="405004" y="1360488"/>
                </a:lnTo>
                <a:lnTo>
                  <a:pt x="417989" y="1360807"/>
                </a:lnTo>
                <a:lnTo>
                  <a:pt x="431607" y="1361446"/>
                </a:lnTo>
                <a:lnTo>
                  <a:pt x="444909" y="1362404"/>
                </a:lnTo>
                <a:lnTo>
                  <a:pt x="458211" y="1363682"/>
                </a:lnTo>
                <a:lnTo>
                  <a:pt x="471513" y="1364959"/>
                </a:lnTo>
                <a:lnTo>
                  <a:pt x="484815" y="1366556"/>
                </a:lnTo>
                <a:lnTo>
                  <a:pt x="498117" y="1368473"/>
                </a:lnTo>
                <a:lnTo>
                  <a:pt x="511419" y="1370069"/>
                </a:lnTo>
                <a:lnTo>
                  <a:pt x="524404" y="1372624"/>
                </a:lnTo>
                <a:lnTo>
                  <a:pt x="537706" y="1375179"/>
                </a:lnTo>
                <a:lnTo>
                  <a:pt x="551007" y="1377735"/>
                </a:lnTo>
                <a:lnTo>
                  <a:pt x="563993" y="1380609"/>
                </a:lnTo>
                <a:lnTo>
                  <a:pt x="576978" y="1383803"/>
                </a:lnTo>
                <a:lnTo>
                  <a:pt x="589646" y="1386677"/>
                </a:lnTo>
                <a:lnTo>
                  <a:pt x="602948" y="1390510"/>
                </a:lnTo>
                <a:lnTo>
                  <a:pt x="615617" y="1394342"/>
                </a:lnTo>
                <a:lnTo>
                  <a:pt x="624484" y="1396897"/>
                </a:lnTo>
                <a:lnTo>
                  <a:pt x="633986" y="1399452"/>
                </a:lnTo>
                <a:lnTo>
                  <a:pt x="642854" y="1401369"/>
                </a:lnTo>
                <a:lnTo>
                  <a:pt x="652038" y="1403285"/>
                </a:lnTo>
                <a:lnTo>
                  <a:pt x="670724" y="1406479"/>
                </a:lnTo>
                <a:lnTo>
                  <a:pt x="679592" y="1408714"/>
                </a:lnTo>
                <a:lnTo>
                  <a:pt x="689093" y="1410631"/>
                </a:lnTo>
                <a:lnTo>
                  <a:pt x="698912" y="1413824"/>
                </a:lnTo>
                <a:lnTo>
                  <a:pt x="709363" y="1417018"/>
                </a:lnTo>
                <a:lnTo>
                  <a:pt x="719181" y="1420531"/>
                </a:lnTo>
                <a:lnTo>
                  <a:pt x="728999" y="1424044"/>
                </a:lnTo>
                <a:lnTo>
                  <a:pt x="738817" y="1428196"/>
                </a:lnTo>
                <a:lnTo>
                  <a:pt x="748635" y="1432348"/>
                </a:lnTo>
                <a:lnTo>
                  <a:pt x="758136" y="1436820"/>
                </a:lnTo>
                <a:lnTo>
                  <a:pt x="767321" y="1441291"/>
                </a:lnTo>
                <a:lnTo>
                  <a:pt x="776822" y="1446082"/>
                </a:lnTo>
                <a:lnTo>
                  <a:pt x="786007" y="1451511"/>
                </a:lnTo>
                <a:lnTo>
                  <a:pt x="795192" y="1456940"/>
                </a:lnTo>
                <a:lnTo>
                  <a:pt x="804376" y="1462370"/>
                </a:lnTo>
                <a:lnTo>
                  <a:pt x="812927" y="1468438"/>
                </a:lnTo>
                <a:lnTo>
                  <a:pt x="821479" y="1474187"/>
                </a:lnTo>
                <a:lnTo>
                  <a:pt x="830030" y="1480574"/>
                </a:lnTo>
                <a:lnTo>
                  <a:pt x="838264" y="1487281"/>
                </a:lnTo>
                <a:lnTo>
                  <a:pt x="845232" y="1492711"/>
                </a:lnTo>
                <a:lnTo>
                  <a:pt x="852200" y="1498460"/>
                </a:lnTo>
                <a:lnTo>
                  <a:pt x="855683" y="1501973"/>
                </a:lnTo>
                <a:lnTo>
                  <a:pt x="858217" y="1505167"/>
                </a:lnTo>
                <a:lnTo>
                  <a:pt x="861068" y="1508999"/>
                </a:lnTo>
                <a:lnTo>
                  <a:pt x="863601" y="1512832"/>
                </a:lnTo>
                <a:lnTo>
                  <a:pt x="863285" y="1515067"/>
                </a:lnTo>
                <a:lnTo>
                  <a:pt x="862651" y="1516984"/>
                </a:lnTo>
                <a:lnTo>
                  <a:pt x="861701" y="1518261"/>
                </a:lnTo>
                <a:lnTo>
                  <a:pt x="860751" y="1519858"/>
                </a:lnTo>
                <a:lnTo>
                  <a:pt x="859484" y="1520816"/>
                </a:lnTo>
                <a:lnTo>
                  <a:pt x="857900" y="1521455"/>
                </a:lnTo>
                <a:lnTo>
                  <a:pt x="856000" y="1522094"/>
                </a:lnTo>
                <a:lnTo>
                  <a:pt x="853783" y="1522413"/>
                </a:lnTo>
                <a:lnTo>
                  <a:pt x="849033" y="1518900"/>
                </a:lnTo>
                <a:lnTo>
                  <a:pt x="843965" y="1514429"/>
                </a:lnTo>
                <a:lnTo>
                  <a:pt x="834464" y="1506125"/>
                </a:lnTo>
                <a:lnTo>
                  <a:pt x="825279" y="1497502"/>
                </a:lnTo>
                <a:lnTo>
                  <a:pt x="820529" y="1493350"/>
                </a:lnTo>
                <a:lnTo>
                  <a:pt x="815778" y="1489517"/>
                </a:lnTo>
                <a:lnTo>
                  <a:pt x="803426" y="1480574"/>
                </a:lnTo>
                <a:lnTo>
                  <a:pt x="790758" y="1471951"/>
                </a:lnTo>
                <a:lnTo>
                  <a:pt x="778089" y="1463967"/>
                </a:lnTo>
                <a:lnTo>
                  <a:pt x="765104" y="1456621"/>
                </a:lnTo>
                <a:lnTo>
                  <a:pt x="751486" y="1449595"/>
                </a:lnTo>
                <a:lnTo>
                  <a:pt x="737867" y="1443207"/>
                </a:lnTo>
                <a:lnTo>
                  <a:pt x="723932" y="1437458"/>
                </a:lnTo>
                <a:lnTo>
                  <a:pt x="709996" y="1432348"/>
                </a:lnTo>
                <a:lnTo>
                  <a:pt x="708413" y="1431710"/>
                </a:lnTo>
                <a:lnTo>
                  <a:pt x="707146" y="1431390"/>
                </a:lnTo>
                <a:lnTo>
                  <a:pt x="704929" y="1431071"/>
                </a:lnTo>
                <a:lnTo>
                  <a:pt x="702079" y="1431710"/>
                </a:lnTo>
                <a:lnTo>
                  <a:pt x="699545" y="1432668"/>
                </a:lnTo>
                <a:lnTo>
                  <a:pt x="694794" y="1435542"/>
                </a:lnTo>
                <a:lnTo>
                  <a:pt x="692261" y="1436820"/>
                </a:lnTo>
                <a:lnTo>
                  <a:pt x="690044" y="1437778"/>
                </a:lnTo>
                <a:lnTo>
                  <a:pt x="676108" y="1432348"/>
                </a:lnTo>
                <a:lnTo>
                  <a:pt x="662806" y="1426599"/>
                </a:lnTo>
                <a:lnTo>
                  <a:pt x="648871" y="1421170"/>
                </a:lnTo>
                <a:lnTo>
                  <a:pt x="642220" y="1418615"/>
                </a:lnTo>
                <a:lnTo>
                  <a:pt x="635253" y="1416379"/>
                </a:lnTo>
                <a:lnTo>
                  <a:pt x="628918" y="1414463"/>
                </a:lnTo>
                <a:lnTo>
                  <a:pt x="622901" y="1413505"/>
                </a:lnTo>
                <a:lnTo>
                  <a:pt x="616567" y="1412547"/>
                </a:lnTo>
                <a:lnTo>
                  <a:pt x="610549" y="1411908"/>
                </a:lnTo>
                <a:lnTo>
                  <a:pt x="597564" y="1411269"/>
                </a:lnTo>
                <a:lnTo>
                  <a:pt x="591546" y="1410631"/>
                </a:lnTo>
                <a:lnTo>
                  <a:pt x="584896" y="1409992"/>
                </a:lnTo>
                <a:lnTo>
                  <a:pt x="583312" y="1405840"/>
                </a:lnTo>
                <a:lnTo>
                  <a:pt x="581728" y="1403924"/>
                </a:lnTo>
                <a:lnTo>
                  <a:pt x="580462" y="1402007"/>
                </a:lnTo>
                <a:lnTo>
                  <a:pt x="579195" y="1400410"/>
                </a:lnTo>
                <a:lnTo>
                  <a:pt x="577294" y="1399133"/>
                </a:lnTo>
                <a:lnTo>
                  <a:pt x="575078" y="1398175"/>
                </a:lnTo>
                <a:lnTo>
                  <a:pt x="572544" y="1397536"/>
                </a:lnTo>
                <a:lnTo>
                  <a:pt x="560192" y="1394342"/>
                </a:lnTo>
                <a:lnTo>
                  <a:pt x="547840" y="1391468"/>
                </a:lnTo>
                <a:lnTo>
                  <a:pt x="535172" y="1388593"/>
                </a:lnTo>
                <a:lnTo>
                  <a:pt x="522187" y="1386038"/>
                </a:lnTo>
                <a:lnTo>
                  <a:pt x="509835" y="1384122"/>
                </a:lnTo>
                <a:lnTo>
                  <a:pt x="497167" y="1381886"/>
                </a:lnTo>
                <a:lnTo>
                  <a:pt x="471513" y="1378373"/>
                </a:lnTo>
                <a:lnTo>
                  <a:pt x="445859" y="1375818"/>
                </a:lnTo>
                <a:lnTo>
                  <a:pt x="420206" y="1373902"/>
                </a:lnTo>
                <a:lnTo>
                  <a:pt x="394236" y="1372305"/>
                </a:lnTo>
                <a:lnTo>
                  <a:pt x="368899" y="1371347"/>
                </a:lnTo>
                <a:lnTo>
                  <a:pt x="366682" y="1370708"/>
                </a:lnTo>
                <a:lnTo>
                  <a:pt x="364781" y="1370069"/>
                </a:lnTo>
                <a:lnTo>
                  <a:pt x="360981" y="1368473"/>
                </a:lnTo>
                <a:lnTo>
                  <a:pt x="354013" y="1364321"/>
                </a:lnTo>
                <a:lnTo>
                  <a:pt x="360347" y="1363362"/>
                </a:lnTo>
                <a:lnTo>
                  <a:pt x="366365" y="1362085"/>
                </a:lnTo>
                <a:lnTo>
                  <a:pt x="379033" y="1361127"/>
                </a:lnTo>
                <a:lnTo>
                  <a:pt x="392019" y="1360488"/>
                </a:lnTo>
                <a:close/>
                <a:moveTo>
                  <a:pt x="2879620" y="1324563"/>
                </a:moveTo>
                <a:lnTo>
                  <a:pt x="2872954" y="1336313"/>
                </a:lnTo>
                <a:lnTo>
                  <a:pt x="2865336" y="1347110"/>
                </a:lnTo>
                <a:lnTo>
                  <a:pt x="2857401" y="1358225"/>
                </a:lnTo>
                <a:lnTo>
                  <a:pt x="2849148" y="1369022"/>
                </a:lnTo>
                <a:lnTo>
                  <a:pt x="2840895" y="1379819"/>
                </a:lnTo>
                <a:lnTo>
                  <a:pt x="2831690" y="1389981"/>
                </a:lnTo>
                <a:lnTo>
                  <a:pt x="2813915" y="1410306"/>
                </a:lnTo>
                <a:lnTo>
                  <a:pt x="2809471" y="1416339"/>
                </a:lnTo>
                <a:lnTo>
                  <a:pt x="2805027" y="1421738"/>
                </a:lnTo>
                <a:lnTo>
                  <a:pt x="2799631" y="1426819"/>
                </a:lnTo>
                <a:lnTo>
                  <a:pt x="2794870" y="1432217"/>
                </a:lnTo>
                <a:lnTo>
                  <a:pt x="2789474" y="1436981"/>
                </a:lnTo>
                <a:lnTo>
                  <a:pt x="2783760" y="1441744"/>
                </a:lnTo>
                <a:lnTo>
                  <a:pt x="2772650" y="1451271"/>
                </a:lnTo>
                <a:lnTo>
                  <a:pt x="2761541" y="1460481"/>
                </a:lnTo>
                <a:lnTo>
                  <a:pt x="2750431" y="1469372"/>
                </a:lnTo>
                <a:lnTo>
                  <a:pt x="2739322" y="1479217"/>
                </a:lnTo>
                <a:lnTo>
                  <a:pt x="2734243" y="1484298"/>
                </a:lnTo>
                <a:lnTo>
                  <a:pt x="2728847" y="1489379"/>
                </a:lnTo>
                <a:lnTo>
                  <a:pt x="2724085" y="1493507"/>
                </a:lnTo>
                <a:lnTo>
                  <a:pt x="2719007" y="1497636"/>
                </a:lnTo>
                <a:lnTo>
                  <a:pt x="2708215" y="1505257"/>
                </a:lnTo>
                <a:lnTo>
                  <a:pt x="2697105" y="1512561"/>
                </a:lnTo>
                <a:lnTo>
                  <a:pt x="2686313" y="1519865"/>
                </a:lnTo>
                <a:lnTo>
                  <a:pt x="2677108" y="1525581"/>
                </a:lnTo>
                <a:lnTo>
                  <a:pt x="2668537" y="1531933"/>
                </a:lnTo>
                <a:lnTo>
                  <a:pt x="2651714" y="1544635"/>
                </a:lnTo>
                <a:lnTo>
                  <a:pt x="2634891" y="1557338"/>
                </a:lnTo>
                <a:lnTo>
                  <a:pt x="2626003" y="1563689"/>
                </a:lnTo>
                <a:lnTo>
                  <a:pt x="2617115" y="1569405"/>
                </a:lnTo>
                <a:lnTo>
                  <a:pt x="2610450" y="1574169"/>
                </a:lnTo>
                <a:lnTo>
                  <a:pt x="2603466" y="1578297"/>
                </a:lnTo>
                <a:lnTo>
                  <a:pt x="2589183" y="1586236"/>
                </a:lnTo>
                <a:lnTo>
                  <a:pt x="2574899" y="1593540"/>
                </a:lnTo>
                <a:lnTo>
                  <a:pt x="2559980" y="1600527"/>
                </a:lnTo>
                <a:lnTo>
                  <a:pt x="2530143" y="1614500"/>
                </a:lnTo>
                <a:lnTo>
                  <a:pt x="2515542" y="1620851"/>
                </a:lnTo>
                <a:lnTo>
                  <a:pt x="2500940" y="1628155"/>
                </a:lnTo>
                <a:lnTo>
                  <a:pt x="2495862" y="1630695"/>
                </a:lnTo>
                <a:lnTo>
                  <a:pt x="2490465" y="1632601"/>
                </a:lnTo>
                <a:lnTo>
                  <a:pt x="2480625" y="1636412"/>
                </a:lnTo>
                <a:lnTo>
                  <a:pt x="2470151" y="1640222"/>
                </a:lnTo>
                <a:lnTo>
                  <a:pt x="2459993" y="1644351"/>
                </a:lnTo>
                <a:lnTo>
                  <a:pt x="2453645" y="1646891"/>
                </a:lnTo>
                <a:lnTo>
                  <a:pt x="2447931" y="1648797"/>
                </a:lnTo>
                <a:lnTo>
                  <a:pt x="2444757" y="1649749"/>
                </a:lnTo>
                <a:lnTo>
                  <a:pt x="2441266" y="1650067"/>
                </a:lnTo>
                <a:lnTo>
                  <a:pt x="2438091" y="1650067"/>
                </a:lnTo>
                <a:lnTo>
                  <a:pt x="2434917" y="1649749"/>
                </a:lnTo>
                <a:lnTo>
                  <a:pt x="2428251" y="1648479"/>
                </a:lnTo>
                <a:lnTo>
                  <a:pt x="2421268" y="1648161"/>
                </a:lnTo>
                <a:lnTo>
                  <a:pt x="2414285" y="1648161"/>
                </a:lnTo>
                <a:lnTo>
                  <a:pt x="2407302" y="1648479"/>
                </a:lnTo>
                <a:lnTo>
                  <a:pt x="2393653" y="1650067"/>
                </a:lnTo>
                <a:lnTo>
                  <a:pt x="2380321" y="1651337"/>
                </a:lnTo>
                <a:lnTo>
                  <a:pt x="2387304" y="1658006"/>
                </a:lnTo>
                <a:lnTo>
                  <a:pt x="2394922" y="1664357"/>
                </a:lnTo>
                <a:lnTo>
                  <a:pt x="2410159" y="1677377"/>
                </a:lnTo>
                <a:lnTo>
                  <a:pt x="2417459" y="1684046"/>
                </a:lnTo>
                <a:lnTo>
                  <a:pt x="2424760" y="1691033"/>
                </a:lnTo>
                <a:lnTo>
                  <a:pt x="2431108" y="1698337"/>
                </a:lnTo>
                <a:lnTo>
                  <a:pt x="2434282" y="1702147"/>
                </a:lnTo>
                <a:lnTo>
                  <a:pt x="2437457" y="1706276"/>
                </a:lnTo>
                <a:lnTo>
                  <a:pt x="2431426" y="1704053"/>
                </a:lnTo>
                <a:lnTo>
                  <a:pt x="2426030" y="1701512"/>
                </a:lnTo>
                <a:lnTo>
                  <a:pt x="2420633" y="1698654"/>
                </a:lnTo>
                <a:lnTo>
                  <a:pt x="2415237" y="1695479"/>
                </a:lnTo>
                <a:lnTo>
                  <a:pt x="2405080" y="1688492"/>
                </a:lnTo>
                <a:lnTo>
                  <a:pt x="2395240" y="1681506"/>
                </a:lnTo>
                <a:lnTo>
                  <a:pt x="2385400" y="1673884"/>
                </a:lnTo>
                <a:lnTo>
                  <a:pt x="2375243" y="1666580"/>
                </a:lnTo>
                <a:lnTo>
                  <a:pt x="2370164" y="1663087"/>
                </a:lnTo>
                <a:lnTo>
                  <a:pt x="2365085" y="1659911"/>
                </a:lnTo>
                <a:lnTo>
                  <a:pt x="2359372" y="1656736"/>
                </a:lnTo>
                <a:lnTo>
                  <a:pt x="2353976" y="1654513"/>
                </a:lnTo>
                <a:lnTo>
                  <a:pt x="2351119" y="1653560"/>
                </a:lnTo>
                <a:lnTo>
                  <a:pt x="2347945" y="1652607"/>
                </a:lnTo>
                <a:lnTo>
                  <a:pt x="2341914" y="1651972"/>
                </a:lnTo>
                <a:lnTo>
                  <a:pt x="2329534" y="1651655"/>
                </a:lnTo>
                <a:lnTo>
                  <a:pt x="2346040" y="1666898"/>
                </a:lnTo>
                <a:lnTo>
                  <a:pt x="2353976" y="1674519"/>
                </a:lnTo>
                <a:lnTo>
                  <a:pt x="2361911" y="1682458"/>
                </a:lnTo>
                <a:lnTo>
                  <a:pt x="2371751" y="1692303"/>
                </a:lnTo>
                <a:lnTo>
                  <a:pt x="2377147" y="1697702"/>
                </a:lnTo>
                <a:lnTo>
                  <a:pt x="2381908" y="1702783"/>
                </a:lnTo>
                <a:lnTo>
                  <a:pt x="2386352" y="1708181"/>
                </a:lnTo>
                <a:lnTo>
                  <a:pt x="2390479" y="1714215"/>
                </a:lnTo>
                <a:lnTo>
                  <a:pt x="2393970" y="1720249"/>
                </a:lnTo>
                <a:lnTo>
                  <a:pt x="2395557" y="1723424"/>
                </a:lnTo>
                <a:lnTo>
                  <a:pt x="2397144" y="1726917"/>
                </a:lnTo>
                <a:lnTo>
                  <a:pt x="2393970" y="1725647"/>
                </a:lnTo>
                <a:lnTo>
                  <a:pt x="2390796" y="1723742"/>
                </a:lnTo>
                <a:lnTo>
                  <a:pt x="2385400" y="1720249"/>
                </a:lnTo>
                <a:lnTo>
                  <a:pt x="2379686" y="1716120"/>
                </a:lnTo>
                <a:lnTo>
                  <a:pt x="2374925" y="1711674"/>
                </a:lnTo>
                <a:lnTo>
                  <a:pt x="2365403" y="1702465"/>
                </a:lnTo>
                <a:lnTo>
                  <a:pt x="2360641" y="1697702"/>
                </a:lnTo>
                <a:lnTo>
                  <a:pt x="2355245" y="1693256"/>
                </a:lnTo>
                <a:lnTo>
                  <a:pt x="2344136" y="1683411"/>
                </a:lnTo>
                <a:lnTo>
                  <a:pt x="2333026" y="1674519"/>
                </a:lnTo>
                <a:lnTo>
                  <a:pt x="2326995" y="1670073"/>
                </a:lnTo>
                <a:lnTo>
                  <a:pt x="2320964" y="1665945"/>
                </a:lnTo>
                <a:lnTo>
                  <a:pt x="2314616" y="1662134"/>
                </a:lnTo>
                <a:lnTo>
                  <a:pt x="2307950" y="1658959"/>
                </a:lnTo>
                <a:lnTo>
                  <a:pt x="2300014" y="1656418"/>
                </a:lnTo>
                <a:lnTo>
                  <a:pt x="2292079" y="1654830"/>
                </a:lnTo>
                <a:lnTo>
                  <a:pt x="2276208" y="1651655"/>
                </a:lnTo>
                <a:lnTo>
                  <a:pt x="2289540" y="1660546"/>
                </a:lnTo>
                <a:lnTo>
                  <a:pt x="2302554" y="1670391"/>
                </a:lnTo>
                <a:lnTo>
                  <a:pt x="2315250" y="1680553"/>
                </a:lnTo>
                <a:lnTo>
                  <a:pt x="2327312" y="1691350"/>
                </a:lnTo>
                <a:lnTo>
                  <a:pt x="2339057" y="1702465"/>
                </a:lnTo>
                <a:lnTo>
                  <a:pt x="2344770" y="1708181"/>
                </a:lnTo>
                <a:lnTo>
                  <a:pt x="2349849" y="1714532"/>
                </a:lnTo>
                <a:lnTo>
                  <a:pt x="2355245" y="1720566"/>
                </a:lnTo>
                <a:lnTo>
                  <a:pt x="2360006" y="1726917"/>
                </a:lnTo>
                <a:lnTo>
                  <a:pt x="2365403" y="1733269"/>
                </a:lnTo>
                <a:lnTo>
                  <a:pt x="2369846" y="1739938"/>
                </a:lnTo>
                <a:lnTo>
                  <a:pt x="2371751" y="1742478"/>
                </a:lnTo>
                <a:lnTo>
                  <a:pt x="2373338" y="1745654"/>
                </a:lnTo>
                <a:lnTo>
                  <a:pt x="2374608" y="1748194"/>
                </a:lnTo>
                <a:lnTo>
                  <a:pt x="2375560" y="1751370"/>
                </a:lnTo>
                <a:lnTo>
                  <a:pt x="2377464" y="1757721"/>
                </a:lnTo>
                <a:lnTo>
                  <a:pt x="2378417" y="1763755"/>
                </a:lnTo>
                <a:lnTo>
                  <a:pt x="2375560" y="1762802"/>
                </a:lnTo>
                <a:lnTo>
                  <a:pt x="2373021" y="1761532"/>
                </a:lnTo>
                <a:lnTo>
                  <a:pt x="2370481" y="1759627"/>
                </a:lnTo>
                <a:lnTo>
                  <a:pt x="2368577" y="1758039"/>
                </a:lnTo>
                <a:lnTo>
                  <a:pt x="2364450" y="1753911"/>
                </a:lnTo>
                <a:lnTo>
                  <a:pt x="2360959" y="1749147"/>
                </a:lnTo>
                <a:lnTo>
                  <a:pt x="2353976" y="1739303"/>
                </a:lnTo>
                <a:lnTo>
                  <a:pt x="2350484" y="1734857"/>
                </a:lnTo>
                <a:lnTo>
                  <a:pt x="2346675" y="1730411"/>
                </a:lnTo>
                <a:lnTo>
                  <a:pt x="2338105" y="1721519"/>
                </a:lnTo>
                <a:lnTo>
                  <a:pt x="2329534" y="1712310"/>
                </a:lnTo>
                <a:lnTo>
                  <a:pt x="2320012" y="1703735"/>
                </a:lnTo>
                <a:lnTo>
                  <a:pt x="2310807" y="1695479"/>
                </a:lnTo>
                <a:lnTo>
                  <a:pt x="2301284" y="1687539"/>
                </a:lnTo>
                <a:lnTo>
                  <a:pt x="2291127" y="1680235"/>
                </a:lnTo>
                <a:lnTo>
                  <a:pt x="2280334" y="1673884"/>
                </a:lnTo>
                <a:lnTo>
                  <a:pt x="2274938" y="1670709"/>
                </a:lnTo>
                <a:lnTo>
                  <a:pt x="2269542" y="1667533"/>
                </a:lnTo>
                <a:lnTo>
                  <a:pt x="2279065" y="1677695"/>
                </a:lnTo>
                <a:lnTo>
                  <a:pt x="2289222" y="1687222"/>
                </a:lnTo>
                <a:lnTo>
                  <a:pt x="2309537" y="1705958"/>
                </a:lnTo>
                <a:lnTo>
                  <a:pt x="2319377" y="1715168"/>
                </a:lnTo>
                <a:lnTo>
                  <a:pt x="2329534" y="1725330"/>
                </a:lnTo>
                <a:lnTo>
                  <a:pt x="2338739" y="1735174"/>
                </a:lnTo>
                <a:lnTo>
                  <a:pt x="2343183" y="1740255"/>
                </a:lnTo>
                <a:lnTo>
                  <a:pt x="2347627" y="1745971"/>
                </a:lnTo>
                <a:lnTo>
                  <a:pt x="2354293" y="1754228"/>
                </a:lnTo>
                <a:lnTo>
                  <a:pt x="2361594" y="1762485"/>
                </a:lnTo>
                <a:lnTo>
                  <a:pt x="2368577" y="1770741"/>
                </a:lnTo>
                <a:lnTo>
                  <a:pt x="2375243" y="1779316"/>
                </a:lnTo>
                <a:lnTo>
                  <a:pt x="2378417" y="1783762"/>
                </a:lnTo>
                <a:lnTo>
                  <a:pt x="2381591" y="1788525"/>
                </a:lnTo>
                <a:lnTo>
                  <a:pt x="2384448" y="1792971"/>
                </a:lnTo>
                <a:lnTo>
                  <a:pt x="2386670" y="1797734"/>
                </a:lnTo>
                <a:lnTo>
                  <a:pt x="2389209" y="1802498"/>
                </a:lnTo>
                <a:lnTo>
                  <a:pt x="2390796" y="1807261"/>
                </a:lnTo>
                <a:lnTo>
                  <a:pt x="2392701" y="1812660"/>
                </a:lnTo>
                <a:lnTo>
                  <a:pt x="2393653" y="1818059"/>
                </a:lnTo>
                <a:lnTo>
                  <a:pt x="2391113" y="1818059"/>
                </a:lnTo>
                <a:lnTo>
                  <a:pt x="2389209" y="1817741"/>
                </a:lnTo>
                <a:lnTo>
                  <a:pt x="2386987" y="1816788"/>
                </a:lnTo>
                <a:lnTo>
                  <a:pt x="2385083" y="1815518"/>
                </a:lnTo>
                <a:lnTo>
                  <a:pt x="2383178" y="1814565"/>
                </a:lnTo>
                <a:lnTo>
                  <a:pt x="2381591" y="1813295"/>
                </a:lnTo>
                <a:lnTo>
                  <a:pt x="2378734" y="1809802"/>
                </a:lnTo>
                <a:lnTo>
                  <a:pt x="2376512" y="1805674"/>
                </a:lnTo>
                <a:lnTo>
                  <a:pt x="2373973" y="1801863"/>
                </a:lnTo>
                <a:lnTo>
                  <a:pt x="2371434" y="1797734"/>
                </a:lnTo>
                <a:lnTo>
                  <a:pt x="2369212" y="1793924"/>
                </a:lnTo>
                <a:lnTo>
                  <a:pt x="2363498" y="1786620"/>
                </a:lnTo>
                <a:lnTo>
                  <a:pt x="2358419" y="1779316"/>
                </a:lnTo>
                <a:lnTo>
                  <a:pt x="2352706" y="1772647"/>
                </a:lnTo>
                <a:lnTo>
                  <a:pt x="2346675" y="1765343"/>
                </a:lnTo>
                <a:lnTo>
                  <a:pt x="2334613" y="1751688"/>
                </a:lnTo>
                <a:lnTo>
                  <a:pt x="2322234" y="1738667"/>
                </a:lnTo>
                <a:lnTo>
                  <a:pt x="2309537" y="1725965"/>
                </a:lnTo>
                <a:lnTo>
                  <a:pt x="2296205" y="1713262"/>
                </a:lnTo>
                <a:lnTo>
                  <a:pt x="2269860" y="1688492"/>
                </a:lnTo>
                <a:lnTo>
                  <a:pt x="2273669" y="1694843"/>
                </a:lnTo>
                <a:lnTo>
                  <a:pt x="2277795" y="1701512"/>
                </a:lnTo>
                <a:lnTo>
                  <a:pt x="2281604" y="1707546"/>
                </a:lnTo>
                <a:lnTo>
                  <a:pt x="2285413" y="1713897"/>
                </a:lnTo>
                <a:lnTo>
                  <a:pt x="2288587" y="1720566"/>
                </a:lnTo>
                <a:lnTo>
                  <a:pt x="2290174" y="1723742"/>
                </a:lnTo>
                <a:lnTo>
                  <a:pt x="2291444" y="1727235"/>
                </a:lnTo>
                <a:lnTo>
                  <a:pt x="2292396" y="1731046"/>
                </a:lnTo>
                <a:lnTo>
                  <a:pt x="2293349" y="1734539"/>
                </a:lnTo>
                <a:lnTo>
                  <a:pt x="2293666" y="1738350"/>
                </a:lnTo>
                <a:lnTo>
                  <a:pt x="2293666" y="1742161"/>
                </a:lnTo>
                <a:lnTo>
                  <a:pt x="2291127" y="1741843"/>
                </a:lnTo>
                <a:lnTo>
                  <a:pt x="2289222" y="1741208"/>
                </a:lnTo>
                <a:lnTo>
                  <a:pt x="2287000" y="1740255"/>
                </a:lnTo>
                <a:lnTo>
                  <a:pt x="2285413" y="1739303"/>
                </a:lnTo>
                <a:lnTo>
                  <a:pt x="2283509" y="1738032"/>
                </a:lnTo>
                <a:lnTo>
                  <a:pt x="2282239" y="1736127"/>
                </a:lnTo>
                <a:lnTo>
                  <a:pt x="2279382" y="1732951"/>
                </a:lnTo>
                <a:lnTo>
                  <a:pt x="2277160" y="1729140"/>
                </a:lnTo>
                <a:lnTo>
                  <a:pt x="2274621" y="1725012"/>
                </a:lnTo>
                <a:lnTo>
                  <a:pt x="2272399" y="1721201"/>
                </a:lnTo>
                <a:lnTo>
                  <a:pt x="2270177" y="1717391"/>
                </a:lnTo>
                <a:lnTo>
                  <a:pt x="2263511" y="1707228"/>
                </a:lnTo>
                <a:lnTo>
                  <a:pt x="2256528" y="1697384"/>
                </a:lnTo>
                <a:lnTo>
                  <a:pt x="2248910" y="1687857"/>
                </a:lnTo>
                <a:lnTo>
                  <a:pt x="2241609" y="1678648"/>
                </a:lnTo>
                <a:lnTo>
                  <a:pt x="2226056" y="1659911"/>
                </a:lnTo>
                <a:lnTo>
                  <a:pt x="2218120" y="1650702"/>
                </a:lnTo>
                <a:lnTo>
                  <a:pt x="2210820" y="1641175"/>
                </a:lnTo>
                <a:lnTo>
                  <a:pt x="2203519" y="1638634"/>
                </a:lnTo>
                <a:lnTo>
                  <a:pt x="2196219" y="1636094"/>
                </a:lnTo>
                <a:lnTo>
                  <a:pt x="2188918" y="1633871"/>
                </a:lnTo>
                <a:lnTo>
                  <a:pt x="2181300" y="1631966"/>
                </a:lnTo>
                <a:lnTo>
                  <a:pt x="2187966" y="1643080"/>
                </a:lnTo>
                <a:lnTo>
                  <a:pt x="2194314" y="1654195"/>
                </a:lnTo>
                <a:lnTo>
                  <a:pt x="2197171" y="1659594"/>
                </a:lnTo>
                <a:lnTo>
                  <a:pt x="2200028" y="1665627"/>
                </a:lnTo>
                <a:lnTo>
                  <a:pt x="2202567" y="1671344"/>
                </a:lnTo>
                <a:lnTo>
                  <a:pt x="2204471" y="1677695"/>
                </a:lnTo>
                <a:lnTo>
                  <a:pt x="2200345" y="1675790"/>
                </a:lnTo>
                <a:lnTo>
                  <a:pt x="2196219" y="1673884"/>
                </a:lnTo>
                <a:lnTo>
                  <a:pt x="2192727" y="1671026"/>
                </a:lnTo>
                <a:lnTo>
                  <a:pt x="2189235" y="1668168"/>
                </a:lnTo>
                <a:lnTo>
                  <a:pt x="2186061" y="1664992"/>
                </a:lnTo>
                <a:lnTo>
                  <a:pt x="2183204" y="1662134"/>
                </a:lnTo>
                <a:lnTo>
                  <a:pt x="2180030" y="1658641"/>
                </a:lnTo>
                <a:lnTo>
                  <a:pt x="2177491" y="1654830"/>
                </a:lnTo>
                <a:lnTo>
                  <a:pt x="2172412" y="1647526"/>
                </a:lnTo>
                <a:lnTo>
                  <a:pt x="2167333" y="1639905"/>
                </a:lnTo>
                <a:lnTo>
                  <a:pt x="2162255" y="1632283"/>
                </a:lnTo>
                <a:lnTo>
                  <a:pt x="2159398" y="1628790"/>
                </a:lnTo>
                <a:lnTo>
                  <a:pt x="2156541" y="1625297"/>
                </a:lnTo>
                <a:lnTo>
                  <a:pt x="2148606" y="1622121"/>
                </a:lnTo>
                <a:lnTo>
                  <a:pt x="2140670" y="1618945"/>
                </a:lnTo>
                <a:lnTo>
                  <a:pt x="2132735" y="1616087"/>
                </a:lnTo>
                <a:lnTo>
                  <a:pt x="2124799" y="1613864"/>
                </a:lnTo>
                <a:lnTo>
                  <a:pt x="2108294" y="1609101"/>
                </a:lnTo>
                <a:lnTo>
                  <a:pt x="2100041" y="1606878"/>
                </a:lnTo>
                <a:lnTo>
                  <a:pt x="2092105" y="1604020"/>
                </a:lnTo>
                <a:lnTo>
                  <a:pt x="2081948" y="1599574"/>
                </a:lnTo>
                <a:lnTo>
                  <a:pt x="2072108" y="1595763"/>
                </a:lnTo>
                <a:lnTo>
                  <a:pt x="2061633" y="1591952"/>
                </a:lnTo>
                <a:lnTo>
                  <a:pt x="2051476" y="1588459"/>
                </a:lnTo>
                <a:lnTo>
                  <a:pt x="2036240" y="1583696"/>
                </a:lnTo>
                <a:lnTo>
                  <a:pt x="2021321" y="1578615"/>
                </a:lnTo>
                <a:lnTo>
                  <a:pt x="2006720" y="1572263"/>
                </a:lnTo>
                <a:lnTo>
                  <a:pt x="1992436" y="1566547"/>
                </a:lnTo>
                <a:lnTo>
                  <a:pt x="1962916" y="1553845"/>
                </a:lnTo>
                <a:lnTo>
                  <a:pt x="1948632" y="1548129"/>
                </a:lnTo>
                <a:lnTo>
                  <a:pt x="1933714" y="1542730"/>
                </a:lnTo>
                <a:lnTo>
                  <a:pt x="1924826" y="1539872"/>
                </a:lnTo>
                <a:lnTo>
                  <a:pt x="1916255" y="1536696"/>
                </a:lnTo>
                <a:lnTo>
                  <a:pt x="1908003" y="1532886"/>
                </a:lnTo>
                <a:lnTo>
                  <a:pt x="1899115" y="1529075"/>
                </a:lnTo>
                <a:lnTo>
                  <a:pt x="1890862" y="1525581"/>
                </a:lnTo>
                <a:lnTo>
                  <a:pt x="1882292" y="1522088"/>
                </a:lnTo>
                <a:lnTo>
                  <a:pt x="1873721" y="1518913"/>
                </a:lnTo>
                <a:lnTo>
                  <a:pt x="1864834" y="1516372"/>
                </a:lnTo>
                <a:lnTo>
                  <a:pt x="1855946" y="1513196"/>
                </a:lnTo>
                <a:lnTo>
                  <a:pt x="1847058" y="1510656"/>
                </a:lnTo>
                <a:lnTo>
                  <a:pt x="1829600" y="1504940"/>
                </a:lnTo>
                <a:lnTo>
                  <a:pt x="1821030" y="1502082"/>
                </a:lnTo>
                <a:lnTo>
                  <a:pt x="1812142" y="1499541"/>
                </a:lnTo>
                <a:lnTo>
                  <a:pt x="1803572" y="1496048"/>
                </a:lnTo>
                <a:lnTo>
                  <a:pt x="1795319" y="1492237"/>
                </a:lnTo>
                <a:lnTo>
                  <a:pt x="1789288" y="1489697"/>
                </a:lnTo>
                <a:lnTo>
                  <a:pt x="1782622" y="1487791"/>
                </a:lnTo>
                <a:lnTo>
                  <a:pt x="1769926" y="1483663"/>
                </a:lnTo>
                <a:lnTo>
                  <a:pt x="1757229" y="1479852"/>
                </a:lnTo>
                <a:lnTo>
                  <a:pt x="1743897" y="1476359"/>
                </a:lnTo>
                <a:lnTo>
                  <a:pt x="1730883" y="1472866"/>
                </a:lnTo>
                <a:lnTo>
                  <a:pt x="1718186" y="1469055"/>
                </a:lnTo>
                <a:lnTo>
                  <a:pt x="1705172" y="1464927"/>
                </a:lnTo>
                <a:lnTo>
                  <a:pt x="1699141" y="1462386"/>
                </a:lnTo>
                <a:lnTo>
                  <a:pt x="1692793" y="1459846"/>
                </a:lnTo>
                <a:lnTo>
                  <a:pt x="1686762" y="1457623"/>
                </a:lnTo>
                <a:lnTo>
                  <a:pt x="1680731" y="1456035"/>
                </a:lnTo>
                <a:lnTo>
                  <a:pt x="1674700" y="1454130"/>
                </a:lnTo>
                <a:lnTo>
                  <a:pt x="1668352" y="1452859"/>
                </a:lnTo>
                <a:lnTo>
                  <a:pt x="1655655" y="1450319"/>
                </a:lnTo>
                <a:lnTo>
                  <a:pt x="1643276" y="1448413"/>
                </a:lnTo>
                <a:lnTo>
                  <a:pt x="1630579" y="1446190"/>
                </a:lnTo>
                <a:lnTo>
                  <a:pt x="1617565" y="1444285"/>
                </a:lnTo>
                <a:lnTo>
                  <a:pt x="1611534" y="1442697"/>
                </a:lnTo>
                <a:lnTo>
                  <a:pt x="1605185" y="1441109"/>
                </a:lnTo>
                <a:lnTo>
                  <a:pt x="1599154" y="1439521"/>
                </a:lnTo>
                <a:lnTo>
                  <a:pt x="1593123" y="1437299"/>
                </a:lnTo>
                <a:lnTo>
                  <a:pt x="1563604" y="1434758"/>
                </a:lnTo>
                <a:lnTo>
                  <a:pt x="1548685" y="1433170"/>
                </a:lnTo>
                <a:lnTo>
                  <a:pt x="1541384" y="1432217"/>
                </a:lnTo>
                <a:lnTo>
                  <a:pt x="1533766" y="1431265"/>
                </a:lnTo>
                <a:lnTo>
                  <a:pt x="1526466" y="1431582"/>
                </a:lnTo>
                <a:lnTo>
                  <a:pt x="1519165" y="1431582"/>
                </a:lnTo>
                <a:lnTo>
                  <a:pt x="1511547" y="1431582"/>
                </a:lnTo>
                <a:lnTo>
                  <a:pt x="1504246" y="1430630"/>
                </a:lnTo>
                <a:lnTo>
                  <a:pt x="1496946" y="1429359"/>
                </a:lnTo>
                <a:lnTo>
                  <a:pt x="1489645" y="1428089"/>
                </a:lnTo>
                <a:lnTo>
                  <a:pt x="1482344" y="1425548"/>
                </a:lnTo>
                <a:lnTo>
                  <a:pt x="1475679" y="1422691"/>
                </a:lnTo>
                <a:lnTo>
                  <a:pt x="1472187" y="1428724"/>
                </a:lnTo>
                <a:lnTo>
                  <a:pt x="1470283" y="1431582"/>
                </a:lnTo>
                <a:lnTo>
                  <a:pt x="1468378" y="1434123"/>
                </a:lnTo>
                <a:lnTo>
                  <a:pt x="1466156" y="1436663"/>
                </a:lnTo>
                <a:lnTo>
                  <a:pt x="1463617" y="1438569"/>
                </a:lnTo>
                <a:lnTo>
                  <a:pt x="1460443" y="1440157"/>
                </a:lnTo>
                <a:lnTo>
                  <a:pt x="1456951" y="1441109"/>
                </a:lnTo>
                <a:lnTo>
                  <a:pt x="1457903" y="1424278"/>
                </a:lnTo>
                <a:lnTo>
                  <a:pt x="1438541" y="1424914"/>
                </a:lnTo>
                <a:lnTo>
                  <a:pt x="1419496" y="1425866"/>
                </a:lnTo>
                <a:lnTo>
                  <a:pt x="1414417" y="1435393"/>
                </a:lnTo>
                <a:lnTo>
                  <a:pt x="1431240" y="1438251"/>
                </a:lnTo>
                <a:lnTo>
                  <a:pt x="1448381" y="1440792"/>
                </a:lnTo>
                <a:lnTo>
                  <a:pt x="1482027" y="1444920"/>
                </a:lnTo>
                <a:lnTo>
                  <a:pt x="1498850" y="1447143"/>
                </a:lnTo>
                <a:lnTo>
                  <a:pt x="1515991" y="1449049"/>
                </a:lnTo>
                <a:lnTo>
                  <a:pt x="1532814" y="1451906"/>
                </a:lnTo>
                <a:lnTo>
                  <a:pt x="1549637" y="1455082"/>
                </a:lnTo>
                <a:lnTo>
                  <a:pt x="1564238" y="1458258"/>
                </a:lnTo>
                <a:lnTo>
                  <a:pt x="1579157" y="1461433"/>
                </a:lnTo>
                <a:lnTo>
                  <a:pt x="1608042" y="1467149"/>
                </a:lnTo>
                <a:lnTo>
                  <a:pt x="1637562" y="1472231"/>
                </a:lnTo>
                <a:lnTo>
                  <a:pt x="1652163" y="1475089"/>
                </a:lnTo>
                <a:lnTo>
                  <a:pt x="1666765" y="1477947"/>
                </a:lnTo>
                <a:lnTo>
                  <a:pt x="1697872" y="1487156"/>
                </a:lnTo>
                <a:lnTo>
                  <a:pt x="1728661" y="1496683"/>
                </a:lnTo>
                <a:lnTo>
                  <a:pt x="1744215" y="1501446"/>
                </a:lnTo>
                <a:lnTo>
                  <a:pt x="1759451" y="1506845"/>
                </a:lnTo>
                <a:lnTo>
                  <a:pt x="1774687" y="1512244"/>
                </a:lnTo>
                <a:lnTo>
                  <a:pt x="1789923" y="1517960"/>
                </a:lnTo>
                <a:lnTo>
                  <a:pt x="1806746" y="1523994"/>
                </a:lnTo>
                <a:lnTo>
                  <a:pt x="1823569" y="1530027"/>
                </a:lnTo>
                <a:lnTo>
                  <a:pt x="1840075" y="1536379"/>
                </a:lnTo>
                <a:lnTo>
                  <a:pt x="1856898" y="1543048"/>
                </a:lnTo>
                <a:lnTo>
                  <a:pt x="1889910" y="1556703"/>
                </a:lnTo>
                <a:lnTo>
                  <a:pt x="1922604" y="1571311"/>
                </a:lnTo>
                <a:lnTo>
                  <a:pt x="1954981" y="1586236"/>
                </a:lnTo>
                <a:lnTo>
                  <a:pt x="1987040" y="1601479"/>
                </a:lnTo>
                <a:lnTo>
                  <a:pt x="2051793" y="1632283"/>
                </a:lnTo>
                <a:lnTo>
                  <a:pt x="2070838" y="1642763"/>
                </a:lnTo>
                <a:lnTo>
                  <a:pt x="2089566" y="1652607"/>
                </a:lnTo>
                <a:lnTo>
                  <a:pt x="2108928" y="1661817"/>
                </a:lnTo>
                <a:lnTo>
                  <a:pt x="2128608" y="1670391"/>
                </a:lnTo>
                <a:lnTo>
                  <a:pt x="2141623" y="1678330"/>
                </a:lnTo>
                <a:lnTo>
                  <a:pt x="2155272" y="1685952"/>
                </a:lnTo>
                <a:lnTo>
                  <a:pt x="2182252" y="1700242"/>
                </a:lnTo>
                <a:lnTo>
                  <a:pt x="2195584" y="1707864"/>
                </a:lnTo>
                <a:lnTo>
                  <a:pt x="2208598" y="1715485"/>
                </a:lnTo>
                <a:lnTo>
                  <a:pt x="2221929" y="1723742"/>
                </a:lnTo>
                <a:lnTo>
                  <a:pt x="2234309" y="1732316"/>
                </a:lnTo>
                <a:lnTo>
                  <a:pt x="2238753" y="1735174"/>
                </a:lnTo>
                <a:lnTo>
                  <a:pt x="2242879" y="1738032"/>
                </a:lnTo>
                <a:lnTo>
                  <a:pt x="2250815" y="1744066"/>
                </a:lnTo>
                <a:lnTo>
                  <a:pt x="2258433" y="1751052"/>
                </a:lnTo>
                <a:lnTo>
                  <a:pt x="2265733" y="1758039"/>
                </a:lnTo>
                <a:lnTo>
                  <a:pt x="2280017" y="1772647"/>
                </a:lnTo>
                <a:lnTo>
                  <a:pt x="2287635" y="1779316"/>
                </a:lnTo>
                <a:lnTo>
                  <a:pt x="2295571" y="1785667"/>
                </a:lnTo>
                <a:lnTo>
                  <a:pt x="2302236" y="1791383"/>
                </a:lnTo>
                <a:lnTo>
                  <a:pt x="2308902" y="1797417"/>
                </a:lnTo>
                <a:lnTo>
                  <a:pt x="2314616" y="1803451"/>
                </a:lnTo>
                <a:lnTo>
                  <a:pt x="2320329" y="1810119"/>
                </a:lnTo>
                <a:lnTo>
                  <a:pt x="2326043" y="1817106"/>
                </a:lnTo>
                <a:lnTo>
                  <a:pt x="2330804" y="1824410"/>
                </a:lnTo>
                <a:lnTo>
                  <a:pt x="2335883" y="1831396"/>
                </a:lnTo>
                <a:lnTo>
                  <a:pt x="2340644" y="1839018"/>
                </a:lnTo>
                <a:lnTo>
                  <a:pt x="2354928" y="1834254"/>
                </a:lnTo>
                <a:lnTo>
                  <a:pt x="2369529" y="1829173"/>
                </a:lnTo>
                <a:lnTo>
                  <a:pt x="2383495" y="1823140"/>
                </a:lnTo>
                <a:lnTo>
                  <a:pt x="2397779" y="1816788"/>
                </a:lnTo>
                <a:lnTo>
                  <a:pt x="2425395" y="1803451"/>
                </a:lnTo>
                <a:lnTo>
                  <a:pt x="2453327" y="1790113"/>
                </a:lnTo>
                <a:lnTo>
                  <a:pt x="2461898" y="1785667"/>
                </a:lnTo>
                <a:lnTo>
                  <a:pt x="2466024" y="1783444"/>
                </a:lnTo>
                <a:lnTo>
                  <a:pt x="2470468" y="1781221"/>
                </a:lnTo>
                <a:lnTo>
                  <a:pt x="2474277" y="1778363"/>
                </a:lnTo>
                <a:lnTo>
                  <a:pt x="2477769" y="1775187"/>
                </a:lnTo>
                <a:lnTo>
                  <a:pt x="2479673" y="1773600"/>
                </a:lnTo>
                <a:lnTo>
                  <a:pt x="2480943" y="1771377"/>
                </a:lnTo>
                <a:lnTo>
                  <a:pt x="2482213" y="1769471"/>
                </a:lnTo>
                <a:lnTo>
                  <a:pt x="2483482" y="1767248"/>
                </a:lnTo>
                <a:lnTo>
                  <a:pt x="2484117" y="1765343"/>
                </a:lnTo>
                <a:lnTo>
                  <a:pt x="2485069" y="1763437"/>
                </a:lnTo>
                <a:lnTo>
                  <a:pt x="2486022" y="1762167"/>
                </a:lnTo>
                <a:lnTo>
                  <a:pt x="2487609" y="1760897"/>
                </a:lnTo>
                <a:lnTo>
                  <a:pt x="2490148" y="1758356"/>
                </a:lnTo>
                <a:lnTo>
                  <a:pt x="2493640" y="1756769"/>
                </a:lnTo>
                <a:lnTo>
                  <a:pt x="2497131" y="1755181"/>
                </a:lnTo>
                <a:lnTo>
                  <a:pt x="2500940" y="1753911"/>
                </a:lnTo>
                <a:lnTo>
                  <a:pt x="2504432" y="1752323"/>
                </a:lnTo>
                <a:lnTo>
                  <a:pt x="2508241" y="1751052"/>
                </a:lnTo>
                <a:lnTo>
                  <a:pt x="2514589" y="1748194"/>
                </a:lnTo>
                <a:lnTo>
                  <a:pt x="2520938" y="1745019"/>
                </a:lnTo>
                <a:lnTo>
                  <a:pt x="2526651" y="1740890"/>
                </a:lnTo>
                <a:lnTo>
                  <a:pt x="2529508" y="1738350"/>
                </a:lnTo>
                <a:lnTo>
                  <a:pt x="2532365" y="1735809"/>
                </a:lnTo>
                <a:lnTo>
                  <a:pt x="2534587" y="1733586"/>
                </a:lnTo>
                <a:lnTo>
                  <a:pt x="2537126" y="1730728"/>
                </a:lnTo>
                <a:lnTo>
                  <a:pt x="2539348" y="1727553"/>
                </a:lnTo>
                <a:lnTo>
                  <a:pt x="2540935" y="1724377"/>
                </a:lnTo>
                <a:lnTo>
                  <a:pt x="2542522" y="1721519"/>
                </a:lnTo>
                <a:lnTo>
                  <a:pt x="2544427" y="1718343"/>
                </a:lnTo>
                <a:lnTo>
                  <a:pt x="2545696" y="1714850"/>
                </a:lnTo>
                <a:lnTo>
                  <a:pt x="2546966" y="1711357"/>
                </a:lnTo>
                <a:lnTo>
                  <a:pt x="2549188" y="1708181"/>
                </a:lnTo>
                <a:lnTo>
                  <a:pt x="2551727" y="1705323"/>
                </a:lnTo>
                <a:lnTo>
                  <a:pt x="2554901" y="1702465"/>
                </a:lnTo>
                <a:lnTo>
                  <a:pt x="2557441" y="1699607"/>
                </a:lnTo>
                <a:lnTo>
                  <a:pt x="2564107" y="1695161"/>
                </a:lnTo>
                <a:lnTo>
                  <a:pt x="2570772" y="1690715"/>
                </a:lnTo>
                <a:lnTo>
                  <a:pt x="2577438" y="1686269"/>
                </a:lnTo>
                <a:lnTo>
                  <a:pt x="2584104" y="1682141"/>
                </a:lnTo>
                <a:lnTo>
                  <a:pt x="2590770" y="1676742"/>
                </a:lnTo>
                <a:lnTo>
                  <a:pt x="2593309" y="1674519"/>
                </a:lnTo>
                <a:lnTo>
                  <a:pt x="2596483" y="1671344"/>
                </a:lnTo>
                <a:lnTo>
                  <a:pt x="2612037" y="1656736"/>
                </a:lnTo>
                <a:lnTo>
                  <a:pt x="2627273" y="1642128"/>
                </a:lnTo>
                <a:lnTo>
                  <a:pt x="2657110" y="1611959"/>
                </a:lnTo>
                <a:lnTo>
                  <a:pt x="2672346" y="1596716"/>
                </a:lnTo>
                <a:lnTo>
                  <a:pt x="2687900" y="1582108"/>
                </a:lnTo>
                <a:lnTo>
                  <a:pt x="2703453" y="1567500"/>
                </a:lnTo>
                <a:lnTo>
                  <a:pt x="2719324" y="1553210"/>
                </a:lnTo>
                <a:lnTo>
                  <a:pt x="2745670" y="1525899"/>
                </a:lnTo>
                <a:lnTo>
                  <a:pt x="2771381" y="1498906"/>
                </a:lnTo>
                <a:lnTo>
                  <a:pt x="2784078" y="1484616"/>
                </a:lnTo>
                <a:lnTo>
                  <a:pt x="2796139" y="1470325"/>
                </a:lnTo>
                <a:lnTo>
                  <a:pt x="2808201" y="1456035"/>
                </a:lnTo>
                <a:lnTo>
                  <a:pt x="2813915" y="1448413"/>
                </a:lnTo>
                <a:lnTo>
                  <a:pt x="2819628" y="1440792"/>
                </a:lnTo>
                <a:lnTo>
                  <a:pt x="2830738" y="1426184"/>
                </a:lnTo>
                <a:lnTo>
                  <a:pt x="2841848" y="1411893"/>
                </a:lnTo>
                <a:lnTo>
                  <a:pt x="2852640" y="1396968"/>
                </a:lnTo>
                <a:lnTo>
                  <a:pt x="2862797" y="1381725"/>
                </a:lnTo>
                <a:lnTo>
                  <a:pt x="2866606" y="1375056"/>
                </a:lnTo>
                <a:lnTo>
                  <a:pt x="2869780" y="1368387"/>
                </a:lnTo>
                <a:lnTo>
                  <a:pt x="2872637" y="1361401"/>
                </a:lnTo>
                <a:lnTo>
                  <a:pt x="2874542" y="1354097"/>
                </a:lnTo>
                <a:lnTo>
                  <a:pt x="2876446" y="1346475"/>
                </a:lnTo>
                <a:lnTo>
                  <a:pt x="2877716" y="1339171"/>
                </a:lnTo>
                <a:lnTo>
                  <a:pt x="2879620" y="1324563"/>
                </a:lnTo>
                <a:close/>
                <a:moveTo>
                  <a:pt x="2561567" y="1222307"/>
                </a:moveTo>
                <a:lnTo>
                  <a:pt x="2555536" y="1225165"/>
                </a:lnTo>
                <a:lnTo>
                  <a:pt x="2552362" y="1226435"/>
                </a:lnTo>
                <a:lnTo>
                  <a:pt x="2549188" y="1227071"/>
                </a:lnTo>
                <a:lnTo>
                  <a:pt x="2546014" y="1227706"/>
                </a:lnTo>
                <a:lnTo>
                  <a:pt x="2542522" y="1228023"/>
                </a:lnTo>
                <a:lnTo>
                  <a:pt x="2539348" y="1228341"/>
                </a:lnTo>
                <a:lnTo>
                  <a:pt x="2535856" y="1228023"/>
                </a:lnTo>
                <a:lnTo>
                  <a:pt x="2532365" y="1242314"/>
                </a:lnTo>
                <a:lnTo>
                  <a:pt x="2528238" y="1256604"/>
                </a:lnTo>
                <a:lnTo>
                  <a:pt x="2523477" y="1269942"/>
                </a:lnTo>
                <a:lnTo>
                  <a:pt x="2520620" y="1276928"/>
                </a:lnTo>
                <a:lnTo>
                  <a:pt x="2517446" y="1283280"/>
                </a:lnTo>
                <a:lnTo>
                  <a:pt x="2514272" y="1289949"/>
                </a:lnTo>
                <a:lnTo>
                  <a:pt x="2511415" y="1296617"/>
                </a:lnTo>
                <a:lnTo>
                  <a:pt x="2507606" y="1302651"/>
                </a:lnTo>
                <a:lnTo>
                  <a:pt x="2503797" y="1309002"/>
                </a:lnTo>
                <a:lnTo>
                  <a:pt x="2499988" y="1315036"/>
                </a:lnTo>
                <a:lnTo>
                  <a:pt x="2495862" y="1321388"/>
                </a:lnTo>
                <a:lnTo>
                  <a:pt x="2491735" y="1327104"/>
                </a:lnTo>
                <a:lnTo>
                  <a:pt x="2486656" y="1332820"/>
                </a:lnTo>
                <a:lnTo>
                  <a:pt x="2468246" y="1357272"/>
                </a:lnTo>
                <a:lnTo>
                  <a:pt x="2458089" y="1369340"/>
                </a:lnTo>
                <a:lnTo>
                  <a:pt x="2453010" y="1375056"/>
                </a:lnTo>
                <a:lnTo>
                  <a:pt x="2447931" y="1380772"/>
                </a:lnTo>
                <a:lnTo>
                  <a:pt x="2442535" y="1386170"/>
                </a:lnTo>
                <a:lnTo>
                  <a:pt x="2437139" y="1391569"/>
                </a:lnTo>
                <a:lnTo>
                  <a:pt x="2431108" y="1396650"/>
                </a:lnTo>
                <a:lnTo>
                  <a:pt x="2425395" y="1401414"/>
                </a:lnTo>
                <a:lnTo>
                  <a:pt x="2419046" y="1405542"/>
                </a:lnTo>
                <a:lnTo>
                  <a:pt x="2412698" y="1409670"/>
                </a:lnTo>
                <a:lnTo>
                  <a:pt x="2405715" y="1413164"/>
                </a:lnTo>
                <a:lnTo>
                  <a:pt x="2398414" y="1416339"/>
                </a:lnTo>
                <a:lnTo>
                  <a:pt x="2389209" y="1420467"/>
                </a:lnTo>
                <a:lnTo>
                  <a:pt x="2379686" y="1424278"/>
                </a:lnTo>
                <a:lnTo>
                  <a:pt x="2370481" y="1428089"/>
                </a:lnTo>
                <a:lnTo>
                  <a:pt x="2360959" y="1431265"/>
                </a:lnTo>
                <a:lnTo>
                  <a:pt x="2351119" y="1433805"/>
                </a:lnTo>
                <a:lnTo>
                  <a:pt x="2341596" y="1436663"/>
                </a:lnTo>
                <a:lnTo>
                  <a:pt x="2331439" y="1438569"/>
                </a:lnTo>
                <a:lnTo>
                  <a:pt x="2321916" y="1440792"/>
                </a:lnTo>
                <a:lnTo>
                  <a:pt x="2327630" y="1448731"/>
                </a:lnTo>
                <a:lnTo>
                  <a:pt x="2333978" y="1456670"/>
                </a:lnTo>
                <a:lnTo>
                  <a:pt x="2346992" y="1472548"/>
                </a:lnTo>
                <a:lnTo>
                  <a:pt x="2353341" y="1465244"/>
                </a:lnTo>
                <a:lnTo>
                  <a:pt x="2360006" y="1458575"/>
                </a:lnTo>
                <a:lnTo>
                  <a:pt x="2374290" y="1445555"/>
                </a:lnTo>
                <a:lnTo>
                  <a:pt x="2381908" y="1440157"/>
                </a:lnTo>
                <a:lnTo>
                  <a:pt x="2389844" y="1434758"/>
                </a:lnTo>
                <a:lnTo>
                  <a:pt x="2397779" y="1430312"/>
                </a:lnTo>
                <a:lnTo>
                  <a:pt x="2406032" y="1425866"/>
                </a:lnTo>
                <a:lnTo>
                  <a:pt x="2414285" y="1421420"/>
                </a:lnTo>
                <a:lnTo>
                  <a:pt x="2422538" y="1416974"/>
                </a:lnTo>
                <a:lnTo>
                  <a:pt x="2430473" y="1412211"/>
                </a:lnTo>
                <a:lnTo>
                  <a:pt x="2438091" y="1406812"/>
                </a:lnTo>
                <a:lnTo>
                  <a:pt x="2442535" y="1402684"/>
                </a:lnTo>
                <a:lnTo>
                  <a:pt x="2446662" y="1398238"/>
                </a:lnTo>
                <a:lnTo>
                  <a:pt x="2454915" y="1389346"/>
                </a:lnTo>
                <a:lnTo>
                  <a:pt x="2463802" y="1380454"/>
                </a:lnTo>
                <a:lnTo>
                  <a:pt x="2467929" y="1376009"/>
                </a:lnTo>
                <a:lnTo>
                  <a:pt x="2472373" y="1371880"/>
                </a:lnTo>
                <a:lnTo>
                  <a:pt x="2485069" y="1359813"/>
                </a:lnTo>
                <a:lnTo>
                  <a:pt x="2497449" y="1347110"/>
                </a:lnTo>
                <a:lnTo>
                  <a:pt x="2509511" y="1334407"/>
                </a:lnTo>
                <a:lnTo>
                  <a:pt x="2521572" y="1321705"/>
                </a:lnTo>
                <a:lnTo>
                  <a:pt x="2545379" y="1295347"/>
                </a:lnTo>
                <a:lnTo>
                  <a:pt x="2557123" y="1282644"/>
                </a:lnTo>
                <a:lnTo>
                  <a:pt x="2569503" y="1270259"/>
                </a:lnTo>
                <a:lnTo>
                  <a:pt x="2568550" y="1257874"/>
                </a:lnTo>
                <a:lnTo>
                  <a:pt x="2564107" y="1260097"/>
                </a:lnTo>
                <a:lnTo>
                  <a:pt x="2559663" y="1262956"/>
                </a:lnTo>
                <a:lnTo>
                  <a:pt x="2554901" y="1265814"/>
                </a:lnTo>
                <a:lnTo>
                  <a:pt x="2550140" y="1268037"/>
                </a:lnTo>
                <a:lnTo>
                  <a:pt x="2547918" y="1269307"/>
                </a:lnTo>
                <a:lnTo>
                  <a:pt x="2545379" y="1269625"/>
                </a:lnTo>
                <a:lnTo>
                  <a:pt x="2543157" y="1269942"/>
                </a:lnTo>
                <a:lnTo>
                  <a:pt x="2540618" y="1269942"/>
                </a:lnTo>
                <a:lnTo>
                  <a:pt x="2538396" y="1269307"/>
                </a:lnTo>
                <a:lnTo>
                  <a:pt x="2536174" y="1267719"/>
                </a:lnTo>
                <a:lnTo>
                  <a:pt x="2533952" y="1266131"/>
                </a:lnTo>
                <a:lnTo>
                  <a:pt x="2532047" y="1263591"/>
                </a:lnTo>
                <a:lnTo>
                  <a:pt x="2535539" y="1259462"/>
                </a:lnTo>
                <a:lnTo>
                  <a:pt x="2539348" y="1255969"/>
                </a:lnTo>
                <a:lnTo>
                  <a:pt x="2543792" y="1252793"/>
                </a:lnTo>
                <a:lnTo>
                  <a:pt x="2548236" y="1249618"/>
                </a:lnTo>
                <a:lnTo>
                  <a:pt x="2557758" y="1244219"/>
                </a:lnTo>
                <a:lnTo>
                  <a:pt x="2567598" y="1239138"/>
                </a:lnTo>
                <a:lnTo>
                  <a:pt x="2561567" y="1222307"/>
                </a:lnTo>
                <a:close/>
                <a:moveTo>
                  <a:pt x="888772" y="1206111"/>
                </a:moveTo>
                <a:lnTo>
                  <a:pt x="887185" y="1209287"/>
                </a:lnTo>
                <a:lnTo>
                  <a:pt x="885915" y="1212145"/>
                </a:lnTo>
                <a:lnTo>
                  <a:pt x="884963" y="1215321"/>
                </a:lnTo>
                <a:lnTo>
                  <a:pt x="883693" y="1218814"/>
                </a:lnTo>
                <a:lnTo>
                  <a:pt x="882741" y="1225483"/>
                </a:lnTo>
                <a:lnTo>
                  <a:pt x="882106" y="1231834"/>
                </a:lnTo>
                <a:lnTo>
                  <a:pt x="881789" y="1238821"/>
                </a:lnTo>
                <a:lnTo>
                  <a:pt x="882106" y="1245489"/>
                </a:lnTo>
                <a:lnTo>
                  <a:pt x="882106" y="1258827"/>
                </a:lnTo>
                <a:lnTo>
                  <a:pt x="883058" y="1269942"/>
                </a:lnTo>
                <a:lnTo>
                  <a:pt x="883693" y="1281374"/>
                </a:lnTo>
                <a:lnTo>
                  <a:pt x="883693" y="1292489"/>
                </a:lnTo>
                <a:lnTo>
                  <a:pt x="883693" y="1303604"/>
                </a:lnTo>
                <a:lnTo>
                  <a:pt x="883693" y="1314719"/>
                </a:lnTo>
                <a:lnTo>
                  <a:pt x="884328" y="1326151"/>
                </a:lnTo>
                <a:lnTo>
                  <a:pt x="884645" y="1337266"/>
                </a:lnTo>
                <a:lnTo>
                  <a:pt x="885598" y="1348698"/>
                </a:lnTo>
                <a:lnTo>
                  <a:pt x="890994" y="1388076"/>
                </a:lnTo>
                <a:lnTo>
                  <a:pt x="897025" y="1427454"/>
                </a:lnTo>
                <a:lnTo>
                  <a:pt x="900199" y="1447143"/>
                </a:lnTo>
                <a:lnTo>
                  <a:pt x="903373" y="1466514"/>
                </a:lnTo>
                <a:lnTo>
                  <a:pt x="906865" y="1486203"/>
                </a:lnTo>
                <a:lnTo>
                  <a:pt x="910991" y="1505575"/>
                </a:lnTo>
                <a:lnTo>
                  <a:pt x="921149" y="1541142"/>
                </a:lnTo>
                <a:lnTo>
                  <a:pt x="926545" y="1558926"/>
                </a:lnTo>
                <a:lnTo>
                  <a:pt x="932258" y="1576074"/>
                </a:lnTo>
                <a:lnTo>
                  <a:pt x="938289" y="1593223"/>
                </a:lnTo>
                <a:lnTo>
                  <a:pt x="945272" y="1610689"/>
                </a:lnTo>
                <a:lnTo>
                  <a:pt x="949081" y="1618945"/>
                </a:lnTo>
                <a:lnTo>
                  <a:pt x="953208" y="1627202"/>
                </a:lnTo>
                <a:lnTo>
                  <a:pt x="957334" y="1635459"/>
                </a:lnTo>
                <a:lnTo>
                  <a:pt x="961778" y="1643398"/>
                </a:lnTo>
                <a:lnTo>
                  <a:pt x="967492" y="1654830"/>
                </a:lnTo>
                <a:lnTo>
                  <a:pt x="972888" y="1666580"/>
                </a:lnTo>
                <a:lnTo>
                  <a:pt x="978284" y="1678013"/>
                </a:lnTo>
                <a:lnTo>
                  <a:pt x="984632" y="1689762"/>
                </a:lnTo>
                <a:lnTo>
                  <a:pt x="996377" y="1696431"/>
                </a:lnTo>
                <a:lnTo>
                  <a:pt x="990663" y="1654195"/>
                </a:lnTo>
                <a:lnTo>
                  <a:pt x="984950" y="1611641"/>
                </a:lnTo>
                <a:lnTo>
                  <a:pt x="972253" y="1527169"/>
                </a:lnTo>
                <a:lnTo>
                  <a:pt x="971618" y="1508433"/>
                </a:lnTo>
                <a:lnTo>
                  <a:pt x="970348" y="1489379"/>
                </a:lnTo>
                <a:lnTo>
                  <a:pt x="969079" y="1470960"/>
                </a:lnTo>
                <a:lnTo>
                  <a:pt x="968127" y="1451906"/>
                </a:lnTo>
                <a:lnTo>
                  <a:pt x="967809" y="1442380"/>
                </a:lnTo>
                <a:lnTo>
                  <a:pt x="967809" y="1433170"/>
                </a:lnTo>
                <a:lnTo>
                  <a:pt x="967809" y="1423961"/>
                </a:lnTo>
                <a:lnTo>
                  <a:pt x="968127" y="1414434"/>
                </a:lnTo>
                <a:lnTo>
                  <a:pt x="969079" y="1405225"/>
                </a:lnTo>
                <a:lnTo>
                  <a:pt x="970031" y="1396015"/>
                </a:lnTo>
                <a:lnTo>
                  <a:pt x="971936" y="1386488"/>
                </a:lnTo>
                <a:lnTo>
                  <a:pt x="973840" y="1377279"/>
                </a:lnTo>
                <a:lnTo>
                  <a:pt x="970031" y="1367117"/>
                </a:lnTo>
                <a:lnTo>
                  <a:pt x="965905" y="1357272"/>
                </a:lnTo>
                <a:lnTo>
                  <a:pt x="961143" y="1347428"/>
                </a:lnTo>
                <a:lnTo>
                  <a:pt x="956382" y="1338218"/>
                </a:lnTo>
                <a:lnTo>
                  <a:pt x="945907" y="1319165"/>
                </a:lnTo>
                <a:lnTo>
                  <a:pt x="941146" y="1309638"/>
                </a:lnTo>
                <a:lnTo>
                  <a:pt x="936385" y="1299793"/>
                </a:lnTo>
                <a:lnTo>
                  <a:pt x="929719" y="1288678"/>
                </a:lnTo>
                <a:lnTo>
                  <a:pt x="923371" y="1276928"/>
                </a:lnTo>
                <a:lnTo>
                  <a:pt x="917657" y="1265179"/>
                </a:lnTo>
                <a:lnTo>
                  <a:pt x="912261" y="1253428"/>
                </a:lnTo>
                <a:lnTo>
                  <a:pt x="900834" y="1229611"/>
                </a:lnTo>
                <a:lnTo>
                  <a:pt x="894803" y="1217861"/>
                </a:lnTo>
                <a:lnTo>
                  <a:pt x="888772" y="1206111"/>
                </a:lnTo>
                <a:close/>
                <a:moveTo>
                  <a:pt x="2239705" y="1194044"/>
                </a:moveTo>
                <a:lnTo>
                  <a:pt x="2234626" y="1194361"/>
                </a:lnTo>
                <a:lnTo>
                  <a:pt x="2229865" y="1194679"/>
                </a:lnTo>
                <a:lnTo>
                  <a:pt x="2224469" y="1194997"/>
                </a:lnTo>
                <a:lnTo>
                  <a:pt x="2220342" y="1194679"/>
                </a:lnTo>
                <a:lnTo>
                  <a:pt x="2228595" y="1197220"/>
                </a:lnTo>
                <a:lnTo>
                  <a:pt x="2237483" y="1199125"/>
                </a:lnTo>
                <a:lnTo>
                  <a:pt x="2246053" y="1201030"/>
                </a:lnTo>
                <a:lnTo>
                  <a:pt x="2254624" y="1202618"/>
                </a:lnTo>
                <a:lnTo>
                  <a:pt x="2253354" y="1200078"/>
                </a:lnTo>
                <a:lnTo>
                  <a:pt x="2251767" y="1198172"/>
                </a:lnTo>
                <a:lnTo>
                  <a:pt x="2250497" y="1196585"/>
                </a:lnTo>
                <a:lnTo>
                  <a:pt x="2248275" y="1195632"/>
                </a:lnTo>
                <a:lnTo>
                  <a:pt x="2246688" y="1194997"/>
                </a:lnTo>
                <a:lnTo>
                  <a:pt x="2244149" y="1194361"/>
                </a:lnTo>
                <a:lnTo>
                  <a:pt x="2242244" y="1194361"/>
                </a:lnTo>
                <a:lnTo>
                  <a:pt x="2239705" y="1194044"/>
                </a:lnTo>
                <a:close/>
                <a:moveTo>
                  <a:pt x="2540618" y="1186422"/>
                </a:moveTo>
                <a:lnTo>
                  <a:pt x="2539665" y="1199760"/>
                </a:lnTo>
                <a:lnTo>
                  <a:pt x="2539030" y="1213415"/>
                </a:lnTo>
                <a:lnTo>
                  <a:pt x="2555536" y="1205794"/>
                </a:lnTo>
                <a:lnTo>
                  <a:pt x="2552679" y="1200078"/>
                </a:lnTo>
                <a:lnTo>
                  <a:pt x="2551092" y="1197537"/>
                </a:lnTo>
                <a:lnTo>
                  <a:pt x="2549505" y="1194679"/>
                </a:lnTo>
                <a:lnTo>
                  <a:pt x="2547601" y="1192139"/>
                </a:lnTo>
                <a:lnTo>
                  <a:pt x="2545379" y="1190233"/>
                </a:lnTo>
                <a:lnTo>
                  <a:pt x="2543157" y="1188010"/>
                </a:lnTo>
                <a:lnTo>
                  <a:pt x="2540618" y="1186422"/>
                </a:lnTo>
                <a:close/>
                <a:moveTo>
                  <a:pt x="1551224" y="1173402"/>
                </a:moveTo>
                <a:lnTo>
                  <a:pt x="1540115" y="1177848"/>
                </a:lnTo>
                <a:lnTo>
                  <a:pt x="1529322" y="1182611"/>
                </a:lnTo>
                <a:lnTo>
                  <a:pt x="1519165" y="1188010"/>
                </a:lnTo>
                <a:lnTo>
                  <a:pt x="1509008" y="1194044"/>
                </a:lnTo>
                <a:lnTo>
                  <a:pt x="1498850" y="1199760"/>
                </a:lnTo>
                <a:lnTo>
                  <a:pt x="1489010" y="1206429"/>
                </a:lnTo>
                <a:lnTo>
                  <a:pt x="1469648" y="1219449"/>
                </a:lnTo>
                <a:lnTo>
                  <a:pt x="1465521" y="1221990"/>
                </a:lnTo>
                <a:lnTo>
                  <a:pt x="1461712" y="1224848"/>
                </a:lnTo>
                <a:lnTo>
                  <a:pt x="1457903" y="1227706"/>
                </a:lnTo>
                <a:lnTo>
                  <a:pt x="1454412" y="1230881"/>
                </a:lnTo>
                <a:lnTo>
                  <a:pt x="1450920" y="1234057"/>
                </a:lnTo>
                <a:lnTo>
                  <a:pt x="1448063" y="1237868"/>
                </a:lnTo>
                <a:lnTo>
                  <a:pt x="1441715" y="1245172"/>
                </a:lnTo>
                <a:lnTo>
                  <a:pt x="1436319" y="1252793"/>
                </a:lnTo>
                <a:lnTo>
                  <a:pt x="1430605" y="1260733"/>
                </a:lnTo>
                <a:lnTo>
                  <a:pt x="1425527" y="1268671"/>
                </a:lnTo>
                <a:lnTo>
                  <a:pt x="1420130" y="1276611"/>
                </a:lnTo>
                <a:lnTo>
                  <a:pt x="1415052" y="1283915"/>
                </a:lnTo>
                <a:lnTo>
                  <a:pt x="1409973" y="1291536"/>
                </a:lnTo>
                <a:lnTo>
                  <a:pt x="1399498" y="1306462"/>
                </a:lnTo>
                <a:lnTo>
                  <a:pt x="1394737" y="1314083"/>
                </a:lnTo>
                <a:lnTo>
                  <a:pt x="1390293" y="1322022"/>
                </a:lnTo>
                <a:lnTo>
                  <a:pt x="1388706" y="1326151"/>
                </a:lnTo>
                <a:lnTo>
                  <a:pt x="1386484" y="1330279"/>
                </a:lnTo>
                <a:lnTo>
                  <a:pt x="1385214" y="1334407"/>
                </a:lnTo>
                <a:lnTo>
                  <a:pt x="1383627" y="1338854"/>
                </a:lnTo>
                <a:lnTo>
                  <a:pt x="1381723" y="1343935"/>
                </a:lnTo>
                <a:lnTo>
                  <a:pt x="1379183" y="1348698"/>
                </a:lnTo>
                <a:lnTo>
                  <a:pt x="1374105" y="1358225"/>
                </a:lnTo>
                <a:lnTo>
                  <a:pt x="1371248" y="1362988"/>
                </a:lnTo>
                <a:lnTo>
                  <a:pt x="1369026" y="1368070"/>
                </a:lnTo>
                <a:lnTo>
                  <a:pt x="1367122" y="1373151"/>
                </a:lnTo>
                <a:lnTo>
                  <a:pt x="1365534" y="1378231"/>
                </a:lnTo>
                <a:lnTo>
                  <a:pt x="1374422" y="1365529"/>
                </a:lnTo>
                <a:lnTo>
                  <a:pt x="1382675" y="1352509"/>
                </a:lnTo>
                <a:lnTo>
                  <a:pt x="1399181" y="1325833"/>
                </a:lnTo>
                <a:lnTo>
                  <a:pt x="1407116" y="1312813"/>
                </a:lnTo>
                <a:lnTo>
                  <a:pt x="1416004" y="1299476"/>
                </a:lnTo>
                <a:lnTo>
                  <a:pt x="1424892" y="1286773"/>
                </a:lnTo>
                <a:lnTo>
                  <a:pt x="1429653" y="1280739"/>
                </a:lnTo>
                <a:lnTo>
                  <a:pt x="1434414" y="1274705"/>
                </a:lnTo>
                <a:lnTo>
                  <a:pt x="1442032" y="1265814"/>
                </a:lnTo>
                <a:lnTo>
                  <a:pt x="1449968" y="1257239"/>
                </a:lnTo>
                <a:lnTo>
                  <a:pt x="1457903" y="1248983"/>
                </a:lnTo>
                <a:lnTo>
                  <a:pt x="1466156" y="1240726"/>
                </a:lnTo>
                <a:lnTo>
                  <a:pt x="1474409" y="1232787"/>
                </a:lnTo>
                <a:lnTo>
                  <a:pt x="1482979" y="1225165"/>
                </a:lnTo>
                <a:lnTo>
                  <a:pt x="1492184" y="1217544"/>
                </a:lnTo>
                <a:lnTo>
                  <a:pt x="1501390" y="1210557"/>
                </a:lnTo>
                <a:lnTo>
                  <a:pt x="1507738" y="1205794"/>
                </a:lnTo>
                <a:lnTo>
                  <a:pt x="1513769" y="1201348"/>
                </a:lnTo>
                <a:lnTo>
                  <a:pt x="1526148" y="1192139"/>
                </a:lnTo>
                <a:lnTo>
                  <a:pt x="1539162" y="1183247"/>
                </a:lnTo>
                <a:lnTo>
                  <a:pt x="1545193" y="1178483"/>
                </a:lnTo>
                <a:lnTo>
                  <a:pt x="1551224" y="1173402"/>
                </a:lnTo>
                <a:close/>
                <a:moveTo>
                  <a:pt x="1228725" y="1163638"/>
                </a:moveTo>
                <a:lnTo>
                  <a:pt x="1234738" y="1166173"/>
                </a:lnTo>
                <a:lnTo>
                  <a:pt x="1240751" y="1169024"/>
                </a:lnTo>
                <a:lnTo>
                  <a:pt x="1243283" y="1170292"/>
                </a:lnTo>
                <a:lnTo>
                  <a:pt x="1246131" y="1171876"/>
                </a:lnTo>
                <a:lnTo>
                  <a:pt x="1248662" y="1174094"/>
                </a:lnTo>
                <a:lnTo>
                  <a:pt x="1250878" y="1175995"/>
                </a:lnTo>
                <a:lnTo>
                  <a:pt x="1259106" y="1184549"/>
                </a:lnTo>
                <a:lnTo>
                  <a:pt x="1267334" y="1193104"/>
                </a:lnTo>
                <a:lnTo>
                  <a:pt x="1274929" y="1201975"/>
                </a:lnTo>
                <a:lnTo>
                  <a:pt x="1282208" y="1211163"/>
                </a:lnTo>
                <a:lnTo>
                  <a:pt x="1289170" y="1220985"/>
                </a:lnTo>
                <a:lnTo>
                  <a:pt x="1295183" y="1230807"/>
                </a:lnTo>
                <a:lnTo>
                  <a:pt x="1300879" y="1240946"/>
                </a:lnTo>
                <a:lnTo>
                  <a:pt x="1306259" y="1251401"/>
                </a:lnTo>
                <a:lnTo>
                  <a:pt x="1309107" y="1257421"/>
                </a:lnTo>
                <a:lnTo>
                  <a:pt x="1311955" y="1263124"/>
                </a:lnTo>
                <a:lnTo>
                  <a:pt x="1317968" y="1274530"/>
                </a:lnTo>
                <a:lnTo>
                  <a:pt x="1320500" y="1280550"/>
                </a:lnTo>
                <a:lnTo>
                  <a:pt x="1322715" y="1286253"/>
                </a:lnTo>
                <a:lnTo>
                  <a:pt x="1324297" y="1292590"/>
                </a:lnTo>
                <a:lnTo>
                  <a:pt x="1324930" y="1296075"/>
                </a:lnTo>
                <a:lnTo>
                  <a:pt x="1325247" y="1298926"/>
                </a:lnTo>
                <a:lnTo>
                  <a:pt x="1325563" y="1301144"/>
                </a:lnTo>
                <a:lnTo>
                  <a:pt x="1325563" y="1302728"/>
                </a:lnTo>
                <a:lnTo>
                  <a:pt x="1325247" y="1304629"/>
                </a:lnTo>
                <a:lnTo>
                  <a:pt x="1324614" y="1306213"/>
                </a:lnTo>
                <a:lnTo>
                  <a:pt x="1323348" y="1308114"/>
                </a:lnTo>
                <a:lnTo>
                  <a:pt x="1322399" y="1309382"/>
                </a:lnTo>
                <a:lnTo>
                  <a:pt x="1321133" y="1310332"/>
                </a:lnTo>
                <a:lnTo>
                  <a:pt x="1319867" y="1311600"/>
                </a:lnTo>
                <a:lnTo>
                  <a:pt x="1316386" y="1313184"/>
                </a:lnTo>
                <a:lnTo>
                  <a:pt x="1312905" y="1314134"/>
                </a:lnTo>
                <a:lnTo>
                  <a:pt x="1309107" y="1314451"/>
                </a:lnTo>
                <a:lnTo>
                  <a:pt x="1305310" y="1314134"/>
                </a:lnTo>
                <a:lnTo>
                  <a:pt x="1303411" y="1312550"/>
                </a:lnTo>
                <a:lnTo>
                  <a:pt x="1302461" y="1311283"/>
                </a:lnTo>
                <a:lnTo>
                  <a:pt x="1301512" y="1309065"/>
                </a:lnTo>
                <a:lnTo>
                  <a:pt x="1301196" y="1307481"/>
                </a:lnTo>
                <a:lnTo>
                  <a:pt x="1300879" y="1305580"/>
                </a:lnTo>
                <a:lnTo>
                  <a:pt x="1300879" y="1303679"/>
                </a:lnTo>
                <a:lnTo>
                  <a:pt x="1301196" y="1299877"/>
                </a:lnTo>
                <a:lnTo>
                  <a:pt x="1302461" y="1291639"/>
                </a:lnTo>
                <a:lnTo>
                  <a:pt x="1302778" y="1287837"/>
                </a:lnTo>
                <a:lnTo>
                  <a:pt x="1302461" y="1285619"/>
                </a:lnTo>
                <a:lnTo>
                  <a:pt x="1302145" y="1283718"/>
                </a:lnTo>
                <a:lnTo>
                  <a:pt x="1298664" y="1272946"/>
                </a:lnTo>
                <a:lnTo>
                  <a:pt x="1294866" y="1262173"/>
                </a:lnTo>
                <a:lnTo>
                  <a:pt x="1290119" y="1252035"/>
                </a:lnTo>
                <a:lnTo>
                  <a:pt x="1285056" y="1241896"/>
                </a:lnTo>
                <a:lnTo>
                  <a:pt x="1279043" y="1232391"/>
                </a:lnTo>
                <a:lnTo>
                  <a:pt x="1273030" y="1222886"/>
                </a:lnTo>
                <a:lnTo>
                  <a:pt x="1266068" y="1213698"/>
                </a:lnTo>
                <a:lnTo>
                  <a:pt x="1259106" y="1205143"/>
                </a:lnTo>
                <a:lnTo>
                  <a:pt x="1254992" y="1199757"/>
                </a:lnTo>
                <a:lnTo>
                  <a:pt x="1250878" y="1195005"/>
                </a:lnTo>
                <a:lnTo>
                  <a:pt x="1242333" y="1185500"/>
                </a:lnTo>
                <a:lnTo>
                  <a:pt x="1238219" y="1180747"/>
                </a:lnTo>
                <a:lnTo>
                  <a:pt x="1234422" y="1175361"/>
                </a:lnTo>
                <a:lnTo>
                  <a:pt x="1231257" y="1169658"/>
                </a:lnTo>
                <a:lnTo>
                  <a:pt x="1228725" y="1163638"/>
                </a:lnTo>
                <a:close/>
                <a:moveTo>
                  <a:pt x="2677108" y="1145457"/>
                </a:moveTo>
                <a:lnTo>
                  <a:pt x="2676155" y="1145774"/>
                </a:lnTo>
                <a:lnTo>
                  <a:pt x="2674568" y="1146727"/>
                </a:lnTo>
                <a:lnTo>
                  <a:pt x="2672664" y="1147997"/>
                </a:lnTo>
                <a:lnTo>
                  <a:pt x="2671711" y="1149902"/>
                </a:lnTo>
                <a:lnTo>
                  <a:pt x="2671077" y="1151808"/>
                </a:lnTo>
                <a:lnTo>
                  <a:pt x="2670759" y="1154348"/>
                </a:lnTo>
                <a:lnTo>
                  <a:pt x="2671077" y="1156254"/>
                </a:lnTo>
                <a:lnTo>
                  <a:pt x="2671711" y="1158159"/>
                </a:lnTo>
                <a:lnTo>
                  <a:pt x="2672981" y="1158794"/>
                </a:lnTo>
                <a:lnTo>
                  <a:pt x="2674251" y="1159112"/>
                </a:lnTo>
                <a:lnTo>
                  <a:pt x="2675520" y="1158794"/>
                </a:lnTo>
                <a:lnTo>
                  <a:pt x="2676790" y="1158476"/>
                </a:lnTo>
                <a:lnTo>
                  <a:pt x="2678060" y="1157841"/>
                </a:lnTo>
                <a:lnTo>
                  <a:pt x="2679329" y="1156571"/>
                </a:lnTo>
                <a:lnTo>
                  <a:pt x="2680917" y="1154348"/>
                </a:lnTo>
                <a:lnTo>
                  <a:pt x="2681551" y="1152760"/>
                </a:lnTo>
                <a:lnTo>
                  <a:pt x="2682186" y="1151490"/>
                </a:lnTo>
                <a:lnTo>
                  <a:pt x="2682504" y="1150537"/>
                </a:lnTo>
                <a:lnTo>
                  <a:pt x="2682504" y="1148950"/>
                </a:lnTo>
                <a:lnTo>
                  <a:pt x="2681551" y="1147997"/>
                </a:lnTo>
                <a:lnTo>
                  <a:pt x="2680917" y="1147044"/>
                </a:lnTo>
                <a:lnTo>
                  <a:pt x="2679964" y="1146092"/>
                </a:lnTo>
                <a:lnTo>
                  <a:pt x="2678695" y="1145457"/>
                </a:lnTo>
                <a:lnTo>
                  <a:pt x="2677108" y="1145457"/>
                </a:lnTo>
                <a:close/>
                <a:moveTo>
                  <a:pt x="2238000" y="1124192"/>
                </a:moveTo>
                <a:lnTo>
                  <a:pt x="2234223" y="1126738"/>
                </a:lnTo>
                <a:lnTo>
                  <a:pt x="2230131" y="1128966"/>
                </a:lnTo>
                <a:lnTo>
                  <a:pt x="2222263" y="1132467"/>
                </a:lnTo>
                <a:lnTo>
                  <a:pt x="2205897" y="1139151"/>
                </a:lnTo>
                <a:lnTo>
                  <a:pt x="2214080" y="1139469"/>
                </a:lnTo>
                <a:lnTo>
                  <a:pt x="2222263" y="1139469"/>
                </a:lnTo>
                <a:lnTo>
                  <a:pt x="2238944" y="1139469"/>
                </a:lnTo>
                <a:lnTo>
                  <a:pt x="2238000" y="1124192"/>
                </a:lnTo>
                <a:close/>
                <a:moveTo>
                  <a:pt x="2363815" y="1111477"/>
                </a:moveTo>
                <a:lnTo>
                  <a:pt x="2362863" y="1111795"/>
                </a:lnTo>
                <a:lnTo>
                  <a:pt x="2361911" y="1112112"/>
                </a:lnTo>
                <a:lnTo>
                  <a:pt x="2361276" y="1113065"/>
                </a:lnTo>
                <a:lnTo>
                  <a:pt x="2360959" y="1114335"/>
                </a:lnTo>
                <a:lnTo>
                  <a:pt x="2360641" y="1115288"/>
                </a:lnTo>
                <a:lnTo>
                  <a:pt x="2360006" y="1116558"/>
                </a:lnTo>
                <a:lnTo>
                  <a:pt x="2360641" y="1119734"/>
                </a:lnTo>
                <a:lnTo>
                  <a:pt x="2361594" y="1122592"/>
                </a:lnTo>
                <a:lnTo>
                  <a:pt x="2362228" y="1123544"/>
                </a:lnTo>
                <a:lnTo>
                  <a:pt x="2363181" y="1124497"/>
                </a:lnTo>
                <a:lnTo>
                  <a:pt x="2364450" y="1125767"/>
                </a:lnTo>
                <a:lnTo>
                  <a:pt x="2365403" y="1126085"/>
                </a:lnTo>
                <a:lnTo>
                  <a:pt x="2366355" y="1125767"/>
                </a:lnTo>
                <a:lnTo>
                  <a:pt x="2366990" y="1125132"/>
                </a:lnTo>
                <a:lnTo>
                  <a:pt x="2368577" y="1123862"/>
                </a:lnTo>
                <a:lnTo>
                  <a:pt x="2369212" y="1122274"/>
                </a:lnTo>
                <a:lnTo>
                  <a:pt x="2369529" y="1120051"/>
                </a:lnTo>
                <a:lnTo>
                  <a:pt x="2369529" y="1118146"/>
                </a:lnTo>
                <a:lnTo>
                  <a:pt x="2369212" y="1115923"/>
                </a:lnTo>
                <a:lnTo>
                  <a:pt x="2367942" y="1114018"/>
                </a:lnTo>
                <a:lnTo>
                  <a:pt x="2366990" y="1112430"/>
                </a:lnTo>
                <a:lnTo>
                  <a:pt x="2365403" y="1111795"/>
                </a:lnTo>
                <a:lnTo>
                  <a:pt x="2363815" y="1111477"/>
                </a:lnTo>
                <a:close/>
                <a:moveTo>
                  <a:pt x="3525839" y="1101726"/>
                </a:moveTo>
                <a:lnTo>
                  <a:pt x="3524897" y="1106160"/>
                </a:lnTo>
                <a:lnTo>
                  <a:pt x="3523640" y="1110277"/>
                </a:lnTo>
                <a:lnTo>
                  <a:pt x="3520500" y="1118828"/>
                </a:lnTo>
                <a:lnTo>
                  <a:pt x="3517045" y="1126745"/>
                </a:lnTo>
                <a:lnTo>
                  <a:pt x="3512648" y="1134663"/>
                </a:lnTo>
                <a:lnTo>
                  <a:pt x="3508251" y="1142264"/>
                </a:lnTo>
                <a:lnTo>
                  <a:pt x="3502911" y="1149864"/>
                </a:lnTo>
                <a:lnTo>
                  <a:pt x="3493175" y="1164116"/>
                </a:lnTo>
                <a:lnTo>
                  <a:pt x="3488464" y="1171083"/>
                </a:lnTo>
                <a:lnTo>
                  <a:pt x="3483439" y="1178367"/>
                </a:lnTo>
                <a:lnTo>
                  <a:pt x="3474959" y="1192936"/>
                </a:lnTo>
                <a:lnTo>
                  <a:pt x="3470562" y="1199586"/>
                </a:lnTo>
                <a:lnTo>
                  <a:pt x="3465851" y="1206870"/>
                </a:lnTo>
                <a:lnTo>
                  <a:pt x="3461139" y="1213838"/>
                </a:lnTo>
                <a:lnTo>
                  <a:pt x="3455800" y="1220488"/>
                </a:lnTo>
                <a:lnTo>
                  <a:pt x="3454230" y="1222389"/>
                </a:lnTo>
                <a:lnTo>
                  <a:pt x="3452659" y="1224289"/>
                </a:lnTo>
                <a:lnTo>
                  <a:pt x="3450461" y="1225556"/>
                </a:lnTo>
                <a:lnTo>
                  <a:pt x="3447948" y="1226189"/>
                </a:lnTo>
                <a:lnTo>
                  <a:pt x="3445750" y="1226822"/>
                </a:lnTo>
                <a:lnTo>
                  <a:pt x="3443237" y="1227139"/>
                </a:lnTo>
                <a:lnTo>
                  <a:pt x="3441039" y="1227139"/>
                </a:lnTo>
                <a:lnTo>
                  <a:pt x="3438526" y="1227139"/>
                </a:lnTo>
                <a:lnTo>
                  <a:pt x="3439154" y="1223972"/>
                </a:lnTo>
                <a:lnTo>
                  <a:pt x="3440096" y="1220488"/>
                </a:lnTo>
                <a:lnTo>
                  <a:pt x="3441667" y="1217321"/>
                </a:lnTo>
                <a:lnTo>
                  <a:pt x="3442923" y="1214471"/>
                </a:lnTo>
                <a:lnTo>
                  <a:pt x="3446064" y="1208771"/>
                </a:lnTo>
                <a:lnTo>
                  <a:pt x="3449833" y="1202753"/>
                </a:lnTo>
                <a:lnTo>
                  <a:pt x="3457685" y="1192302"/>
                </a:lnTo>
                <a:lnTo>
                  <a:pt x="3461454" y="1186285"/>
                </a:lnTo>
                <a:lnTo>
                  <a:pt x="3464908" y="1180901"/>
                </a:lnTo>
                <a:lnTo>
                  <a:pt x="3469305" y="1173934"/>
                </a:lnTo>
                <a:lnTo>
                  <a:pt x="3473702" y="1166966"/>
                </a:lnTo>
                <a:lnTo>
                  <a:pt x="3483125" y="1154298"/>
                </a:lnTo>
                <a:lnTo>
                  <a:pt x="3493175" y="1141314"/>
                </a:lnTo>
                <a:lnTo>
                  <a:pt x="3497572" y="1134346"/>
                </a:lnTo>
                <a:lnTo>
                  <a:pt x="3501655" y="1127379"/>
                </a:lnTo>
                <a:lnTo>
                  <a:pt x="3506366" y="1119461"/>
                </a:lnTo>
                <a:lnTo>
                  <a:pt x="3508879" y="1115661"/>
                </a:lnTo>
                <a:lnTo>
                  <a:pt x="3511077" y="1111861"/>
                </a:lnTo>
                <a:lnTo>
                  <a:pt x="3514218" y="1108377"/>
                </a:lnTo>
                <a:lnTo>
                  <a:pt x="3517673" y="1105526"/>
                </a:lnTo>
                <a:lnTo>
                  <a:pt x="3519557" y="1104260"/>
                </a:lnTo>
                <a:lnTo>
                  <a:pt x="3521442" y="1103310"/>
                </a:lnTo>
                <a:lnTo>
                  <a:pt x="3523640" y="1102359"/>
                </a:lnTo>
                <a:lnTo>
                  <a:pt x="3525839" y="1101726"/>
                </a:lnTo>
                <a:close/>
                <a:moveTo>
                  <a:pt x="458480" y="1101725"/>
                </a:moveTo>
                <a:lnTo>
                  <a:pt x="464835" y="1102359"/>
                </a:lnTo>
                <a:lnTo>
                  <a:pt x="471190" y="1102676"/>
                </a:lnTo>
                <a:lnTo>
                  <a:pt x="477227" y="1103628"/>
                </a:lnTo>
                <a:lnTo>
                  <a:pt x="483582" y="1104262"/>
                </a:lnTo>
                <a:lnTo>
                  <a:pt x="495974" y="1107116"/>
                </a:lnTo>
                <a:lnTo>
                  <a:pt x="508048" y="1110287"/>
                </a:lnTo>
                <a:lnTo>
                  <a:pt x="520123" y="1113458"/>
                </a:lnTo>
                <a:lnTo>
                  <a:pt x="543954" y="1120751"/>
                </a:lnTo>
                <a:lnTo>
                  <a:pt x="564607" y="1128044"/>
                </a:lnTo>
                <a:lnTo>
                  <a:pt x="584943" y="1135971"/>
                </a:lnTo>
                <a:lnTo>
                  <a:pt x="605278" y="1144216"/>
                </a:lnTo>
                <a:lnTo>
                  <a:pt x="625296" y="1152777"/>
                </a:lnTo>
                <a:lnTo>
                  <a:pt x="635146" y="1157851"/>
                </a:lnTo>
                <a:lnTo>
                  <a:pt x="644996" y="1162607"/>
                </a:lnTo>
                <a:lnTo>
                  <a:pt x="654846" y="1167363"/>
                </a:lnTo>
                <a:lnTo>
                  <a:pt x="664061" y="1172437"/>
                </a:lnTo>
                <a:lnTo>
                  <a:pt x="673911" y="1178145"/>
                </a:lnTo>
                <a:lnTo>
                  <a:pt x="683126" y="1183852"/>
                </a:lnTo>
                <a:lnTo>
                  <a:pt x="692022" y="1189877"/>
                </a:lnTo>
                <a:lnTo>
                  <a:pt x="700919" y="1195902"/>
                </a:lnTo>
                <a:lnTo>
                  <a:pt x="731423" y="1217781"/>
                </a:lnTo>
                <a:lnTo>
                  <a:pt x="746357" y="1228562"/>
                </a:lnTo>
                <a:lnTo>
                  <a:pt x="760655" y="1239978"/>
                </a:lnTo>
                <a:lnTo>
                  <a:pt x="775271" y="1251710"/>
                </a:lnTo>
                <a:lnTo>
                  <a:pt x="789570" y="1263760"/>
                </a:lnTo>
                <a:lnTo>
                  <a:pt x="803551" y="1275809"/>
                </a:lnTo>
                <a:lnTo>
                  <a:pt x="817214" y="1288810"/>
                </a:lnTo>
                <a:lnTo>
                  <a:pt x="827699" y="1299591"/>
                </a:lnTo>
                <a:lnTo>
                  <a:pt x="838503" y="1310690"/>
                </a:lnTo>
                <a:lnTo>
                  <a:pt x="843269" y="1316397"/>
                </a:lnTo>
                <a:lnTo>
                  <a:pt x="848035" y="1322105"/>
                </a:lnTo>
                <a:lnTo>
                  <a:pt x="852801" y="1328447"/>
                </a:lnTo>
                <a:lnTo>
                  <a:pt x="857250" y="1334789"/>
                </a:lnTo>
                <a:lnTo>
                  <a:pt x="857885" y="1336057"/>
                </a:lnTo>
                <a:lnTo>
                  <a:pt x="858520" y="1337326"/>
                </a:lnTo>
                <a:lnTo>
                  <a:pt x="858838" y="1338594"/>
                </a:lnTo>
                <a:lnTo>
                  <a:pt x="858838" y="1340179"/>
                </a:lnTo>
                <a:lnTo>
                  <a:pt x="858520" y="1343033"/>
                </a:lnTo>
                <a:lnTo>
                  <a:pt x="857567" y="1345570"/>
                </a:lnTo>
                <a:lnTo>
                  <a:pt x="856932" y="1346521"/>
                </a:lnTo>
                <a:lnTo>
                  <a:pt x="855661" y="1347473"/>
                </a:lnTo>
                <a:lnTo>
                  <a:pt x="854708" y="1348741"/>
                </a:lnTo>
                <a:lnTo>
                  <a:pt x="853754" y="1349058"/>
                </a:lnTo>
                <a:lnTo>
                  <a:pt x="852166" y="1349375"/>
                </a:lnTo>
                <a:lnTo>
                  <a:pt x="850895" y="1349375"/>
                </a:lnTo>
                <a:lnTo>
                  <a:pt x="849624" y="1349058"/>
                </a:lnTo>
                <a:lnTo>
                  <a:pt x="847717" y="1348424"/>
                </a:lnTo>
                <a:lnTo>
                  <a:pt x="843904" y="1344619"/>
                </a:lnTo>
                <a:lnTo>
                  <a:pt x="839774" y="1340814"/>
                </a:lnTo>
                <a:lnTo>
                  <a:pt x="836278" y="1336691"/>
                </a:lnTo>
                <a:lnTo>
                  <a:pt x="833101" y="1332569"/>
                </a:lnTo>
                <a:lnTo>
                  <a:pt x="825793" y="1324325"/>
                </a:lnTo>
                <a:lnTo>
                  <a:pt x="822298" y="1320202"/>
                </a:lnTo>
                <a:lnTo>
                  <a:pt x="818485" y="1315763"/>
                </a:lnTo>
                <a:lnTo>
                  <a:pt x="807046" y="1303397"/>
                </a:lnTo>
                <a:lnTo>
                  <a:pt x="794972" y="1291347"/>
                </a:lnTo>
                <a:lnTo>
                  <a:pt x="782580" y="1279615"/>
                </a:lnTo>
                <a:lnTo>
                  <a:pt x="769870" y="1268199"/>
                </a:lnTo>
                <a:lnTo>
                  <a:pt x="756525" y="1257418"/>
                </a:lnTo>
                <a:lnTo>
                  <a:pt x="743179" y="1246637"/>
                </a:lnTo>
                <a:lnTo>
                  <a:pt x="715853" y="1226026"/>
                </a:lnTo>
                <a:lnTo>
                  <a:pt x="703143" y="1216196"/>
                </a:lnTo>
                <a:lnTo>
                  <a:pt x="689798" y="1207000"/>
                </a:lnTo>
                <a:lnTo>
                  <a:pt x="676135" y="1198439"/>
                </a:lnTo>
                <a:lnTo>
                  <a:pt x="662472" y="1190194"/>
                </a:lnTo>
                <a:lnTo>
                  <a:pt x="648174" y="1182267"/>
                </a:lnTo>
                <a:lnTo>
                  <a:pt x="634193" y="1174657"/>
                </a:lnTo>
                <a:lnTo>
                  <a:pt x="619577" y="1167681"/>
                </a:lnTo>
                <a:lnTo>
                  <a:pt x="604643" y="1161022"/>
                </a:lnTo>
                <a:lnTo>
                  <a:pt x="572233" y="1147387"/>
                </a:lnTo>
                <a:lnTo>
                  <a:pt x="556028" y="1140728"/>
                </a:lnTo>
                <a:lnTo>
                  <a:pt x="539823" y="1134703"/>
                </a:lnTo>
                <a:lnTo>
                  <a:pt x="523300" y="1128678"/>
                </a:lnTo>
                <a:lnTo>
                  <a:pt x="506142" y="1123287"/>
                </a:lnTo>
                <a:lnTo>
                  <a:pt x="489301" y="1118531"/>
                </a:lnTo>
                <a:lnTo>
                  <a:pt x="481040" y="1116311"/>
                </a:lnTo>
                <a:lnTo>
                  <a:pt x="472461" y="1114726"/>
                </a:lnTo>
                <a:lnTo>
                  <a:pt x="465153" y="1112823"/>
                </a:lnTo>
                <a:lnTo>
                  <a:pt x="461340" y="1112189"/>
                </a:lnTo>
                <a:lnTo>
                  <a:pt x="457845" y="1111238"/>
                </a:lnTo>
                <a:lnTo>
                  <a:pt x="454350" y="1109652"/>
                </a:lnTo>
                <a:lnTo>
                  <a:pt x="451490" y="1108067"/>
                </a:lnTo>
                <a:lnTo>
                  <a:pt x="448630" y="1105530"/>
                </a:lnTo>
                <a:lnTo>
                  <a:pt x="447359" y="1104262"/>
                </a:lnTo>
                <a:lnTo>
                  <a:pt x="446088" y="1102676"/>
                </a:lnTo>
                <a:lnTo>
                  <a:pt x="452443" y="1102359"/>
                </a:lnTo>
                <a:lnTo>
                  <a:pt x="458480" y="1101725"/>
                </a:lnTo>
                <a:close/>
                <a:moveTo>
                  <a:pt x="290177" y="1092200"/>
                </a:moveTo>
                <a:lnTo>
                  <a:pt x="294300" y="1092200"/>
                </a:lnTo>
                <a:lnTo>
                  <a:pt x="298740" y="1092200"/>
                </a:lnTo>
                <a:lnTo>
                  <a:pt x="307303" y="1093471"/>
                </a:lnTo>
                <a:lnTo>
                  <a:pt x="316183" y="1095060"/>
                </a:lnTo>
                <a:lnTo>
                  <a:pt x="325063" y="1096967"/>
                </a:lnTo>
                <a:lnTo>
                  <a:pt x="333944" y="1098873"/>
                </a:lnTo>
                <a:lnTo>
                  <a:pt x="342507" y="1100462"/>
                </a:lnTo>
                <a:lnTo>
                  <a:pt x="365025" y="1105865"/>
                </a:lnTo>
                <a:lnTo>
                  <a:pt x="386908" y="1111585"/>
                </a:lnTo>
                <a:lnTo>
                  <a:pt x="409109" y="1117940"/>
                </a:lnTo>
                <a:lnTo>
                  <a:pt x="430675" y="1124932"/>
                </a:lnTo>
                <a:lnTo>
                  <a:pt x="452559" y="1132558"/>
                </a:lnTo>
                <a:lnTo>
                  <a:pt x="473808" y="1141138"/>
                </a:lnTo>
                <a:lnTo>
                  <a:pt x="495375" y="1150354"/>
                </a:lnTo>
                <a:lnTo>
                  <a:pt x="515990" y="1159887"/>
                </a:lnTo>
                <a:lnTo>
                  <a:pt x="536605" y="1170056"/>
                </a:lnTo>
                <a:lnTo>
                  <a:pt x="556903" y="1180861"/>
                </a:lnTo>
                <a:lnTo>
                  <a:pt x="576566" y="1192619"/>
                </a:lnTo>
                <a:lnTo>
                  <a:pt x="596230" y="1204695"/>
                </a:lnTo>
                <a:lnTo>
                  <a:pt x="615259" y="1217724"/>
                </a:lnTo>
                <a:lnTo>
                  <a:pt x="634288" y="1231070"/>
                </a:lnTo>
                <a:lnTo>
                  <a:pt x="652049" y="1245053"/>
                </a:lnTo>
                <a:lnTo>
                  <a:pt x="670126" y="1259671"/>
                </a:lnTo>
                <a:lnTo>
                  <a:pt x="691693" y="1279055"/>
                </a:lnTo>
                <a:lnTo>
                  <a:pt x="713576" y="1299076"/>
                </a:lnTo>
                <a:lnTo>
                  <a:pt x="734826" y="1318778"/>
                </a:lnTo>
                <a:lnTo>
                  <a:pt x="756075" y="1338798"/>
                </a:lnTo>
                <a:lnTo>
                  <a:pt x="798573" y="1379474"/>
                </a:lnTo>
                <a:lnTo>
                  <a:pt x="840438" y="1420468"/>
                </a:lnTo>
                <a:lnTo>
                  <a:pt x="842658" y="1423010"/>
                </a:lnTo>
                <a:lnTo>
                  <a:pt x="845195" y="1426188"/>
                </a:lnTo>
                <a:lnTo>
                  <a:pt x="848049" y="1429048"/>
                </a:lnTo>
                <a:lnTo>
                  <a:pt x="850269" y="1432226"/>
                </a:lnTo>
                <a:lnTo>
                  <a:pt x="852489" y="1435086"/>
                </a:lnTo>
                <a:lnTo>
                  <a:pt x="853124" y="1436993"/>
                </a:lnTo>
                <a:lnTo>
                  <a:pt x="853758" y="1438582"/>
                </a:lnTo>
                <a:lnTo>
                  <a:pt x="854075" y="1440488"/>
                </a:lnTo>
                <a:lnTo>
                  <a:pt x="854075" y="1442395"/>
                </a:lnTo>
                <a:lnTo>
                  <a:pt x="853758" y="1444302"/>
                </a:lnTo>
                <a:lnTo>
                  <a:pt x="853124" y="1446208"/>
                </a:lnTo>
                <a:lnTo>
                  <a:pt x="852807" y="1447797"/>
                </a:lnTo>
                <a:lnTo>
                  <a:pt x="851538" y="1448751"/>
                </a:lnTo>
                <a:lnTo>
                  <a:pt x="850904" y="1449704"/>
                </a:lnTo>
                <a:lnTo>
                  <a:pt x="849635" y="1450340"/>
                </a:lnTo>
                <a:lnTo>
                  <a:pt x="848684" y="1450657"/>
                </a:lnTo>
                <a:lnTo>
                  <a:pt x="847098" y="1450975"/>
                </a:lnTo>
                <a:lnTo>
                  <a:pt x="844878" y="1450975"/>
                </a:lnTo>
                <a:lnTo>
                  <a:pt x="842023" y="1450657"/>
                </a:lnTo>
                <a:lnTo>
                  <a:pt x="839486" y="1449386"/>
                </a:lnTo>
                <a:lnTo>
                  <a:pt x="837266" y="1448115"/>
                </a:lnTo>
                <a:lnTo>
                  <a:pt x="835363" y="1445891"/>
                </a:lnTo>
                <a:lnTo>
                  <a:pt x="823628" y="1431908"/>
                </a:lnTo>
                <a:lnTo>
                  <a:pt x="811577" y="1418244"/>
                </a:lnTo>
                <a:lnTo>
                  <a:pt x="799208" y="1405215"/>
                </a:lnTo>
                <a:lnTo>
                  <a:pt x="792865" y="1398859"/>
                </a:lnTo>
                <a:lnTo>
                  <a:pt x="786204" y="1392821"/>
                </a:lnTo>
                <a:lnTo>
                  <a:pt x="746560" y="1353416"/>
                </a:lnTo>
                <a:lnTo>
                  <a:pt x="726897" y="1334032"/>
                </a:lnTo>
                <a:lnTo>
                  <a:pt x="706599" y="1314647"/>
                </a:lnTo>
                <a:lnTo>
                  <a:pt x="686301" y="1295580"/>
                </a:lnTo>
                <a:lnTo>
                  <a:pt x="665052" y="1277149"/>
                </a:lnTo>
                <a:lnTo>
                  <a:pt x="654586" y="1267933"/>
                </a:lnTo>
                <a:lnTo>
                  <a:pt x="643803" y="1259353"/>
                </a:lnTo>
                <a:lnTo>
                  <a:pt x="632702" y="1250455"/>
                </a:lnTo>
                <a:lnTo>
                  <a:pt x="621602" y="1242193"/>
                </a:lnTo>
                <a:lnTo>
                  <a:pt x="605744" y="1229799"/>
                </a:lnTo>
                <a:lnTo>
                  <a:pt x="589569" y="1218041"/>
                </a:lnTo>
                <a:lnTo>
                  <a:pt x="573077" y="1206919"/>
                </a:lnTo>
                <a:lnTo>
                  <a:pt x="556268" y="1196432"/>
                </a:lnTo>
                <a:lnTo>
                  <a:pt x="539142" y="1186581"/>
                </a:lnTo>
                <a:lnTo>
                  <a:pt x="521381" y="1177365"/>
                </a:lnTo>
                <a:lnTo>
                  <a:pt x="503621" y="1168150"/>
                </a:lnTo>
                <a:lnTo>
                  <a:pt x="485226" y="1159887"/>
                </a:lnTo>
                <a:lnTo>
                  <a:pt x="466831" y="1152261"/>
                </a:lnTo>
                <a:lnTo>
                  <a:pt x="448119" y="1144952"/>
                </a:lnTo>
                <a:lnTo>
                  <a:pt x="429407" y="1138278"/>
                </a:lnTo>
                <a:lnTo>
                  <a:pt x="410378" y="1131605"/>
                </a:lnTo>
                <a:lnTo>
                  <a:pt x="391348" y="1125885"/>
                </a:lnTo>
                <a:lnTo>
                  <a:pt x="372319" y="1120165"/>
                </a:lnTo>
                <a:lnTo>
                  <a:pt x="352973" y="1115080"/>
                </a:lnTo>
                <a:lnTo>
                  <a:pt x="333627" y="1110314"/>
                </a:lnTo>
                <a:lnTo>
                  <a:pt x="326015" y="1108407"/>
                </a:lnTo>
                <a:lnTo>
                  <a:pt x="318403" y="1106818"/>
                </a:lnTo>
                <a:lnTo>
                  <a:pt x="302863" y="1104276"/>
                </a:lnTo>
                <a:lnTo>
                  <a:pt x="294934" y="1103005"/>
                </a:lnTo>
                <a:lnTo>
                  <a:pt x="287322" y="1100780"/>
                </a:lnTo>
                <a:lnTo>
                  <a:pt x="280028" y="1098556"/>
                </a:lnTo>
                <a:lnTo>
                  <a:pt x="273050" y="1095696"/>
                </a:lnTo>
                <a:lnTo>
                  <a:pt x="277173" y="1094425"/>
                </a:lnTo>
                <a:lnTo>
                  <a:pt x="281613" y="1093153"/>
                </a:lnTo>
                <a:lnTo>
                  <a:pt x="285736" y="1092518"/>
                </a:lnTo>
                <a:lnTo>
                  <a:pt x="290177" y="1092200"/>
                </a:lnTo>
                <a:close/>
                <a:moveTo>
                  <a:pt x="2357785" y="1083531"/>
                </a:moveTo>
                <a:lnTo>
                  <a:pt x="2341914" y="1085437"/>
                </a:lnTo>
                <a:lnTo>
                  <a:pt x="2355245" y="1104808"/>
                </a:lnTo>
                <a:lnTo>
                  <a:pt x="2357785" y="1083531"/>
                </a:lnTo>
                <a:close/>
                <a:moveTo>
                  <a:pt x="2363815" y="1056538"/>
                </a:moveTo>
                <a:lnTo>
                  <a:pt x="2357785" y="1077180"/>
                </a:lnTo>
                <a:lnTo>
                  <a:pt x="2370799" y="1075275"/>
                </a:lnTo>
                <a:lnTo>
                  <a:pt x="2373655" y="1079721"/>
                </a:lnTo>
                <a:lnTo>
                  <a:pt x="2376830" y="1083531"/>
                </a:lnTo>
                <a:lnTo>
                  <a:pt x="2378417" y="1085119"/>
                </a:lnTo>
                <a:lnTo>
                  <a:pt x="2380321" y="1087025"/>
                </a:lnTo>
                <a:lnTo>
                  <a:pt x="2382226" y="1088613"/>
                </a:lnTo>
                <a:lnTo>
                  <a:pt x="2384765" y="1089883"/>
                </a:lnTo>
                <a:lnTo>
                  <a:pt x="2382543" y="1085119"/>
                </a:lnTo>
                <a:lnTo>
                  <a:pt x="2380639" y="1080673"/>
                </a:lnTo>
                <a:lnTo>
                  <a:pt x="2378099" y="1076545"/>
                </a:lnTo>
                <a:lnTo>
                  <a:pt x="2375243" y="1072416"/>
                </a:lnTo>
                <a:lnTo>
                  <a:pt x="2369846" y="1064477"/>
                </a:lnTo>
                <a:lnTo>
                  <a:pt x="2363815" y="1056538"/>
                </a:lnTo>
                <a:close/>
                <a:moveTo>
                  <a:pt x="1917208" y="1045106"/>
                </a:moveTo>
                <a:lnTo>
                  <a:pt x="1915303" y="1050822"/>
                </a:lnTo>
                <a:lnTo>
                  <a:pt x="1913716" y="1055903"/>
                </a:lnTo>
                <a:lnTo>
                  <a:pt x="1912446" y="1061302"/>
                </a:lnTo>
                <a:lnTo>
                  <a:pt x="1911177" y="1067018"/>
                </a:lnTo>
                <a:lnTo>
                  <a:pt x="1910225" y="1072416"/>
                </a:lnTo>
                <a:lnTo>
                  <a:pt x="1909590" y="1078133"/>
                </a:lnTo>
                <a:lnTo>
                  <a:pt x="1909272" y="1083531"/>
                </a:lnTo>
                <a:lnTo>
                  <a:pt x="1909590" y="1088930"/>
                </a:lnTo>
                <a:lnTo>
                  <a:pt x="1911177" y="1083849"/>
                </a:lnTo>
                <a:lnTo>
                  <a:pt x="1913081" y="1078450"/>
                </a:lnTo>
                <a:lnTo>
                  <a:pt x="1914351" y="1073052"/>
                </a:lnTo>
                <a:lnTo>
                  <a:pt x="1915303" y="1067653"/>
                </a:lnTo>
                <a:lnTo>
                  <a:pt x="1916255" y="1062255"/>
                </a:lnTo>
                <a:lnTo>
                  <a:pt x="1916890" y="1056538"/>
                </a:lnTo>
                <a:lnTo>
                  <a:pt x="1917208" y="1045106"/>
                </a:lnTo>
                <a:close/>
                <a:moveTo>
                  <a:pt x="2164081" y="1039814"/>
                </a:moveTo>
                <a:lnTo>
                  <a:pt x="2166939" y="1039814"/>
                </a:lnTo>
                <a:lnTo>
                  <a:pt x="2169796" y="1039814"/>
                </a:lnTo>
                <a:lnTo>
                  <a:pt x="2169796" y="1042018"/>
                </a:lnTo>
                <a:lnTo>
                  <a:pt x="2170749" y="1044536"/>
                </a:lnTo>
                <a:lnTo>
                  <a:pt x="2171701" y="1049574"/>
                </a:lnTo>
                <a:lnTo>
                  <a:pt x="2171701" y="1052092"/>
                </a:lnTo>
                <a:lnTo>
                  <a:pt x="2171384" y="1054611"/>
                </a:lnTo>
                <a:lnTo>
                  <a:pt x="2170749" y="1055555"/>
                </a:lnTo>
                <a:lnTo>
                  <a:pt x="2169796" y="1056500"/>
                </a:lnTo>
                <a:lnTo>
                  <a:pt x="2168844" y="1057444"/>
                </a:lnTo>
                <a:lnTo>
                  <a:pt x="2167891" y="1058389"/>
                </a:lnTo>
                <a:lnTo>
                  <a:pt x="2164399" y="1060907"/>
                </a:lnTo>
                <a:lnTo>
                  <a:pt x="2161541" y="1064055"/>
                </a:lnTo>
                <a:lnTo>
                  <a:pt x="2158684" y="1067204"/>
                </a:lnTo>
                <a:lnTo>
                  <a:pt x="2155826" y="1070352"/>
                </a:lnTo>
                <a:lnTo>
                  <a:pt x="2151064" y="1076963"/>
                </a:lnTo>
                <a:lnTo>
                  <a:pt x="2146619" y="1084204"/>
                </a:lnTo>
                <a:lnTo>
                  <a:pt x="2142491" y="1091445"/>
                </a:lnTo>
                <a:lnTo>
                  <a:pt x="2138681" y="1099316"/>
                </a:lnTo>
                <a:lnTo>
                  <a:pt x="2131061" y="1114427"/>
                </a:lnTo>
                <a:lnTo>
                  <a:pt x="2120901" y="1106871"/>
                </a:lnTo>
                <a:lnTo>
                  <a:pt x="2123124" y="1099001"/>
                </a:lnTo>
                <a:lnTo>
                  <a:pt x="2125346" y="1091445"/>
                </a:lnTo>
                <a:lnTo>
                  <a:pt x="2128839" y="1083889"/>
                </a:lnTo>
                <a:lnTo>
                  <a:pt x="2132331" y="1076334"/>
                </a:lnTo>
                <a:lnTo>
                  <a:pt x="2136459" y="1069093"/>
                </a:lnTo>
                <a:lnTo>
                  <a:pt x="2140586" y="1062481"/>
                </a:lnTo>
                <a:lnTo>
                  <a:pt x="2149159" y="1048314"/>
                </a:lnTo>
                <a:lnTo>
                  <a:pt x="2151064" y="1045481"/>
                </a:lnTo>
                <a:lnTo>
                  <a:pt x="2152969" y="1043907"/>
                </a:lnTo>
                <a:lnTo>
                  <a:pt x="2155509" y="1042018"/>
                </a:lnTo>
                <a:lnTo>
                  <a:pt x="2158366" y="1041073"/>
                </a:lnTo>
                <a:lnTo>
                  <a:pt x="2160906" y="1040444"/>
                </a:lnTo>
                <a:lnTo>
                  <a:pt x="2164081" y="1039814"/>
                </a:lnTo>
                <a:close/>
                <a:moveTo>
                  <a:pt x="2197084" y="1025526"/>
                </a:moveTo>
                <a:lnTo>
                  <a:pt x="2198658" y="1025526"/>
                </a:lnTo>
                <a:lnTo>
                  <a:pt x="2199917" y="1025526"/>
                </a:lnTo>
                <a:lnTo>
                  <a:pt x="2206211" y="1028072"/>
                </a:lnTo>
                <a:lnTo>
                  <a:pt x="2211877" y="1030937"/>
                </a:lnTo>
                <a:lnTo>
                  <a:pt x="2218171" y="1034438"/>
                </a:lnTo>
                <a:lnTo>
                  <a:pt x="2223522" y="1037939"/>
                </a:lnTo>
                <a:lnTo>
                  <a:pt x="2235167" y="1044941"/>
                </a:lnTo>
                <a:lnTo>
                  <a:pt x="2246497" y="1051943"/>
                </a:lnTo>
                <a:lnTo>
                  <a:pt x="2254680" y="1056717"/>
                </a:lnTo>
                <a:lnTo>
                  <a:pt x="2262549" y="1062446"/>
                </a:lnTo>
                <a:lnTo>
                  <a:pt x="2270417" y="1067857"/>
                </a:lnTo>
                <a:lnTo>
                  <a:pt x="2277656" y="1074222"/>
                </a:lnTo>
                <a:lnTo>
                  <a:pt x="2284580" y="1080588"/>
                </a:lnTo>
                <a:lnTo>
                  <a:pt x="2287728" y="1084089"/>
                </a:lnTo>
                <a:lnTo>
                  <a:pt x="2290875" y="1087908"/>
                </a:lnTo>
                <a:lnTo>
                  <a:pt x="2293707" y="1091409"/>
                </a:lnTo>
                <a:lnTo>
                  <a:pt x="2296540" y="1095547"/>
                </a:lnTo>
                <a:lnTo>
                  <a:pt x="2298743" y="1099685"/>
                </a:lnTo>
                <a:lnTo>
                  <a:pt x="2300946" y="1103822"/>
                </a:lnTo>
                <a:lnTo>
                  <a:pt x="2302205" y="1106687"/>
                </a:lnTo>
                <a:lnTo>
                  <a:pt x="2302835" y="1109551"/>
                </a:lnTo>
                <a:lnTo>
                  <a:pt x="2303150" y="1111779"/>
                </a:lnTo>
                <a:lnTo>
                  <a:pt x="2303464" y="1114643"/>
                </a:lnTo>
                <a:lnTo>
                  <a:pt x="2303464" y="1117508"/>
                </a:lnTo>
                <a:lnTo>
                  <a:pt x="2303150" y="1120054"/>
                </a:lnTo>
                <a:lnTo>
                  <a:pt x="2302520" y="1122919"/>
                </a:lnTo>
                <a:lnTo>
                  <a:pt x="2301891" y="1125465"/>
                </a:lnTo>
                <a:lnTo>
                  <a:pt x="2300946" y="1127693"/>
                </a:lnTo>
                <a:lnTo>
                  <a:pt x="2299373" y="1130557"/>
                </a:lnTo>
                <a:lnTo>
                  <a:pt x="2298114" y="1132467"/>
                </a:lnTo>
                <a:lnTo>
                  <a:pt x="2296540" y="1135013"/>
                </a:lnTo>
                <a:lnTo>
                  <a:pt x="2294337" y="1136923"/>
                </a:lnTo>
                <a:lnTo>
                  <a:pt x="2292449" y="1138832"/>
                </a:lnTo>
                <a:lnTo>
                  <a:pt x="2290245" y="1140424"/>
                </a:lnTo>
                <a:lnTo>
                  <a:pt x="2287728" y="1142015"/>
                </a:lnTo>
                <a:lnTo>
                  <a:pt x="2282692" y="1145198"/>
                </a:lnTo>
                <a:lnTo>
                  <a:pt x="2277341" y="1147426"/>
                </a:lnTo>
                <a:lnTo>
                  <a:pt x="2271676" y="1149654"/>
                </a:lnTo>
                <a:lnTo>
                  <a:pt x="2266326" y="1151245"/>
                </a:lnTo>
                <a:lnTo>
                  <a:pt x="2260975" y="1152837"/>
                </a:lnTo>
                <a:lnTo>
                  <a:pt x="2254995" y="1153791"/>
                </a:lnTo>
                <a:lnTo>
                  <a:pt x="2249330" y="1154746"/>
                </a:lnTo>
                <a:lnTo>
                  <a:pt x="2243350" y="1155065"/>
                </a:lnTo>
                <a:lnTo>
                  <a:pt x="2231390" y="1155701"/>
                </a:lnTo>
                <a:lnTo>
                  <a:pt x="2219745" y="1155701"/>
                </a:lnTo>
                <a:lnTo>
                  <a:pt x="2207785" y="1155065"/>
                </a:lnTo>
                <a:lnTo>
                  <a:pt x="2196140" y="1154428"/>
                </a:lnTo>
                <a:lnTo>
                  <a:pt x="2191419" y="1154110"/>
                </a:lnTo>
                <a:lnTo>
                  <a:pt x="2186383" y="1153473"/>
                </a:lnTo>
                <a:lnTo>
                  <a:pt x="2181347" y="1151882"/>
                </a:lnTo>
                <a:lnTo>
                  <a:pt x="2176941" y="1150609"/>
                </a:lnTo>
                <a:lnTo>
                  <a:pt x="2172220" y="1149017"/>
                </a:lnTo>
                <a:lnTo>
                  <a:pt x="2167814" y="1146789"/>
                </a:lnTo>
                <a:lnTo>
                  <a:pt x="2163408" y="1144880"/>
                </a:lnTo>
                <a:lnTo>
                  <a:pt x="2159001" y="1142334"/>
                </a:lnTo>
                <a:lnTo>
                  <a:pt x="2163093" y="1140424"/>
                </a:lnTo>
                <a:lnTo>
                  <a:pt x="2166870" y="1139151"/>
                </a:lnTo>
                <a:lnTo>
                  <a:pt x="2170961" y="1138514"/>
                </a:lnTo>
                <a:lnTo>
                  <a:pt x="2175053" y="1137878"/>
                </a:lnTo>
                <a:lnTo>
                  <a:pt x="2183551" y="1137559"/>
                </a:lnTo>
                <a:lnTo>
                  <a:pt x="2191734" y="1137559"/>
                </a:lnTo>
                <a:lnTo>
                  <a:pt x="2188901" y="1128966"/>
                </a:lnTo>
                <a:lnTo>
                  <a:pt x="2186698" y="1119418"/>
                </a:lnTo>
                <a:lnTo>
                  <a:pt x="2185439" y="1114643"/>
                </a:lnTo>
                <a:lnTo>
                  <a:pt x="2184809" y="1110188"/>
                </a:lnTo>
                <a:lnTo>
                  <a:pt x="2184495" y="1105413"/>
                </a:lnTo>
                <a:lnTo>
                  <a:pt x="2184180" y="1100321"/>
                </a:lnTo>
                <a:lnTo>
                  <a:pt x="2184180" y="1095547"/>
                </a:lnTo>
                <a:lnTo>
                  <a:pt x="2184809" y="1091091"/>
                </a:lnTo>
                <a:lnTo>
                  <a:pt x="2185754" y="1086635"/>
                </a:lnTo>
                <a:lnTo>
                  <a:pt x="2187327" y="1082498"/>
                </a:lnTo>
                <a:lnTo>
                  <a:pt x="2189216" y="1078360"/>
                </a:lnTo>
                <a:lnTo>
                  <a:pt x="2191734" y="1074541"/>
                </a:lnTo>
                <a:lnTo>
                  <a:pt x="2195196" y="1071040"/>
                </a:lnTo>
                <a:lnTo>
                  <a:pt x="2198972" y="1067857"/>
                </a:lnTo>
                <a:lnTo>
                  <a:pt x="2200231" y="1066902"/>
                </a:lnTo>
                <a:lnTo>
                  <a:pt x="2201490" y="1065947"/>
                </a:lnTo>
                <a:lnTo>
                  <a:pt x="2203064" y="1065311"/>
                </a:lnTo>
                <a:lnTo>
                  <a:pt x="2204638" y="1064674"/>
                </a:lnTo>
                <a:lnTo>
                  <a:pt x="2206211" y="1064674"/>
                </a:lnTo>
                <a:lnTo>
                  <a:pt x="2207785" y="1064674"/>
                </a:lnTo>
                <a:lnTo>
                  <a:pt x="2210932" y="1065629"/>
                </a:lnTo>
                <a:lnTo>
                  <a:pt x="2214080" y="1066584"/>
                </a:lnTo>
                <a:lnTo>
                  <a:pt x="2216912" y="1067857"/>
                </a:lnTo>
                <a:lnTo>
                  <a:pt x="2220060" y="1068812"/>
                </a:lnTo>
                <a:lnTo>
                  <a:pt x="2223207" y="1070085"/>
                </a:lnTo>
                <a:lnTo>
                  <a:pt x="2222892" y="1072313"/>
                </a:lnTo>
                <a:lnTo>
                  <a:pt x="2222578" y="1074222"/>
                </a:lnTo>
                <a:lnTo>
                  <a:pt x="2221948" y="1075814"/>
                </a:lnTo>
                <a:lnTo>
                  <a:pt x="2220689" y="1077723"/>
                </a:lnTo>
                <a:lnTo>
                  <a:pt x="2218801" y="1080270"/>
                </a:lnTo>
                <a:lnTo>
                  <a:pt x="2215653" y="1082816"/>
                </a:lnTo>
                <a:lnTo>
                  <a:pt x="2212506" y="1084725"/>
                </a:lnTo>
                <a:lnTo>
                  <a:pt x="2209359" y="1086635"/>
                </a:lnTo>
                <a:lnTo>
                  <a:pt x="2206211" y="1088545"/>
                </a:lnTo>
                <a:lnTo>
                  <a:pt x="2202749" y="1090455"/>
                </a:lnTo>
                <a:lnTo>
                  <a:pt x="2202435" y="1096183"/>
                </a:lnTo>
                <a:lnTo>
                  <a:pt x="2202435" y="1101912"/>
                </a:lnTo>
                <a:lnTo>
                  <a:pt x="2202749" y="1113052"/>
                </a:lnTo>
                <a:lnTo>
                  <a:pt x="2213136" y="1110188"/>
                </a:lnTo>
                <a:lnTo>
                  <a:pt x="2223836" y="1106687"/>
                </a:lnTo>
                <a:lnTo>
                  <a:pt x="2224466" y="1101594"/>
                </a:lnTo>
                <a:lnTo>
                  <a:pt x="2224781" y="1096183"/>
                </a:lnTo>
                <a:lnTo>
                  <a:pt x="2225095" y="1090773"/>
                </a:lnTo>
                <a:lnTo>
                  <a:pt x="2225725" y="1085680"/>
                </a:lnTo>
                <a:lnTo>
                  <a:pt x="2226669" y="1080270"/>
                </a:lnTo>
                <a:lnTo>
                  <a:pt x="2227928" y="1075495"/>
                </a:lnTo>
                <a:lnTo>
                  <a:pt x="2228872" y="1073268"/>
                </a:lnTo>
                <a:lnTo>
                  <a:pt x="2230446" y="1070721"/>
                </a:lnTo>
                <a:lnTo>
                  <a:pt x="2231705" y="1068493"/>
                </a:lnTo>
                <a:lnTo>
                  <a:pt x="2233593" y="1066584"/>
                </a:lnTo>
                <a:lnTo>
                  <a:pt x="2210618" y="1052898"/>
                </a:lnTo>
                <a:lnTo>
                  <a:pt x="2199287" y="1046214"/>
                </a:lnTo>
                <a:lnTo>
                  <a:pt x="2187957" y="1038894"/>
                </a:lnTo>
                <a:lnTo>
                  <a:pt x="2190160" y="1034438"/>
                </a:lnTo>
                <a:lnTo>
                  <a:pt x="2191104" y="1031892"/>
                </a:lnTo>
                <a:lnTo>
                  <a:pt x="2192048" y="1029982"/>
                </a:lnTo>
                <a:lnTo>
                  <a:pt x="2193307" y="1027754"/>
                </a:lnTo>
                <a:lnTo>
                  <a:pt x="2195196" y="1026481"/>
                </a:lnTo>
                <a:lnTo>
                  <a:pt x="2196140" y="1025844"/>
                </a:lnTo>
                <a:lnTo>
                  <a:pt x="2197084" y="1025526"/>
                </a:lnTo>
                <a:close/>
                <a:moveTo>
                  <a:pt x="1695332" y="1024147"/>
                </a:moveTo>
                <a:lnTo>
                  <a:pt x="1692158" y="1031451"/>
                </a:lnTo>
                <a:lnTo>
                  <a:pt x="1688666" y="1038437"/>
                </a:lnTo>
                <a:lnTo>
                  <a:pt x="1684540" y="1045424"/>
                </a:lnTo>
                <a:lnTo>
                  <a:pt x="1680731" y="1052410"/>
                </a:lnTo>
                <a:lnTo>
                  <a:pt x="1688666" y="1047647"/>
                </a:lnTo>
                <a:lnTo>
                  <a:pt x="1696602" y="1042566"/>
                </a:lnTo>
                <a:lnTo>
                  <a:pt x="1711838" y="1032086"/>
                </a:lnTo>
                <a:lnTo>
                  <a:pt x="1695332" y="1024147"/>
                </a:lnTo>
                <a:close/>
                <a:moveTo>
                  <a:pt x="2342548" y="1006046"/>
                </a:moveTo>
                <a:lnTo>
                  <a:pt x="2353976" y="1018431"/>
                </a:lnTo>
                <a:lnTo>
                  <a:pt x="2365720" y="1030498"/>
                </a:lnTo>
                <a:lnTo>
                  <a:pt x="2376830" y="1042883"/>
                </a:lnTo>
                <a:lnTo>
                  <a:pt x="2382226" y="1049234"/>
                </a:lnTo>
                <a:lnTo>
                  <a:pt x="2387304" y="1055903"/>
                </a:lnTo>
                <a:lnTo>
                  <a:pt x="2392383" y="1062572"/>
                </a:lnTo>
                <a:lnTo>
                  <a:pt x="2397144" y="1069241"/>
                </a:lnTo>
                <a:lnTo>
                  <a:pt x="2401588" y="1076227"/>
                </a:lnTo>
                <a:lnTo>
                  <a:pt x="2405715" y="1083531"/>
                </a:lnTo>
                <a:lnTo>
                  <a:pt x="2409524" y="1091153"/>
                </a:lnTo>
                <a:lnTo>
                  <a:pt x="2413015" y="1098774"/>
                </a:lnTo>
                <a:lnTo>
                  <a:pt x="2416190" y="1106396"/>
                </a:lnTo>
                <a:lnTo>
                  <a:pt x="2418411" y="1114653"/>
                </a:lnTo>
                <a:lnTo>
                  <a:pt x="2414602" y="1120369"/>
                </a:lnTo>
                <a:lnTo>
                  <a:pt x="2410793" y="1126720"/>
                </a:lnTo>
                <a:lnTo>
                  <a:pt x="2407302" y="1132754"/>
                </a:lnTo>
                <a:lnTo>
                  <a:pt x="2404445" y="1139423"/>
                </a:lnTo>
                <a:lnTo>
                  <a:pt x="2406984" y="1138788"/>
                </a:lnTo>
                <a:lnTo>
                  <a:pt x="2409841" y="1138153"/>
                </a:lnTo>
                <a:lnTo>
                  <a:pt x="2412698" y="1137835"/>
                </a:lnTo>
                <a:lnTo>
                  <a:pt x="2415555" y="1136882"/>
                </a:lnTo>
                <a:lnTo>
                  <a:pt x="2418094" y="1135930"/>
                </a:lnTo>
                <a:lnTo>
                  <a:pt x="2420316" y="1134342"/>
                </a:lnTo>
                <a:lnTo>
                  <a:pt x="2421268" y="1133071"/>
                </a:lnTo>
                <a:lnTo>
                  <a:pt x="2421903" y="1132119"/>
                </a:lnTo>
                <a:lnTo>
                  <a:pt x="2422220" y="1130848"/>
                </a:lnTo>
                <a:lnTo>
                  <a:pt x="2422538" y="1128943"/>
                </a:lnTo>
                <a:lnTo>
                  <a:pt x="2423490" y="1126085"/>
                </a:lnTo>
                <a:lnTo>
                  <a:pt x="2424442" y="1122909"/>
                </a:lnTo>
                <a:lnTo>
                  <a:pt x="2424760" y="1119734"/>
                </a:lnTo>
                <a:lnTo>
                  <a:pt x="2425077" y="1116558"/>
                </a:lnTo>
                <a:lnTo>
                  <a:pt x="2425077" y="1110524"/>
                </a:lnTo>
                <a:lnTo>
                  <a:pt x="2424442" y="1104173"/>
                </a:lnTo>
                <a:lnTo>
                  <a:pt x="2422855" y="1098139"/>
                </a:lnTo>
                <a:lnTo>
                  <a:pt x="2420951" y="1091788"/>
                </a:lnTo>
                <a:lnTo>
                  <a:pt x="2418094" y="1086390"/>
                </a:lnTo>
                <a:lnTo>
                  <a:pt x="2414920" y="1080673"/>
                </a:lnTo>
                <a:lnTo>
                  <a:pt x="2411428" y="1074957"/>
                </a:lnTo>
                <a:lnTo>
                  <a:pt x="2408254" y="1069558"/>
                </a:lnTo>
                <a:lnTo>
                  <a:pt x="2400319" y="1059397"/>
                </a:lnTo>
                <a:lnTo>
                  <a:pt x="2391431" y="1049234"/>
                </a:lnTo>
                <a:lnTo>
                  <a:pt x="2382543" y="1039707"/>
                </a:lnTo>
                <a:lnTo>
                  <a:pt x="2373338" y="1030816"/>
                </a:lnTo>
                <a:lnTo>
                  <a:pt x="2363181" y="1021924"/>
                </a:lnTo>
                <a:lnTo>
                  <a:pt x="2353341" y="1013667"/>
                </a:lnTo>
                <a:lnTo>
                  <a:pt x="2342548" y="1006046"/>
                </a:lnTo>
                <a:close/>
                <a:moveTo>
                  <a:pt x="2583305" y="993776"/>
                </a:moveTo>
                <a:lnTo>
                  <a:pt x="2584231" y="993776"/>
                </a:lnTo>
                <a:lnTo>
                  <a:pt x="2586701" y="993776"/>
                </a:lnTo>
                <a:lnTo>
                  <a:pt x="2589170" y="994084"/>
                </a:lnTo>
                <a:lnTo>
                  <a:pt x="2593800" y="996238"/>
                </a:lnTo>
                <a:lnTo>
                  <a:pt x="2596270" y="997162"/>
                </a:lnTo>
                <a:lnTo>
                  <a:pt x="2598739" y="997470"/>
                </a:lnTo>
                <a:lnTo>
                  <a:pt x="2596578" y="1001471"/>
                </a:lnTo>
                <a:lnTo>
                  <a:pt x="2593800" y="1005164"/>
                </a:lnTo>
                <a:lnTo>
                  <a:pt x="2591331" y="1008550"/>
                </a:lnTo>
                <a:lnTo>
                  <a:pt x="2588553" y="1011935"/>
                </a:lnTo>
                <a:lnTo>
                  <a:pt x="2585466" y="1015013"/>
                </a:lnTo>
                <a:lnTo>
                  <a:pt x="2582070" y="1018091"/>
                </a:lnTo>
                <a:lnTo>
                  <a:pt x="2575588" y="1023631"/>
                </a:lnTo>
                <a:lnTo>
                  <a:pt x="2572810" y="1023939"/>
                </a:lnTo>
                <a:lnTo>
                  <a:pt x="2570032" y="1023324"/>
                </a:lnTo>
                <a:lnTo>
                  <a:pt x="2567871" y="1022092"/>
                </a:lnTo>
                <a:lnTo>
                  <a:pt x="2565401" y="1019938"/>
                </a:lnTo>
                <a:lnTo>
                  <a:pt x="2566019" y="1016244"/>
                </a:lnTo>
                <a:lnTo>
                  <a:pt x="2567562" y="1012859"/>
                </a:lnTo>
                <a:lnTo>
                  <a:pt x="2569105" y="1010089"/>
                </a:lnTo>
                <a:lnTo>
                  <a:pt x="2570649" y="1007011"/>
                </a:lnTo>
                <a:lnTo>
                  <a:pt x="2572810" y="1003933"/>
                </a:lnTo>
                <a:lnTo>
                  <a:pt x="2575279" y="1001163"/>
                </a:lnTo>
                <a:lnTo>
                  <a:pt x="2580218" y="996238"/>
                </a:lnTo>
                <a:lnTo>
                  <a:pt x="2581144" y="995315"/>
                </a:lnTo>
                <a:lnTo>
                  <a:pt x="2582070" y="994699"/>
                </a:lnTo>
                <a:lnTo>
                  <a:pt x="2583305" y="993776"/>
                </a:lnTo>
                <a:close/>
                <a:moveTo>
                  <a:pt x="1933079" y="992073"/>
                </a:moveTo>
                <a:lnTo>
                  <a:pt x="1928952" y="1004140"/>
                </a:lnTo>
                <a:lnTo>
                  <a:pt x="1924826" y="1016208"/>
                </a:lnTo>
                <a:lnTo>
                  <a:pt x="1917525" y="1040343"/>
                </a:lnTo>
                <a:lnTo>
                  <a:pt x="1925461" y="1037485"/>
                </a:lnTo>
                <a:lnTo>
                  <a:pt x="1933396" y="1035262"/>
                </a:lnTo>
                <a:lnTo>
                  <a:pt x="1932761" y="1024464"/>
                </a:lnTo>
                <a:lnTo>
                  <a:pt x="1932761" y="1013667"/>
                </a:lnTo>
                <a:lnTo>
                  <a:pt x="1933079" y="992073"/>
                </a:lnTo>
                <a:close/>
                <a:moveTo>
                  <a:pt x="3471864" y="982664"/>
                </a:moveTo>
                <a:lnTo>
                  <a:pt x="3469021" y="995303"/>
                </a:lnTo>
                <a:lnTo>
                  <a:pt x="3465546" y="1007309"/>
                </a:lnTo>
                <a:lnTo>
                  <a:pt x="3462072" y="1019315"/>
                </a:lnTo>
                <a:lnTo>
                  <a:pt x="3457965" y="1031322"/>
                </a:lnTo>
                <a:lnTo>
                  <a:pt x="3453859" y="1043328"/>
                </a:lnTo>
                <a:lnTo>
                  <a:pt x="3449120" y="1055019"/>
                </a:lnTo>
                <a:lnTo>
                  <a:pt x="3444382" y="1066709"/>
                </a:lnTo>
                <a:lnTo>
                  <a:pt x="3439012" y="1078400"/>
                </a:lnTo>
                <a:lnTo>
                  <a:pt x="3436485" y="1083139"/>
                </a:lnTo>
                <a:lnTo>
                  <a:pt x="3433642" y="1088194"/>
                </a:lnTo>
                <a:lnTo>
                  <a:pt x="3430483" y="1093250"/>
                </a:lnTo>
                <a:lnTo>
                  <a:pt x="3427325" y="1098621"/>
                </a:lnTo>
                <a:lnTo>
                  <a:pt x="3423850" y="1103361"/>
                </a:lnTo>
                <a:lnTo>
                  <a:pt x="3422270" y="1105572"/>
                </a:lnTo>
                <a:lnTo>
                  <a:pt x="3420375" y="1107468"/>
                </a:lnTo>
                <a:lnTo>
                  <a:pt x="3417848" y="1109048"/>
                </a:lnTo>
                <a:lnTo>
                  <a:pt x="3415321" y="1110627"/>
                </a:lnTo>
                <a:lnTo>
                  <a:pt x="3413110" y="1111891"/>
                </a:lnTo>
                <a:lnTo>
                  <a:pt x="3410267" y="1112839"/>
                </a:lnTo>
                <a:lnTo>
                  <a:pt x="3409951" y="1109680"/>
                </a:lnTo>
                <a:lnTo>
                  <a:pt x="3410267" y="1106204"/>
                </a:lnTo>
                <a:lnTo>
                  <a:pt x="3410899" y="1102729"/>
                </a:lnTo>
                <a:lnTo>
                  <a:pt x="3411530" y="1099253"/>
                </a:lnTo>
                <a:lnTo>
                  <a:pt x="3412794" y="1095777"/>
                </a:lnTo>
                <a:lnTo>
                  <a:pt x="3414057" y="1092618"/>
                </a:lnTo>
                <a:lnTo>
                  <a:pt x="3417216" y="1086615"/>
                </a:lnTo>
                <a:lnTo>
                  <a:pt x="3420691" y="1080295"/>
                </a:lnTo>
                <a:lnTo>
                  <a:pt x="3423850" y="1074292"/>
                </a:lnTo>
                <a:lnTo>
                  <a:pt x="3427325" y="1067973"/>
                </a:lnTo>
                <a:lnTo>
                  <a:pt x="3430483" y="1061654"/>
                </a:lnTo>
                <a:lnTo>
                  <a:pt x="3446909" y="1024687"/>
                </a:lnTo>
                <a:lnTo>
                  <a:pt x="3462703" y="987404"/>
                </a:lnTo>
                <a:lnTo>
                  <a:pt x="3471864" y="982664"/>
                </a:lnTo>
                <a:close/>
                <a:moveTo>
                  <a:pt x="2167016" y="960316"/>
                </a:moveTo>
                <a:lnTo>
                  <a:pt x="2158763" y="960634"/>
                </a:lnTo>
                <a:lnTo>
                  <a:pt x="2150510" y="961269"/>
                </a:lnTo>
                <a:lnTo>
                  <a:pt x="2142257" y="962222"/>
                </a:lnTo>
                <a:lnTo>
                  <a:pt x="2133370" y="963492"/>
                </a:lnTo>
                <a:lnTo>
                  <a:pt x="2137814" y="964762"/>
                </a:lnTo>
                <a:lnTo>
                  <a:pt x="2142575" y="966032"/>
                </a:lnTo>
                <a:lnTo>
                  <a:pt x="2151463" y="968255"/>
                </a:lnTo>
                <a:lnTo>
                  <a:pt x="2160350" y="969843"/>
                </a:lnTo>
                <a:lnTo>
                  <a:pt x="2169238" y="971431"/>
                </a:lnTo>
                <a:lnTo>
                  <a:pt x="2178761" y="972701"/>
                </a:lnTo>
                <a:lnTo>
                  <a:pt x="2187648" y="974289"/>
                </a:lnTo>
                <a:lnTo>
                  <a:pt x="2196219" y="976830"/>
                </a:lnTo>
                <a:lnTo>
                  <a:pt x="2200662" y="978100"/>
                </a:lnTo>
                <a:lnTo>
                  <a:pt x="2204789" y="980005"/>
                </a:lnTo>
                <a:lnTo>
                  <a:pt x="2208915" y="981276"/>
                </a:lnTo>
                <a:lnTo>
                  <a:pt x="2212724" y="983181"/>
                </a:lnTo>
                <a:lnTo>
                  <a:pt x="2220025" y="986674"/>
                </a:lnTo>
                <a:lnTo>
                  <a:pt x="2227326" y="990802"/>
                </a:lnTo>
                <a:lnTo>
                  <a:pt x="2234309" y="995248"/>
                </a:lnTo>
                <a:lnTo>
                  <a:pt x="2247640" y="1004458"/>
                </a:lnTo>
                <a:lnTo>
                  <a:pt x="2254624" y="1008904"/>
                </a:lnTo>
                <a:lnTo>
                  <a:pt x="2261924" y="1013032"/>
                </a:lnTo>
                <a:lnTo>
                  <a:pt x="2266051" y="1015572"/>
                </a:lnTo>
                <a:lnTo>
                  <a:pt x="2269860" y="1018431"/>
                </a:lnTo>
                <a:lnTo>
                  <a:pt x="2273351" y="1021289"/>
                </a:lnTo>
                <a:lnTo>
                  <a:pt x="2277160" y="1024464"/>
                </a:lnTo>
                <a:lnTo>
                  <a:pt x="2283509" y="1031451"/>
                </a:lnTo>
                <a:lnTo>
                  <a:pt x="2289857" y="1038755"/>
                </a:lnTo>
                <a:lnTo>
                  <a:pt x="2294936" y="1044153"/>
                </a:lnTo>
                <a:lnTo>
                  <a:pt x="2300332" y="1049234"/>
                </a:lnTo>
                <a:lnTo>
                  <a:pt x="2306045" y="1054315"/>
                </a:lnTo>
                <a:lnTo>
                  <a:pt x="2312076" y="1059079"/>
                </a:lnTo>
                <a:lnTo>
                  <a:pt x="2324138" y="1067972"/>
                </a:lnTo>
                <a:lnTo>
                  <a:pt x="2330487" y="1072416"/>
                </a:lnTo>
                <a:lnTo>
                  <a:pt x="2336200" y="1077180"/>
                </a:lnTo>
                <a:lnTo>
                  <a:pt x="2343183" y="1056856"/>
                </a:lnTo>
                <a:lnTo>
                  <a:pt x="2334613" y="1051775"/>
                </a:lnTo>
                <a:lnTo>
                  <a:pt x="2326360" y="1046376"/>
                </a:lnTo>
                <a:lnTo>
                  <a:pt x="2329534" y="1041613"/>
                </a:lnTo>
                <a:lnTo>
                  <a:pt x="2333343" y="1037485"/>
                </a:lnTo>
                <a:lnTo>
                  <a:pt x="2337152" y="1033674"/>
                </a:lnTo>
                <a:lnTo>
                  <a:pt x="2341279" y="1029863"/>
                </a:lnTo>
                <a:lnTo>
                  <a:pt x="2326678" y="1016208"/>
                </a:lnTo>
                <a:lnTo>
                  <a:pt x="2319377" y="1009221"/>
                </a:lnTo>
                <a:lnTo>
                  <a:pt x="2311759" y="1002870"/>
                </a:lnTo>
                <a:lnTo>
                  <a:pt x="2303823" y="996519"/>
                </a:lnTo>
                <a:lnTo>
                  <a:pt x="2295888" y="990802"/>
                </a:lnTo>
                <a:lnTo>
                  <a:pt x="2287318" y="985086"/>
                </a:lnTo>
                <a:lnTo>
                  <a:pt x="2278747" y="980323"/>
                </a:lnTo>
                <a:lnTo>
                  <a:pt x="2274303" y="977782"/>
                </a:lnTo>
                <a:lnTo>
                  <a:pt x="2269860" y="975559"/>
                </a:lnTo>
                <a:lnTo>
                  <a:pt x="2264781" y="973337"/>
                </a:lnTo>
                <a:lnTo>
                  <a:pt x="2260337" y="971749"/>
                </a:lnTo>
                <a:lnTo>
                  <a:pt x="2250815" y="968573"/>
                </a:lnTo>
                <a:lnTo>
                  <a:pt x="2240657" y="966032"/>
                </a:lnTo>
                <a:lnTo>
                  <a:pt x="2230817" y="964445"/>
                </a:lnTo>
                <a:lnTo>
                  <a:pt x="2220660" y="963174"/>
                </a:lnTo>
                <a:lnTo>
                  <a:pt x="2210820" y="961904"/>
                </a:lnTo>
                <a:lnTo>
                  <a:pt x="2200662" y="961269"/>
                </a:lnTo>
                <a:lnTo>
                  <a:pt x="2192092" y="960634"/>
                </a:lnTo>
                <a:lnTo>
                  <a:pt x="2183839" y="960316"/>
                </a:lnTo>
                <a:lnTo>
                  <a:pt x="2175586" y="960316"/>
                </a:lnTo>
                <a:lnTo>
                  <a:pt x="2167016" y="960316"/>
                </a:lnTo>
                <a:close/>
                <a:moveTo>
                  <a:pt x="2623146" y="917763"/>
                </a:moveTo>
                <a:lnTo>
                  <a:pt x="2614893" y="926019"/>
                </a:lnTo>
                <a:lnTo>
                  <a:pt x="2606958" y="935229"/>
                </a:lnTo>
                <a:lnTo>
                  <a:pt x="2591722" y="953012"/>
                </a:lnTo>
                <a:lnTo>
                  <a:pt x="2599023" y="964127"/>
                </a:lnTo>
                <a:lnTo>
                  <a:pt x="2606958" y="974924"/>
                </a:lnTo>
                <a:lnTo>
                  <a:pt x="2614893" y="985086"/>
                </a:lnTo>
                <a:lnTo>
                  <a:pt x="2623146" y="995248"/>
                </a:lnTo>
                <a:lnTo>
                  <a:pt x="2632986" y="1009539"/>
                </a:lnTo>
                <a:lnTo>
                  <a:pt x="2643144" y="1024147"/>
                </a:lnTo>
                <a:lnTo>
                  <a:pt x="2647905" y="1031133"/>
                </a:lnTo>
                <a:lnTo>
                  <a:pt x="2653301" y="1037802"/>
                </a:lnTo>
                <a:lnTo>
                  <a:pt x="2659015" y="1044471"/>
                </a:lnTo>
                <a:lnTo>
                  <a:pt x="2665046" y="1050822"/>
                </a:lnTo>
                <a:lnTo>
                  <a:pt x="2664728" y="1041613"/>
                </a:lnTo>
                <a:lnTo>
                  <a:pt x="2664093" y="1032721"/>
                </a:lnTo>
                <a:lnTo>
                  <a:pt x="2662506" y="1023829"/>
                </a:lnTo>
                <a:lnTo>
                  <a:pt x="2660284" y="1014937"/>
                </a:lnTo>
                <a:lnTo>
                  <a:pt x="2657110" y="1006046"/>
                </a:lnTo>
                <a:lnTo>
                  <a:pt x="2653619" y="997789"/>
                </a:lnTo>
                <a:lnTo>
                  <a:pt x="2649492" y="989532"/>
                </a:lnTo>
                <a:lnTo>
                  <a:pt x="2645048" y="981593"/>
                </a:lnTo>
                <a:lnTo>
                  <a:pt x="2639017" y="965715"/>
                </a:lnTo>
                <a:lnTo>
                  <a:pt x="2633304" y="949837"/>
                </a:lnTo>
                <a:lnTo>
                  <a:pt x="2628225" y="933641"/>
                </a:lnTo>
                <a:lnTo>
                  <a:pt x="2623146" y="917763"/>
                </a:lnTo>
                <a:close/>
                <a:moveTo>
                  <a:pt x="1969264" y="877432"/>
                </a:moveTo>
                <a:lnTo>
                  <a:pt x="1964503" y="889499"/>
                </a:lnTo>
                <a:lnTo>
                  <a:pt x="1960694" y="901567"/>
                </a:lnTo>
                <a:lnTo>
                  <a:pt x="1957520" y="913634"/>
                </a:lnTo>
                <a:lnTo>
                  <a:pt x="1954981" y="926019"/>
                </a:lnTo>
                <a:lnTo>
                  <a:pt x="1953711" y="938404"/>
                </a:lnTo>
                <a:lnTo>
                  <a:pt x="1952759" y="951425"/>
                </a:lnTo>
                <a:lnTo>
                  <a:pt x="1952759" y="964127"/>
                </a:lnTo>
                <a:lnTo>
                  <a:pt x="1953076" y="970161"/>
                </a:lnTo>
                <a:lnTo>
                  <a:pt x="1953711" y="976512"/>
                </a:lnTo>
                <a:lnTo>
                  <a:pt x="1953393" y="985721"/>
                </a:lnTo>
                <a:lnTo>
                  <a:pt x="1953076" y="994931"/>
                </a:lnTo>
                <a:lnTo>
                  <a:pt x="1953393" y="1004140"/>
                </a:lnTo>
                <a:lnTo>
                  <a:pt x="1953711" y="1013032"/>
                </a:lnTo>
                <a:lnTo>
                  <a:pt x="1954028" y="1022559"/>
                </a:lnTo>
                <a:lnTo>
                  <a:pt x="1954981" y="1031451"/>
                </a:lnTo>
                <a:lnTo>
                  <a:pt x="1956250" y="1040343"/>
                </a:lnTo>
                <a:lnTo>
                  <a:pt x="1957520" y="1049234"/>
                </a:lnTo>
                <a:lnTo>
                  <a:pt x="1958790" y="1058762"/>
                </a:lnTo>
                <a:lnTo>
                  <a:pt x="1960694" y="1067653"/>
                </a:lnTo>
                <a:lnTo>
                  <a:pt x="1962599" y="1076227"/>
                </a:lnTo>
                <a:lnTo>
                  <a:pt x="1964821" y="1085119"/>
                </a:lnTo>
                <a:lnTo>
                  <a:pt x="1967042" y="1094329"/>
                </a:lnTo>
                <a:lnTo>
                  <a:pt x="1969582" y="1102903"/>
                </a:lnTo>
                <a:lnTo>
                  <a:pt x="1975613" y="1120369"/>
                </a:lnTo>
                <a:lnTo>
                  <a:pt x="1977517" y="1125132"/>
                </a:lnTo>
                <a:lnTo>
                  <a:pt x="1980057" y="1130213"/>
                </a:lnTo>
                <a:lnTo>
                  <a:pt x="1982596" y="1134659"/>
                </a:lnTo>
                <a:lnTo>
                  <a:pt x="1985453" y="1139423"/>
                </a:lnTo>
                <a:lnTo>
                  <a:pt x="1991484" y="1148315"/>
                </a:lnTo>
                <a:lnTo>
                  <a:pt x="1997515" y="1156889"/>
                </a:lnTo>
                <a:lnTo>
                  <a:pt x="2004180" y="1165781"/>
                </a:lnTo>
                <a:lnTo>
                  <a:pt x="2010211" y="1174355"/>
                </a:lnTo>
                <a:lnTo>
                  <a:pt x="2015925" y="1183247"/>
                </a:lnTo>
                <a:lnTo>
                  <a:pt x="2018464" y="1187693"/>
                </a:lnTo>
                <a:lnTo>
                  <a:pt x="2021004" y="1192456"/>
                </a:lnTo>
                <a:lnTo>
                  <a:pt x="2023860" y="1197220"/>
                </a:lnTo>
                <a:lnTo>
                  <a:pt x="2026400" y="1201348"/>
                </a:lnTo>
                <a:lnTo>
                  <a:pt x="2032748" y="1209605"/>
                </a:lnTo>
                <a:lnTo>
                  <a:pt x="2039414" y="1217226"/>
                </a:lnTo>
                <a:lnTo>
                  <a:pt x="2046080" y="1224212"/>
                </a:lnTo>
                <a:lnTo>
                  <a:pt x="2060681" y="1239138"/>
                </a:lnTo>
                <a:lnTo>
                  <a:pt x="2067664" y="1246442"/>
                </a:lnTo>
                <a:lnTo>
                  <a:pt x="2074012" y="1254381"/>
                </a:lnTo>
                <a:lnTo>
                  <a:pt x="2078774" y="1259780"/>
                </a:lnTo>
                <a:lnTo>
                  <a:pt x="2083535" y="1265179"/>
                </a:lnTo>
                <a:lnTo>
                  <a:pt x="2093058" y="1275023"/>
                </a:lnTo>
                <a:lnTo>
                  <a:pt x="2103532" y="1284867"/>
                </a:lnTo>
                <a:lnTo>
                  <a:pt x="2113690" y="1294394"/>
                </a:lnTo>
                <a:lnTo>
                  <a:pt x="2134639" y="1313448"/>
                </a:lnTo>
                <a:lnTo>
                  <a:pt x="2144797" y="1322975"/>
                </a:lnTo>
                <a:lnTo>
                  <a:pt x="2154954" y="1333137"/>
                </a:lnTo>
                <a:lnTo>
                  <a:pt x="2162572" y="1340759"/>
                </a:lnTo>
                <a:lnTo>
                  <a:pt x="2170190" y="1348380"/>
                </a:lnTo>
                <a:lnTo>
                  <a:pt x="2178126" y="1356002"/>
                </a:lnTo>
                <a:lnTo>
                  <a:pt x="2185426" y="1363941"/>
                </a:lnTo>
                <a:lnTo>
                  <a:pt x="2190822" y="1369340"/>
                </a:lnTo>
                <a:lnTo>
                  <a:pt x="2195901" y="1374421"/>
                </a:lnTo>
                <a:lnTo>
                  <a:pt x="2206693" y="1384583"/>
                </a:lnTo>
                <a:lnTo>
                  <a:pt x="2218120" y="1394110"/>
                </a:lnTo>
                <a:lnTo>
                  <a:pt x="2229865" y="1403637"/>
                </a:lnTo>
                <a:lnTo>
                  <a:pt x="2253354" y="1421738"/>
                </a:lnTo>
                <a:lnTo>
                  <a:pt x="2264463" y="1431582"/>
                </a:lnTo>
                <a:lnTo>
                  <a:pt x="2275891" y="1441109"/>
                </a:lnTo>
                <a:lnTo>
                  <a:pt x="2283509" y="1449049"/>
                </a:lnTo>
                <a:lnTo>
                  <a:pt x="2291444" y="1456670"/>
                </a:lnTo>
                <a:lnTo>
                  <a:pt x="2307950" y="1471913"/>
                </a:lnTo>
                <a:lnTo>
                  <a:pt x="2340961" y="1501446"/>
                </a:lnTo>
                <a:lnTo>
                  <a:pt x="2337787" y="1496365"/>
                </a:lnTo>
                <a:lnTo>
                  <a:pt x="2334296" y="1491284"/>
                </a:lnTo>
                <a:lnTo>
                  <a:pt x="2330804" y="1486203"/>
                </a:lnTo>
                <a:lnTo>
                  <a:pt x="2326678" y="1481757"/>
                </a:lnTo>
                <a:lnTo>
                  <a:pt x="2318742" y="1472548"/>
                </a:lnTo>
                <a:lnTo>
                  <a:pt x="2314616" y="1468102"/>
                </a:lnTo>
                <a:lnTo>
                  <a:pt x="2310807" y="1463339"/>
                </a:lnTo>
                <a:lnTo>
                  <a:pt x="2299062" y="1447778"/>
                </a:lnTo>
                <a:lnTo>
                  <a:pt x="2287000" y="1432217"/>
                </a:lnTo>
                <a:lnTo>
                  <a:pt x="2274621" y="1417292"/>
                </a:lnTo>
                <a:lnTo>
                  <a:pt x="2261607" y="1402366"/>
                </a:lnTo>
                <a:lnTo>
                  <a:pt x="2248275" y="1388076"/>
                </a:lnTo>
                <a:lnTo>
                  <a:pt x="2235261" y="1373468"/>
                </a:lnTo>
                <a:lnTo>
                  <a:pt x="2208598" y="1344887"/>
                </a:lnTo>
                <a:lnTo>
                  <a:pt x="2190822" y="1326786"/>
                </a:lnTo>
                <a:lnTo>
                  <a:pt x="2173047" y="1308685"/>
                </a:lnTo>
                <a:lnTo>
                  <a:pt x="2138448" y="1271530"/>
                </a:lnTo>
                <a:lnTo>
                  <a:pt x="2069569" y="1197537"/>
                </a:lnTo>
                <a:lnTo>
                  <a:pt x="2059411" y="1183247"/>
                </a:lnTo>
                <a:lnTo>
                  <a:pt x="2049571" y="1168639"/>
                </a:lnTo>
                <a:lnTo>
                  <a:pt x="2040049" y="1154031"/>
                </a:lnTo>
                <a:lnTo>
                  <a:pt x="2030526" y="1139105"/>
                </a:lnTo>
                <a:lnTo>
                  <a:pt x="2021638" y="1124179"/>
                </a:lnTo>
                <a:lnTo>
                  <a:pt x="2013068" y="1108937"/>
                </a:lnTo>
                <a:lnTo>
                  <a:pt x="2004815" y="1093376"/>
                </a:lnTo>
                <a:lnTo>
                  <a:pt x="1996880" y="1078133"/>
                </a:lnTo>
                <a:lnTo>
                  <a:pt x="1994023" y="1067653"/>
                </a:lnTo>
                <a:lnTo>
                  <a:pt x="1990531" y="1057491"/>
                </a:lnTo>
                <a:lnTo>
                  <a:pt x="1987040" y="1047647"/>
                </a:lnTo>
                <a:lnTo>
                  <a:pt x="1983866" y="1037485"/>
                </a:lnTo>
                <a:lnTo>
                  <a:pt x="1980374" y="1026370"/>
                </a:lnTo>
                <a:lnTo>
                  <a:pt x="1977517" y="1014620"/>
                </a:lnTo>
                <a:lnTo>
                  <a:pt x="1974978" y="1002870"/>
                </a:lnTo>
                <a:lnTo>
                  <a:pt x="1972756" y="991120"/>
                </a:lnTo>
                <a:lnTo>
                  <a:pt x="1970851" y="979370"/>
                </a:lnTo>
                <a:lnTo>
                  <a:pt x="1969264" y="967620"/>
                </a:lnTo>
                <a:lnTo>
                  <a:pt x="1967677" y="955870"/>
                </a:lnTo>
                <a:lnTo>
                  <a:pt x="1966408" y="944121"/>
                </a:lnTo>
                <a:lnTo>
                  <a:pt x="1966090" y="942215"/>
                </a:lnTo>
                <a:lnTo>
                  <a:pt x="1966090" y="940627"/>
                </a:lnTo>
                <a:lnTo>
                  <a:pt x="1966090" y="939357"/>
                </a:lnTo>
                <a:lnTo>
                  <a:pt x="1966725" y="937769"/>
                </a:lnTo>
                <a:lnTo>
                  <a:pt x="1967995" y="935864"/>
                </a:lnTo>
                <a:lnTo>
                  <a:pt x="1969899" y="933641"/>
                </a:lnTo>
                <a:lnTo>
                  <a:pt x="1972439" y="932053"/>
                </a:lnTo>
                <a:lnTo>
                  <a:pt x="1974660" y="930148"/>
                </a:lnTo>
                <a:lnTo>
                  <a:pt x="1979739" y="927607"/>
                </a:lnTo>
                <a:lnTo>
                  <a:pt x="1977200" y="914587"/>
                </a:lnTo>
                <a:lnTo>
                  <a:pt x="1974660" y="902202"/>
                </a:lnTo>
                <a:lnTo>
                  <a:pt x="1972121" y="889817"/>
                </a:lnTo>
                <a:lnTo>
                  <a:pt x="1969264" y="877432"/>
                </a:lnTo>
                <a:close/>
                <a:moveTo>
                  <a:pt x="1877530" y="877114"/>
                </a:moveTo>
                <a:lnTo>
                  <a:pt x="1873087" y="883783"/>
                </a:lnTo>
                <a:lnTo>
                  <a:pt x="1868960" y="890452"/>
                </a:lnTo>
                <a:lnTo>
                  <a:pt x="1865151" y="897756"/>
                </a:lnTo>
                <a:lnTo>
                  <a:pt x="1861660" y="905060"/>
                </a:lnTo>
                <a:lnTo>
                  <a:pt x="1857850" y="912046"/>
                </a:lnTo>
                <a:lnTo>
                  <a:pt x="1854041" y="918715"/>
                </a:lnTo>
                <a:lnTo>
                  <a:pt x="1849915" y="925702"/>
                </a:lnTo>
                <a:lnTo>
                  <a:pt x="1845154" y="932371"/>
                </a:lnTo>
                <a:lnTo>
                  <a:pt x="1834996" y="945073"/>
                </a:lnTo>
                <a:lnTo>
                  <a:pt x="1824839" y="957776"/>
                </a:lnTo>
                <a:lnTo>
                  <a:pt x="1814047" y="969843"/>
                </a:lnTo>
                <a:lnTo>
                  <a:pt x="1802620" y="981911"/>
                </a:lnTo>
                <a:lnTo>
                  <a:pt x="1791193" y="993343"/>
                </a:lnTo>
                <a:lnTo>
                  <a:pt x="1779131" y="1004458"/>
                </a:lnTo>
                <a:lnTo>
                  <a:pt x="1766434" y="1014937"/>
                </a:lnTo>
                <a:lnTo>
                  <a:pt x="1759768" y="1019701"/>
                </a:lnTo>
                <a:lnTo>
                  <a:pt x="1753420" y="1024464"/>
                </a:lnTo>
                <a:lnTo>
                  <a:pt x="1732153" y="1039707"/>
                </a:lnTo>
                <a:lnTo>
                  <a:pt x="1721678" y="1047329"/>
                </a:lnTo>
                <a:lnTo>
                  <a:pt x="1711203" y="1054951"/>
                </a:lnTo>
                <a:lnTo>
                  <a:pt x="1700094" y="1062255"/>
                </a:lnTo>
                <a:lnTo>
                  <a:pt x="1688984" y="1068606"/>
                </a:lnTo>
                <a:lnTo>
                  <a:pt x="1677874" y="1074957"/>
                </a:lnTo>
                <a:lnTo>
                  <a:pt x="1666130" y="1080673"/>
                </a:lnTo>
                <a:lnTo>
                  <a:pt x="1657242" y="1084802"/>
                </a:lnTo>
                <a:lnTo>
                  <a:pt x="1648672" y="1088930"/>
                </a:lnTo>
                <a:lnTo>
                  <a:pt x="1640419" y="1093376"/>
                </a:lnTo>
                <a:lnTo>
                  <a:pt x="1632166" y="1098139"/>
                </a:lnTo>
                <a:lnTo>
                  <a:pt x="1616295" y="1107984"/>
                </a:lnTo>
                <a:lnTo>
                  <a:pt x="1600424" y="1118463"/>
                </a:lnTo>
                <a:lnTo>
                  <a:pt x="1568682" y="1139423"/>
                </a:lnTo>
                <a:lnTo>
                  <a:pt x="1552811" y="1149585"/>
                </a:lnTo>
                <a:lnTo>
                  <a:pt x="1544558" y="1154348"/>
                </a:lnTo>
                <a:lnTo>
                  <a:pt x="1536306" y="1159112"/>
                </a:lnTo>
                <a:lnTo>
                  <a:pt x="1540432" y="1158794"/>
                </a:lnTo>
                <a:lnTo>
                  <a:pt x="1544241" y="1158794"/>
                </a:lnTo>
                <a:lnTo>
                  <a:pt x="1548050" y="1158794"/>
                </a:lnTo>
                <a:lnTo>
                  <a:pt x="1551859" y="1159429"/>
                </a:lnTo>
                <a:lnTo>
                  <a:pt x="1555668" y="1160382"/>
                </a:lnTo>
                <a:lnTo>
                  <a:pt x="1559160" y="1162287"/>
                </a:lnTo>
                <a:lnTo>
                  <a:pt x="1562016" y="1164193"/>
                </a:lnTo>
                <a:lnTo>
                  <a:pt x="1564873" y="1167369"/>
                </a:lnTo>
                <a:lnTo>
                  <a:pt x="1572809" y="1163240"/>
                </a:lnTo>
                <a:lnTo>
                  <a:pt x="1581062" y="1159747"/>
                </a:lnTo>
                <a:lnTo>
                  <a:pt x="1585188" y="1158159"/>
                </a:lnTo>
                <a:lnTo>
                  <a:pt x="1589314" y="1156889"/>
                </a:lnTo>
                <a:lnTo>
                  <a:pt x="1593758" y="1155936"/>
                </a:lnTo>
                <a:lnTo>
                  <a:pt x="1597885" y="1155301"/>
                </a:lnTo>
                <a:lnTo>
                  <a:pt x="1598520" y="1163240"/>
                </a:lnTo>
                <a:lnTo>
                  <a:pt x="1598837" y="1171179"/>
                </a:lnTo>
                <a:lnTo>
                  <a:pt x="1588997" y="1175625"/>
                </a:lnTo>
                <a:lnTo>
                  <a:pt x="1579475" y="1180071"/>
                </a:lnTo>
                <a:lnTo>
                  <a:pt x="1569952" y="1185152"/>
                </a:lnTo>
                <a:lnTo>
                  <a:pt x="1560747" y="1190233"/>
                </a:lnTo>
                <a:lnTo>
                  <a:pt x="1551542" y="1195632"/>
                </a:lnTo>
                <a:lnTo>
                  <a:pt x="1542337" y="1201348"/>
                </a:lnTo>
                <a:lnTo>
                  <a:pt x="1533766" y="1207064"/>
                </a:lnTo>
                <a:lnTo>
                  <a:pt x="1525196" y="1213733"/>
                </a:lnTo>
                <a:lnTo>
                  <a:pt x="1514086" y="1221672"/>
                </a:lnTo>
                <a:lnTo>
                  <a:pt x="1503611" y="1229611"/>
                </a:lnTo>
                <a:lnTo>
                  <a:pt x="1493137" y="1238185"/>
                </a:lnTo>
                <a:lnTo>
                  <a:pt x="1482662" y="1246760"/>
                </a:lnTo>
                <a:lnTo>
                  <a:pt x="1472822" y="1255651"/>
                </a:lnTo>
                <a:lnTo>
                  <a:pt x="1462982" y="1265496"/>
                </a:lnTo>
                <a:lnTo>
                  <a:pt x="1453777" y="1275023"/>
                </a:lnTo>
                <a:lnTo>
                  <a:pt x="1445206" y="1285503"/>
                </a:lnTo>
                <a:lnTo>
                  <a:pt x="1440128" y="1291854"/>
                </a:lnTo>
                <a:lnTo>
                  <a:pt x="1435049" y="1298523"/>
                </a:lnTo>
                <a:lnTo>
                  <a:pt x="1425527" y="1312178"/>
                </a:lnTo>
                <a:lnTo>
                  <a:pt x="1416321" y="1325833"/>
                </a:lnTo>
                <a:lnTo>
                  <a:pt x="1407434" y="1340124"/>
                </a:lnTo>
                <a:lnTo>
                  <a:pt x="1389976" y="1368387"/>
                </a:lnTo>
                <a:lnTo>
                  <a:pt x="1381088" y="1382042"/>
                </a:lnTo>
                <a:lnTo>
                  <a:pt x="1371565" y="1396015"/>
                </a:lnTo>
                <a:lnTo>
                  <a:pt x="1370296" y="1397920"/>
                </a:lnTo>
                <a:lnTo>
                  <a:pt x="1368391" y="1399826"/>
                </a:lnTo>
                <a:lnTo>
                  <a:pt x="1365852" y="1401096"/>
                </a:lnTo>
                <a:lnTo>
                  <a:pt x="1363313" y="1402049"/>
                </a:lnTo>
                <a:lnTo>
                  <a:pt x="1358551" y="1403954"/>
                </a:lnTo>
                <a:lnTo>
                  <a:pt x="1353473" y="1405542"/>
                </a:lnTo>
                <a:lnTo>
                  <a:pt x="1349981" y="1416022"/>
                </a:lnTo>
                <a:lnTo>
                  <a:pt x="1365534" y="1413481"/>
                </a:lnTo>
                <a:lnTo>
                  <a:pt x="1381405" y="1410941"/>
                </a:lnTo>
                <a:lnTo>
                  <a:pt x="1396959" y="1409353"/>
                </a:lnTo>
                <a:lnTo>
                  <a:pt x="1412512" y="1407765"/>
                </a:lnTo>
                <a:lnTo>
                  <a:pt x="1419496" y="1393792"/>
                </a:lnTo>
                <a:lnTo>
                  <a:pt x="1426796" y="1380772"/>
                </a:lnTo>
                <a:lnTo>
                  <a:pt x="1434414" y="1367117"/>
                </a:lnTo>
                <a:lnTo>
                  <a:pt x="1442032" y="1354097"/>
                </a:lnTo>
                <a:lnTo>
                  <a:pt x="1457903" y="1328056"/>
                </a:lnTo>
                <a:lnTo>
                  <a:pt x="1473774" y="1302016"/>
                </a:lnTo>
                <a:lnTo>
                  <a:pt x="1470600" y="1304874"/>
                </a:lnTo>
                <a:lnTo>
                  <a:pt x="1467743" y="1307732"/>
                </a:lnTo>
                <a:lnTo>
                  <a:pt x="1461712" y="1314401"/>
                </a:lnTo>
                <a:lnTo>
                  <a:pt x="1456634" y="1321388"/>
                </a:lnTo>
                <a:lnTo>
                  <a:pt x="1451237" y="1328691"/>
                </a:lnTo>
                <a:lnTo>
                  <a:pt x="1441715" y="1342982"/>
                </a:lnTo>
                <a:lnTo>
                  <a:pt x="1436954" y="1350286"/>
                </a:lnTo>
                <a:lnTo>
                  <a:pt x="1431875" y="1357272"/>
                </a:lnTo>
                <a:lnTo>
                  <a:pt x="1427114" y="1363306"/>
                </a:lnTo>
                <a:lnTo>
                  <a:pt x="1422987" y="1369975"/>
                </a:lnTo>
                <a:lnTo>
                  <a:pt x="1418861" y="1376961"/>
                </a:lnTo>
                <a:lnTo>
                  <a:pt x="1415052" y="1383630"/>
                </a:lnTo>
                <a:lnTo>
                  <a:pt x="1410608" y="1389664"/>
                </a:lnTo>
                <a:lnTo>
                  <a:pt x="1408386" y="1392839"/>
                </a:lnTo>
                <a:lnTo>
                  <a:pt x="1405847" y="1395698"/>
                </a:lnTo>
                <a:lnTo>
                  <a:pt x="1402990" y="1398238"/>
                </a:lnTo>
                <a:lnTo>
                  <a:pt x="1400133" y="1400779"/>
                </a:lnTo>
                <a:lnTo>
                  <a:pt x="1396959" y="1402684"/>
                </a:lnTo>
                <a:lnTo>
                  <a:pt x="1393467" y="1404589"/>
                </a:lnTo>
                <a:lnTo>
                  <a:pt x="1394420" y="1400461"/>
                </a:lnTo>
                <a:lnTo>
                  <a:pt x="1395372" y="1396333"/>
                </a:lnTo>
                <a:lnTo>
                  <a:pt x="1396959" y="1392204"/>
                </a:lnTo>
                <a:lnTo>
                  <a:pt x="1398546" y="1388076"/>
                </a:lnTo>
                <a:lnTo>
                  <a:pt x="1402038" y="1380137"/>
                </a:lnTo>
                <a:lnTo>
                  <a:pt x="1406164" y="1372515"/>
                </a:lnTo>
                <a:lnTo>
                  <a:pt x="1410925" y="1364894"/>
                </a:lnTo>
                <a:lnTo>
                  <a:pt x="1416004" y="1357272"/>
                </a:lnTo>
                <a:lnTo>
                  <a:pt x="1425527" y="1342664"/>
                </a:lnTo>
                <a:lnTo>
                  <a:pt x="1429970" y="1336948"/>
                </a:lnTo>
                <a:lnTo>
                  <a:pt x="1434414" y="1330597"/>
                </a:lnTo>
                <a:lnTo>
                  <a:pt x="1442667" y="1317577"/>
                </a:lnTo>
                <a:lnTo>
                  <a:pt x="1446794" y="1310908"/>
                </a:lnTo>
                <a:lnTo>
                  <a:pt x="1451237" y="1304874"/>
                </a:lnTo>
                <a:lnTo>
                  <a:pt x="1455999" y="1298523"/>
                </a:lnTo>
                <a:lnTo>
                  <a:pt x="1461077" y="1292807"/>
                </a:lnTo>
                <a:lnTo>
                  <a:pt x="1475996" y="1275976"/>
                </a:lnTo>
                <a:lnTo>
                  <a:pt x="1490915" y="1259145"/>
                </a:lnTo>
                <a:lnTo>
                  <a:pt x="1506151" y="1242314"/>
                </a:lnTo>
                <a:lnTo>
                  <a:pt x="1513769" y="1234057"/>
                </a:lnTo>
                <a:lnTo>
                  <a:pt x="1521704" y="1226118"/>
                </a:lnTo>
                <a:lnTo>
                  <a:pt x="1532814" y="1226435"/>
                </a:lnTo>
                <a:lnTo>
                  <a:pt x="1538210" y="1240091"/>
                </a:lnTo>
                <a:lnTo>
                  <a:pt x="1545828" y="1234692"/>
                </a:lnTo>
                <a:lnTo>
                  <a:pt x="1553764" y="1229294"/>
                </a:lnTo>
                <a:lnTo>
                  <a:pt x="1557573" y="1226435"/>
                </a:lnTo>
                <a:lnTo>
                  <a:pt x="1561699" y="1223895"/>
                </a:lnTo>
                <a:lnTo>
                  <a:pt x="1565826" y="1221672"/>
                </a:lnTo>
                <a:lnTo>
                  <a:pt x="1570269" y="1219767"/>
                </a:lnTo>
                <a:lnTo>
                  <a:pt x="1572809" y="1220402"/>
                </a:lnTo>
                <a:lnTo>
                  <a:pt x="1575031" y="1221672"/>
                </a:lnTo>
                <a:lnTo>
                  <a:pt x="1576300" y="1222942"/>
                </a:lnTo>
                <a:lnTo>
                  <a:pt x="1577570" y="1224848"/>
                </a:lnTo>
                <a:lnTo>
                  <a:pt x="1578840" y="1226753"/>
                </a:lnTo>
                <a:lnTo>
                  <a:pt x="1579792" y="1228976"/>
                </a:lnTo>
                <a:lnTo>
                  <a:pt x="1581379" y="1233422"/>
                </a:lnTo>
                <a:lnTo>
                  <a:pt x="1574078" y="1237233"/>
                </a:lnTo>
                <a:lnTo>
                  <a:pt x="1567413" y="1241361"/>
                </a:lnTo>
                <a:lnTo>
                  <a:pt x="1560429" y="1245807"/>
                </a:lnTo>
                <a:lnTo>
                  <a:pt x="1553764" y="1250253"/>
                </a:lnTo>
                <a:lnTo>
                  <a:pt x="1540749" y="1259462"/>
                </a:lnTo>
                <a:lnTo>
                  <a:pt x="1527735" y="1269307"/>
                </a:lnTo>
                <a:lnTo>
                  <a:pt x="1522339" y="1273753"/>
                </a:lnTo>
                <a:lnTo>
                  <a:pt x="1517260" y="1278199"/>
                </a:lnTo>
                <a:lnTo>
                  <a:pt x="1512499" y="1282644"/>
                </a:lnTo>
                <a:lnTo>
                  <a:pt x="1507738" y="1287408"/>
                </a:lnTo>
                <a:lnTo>
                  <a:pt x="1498533" y="1297570"/>
                </a:lnTo>
                <a:lnTo>
                  <a:pt x="1489962" y="1308367"/>
                </a:lnTo>
                <a:lnTo>
                  <a:pt x="1482027" y="1318847"/>
                </a:lnTo>
                <a:lnTo>
                  <a:pt x="1474409" y="1329962"/>
                </a:lnTo>
                <a:lnTo>
                  <a:pt x="1466791" y="1341394"/>
                </a:lnTo>
                <a:lnTo>
                  <a:pt x="1459808" y="1352826"/>
                </a:lnTo>
                <a:lnTo>
                  <a:pt x="1451872" y="1366164"/>
                </a:lnTo>
                <a:lnTo>
                  <a:pt x="1443937" y="1379819"/>
                </a:lnTo>
                <a:lnTo>
                  <a:pt x="1440128" y="1386170"/>
                </a:lnTo>
                <a:lnTo>
                  <a:pt x="1436636" y="1393475"/>
                </a:lnTo>
                <a:lnTo>
                  <a:pt x="1433462" y="1400461"/>
                </a:lnTo>
                <a:lnTo>
                  <a:pt x="1430923" y="1407765"/>
                </a:lnTo>
                <a:lnTo>
                  <a:pt x="1440445" y="1402684"/>
                </a:lnTo>
                <a:lnTo>
                  <a:pt x="1445524" y="1394110"/>
                </a:lnTo>
                <a:lnTo>
                  <a:pt x="1450285" y="1385218"/>
                </a:lnTo>
                <a:lnTo>
                  <a:pt x="1460443" y="1367117"/>
                </a:lnTo>
                <a:lnTo>
                  <a:pt x="1465839" y="1358542"/>
                </a:lnTo>
                <a:lnTo>
                  <a:pt x="1471552" y="1349968"/>
                </a:lnTo>
                <a:lnTo>
                  <a:pt x="1477583" y="1342029"/>
                </a:lnTo>
                <a:lnTo>
                  <a:pt x="1480757" y="1337901"/>
                </a:lnTo>
                <a:lnTo>
                  <a:pt x="1484249" y="1334090"/>
                </a:lnTo>
                <a:lnTo>
                  <a:pt x="1490280" y="1338854"/>
                </a:lnTo>
                <a:lnTo>
                  <a:pt x="1496311" y="1343299"/>
                </a:lnTo>
                <a:lnTo>
                  <a:pt x="1505833" y="1329962"/>
                </a:lnTo>
                <a:lnTo>
                  <a:pt x="1511230" y="1323293"/>
                </a:lnTo>
                <a:lnTo>
                  <a:pt x="1515991" y="1316941"/>
                </a:lnTo>
                <a:lnTo>
                  <a:pt x="1521387" y="1310272"/>
                </a:lnTo>
                <a:lnTo>
                  <a:pt x="1527100" y="1304557"/>
                </a:lnTo>
                <a:lnTo>
                  <a:pt x="1533131" y="1298523"/>
                </a:lnTo>
                <a:lnTo>
                  <a:pt x="1539797" y="1293759"/>
                </a:lnTo>
                <a:lnTo>
                  <a:pt x="1541067" y="1292807"/>
                </a:lnTo>
                <a:lnTo>
                  <a:pt x="1542019" y="1291854"/>
                </a:lnTo>
                <a:lnTo>
                  <a:pt x="1543606" y="1291536"/>
                </a:lnTo>
                <a:lnTo>
                  <a:pt x="1544876" y="1291536"/>
                </a:lnTo>
                <a:lnTo>
                  <a:pt x="1547415" y="1291854"/>
                </a:lnTo>
                <a:lnTo>
                  <a:pt x="1549637" y="1293124"/>
                </a:lnTo>
                <a:lnTo>
                  <a:pt x="1551859" y="1294394"/>
                </a:lnTo>
                <a:lnTo>
                  <a:pt x="1554081" y="1296300"/>
                </a:lnTo>
                <a:lnTo>
                  <a:pt x="1557890" y="1299793"/>
                </a:lnTo>
                <a:lnTo>
                  <a:pt x="1553446" y="1304557"/>
                </a:lnTo>
                <a:lnTo>
                  <a:pt x="1549002" y="1309320"/>
                </a:lnTo>
                <a:lnTo>
                  <a:pt x="1539480" y="1317894"/>
                </a:lnTo>
                <a:lnTo>
                  <a:pt x="1534401" y="1322340"/>
                </a:lnTo>
                <a:lnTo>
                  <a:pt x="1529640" y="1326786"/>
                </a:lnTo>
                <a:lnTo>
                  <a:pt x="1525196" y="1331549"/>
                </a:lnTo>
                <a:lnTo>
                  <a:pt x="1521387" y="1336630"/>
                </a:lnTo>
                <a:lnTo>
                  <a:pt x="1515356" y="1344887"/>
                </a:lnTo>
                <a:lnTo>
                  <a:pt x="1509325" y="1352826"/>
                </a:lnTo>
                <a:lnTo>
                  <a:pt x="1503929" y="1361083"/>
                </a:lnTo>
                <a:lnTo>
                  <a:pt x="1498533" y="1369657"/>
                </a:lnTo>
                <a:lnTo>
                  <a:pt x="1493772" y="1378549"/>
                </a:lnTo>
                <a:lnTo>
                  <a:pt x="1489645" y="1387758"/>
                </a:lnTo>
                <a:lnTo>
                  <a:pt x="1487741" y="1392204"/>
                </a:lnTo>
                <a:lnTo>
                  <a:pt x="1486153" y="1396968"/>
                </a:lnTo>
                <a:lnTo>
                  <a:pt x="1484566" y="1401731"/>
                </a:lnTo>
                <a:lnTo>
                  <a:pt x="1483614" y="1406495"/>
                </a:lnTo>
                <a:lnTo>
                  <a:pt x="1486153" y="1405542"/>
                </a:lnTo>
                <a:lnTo>
                  <a:pt x="1489010" y="1404272"/>
                </a:lnTo>
                <a:lnTo>
                  <a:pt x="1491550" y="1402366"/>
                </a:lnTo>
                <a:lnTo>
                  <a:pt x="1493454" y="1400779"/>
                </a:lnTo>
                <a:lnTo>
                  <a:pt x="1495676" y="1398556"/>
                </a:lnTo>
                <a:lnTo>
                  <a:pt x="1497263" y="1396333"/>
                </a:lnTo>
                <a:lnTo>
                  <a:pt x="1500437" y="1390934"/>
                </a:lnTo>
                <a:lnTo>
                  <a:pt x="1503294" y="1385853"/>
                </a:lnTo>
                <a:lnTo>
                  <a:pt x="1505833" y="1380137"/>
                </a:lnTo>
                <a:lnTo>
                  <a:pt x="1508373" y="1374738"/>
                </a:lnTo>
                <a:lnTo>
                  <a:pt x="1511547" y="1369657"/>
                </a:lnTo>
                <a:lnTo>
                  <a:pt x="1528370" y="1372515"/>
                </a:lnTo>
                <a:lnTo>
                  <a:pt x="1533766" y="1362988"/>
                </a:lnTo>
                <a:lnTo>
                  <a:pt x="1536940" y="1358542"/>
                </a:lnTo>
                <a:lnTo>
                  <a:pt x="1540432" y="1354414"/>
                </a:lnTo>
                <a:lnTo>
                  <a:pt x="1544241" y="1350603"/>
                </a:lnTo>
                <a:lnTo>
                  <a:pt x="1548367" y="1347428"/>
                </a:lnTo>
                <a:lnTo>
                  <a:pt x="1550907" y="1346157"/>
                </a:lnTo>
                <a:lnTo>
                  <a:pt x="1553129" y="1344887"/>
                </a:lnTo>
                <a:lnTo>
                  <a:pt x="1555668" y="1343935"/>
                </a:lnTo>
                <a:lnTo>
                  <a:pt x="1557890" y="1342982"/>
                </a:lnTo>
                <a:lnTo>
                  <a:pt x="1560747" y="1349968"/>
                </a:lnTo>
                <a:lnTo>
                  <a:pt x="1563286" y="1356954"/>
                </a:lnTo>
                <a:lnTo>
                  <a:pt x="1557573" y="1362671"/>
                </a:lnTo>
                <a:lnTo>
                  <a:pt x="1552177" y="1369022"/>
                </a:lnTo>
                <a:lnTo>
                  <a:pt x="1547415" y="1375691"/>
                </a:lnTo>
                <a:lnTo>
                  <a:pt x="1542337" y="1381725"/>
                </a:lnTo>
                <a:lnTo>
                  <a:pt x="1537575" y="1388711"/>
                </a:lnTo>
                <a:lnTo>
                  <a:pt x="1533131" y="1395698"/>
                </a:lnTo>
                <a:lnTo>
                  <a:pt x="1529322" y="1402366"/>
                </a:lnTo>
                <a:lnTo>
                  <a:pt x="1525196" y="1409670"/>
                </a:lnTo>
                <a:lnTo>
                  <a:pt x="1552494" y="1411893"/>
                </a:lnTo>
                <a:lnTo>
                  <a:pt x="1566143" y="1413164"/>
                </a:lnTo>
                <a:lnTo>
                  <a:pt x="1579792" y="1414752"/>
                </a:lnTo>
                <a:lnTo>
                  <a:pt x="1593123" y="1416974"/>
                </a:lnTo>
                <a:lnTo>
                  <a:pt x="1606772" y="1418880"/>
                </a:lnTo>
                <a:lnTo>
                  <a:pt x="1619787" y="1422055"/>
                </a:lnTo>
                <a:lnTo>
                  <a:pt x="1633118" y="1425548"/>
                </a:lnTo>
                <a:lnTo>
                  <a:pt x="1657559" y="1430312"/>
                </a:lnTo>
                <a:lnTo>
                  <a:pt x="1670256" y="1432853"/>
                </a:lnTo>
                <a:lnTo>
                  <a:pt x="1682318" y="1435711"/>
                </a:lnTo>
                <a:lnTo>
                  <a:pt x="1694380" y="1438569"/>
                </a:lnTo>
                <a:lnTo>
                  <a:pt x="1706442" y="1442380"/>
                </a:lnTo>
                <a:lnTo>
                  <a:pt x="1718504" y="1446190"/>
                </a:lnTo>
                <a:lnTo>
                  <a:pt x="1730248" y="1450636"/>
                </a:lnTo>
                <a:lnTo>
                  <a:pt x="1739771" y="1453177"/>
                </a:lnTo>
                <a:lnTo>
                  <a:pt x="1749928" y="1455717"/>
                </a:lnTo>
                <a:lnTo>
                  <a:pt x="1769608" y="1461116"/>
                </a:lnTo>
                <a:lnTo>
                  <a:pt x="1788971" y="1467785"/>
                </a:lnTo>
                <a:lnTo>
                  <a:pt x="1808016" y="1474136"/>
                </a:lnTo>
                <a:lnTo>
                  <a:pt x="1846423" y="1488109"/>
                </a:lnTo>
                <a:lnTo>
                  <a:pt x="1865786" y="1494778"/>
                </a:lnTo>
                <a:lnTo>
                  <a:pt x="1885148" y="1500811"/>
                </a:lnTo>
                <a:lnTo>
                  <a:pt x="1902607" y="1508115"/>
                </a:lnTo>
                <a:lnTo>
                  <a:pt x="1920382" y="1514784"/>
                </a:lnTo>
                <a:lnTo>
                  <a:pt x="1955298" y="1528122"/>
                </a:lnTo>
                <a:lnTo>
                  <a:pt x="1973073" y="1534791"/>
                </a:lnTo>
                <a:lnTo>
                  <a:pt x="1990214" y="1541460"/>
                </a:lnTo>
                <a:lnTo>
                  <a:pt x="2007672" y="1548764"/>
                </a:lnTo>
                <a:lnTo>
                  <a:pt x="2024813" y="1556703"/>
                </a:lnTo>
                <a:lnTo>
                  <a:pt x="2034018" y="1560514"/>
                </a:lnTo>
                <a:lnTo>
                  <a:pt x="2043540" y="1564007"/>
                </a:lnTo>
                <a:lnTo>
                  <a:pt x="2053063" y="1567500"/>
                </a:lnTo>
                <a:lnTo>
                  <a:pt x="2062903" y="1570676"/>
                </a:lnTo>
                <a:lnTo>
                  <a:pt x="2081631" y="1576392"/>
                </a:lnTo>
                <a:lnTo>
                  <a:pt x="2091470" y="1579885"/>
                </a:lnTo>
                <a:lnTo>
                  <a:pt x="2100676" y="1583696"/>
                </a:lnTo>
                <a:lnTo>
                  <a:pt x="2113055" y="1588459"/>
                </a:lnTo>
                <a:lnTo>
                  <a:pt x="2125434" y="1592905"/>
                </a:lnTo>
                <a:lnTo>
                  <a:pt x="2138448" y="1597033"/>
                </a:lnTo>
                <a:lnTo>
                  <a:pt x="2151145" y="1600844"/>
                </a:lnTo>
                <a:lnTo>
                  <a:pt x="2176539" y="1608466"/>
                </a:lnTo>
                <a:lnTo>
                  <a:pt x="2189235" y="1612594"/>
                </a:lnTo>
                <a:lnTo>
                  <a:pt x="2202249" y="1617040"/>
                </a:lnTo>
                <a:lnTo>
                  <a:pt x="2207011" y="1618945"/>
                </a:lnTo>
                <a:lnTo>
                  <a:pt x="2212089" y="1620533"/>
                </a:lnTo>
                <a:lnTo>
                  <a:pt x="2217168" y="1622121"/>
                </a:lnTo>
                <a:lnTo>
                  <a:pt x="2222882" y="1623074"/>
                </a:lnTo>
                <a:lnTo>
                  <a:pt x="2227960" y="1623709"/>
                </a:lnTo>
                <a:lnTo>
                  <a:pt x="2233039" y="1624026"/>
                </a:lnTo>
                <a:lnTo>
                  <a:pt x="2238753" y="1624344"/>
                </a:lnTo>
                <a:lnTo>
                  <a:pt x="2244149" y="1624026"/>
                </a:lnTo>
                <a:lnTo>
                  <a:pt x="2247958" y="1627520"/>
                </a:lnTo>
                <a:lnTo>
                  <a:pt x="2252084" y="1631013"/>
                </a:lnTo>
                <a:lnTo>
                  <a:pt x="2254306" y="1632601"/>
                </a:lnTo>
                <a:lnTo>
                  <a:pt x="2256528" y="1633871"/>
                </a:lnTo>
                <a:lnTo>
                  <a:pt x="2259067" y="1634189"/>
                </a:lnTo>
                <a:lnTo>
                  <a:pt x="2261924" y="1634189"/>
                </a:lnTo>
                <a:lnTo>
                  <a:pt x="2282874" y="1634506"/>
                </a:lnTo>
                <a:lnTo>
                  <a:pt x="2303506" y="1634506"/>
                </a:lnTo>
                <a:lnTo>
                  <a:pt x="2324773" y="1634506"/>
                </a:lnTo>
                <a:lnTo>
                  <a:pt x="2345723" y="1633871"/>
                </a:lnTo>
                <a:lnTo>
                  <a:pt x="2366672" y="1632601"/>
                </a:lnTo>
                <a:lnTo>
                  <a:pt x="2387304" y="1631013"/>
                </a:lnTo>
                <a:lnTo>
                  <a:pt x="2408571" y="1628790"/>
                </a:lnTo>
                <a:lnTo>
                  <a:pt x="2429204" y="1626249"/>
                </a:lnTo>
                <a:lnTo>
                  <a:pt x="2438091" y="1624979"/>
                </a:lnTo>
                <a:lnTo>
                  <a:pt x="2446662" y="1623074"/>
                </a:lnTo>
                <a:lnTo>
                  <a:pt x="2455232" y="1620533"/>
                </a:lnTo>
                <a:lnTo>
                  <a:pt x="2464120" y="1618310"/>
                </a:lnTo>
                <a:lnTo>
                  <a:pt x="2480943" y="1611959"/>
                </a:lnTo>
                <a:lnTo>
                  <a:pt x="2497766" y="1605925"/>
                </a:lnTo>
                <a:lnTo>
                  <a:pt x="2501575" y="1604337"/>
                </a:lnTo>
                <a:lnTo>
                  <a:pt x="2505384" y="1602432"/>
                </a:lnTo>
                <a:lnTo>
                  <a:pt x="2508558" y="1600209"/>
                </a:lnTo>
                <a:lnTo>
                  <a:pt x="2512050" y="1597351"/>
                </a:lnTo>
                <a:lnTo>
                  <a:pt x="2517763" y="1592270"/>
                </a:lnTo>
                <a:lnTo>
                  <a:pt x="2524429" y="1587189"/>
                </a:lnTo>
                <a:lnTo>
                  <a:pt x="2526651" y="1587189"/>
                </a:lnTo>
                <a:lnTo>
                  <a:pt x="2529191" y="1587189"/>
                </a:lnTo>
                <a:lnTo>
                  <a:pt x="2533952" y="1587824"/>
                </a:lnTo>
                <a:lnTo>
                  <a:pt x="2539030" y="1588777"/>
                </a:lnTo>
                <a:lnTo>
                  <a:pt x="2543792" y="1589412"/>
                </a:lnTo>
                <a:lnTo>
                  <a:pt x="2553632" y="1585284"/>
                </a:lnTo>
                <a:lnTo>
                  <a:pt x="2563472" y="1580520"/>
                </a:lnTo>
                <a:lnTo>
                  <a:pt x="2573312" y="1575757"/>
                </a:lnTo>
                <a:lnTo>
                  <a:pt x="2582834" y="1570676"/>
                </a:lnTo>
                <a:lnTo>
                  <a:pt x="2592039" y="1564642"/>
                </a:lnTo>
                <a:lnTo>
                  <a:pt x="2601244" y="1559243"/>
                </a:lnTo>
                <a:lnTo>
                  <a:pt x="2619655" y="1547176"/>
                </a:lnTo>
                <a:lnTo>
                  <a:pt x="2637113" y="1534473"/>
                </a:lnTo>
                <a:lnTo>
                  <a:pt x="2655206" y="1521453"/>
                </a:lnTo>
                <a:lnTo>
                  <a:pt x="2672664" y="1508751"/>
                </a:lnTo>
                <a:lnTo>
                  <a:pt x="2690757" y="1496048"/>
                </a:lnTo>
                <a:lnTo>
                  <a:pt x="2692978" y="1494143"/>
                </a:lnTo>
                <a:lnTo>
                  <a:pt x="2695200" y="1492237"/>
                </a:lnTo>
                <a:lnTo>
                  <a:pt x="2696787" y="1489697"/>
                </a:lnTo>
                <a:lnTo>
                  <a:pt x="2698375" y="1487156"/>
                </a:lnTo>
                <a:lnTo>
                  <a:pt x="2701231" y="1481757"/>
                </a:lnTo>
                <a:lnTo>
                  <a:pt x="2703136" y="1479535"/>
                </a:lnTo>
                <a:lnTo>
                  <a:pt x="2705040" y="1477312"/>
                </a:lnTo>
                <a:lnTo>
                  <a:pt x="2712976" y="1471913"/>
                </a:lnTo>
                <a:lnTo>
                  <a:pt x="2721229" y="1466197"/>
                </a:lnTo>
                <a:lnTo>
                  <a:pt x="2738052" y="1455400"/>
                </a:lnTo>
                <a:lnTo>
                  <a:pt x="2745987" y="1449683"/>
                </a:lnTo>
                <a:lnTo>
                  <a:pt x="2753923" y="1443967"/>
                </a:lnTo>
                <a:lnTo>
                  <a:pt x="2761541" y="1437616"/>
                </a:lnTo>
                <a:lnTo>
                  <a:pt x="2768524" y="1430630"/>
                </a:lnTo>
                <a:lnTo>
                  <a:pt x="2772650" y="1426184"/>
                </a:lnTo>
                <a:lnTo>
                  <a:pt x="2776142" y="1421420"/>
                </a:lnTo>
                <a:lnTo>
                  <a:pt x="2779316" y="1416339"/>
                </a:lnTo>
                <a:lnTo>
                  <a:pt x="2782490" y="1410941"/>
                </a:lnTo>
                <a:lnTo>
                  <a:pt x="2787569" y="1400143"/>
                </a:lnTo>
                <a:lnTo>
                  <a:pt x="2790108" y="1394745"/>
                </a:lnTo>
                <a:lnTo>
                  <a:pt x="2793283" y="1389346"/>
                </a:lnTo>
                <a:lnTo>
                  <a:pt x="2808201" y="1362036"/>
                </a:lnTo>
                <a:lnTo>
                  <a:pt x="2815502" y="1348063"/>
                </a:lnTo>
                <a:lnTo>
                  <a:pt x="2822485" y="1334090"/>
                </a:lnTo>
                <a:lnTo>
                  <a:pt x="2818676" y="1335043"/>
                </a:lnTo>
                <a:lnTo>
                  <a:pt x="2814550" y="1336313"/>
                </a:lnTo>
                <a:lnTo>
                  <a:pt x="2810423" y="1337266"/>
                </a:lnTo>
                <a:lnTo>
                  <a:pt x="2806297" y="1338536"/>
                </a:lnTo>
                <a:lnTo>
                  <a:pt x="2802170" y="1340441"/>
                </a:lnTo>
                <a:lnTo>
                  <a:pt x="2798679" y="1342029"/>
                </a:lnTo>
                <a:lnTo>
                  <a:pt x="2797092" y="1343299"/>
                </a:lnTo>
                <a:lnTo>
                  <a:pt x="2795505" y="1344887"/>
                </a:lnTo>
                <a:lnTo>
                  <a:pt x="2794235" y="1346475"/>
                </a:lnTo>
                <a:lnTo>
                  <a:pt x="2793283" y="1348698"/>
                </a:lnTo>
                <a:lnTo>
                  <a:pt x="2787887" y="1356637"/>
                </a:lnTo>
                <a:lnTo>
                  <a:pt x="2783125" y="1364576"/>
                </a:lnTo>
                <a:lnTo>
                  <a:pt x="2773920" y="1380772"/>
                </a:lnTo>
                <a:lnTo>
                  <a:pt x="2764715" y="1397285"/>
                </a:lnTo>
                <a:lnTo>
                  <a:pt x="2755192" y="1413164"/>
                </a:lnTo>
                <a:lnTo>
                  <a:pt x="2743765" y="1411893"/>
                </a:lnTo>
                <a:lnTo>
                  <a:pt x="2745035" y="1406495"/>
                </a:lnTo>
                <a:lnTo>
                  <a:pt x="2746940" y="1401414"/>
                </a:lnTo>
                <a:lnTo>
                  <a:pt x="2748527" y="1396650"/>
                </a:lnTo>
                <a:lnTo>
                  <a:pt x="2750749" y="1391569"/>
                </a:lnTo>
                <a:lnTo>
                  <a:pt x="2755192" y="1381725"/>
                </a:lnTo>
                <a:lnTo>
                  <a:pt x="2759954" y="1372198"/>
                </a:lnTo>
                <a:lnTo>
                  <a:pt x="2764715" y="1362353"/>
                </a:lnTo>
                <a:lnTo>
                  <a:pt x="2769476" y="1352509"/>
                </a:lnTo>
                <a:lnTo>
                  <a:pt x="2771381" y="1347428"/>
                </a:lnTo>
                <a:lnTo>
                  <a:pt x="2773603" y="1342347"/>
                </a:lnTo>
                <a:lnTo>
                  <a:pt x="2774872" y="1337266"/>
                </a:lnTo>
                <a:lnTo>
                  <a:pt x="2776459" y="1332185"/>
                </a:lnTo>
                <a:lnTo>
                  <a:pt x="2769794" y="1336948"/>
                </a:lnTo>
                <a:lnTo>
                  <a:pt x="2763445" y="1341712"/>
                </a:lnTo>
                <a:lnTo>
                  <a:pt x="2757414" y="1346793"/>
                </a:lnTo>
                <a:lnTo>
                  <a:pt x="2751701" y="1352826"/>
                </a:lnTo>
                <a:lnTo>
                  <a:pt x="2746622" y="1358542"/>
                </a:lnTo>
                <a:lnTo>
                  <a:pt x="2741861" y="1365211"/>
                </a:lnTo>
                <a:lnTo>
                  <a:pt x="2737100" y="1371880"/>
                </a:lnTo>
                <a:lnTo>
                  <a:pt x="2733608" y="1378867"/>
                </a:lnTo>
                <a:lnTo>
                  <a:pt x="2732021" y="1381407"/>
                </a:lnTo>
                <a:lnTo>
                  <a:pt x="2730434" y="1383630"/>
                </a:lnTo>
                <a:lnTo>
                  <a:pt x="2728212" y="1385218"/>
                </a:lnTo>
                <a:lnTo>
                  <a:pt x="2726307" y="1386488"/>
                </a:lnTo>
                <a:lnTo>
                  <a:pt x="2723768" y="1387758"/>
                </a:lnTo>
                <a:lnTo>
                  <a:pt x="2720911" y="1388711"/>
                </a:lnTo>
                <a:lnTo>
                  <a:pt x="2715833" y="1389981"/>
                </a:lnTo>
                <a:lnTo>
                  <a:pt x="2715833" y="1386488"/>
                </a:lnTo>
                <a:lnTo>
                  <a:pt x="2716150" y="1383948"/>
                </a:lnTo>
                <a:lnTo>
                  <a:pt x="2716467" y="1380772"/>
                </a:lnTo>
                <a:lnTo>
                  <a:pt x="2717102" y="1377596"/>
                </a:lnTo>
                <a:lnTo>
                  <a:pt x="2719324" y="1372198"/>
                </a:lnTo>
                <a:lnTo>
                  <a:pt x="2721864" y="1366482"/>
                </a:lnTo>
                <a:lnTo>
                  <a:pt x="2724403" y="1361083"/>
                </a:lnTo>
                <a:lnTo>
                  <a:pt x="2727260" y="1356002"/>
                </a:lnTo>
                <a:lnTo>
                  <a:pt x="2730434" y="1350286"/>
                </a:lnTo>
                <a:lnTo>
                  <a:pt x="2732973" y="1345205"/>
                </a:lnTo>
                <a:lnTo>
                  <a:pt x="2724720" y="1346475"/>
                </a:lnTo>
                <a:lnTo>
                  <a:pt x="2720594" y="1347110"/>
                </a:lnTo>
                <a:lnTo>
                  <a:pt x="2716785" y="1348380"/>
                </a:lnTo>
                <a:lnTo>
                  <a:pt x="2712658" y="1349651"/>
                </a:lnTo>
                <a:lnTo>
                  <a:pt x="2708849" y="1351238"/>
                </a:lnTo>
                <a:lnTo>
                  <a:pt x="2705358" y="1353462"/>
                </a:lnTo>
                <a:lnTo>
                  <a:pt x="2702501" y="1356320"/>
                </a:lnTo>
                <a:lnTo>
                  <a:pt x="2698692" y="1360448"/>
                </a:lnTo>
                <a:lnTo>
                  <a:pt x="2694883" y="1364894"/>
                </a:lnTo>
                <a:lnTo>
                  <a:pt x="2691709" y="1369657"/>
                </a:lnTo>
                <a:lnTo>
                  <a:pt x="2688217" y="1374421"/>
                </a:lnTo>
                <a:lnTo>
                  <a:pt x="2682504" y="1384583"/>
                </a:lnTo>
                <a:lnTo>
                  <a:pt x="2676790" y="1394427"/>
                </a:lnTo>
                <a:lnTo>
                  <a:pt x="2670442" y="1392522"/>
                </a:lnTo>
                <a:lnTo>
                  <a:pt x="2663459" y="1390617"/>
                </a:lnTo>
                <a:lnTo>
                  <a:pt x="2670759" y="1374421"/>
                </a:lnTo>
                <a:lnTo>
                  <a:pt x="2677425" y="1358225"/>
                </a:lnTo>
                <a:lnTo>
                  <a:pt x="2663776" y="1360765"/>
                </a:lnTo>
                <a:lnTo>
                  <a:pt x="2656793" y="1362353"/>
                </a:lnTo>
                <a:lnTo>
                  <a:pt x="2650444" y="1364894"/>
                </a:lnTo>
                <a:lnTo>
                  <a:pt x="2647270" y="1368387"/>
                </a:lnTo>
                <a:lnTo>
                  <a:pt x="2644096" y="1372198"/>
                </a:lnTo>
                <a:lnTo>
                  <a:pt x="2640922" y="1376009"/>
                </a:lnTo>
                <a:lnTo>
                  <a:pt x="2637748" y="1379819"/>
                </a:lnTo>
                <a:lnTo>
                  <a:pt x="2634573" y="1382677"/>
                </a:lnTo>
                <a:lnTo>
                  <a:pt x="2630447" y="1385536"/>
                </a:lnTo>
                <a:lnTo>
                  <a:pt x="2628225" y="1386488"/>
                </a:lnTo>
                <a:lnTo>
                  <a:pt x="2626003" y="1387758"/>
                </a:lnTo>
                <a:lnTo>
                  <a:pt x="2623781" y="1388394"/>
                </a:lnTo>
                <a:lnTo>
                  <a:pt x="2621242" y="1388711"/>
                </a:lnTo>
                <a:lnTo>
                  <a:pt x="2619972" y="1370927"/>
                </a:lnTo>
                <a:lnTo>
                  <a:pt x="2617433" y="1370927"/>
                </a:lnTo>
                <a:lnTo>
                  <a:pt x="2615211" y="1371245"/>
                </a:lnTo>
                <a:lnTo>
                  <a:pt x="2612672" y="1372198"/>
                </a:lnTo>
                <a:lnTo>
                  <a:pt x="2610767" y="1373151"/>
                </a:lnTo>
                <a:lnTo>
                  <a:pt x="2608863" y="1374421"/>
                </a:lnTo>
                <a:lnTo>
                  <a:pt x="2607275" y="1375691"/>
                </a:lnTo>
                <a:lnTo>
                  <a:pt x="2603784" y="1378549"/>
                </a:lnTo>
                <a:lnTo>
                  <a:pt x="2597753" y="1385853"/>
                </a:lnTo>
                <a:lnTo>
                  <a:pt x="2594896" y="1389029"/>
                </a:lnTo>
                <a:lnTo>
                  <a:pt x="2591405" y="1392204"/>
                </a:lnTo>
                <a:lnTo>
                  <a:pt x="2589500" y="1392839"/>
                </a:lnTo>
                <a:lnTo>
                  <a:pt x="2588230" y="1393157"/>
                </a:lnTo>
                <a:lnTo>
                  <a:pt x="2586961" y="1393157"/>
                </a:lnTo>
                <a:lnTo>
                  <a:pt x="2585374" y="1392839"/>
                </a:lnTo>
                <a:lnTo>
                  <a:pt x="2584739" y="1392204"/>
                </a:lnTo>
                <a:lnTo>
                  <a:pt x="2583786" y="1391569"/>
                </a:lnTo>
                <a:lnTo>
                  <a:pt x="2583152" y="1390299"/>
                </a:lnTo>
                <a:lnTo>
                  <a:pt x="2582834" y="1389029"/>
                </a:lnTo>
                <a:lnTo>
                  <a:pt x="2581882" y="1386170"/>
                </a:lnTo>
                <a:lnTo>
                  <a:pt x="2581882" y="1382995"/>
                </a:lnTo>
                <a:lnTo>
                  <a:pt x="2581882" y="1380137"/>
                </a:lnTo>
                <a:lnTo>
                  <a:pt x="2582834" y="1377596"/>
                </a:lnTo>
                <a:lnTo>
                  <a:pt x="2566328" y="1382042"/>
                </a:lnTo>
                <a:lnTo>
                  <a:pt x="2550458" y="1386806"/>
                </a:lnTo>
                <a:lnTo>
                  <a:pt x="2534587" y="1392522"/>
                </a:lnTo>
                <a:lnTo>
                  <a:pt x="2519351" y="1397920"/>
                </a:lnTo>
                <a:lnTo>
                  <a:pt x="2488244" y="1409988"/>
                </a:lnTo>
                <a:lnTo>
                  <a:pt x="2456819" y="1421738"/>
                </a:lnTo>
                <a:lnTo>
                  <a:pt x="2444122" y="1427772"/>
                </a:lnTo>
                <a:lnTo>
                  <a:pt x="2431108" y="1434441"/>
                </a:lnTo>
                <a:lnTo>
                  <a:pt x="2406032" y="1448413"/>
                </a:lnTo>
                <a:lnTo>
                  <a:pt x="2392701" y="1455717"/>
                </a:lnTo>
                <a:lnTo>
                  <a:pt x="2378734" y="1462386"/>
                </a:lnTo>
                <a:lnTo>
                  <a:pt x="2372386" y="1465879"/>
                </a:lnTo>
                <a:lnTo>
                  <a:pt x="2365403" y="1469690"/>
                </a:lnTo>
                <a:lnTo>
                  <a:pt x="2358737" y="1473818"/>
                </a:lnTo>
                <a:lnTo>
                  <a:pt x="2352706" y="1477947"/>
                </a:lnTo>
                <a:lnTo>
                  <a:pt x="2374925" y="1510656"/>
                </a:lnTo>
                <a:lnTo>
                  <a:pt x="2386035" y="1527169"/>
                </a:lnTo>
                <a:lnTo>
                  <a:pt x="2391113" y="1535743"/>
                </a:lnTo>
                <a:lnTo>
                  <a:pt x="2396510" y="1544000"/>
                </a:lnTo>
                <a:lnTo>
                  <a:pt x="2401588" y="1552575"/>
                </a:lnTo>
                <a:lnTo>
                  <a:pt x="2406032" y="1561149"/>
                </a:lnTo>
                <a:lnTo>
                  <a:pt x="2410159" y="1570358"/>
                </a:lnTo>
                <a:lnTo>
                  <a:pt x="2414285" y="1579250"/>
                </a:lnTo>
                <a:lnTo>
                  <a:pt x="2417777" y="1588142"/>
                </a:lnTo>
                <a:lnTo>
                  <a:pt x="2420951" y="1597351"/>
                </a:lnTo>
                <a:lnTo>
                  <a:pt x="2423490" y="1607196"/>
                </a:lnTo>
                <a:lnTo>
                  <a:pt x="2425712" y="1616723"/>
                </a:lnTo>
                <a:lnTo>
                  <a:pt x="2421268" y="1615452"/>
                </a:lnTo>
                <a:lnTo>
                  <a:pt x="2416824" y="1613229"/>
                </a:lnTo>
                <a:lnTo>
                  <a:pt x="2412698" y="1611324"/>
                </a:lnTo>
                <a:lnTo>
                  <a:pt x="2408571" y="1608783"/>
                </a:lnTo>
                <a:lnTo>
                  <a:pt x="2404762" y="1606560"/>
                </a:lnTo>
                <a:lnTo>
                  <a:pt x="2400953" y="1603385"/>
                </a:lnTo>
                <a:lnTo>
                  <a:pt x="2397144" y="1600527"/>
                </a:lnTo>
                <a:lnTo>
                  <a:pt x="2393653" y="1597033"/>
                </a:lnTo>
                <a:lnTo>
                  <a:pt x="2371116" y="1569405"/>
                </a:lnTo>
                <a:lnTo>
                  <a:pt x="2360006" y="1555750"/>
                </a:lnTo>
                <a:lnTo>
                  <a:pt x="2348897" y="1542412"/>
                </a:lnTo>
                <a:lnTo>
                  <a:pt x="2337152" y="1528757"/>
                </a:lnTo>
                <a:lnTo>
                  <a:pt x="2325090" y="1515737"/>
                </a:lnTo>
                <a:lnTo>
                  <a:pt x="2318742" y="1509386"/>
                </a:lnTo>
                <a:lnTo>
                  <a:pt x="2312076" y="1503352"/>
                </a:lnTo>
                <a:lnTo>
                  <a:pt x="2305728" y="1497318"/>
                </a:lnTo>
                <a:lnTo>
                  <a:pt x="2298745" y="1491602"/>
                </a:lnTo>
                <a:lnTo>
                  <a:pt x="2287952" y="1481757"/>
                </a:lnTo>
                <a:lnTo>
                  <a:pt x="2277478" y="1471913"/>
                </a:lnTo>
                <a:lnTo>
                  <a:pt x="2256211" y="1452224"/>
                </a:lnTo>
                <a:lnTo>
                  <a:pt x="2245736" y="1442380"/>
                </a:lnTo>
                <a:lnTo>
                  <a:pt x="2234626" y="1433170"/>
                </a:lnTo>
                <a:lnTo>
                  <a:pt x="2223199" y="1424278"/>
                </a:lnTo>
                <a:lnTo>
                  <a:pt x="2211455" y="1416022"/>
                </a:lnTo>
                <a:lnTo>
                  <a:pt x="2204154" y="1410306"/>
                </a:lnTo>
                <a:lnTo>
                  <a:pt x="2197171" y="1404907"/>
                </a:lnTo>
                <a:lnTo>
                  <a:pt x="2190822" y="1398873"/>
                </a:lnTo>
                <a:lnTo>
                  <a:pt x="2184474" y="1392839"/>
                </a:lnTo>
                <a:lnTo>
                  <a:pt x="2171777" y="1380454"/>
                </a:lnTo>
                <a:lnTo>
                  <a:pt x="2165429" y="1374421"/>
                </a:lnTo>
                <a:lnTo>
                  <a:pt x="2159081" y="1368387"/>
                </a:lnTo>
                <a:lnTo>
                  <a:pt x="2160985" y="1378549"/>
                </a:lnTo>
                <a:lnTo>
                  <a:pt x="2163524" y="1388711"/>
                </a:lnTo>
                <a:lnTo>
                  <a:pt x="2164477" y="1393792"/>
                </a:lnTo>
                <a:lnTo>
                  <a:pt x="2165429" y="1398873"/>
                </a:lnTo>
                <a:lnTo>
                  <a:pt x="2166064" y="1404272"/>
                </a:lnTo>
                <a:lnTo>
                  <a:pt x="2166381" y="1409353"/>
                </a:lnTo>
                <a:lnTo>
                  <a:pt x="2159398" y="1412528"/>
                </a:lnTo>
                <a:lnTo>
                  <a:pt x="2157176" y="1410306"/>
                </a:lnTo>
                <a:lnTo>
                  <a:pt x="2155272" y="1408083"/>
                </a:lnTo>
                <a:lnTo>
                  <a:pt x="2151780" y="1402684"/>
                </a:lnTo>
                <a:lnTo>
                  <a:pt x="2148923" y="1397285"/>
                </a:lnTo>
                <a:lnTo>
                  <a:pt x="2146701" y="1391569"/>
                </a:lnTo>
                <a:lnTo>
                  <a:pt x="2144797" y="1385536"/>
                </a:lnTo>
                <a:lnTo>
                  <a:pt x="2143210" y="1379184"/>
                </a:lnTo>
                <a:lnTo>
                  <a:pt x="2139718" y="1367117"/>
                </a:lnTo>
                <a:lnTo>
                  <a:pt x="2139083" y="1363941"/>
                </a:lnTo>
                <a:lnTo>
                  <a:pt x="2138448" y="1360130"/>
                </a:lnTo>
                <a:lnTo>
                  <a:pt x="2137496" y="1352826"/>
                </a:lnTo>
                <a:lnTo>
                  <a:pt x="2136861" y="1349016"/>
                </a:lnTo>
                <a:lnTo>
                  <a:pt x="2135909" y="1345840"/>
                </a:lnTo>
                <a:lnTo>
                  <a:pt x="2135274" y="1344252"/>
                </a:lnTo>
                <a:lnTo>
                  <a:pt x="2134322" y="1342664"/>
                </a:lnTo>
                <a:lnTo>
                  <a:pt x="2132735" y="1341076"/>
                </a:lnTo>
                <a:lnTo>
                  <a:pt x="2131465" y="1340124"/>
                </a:lnTo>
                <a:lnTo>
                  <a:pt x="2125117" y="1333773"/>
                </a:lnTo>
                <a:lnTo>
                  <a:pt x="2118768" y="1327421"/>
                </a:lnTo>
                <a:lnTo>
                  <a:pt x="2111785" y="1322022"/>
                </a:lnTo>
                <a:lnTo>
                  <a:pt x="2104802" y="1316624"/>
                </a:lnTo>
                <a:lnTo>
                  <a:pt x="2104802" y="1321388"/>
                </a:lnTo>
                <a:lnTo>
                  <a:pt x="2105119" y="1326151"/>
                </a:lnTo>
                <a:lnTo>
                  <a:pt x="2106707" y="1335360"/>
                </a:lnTo>
                <a:lnTo>
                  <a:pt x="2108294" y="1345205"/>
                </a:lnTo>
                <a:lnTo>
                  <a:pt x="2110516" y="1354732"/>
                </a:lnTo>
                <a:lnTo>
                  <a:pt x="2111785" y="1364259"/>
                </a:lnTo>
                <a:lnTo>
                  <a:pt x="2112420" y="1369022"/>
                </a:lnTo>
                <a:lnTo>
                  <a:pt x="2112420" y="1373786"/>
                </a:lnTo>
                <a:lnTo>
                  <a:pt x="2112737" y="1378231"/>
                </a:lnTo>
                <a:lnTo>
                  <a:pt x="2112420" y="1382995"/>
                </a:lnTo>
                <a:lnTo>
                  <a:pt x="2111785" y="1388076"/>
                </a:lnTo>
                <a:lnTo>
                  <a:pt x="2110516" y="1392839"/>
                </a:lnTo>
                <a:lnTo>
                  <a:pt x="2108611" y="1391569"/>
                </a:lnTo>
                <a:lnTo>
                  <a:pt x="2107024" y="1390299"/>
                </a:lnTo>
                <a:lnTo>
                  <a:pt x="2104167" y="1387758"/>
                </a:lnTo>
                <a:lnTo>
                  <a:pt x="2101628" y="1384583"/>
                </a:lnTo>
                <a:lnTo>
                  <a:pt x="2099723" y="1380772"/>
                </a:lnTo>
                <a:lnTo>
                  <a:pt x="2098136" y="1377279"/>
                </a:lnTo>
                <a:lnTo>
                  <a:pt x="2096867" y="1373151"/>
                </a:lnTo>
                <a:lnTo>
                  <a:pt x="2094645" y="1365529"/>
                </a:lnTo>
                <a:lnTo>
                  <a:pt x="2090836" y="1347428"/>
                </a:lnTo>
                <a:lnTo>
                  <a:pt x="2087027" y="1329327"/>
                </a:lnTo>
                <a:lnTo>
                  <a:pt x="2080043" y="1293442"/>
                </a:lnTo>
                <a:lnTo>
                  <a:pt x="2078139" y="1290584"/>
                </a:lnTo>
                <a:lnTo>
                  <a:pt x="2075917" y="1287725"/>
                </a:lnTo>
                <a:lnTo>
                  <a:pt x="2073378" y="1285503"/>
                </a:lnTo>
                <a:lnTo>
                  <a:pt x="2071156" y="1283280"/>
                </a:lnTo>
                <a:lnTo>
                  <a:pt x="2065442" y="1279151"/>
                </a:lnTo>
                <a:lnTo>
                  <a:pt x="2060046" y="1275023"/>
                </a:lnTo>
                <a:lnTo>
                  <a:pt x="2060998" y="1284550"/>
                </a:lnTo>
                <a:lnTo>
                  <a:pt x="2062268" y="1293442"/>
                </a:lnTo>
                <a:lnTo>
                  <a:pt x="2064173" y="1302333"/>
                </a:lnTo>
                <a:lnTo>
                  <a:pt x="2065760" y="1311225"/>
                </a:lnTo>
                <a:lnTo>
                  <a:pt x="2068299" y="1320117"/>
                </a:lnTo>
                <a:lnTo>
                  <a:pt x="2070838" y="1329009"/>
                </a:lnTo>
                <a:lnTo>
                  <a:pt x="2073695" y="1337583"/>
                </a:lnTo>
                <a:lnTo>
                  <a:pt x="2076869" y="1346157"/>
                </a:lnTo>
                <a:lnTo>
                  <a:pt x="2080678" y="1357272"/>
                </a:lnTo>
                <a:lnTo>
                  <a:pt x="2082265" y="1362671"/>
                </a:lnTo>
                <a:lnTo>
                  <a:pt x="2084170" y="1368704"/>
                </a:lnTo>
                <a:lnTo>
                  <a:pt x="2085122" y="1374421"/>
                </a:lnTo>
                <a:lnTo>
                  <a:pt x="2086074" y="1380454"/>
                </a:lnTo>
                <a:lnTo>
                  <a:pt x="2086709" y="1386170"/>
                </a:lnTo>
                <a:lnTo>
                  <a:pt x="2086709" y="1392204"/>
                </a:lnTo>
                <a:lnTo>
                  <a:pt x="2083852" y="1389981"/>
                </a:lnTo>
                <a:lnTo>
                  <a:pt x="2081313" y="1387758"/>
                </a:lnTo>
                <a:lnTo>
                  <a:pt x="2079409" y="1385218"/>
                </a:lnTo>
                <a:lnTo>
                  <a:pt x="2077187" y="1382360"/>
                </a:lnTo>
                <a:lnTo>
                  <a:pt x="2073378" y="1376961"/>
                </a:lnTo>
                <a:lnTo>
                  <a:pt x="2070203" y="1370927"/>
                </a:lnTo>
                <a:lnTo>
                  <a:pt x="2067664" y="1365211"/>
                </a:lnTo>
                <a:lnTo>
                  <a:pt x="2064807" y="1358860"/>
                </a:lnTo>
                <a:lnTo>
                  <a:pt x="2060046" y="1346475"/>
                </a:lnTo>
                <a:lnTo>
                  <a:pt x="2055920" y="1335995"/>
                </a:lnTo>
                <a:lnTo>
                  <a:pt x="2052111" y="1325516"/>
                </a:lnTo>
                <a:lnTo>
                  <a:pt x="2048619" y="1314719"/>
                </a:lnTo>
                <a:lnTo>
                  <a:pt x="2045762" y="1304239"/>
                </a:lnTo>
                <a:lnTo>
                  <a:pt x="2043540" y="1293124"/>
                </a:lnTo>
                <a:lnTo>
                  <a:pt x="2041318" y="1282009"/>
                </a:lnTo>
                <a:lnTo>
                  <a:pt x="2040049" y="1270895"/>
                </a:lnTo>
                <a:lnTo>
                  <a:pt x="2038462" y="1259462"/>
                </a:lnTo>
                <a:lnTo>
                  <a:pt x="2039096" y="1256604"/>
                </a:lnTo>
                <a:lnTo>
                  <a:pt x="2038462" y="1253428"/>
                </a:lnTo>
                <a:lnTo>
                  <a:pt x="2037509" y="1250253"/>
                </a:lnTo>
                <a:lnTo>
                  <a:pt x="2036557" y="1247395"/>
                </a:lnTo>
                <a:lnTo>
                  <a:pt x="2035287" y="1245172"/>
                </a:lnTo>
                <a:lnTo>
                  <a:pt x="2033700" y="1242314"/>
                </a:lnTo>
                <a:lnTo>
                  <a:pt x="2029891" y="1237550"/>
                </a:lnTo>
                <a:lnTo>
                  <a:pt x="2025447" y="1233104"/>
                </a:lnTo>
                <a:lnTo>
                  <a:pt x="2021004" y="1228976"/>
                </a:lnTo>
                <a:lnTo>
                  <a:pt x="2016242" y="1224212"/>
                </a:lnTo>
                <a:lnTo>
                  <a:pt x="2012116" y="1220084"/>
                </a:lnTo>
                <a:lnTo>
                  <a:pt x="2010211" y="1228976"/>
                </a:lnTo>
                <a:lnTo>
                  <a:pt x="2008942" y="1237550"/>
                </a:lnTo>
                <a:lnTo>
                  <a:pt x="2006402" y="1255334"/>
                </a:lnTo>
                <a:lnTo>
                  <a:pt x="2004498" y="1273118"/>
                </a:lnTo>
                <a:lnTo>
                  <a:pt x="2002911" y="1290901"/>
                </a:lnTo>
                <a:lnTo>
                  <a:pt x="1990531" y="1297570"/>
                </a:lnTo>
                <a:lnTo>
                  <a:pt x="1988309" y="1316624"/>
                </a:lnTo>
                <a:lnTo>
                  <a:pt x="1987040" y="1325833"/>
                </a:lnTo>
                <a:lnTo>
                  <a:pt x="1985453" y="1335043"/>
                </a:lnTo>
                <a:lnTo>
                  <a:pt x="1983866" y="1344570"/>
                </a:lnTo>
                <a:lnTo>
                  <a:pt x="1981644" y="1353779"/>
                </a:lnTo>
                <a:lnTo>
                  <a:pt x="1979104" y="1362671"/>
                </a:lnTo>
                <a:lnTo>
                  <a:pt x="1976248" y="1371880"/>
                </a:lnTo>
                <a:lnTo>
                  <a:pt x="1963868" y="1367117"/>
                </a:lnTo>
                <a:lnTo>
                  <a:pt x="1965455" y="1359813"/>
                </a:lnTo>
                <a:lnTo>
                  <a:pt x="1966725" y="1352509"/>
                </a:lnTo>
                <a:lnTo>
                  <a:pt x="1969582" y="1337266"/>
                </a:lnTo>
                <a:lnTo>
                  <a:pt x="1971804" y="1321705"/>
                </a:lnTo>
                <a:lnTo>
                  <a:pt x="1973391" y="1306462"/>
                </a:lnTo>
                <a:lnTo>
                  <a:pt x="1975930" y="1291219"/>
                </a:lnTo>
                <a:lnTo>
                  <a:pt x="1977200" y="1283597"/>
                </a:lnTo>
                <a:lnTo>
                  <a:pt x="1978470" y="1275976"/>
                </a:lnTo>
                <a:lnTo>
                  <a:pt x="1980691" y="1268989"/>
                </a:lnTo>
                <a:lnTo>
                  <a:pt x="1982596" y="1261368"/>
                </a:lnTo>
                <a:lnTo>
                  <a:pt x="1985135" y="1254064"/>
                </a:lnTo>
                <a:lnTo>
                  <a:pt x="1988309" y="1246760"/>
                </a:lnTo>
                <a:lnTo>
                  <a:pt x="1990214" y="1240726"/>
                </a:lnTo>
                <a:lnTo>
                  <a:pt x="1992119" y="1234375"/>
                </a:lnTo>
                <a:lnTo>
                  <a:pt x="1993388" y="1227706"/>
                </a:lnTo>
                <a:lnTo>
                  <a:pt x="1994023" y="1221354"/>
                </a:lnTo>
                <a:lnTo>
                  <a:pt x="1994340" y="1214686"/>
                </a:lnTo>
                <a:lnTo>
                  <a:pt x="1994658" y="1207699"/>
                </a:lnTo>
                <a:lnTo>
                  <a:pt x="1994658" y="1194679"/>
                </a:lnTo>
                <a:lnTo>
                  <a:pt x="1991484" y="1188010"/>
                </a:lnTo>
                <a:lnTo>
                  <a:pt x="1987040" y="1181976"/>
                </a:lnTo>
                <a:lnTo>
                  <a:pt x="1982913" y="1175625"/>
                </a:lnTo>
                <a:lnTo>
                  <a:pt x="1978470" y="1169909"/>
                </a:lnTo>
                <a:lnTo>
                  <a:pt x="1976565" y="1179436"/>
                </a:lnTo>
                <a:lnTo>
                  <a:pt x="1974660" y="1189280"/>
                </a:lnTo>
                <a:lnTo>
                  <a:pt x="1972439" y="1208969"/>
                </a:lnTo>
                <a:lnTo>
                  <a:pt x="1970534" y="1215003"/>
                </a:lnTo>
                <a:lnTo>
                  <a:pt x="1969264" y="1221354"/>
                </a:lnTo>
                <a:lnTo>
                  <a:pt x="1966725" y="1233740"/>
                </a:lnTo>
                <a:lnTo>
                  <a:pt x="1965138" y="1246125"/>
                </a:lnTo>
                <a:lnTo>
                  <a:pt x="1963868" y="1258827"/>
                </a:lnTo>
                <a:lnTo>
                  <a:pt x="1962281" y="1271212"/>
                </a:lnTo>
                <a:lnTo>
                  <a:pt x="1961012" y="1283915"/>
                </a:lnTo>
                <a:lnTo>
                  <a:pt x="1958790" y="1296617"/>
                </a:lnTo>
                <a:lnTo>
                  <a:pt x="1956568" y="1309002"/>
                </a:lnTo>
                <a:lnTo>
                  <a:pt x="1945141" y="1303286"/>
                </a:lnTo>
                <a:lnTo>
                  <a:pt x="1945141" y="1293759"/>
                </a:lnTo>
                <a:lnTo>
                  <a:pt x="1945458" y="1283915"/>
                </a:lnTo>
                <a:lnTo>
                  <a:pt x="1946728" y="1264861"/>
                </a:lnTo>
                <a:lnTo>
                  <a:pt x="1948632" y="1245489"/>
                </a:lnTo>
                <a:lnTo>
                  <a:pt x="1950854" y="1226118"/>
                </a:lnTo>
                <a:lnTo>
                  <a:pt x="1953711" y="1206747"/>
                </a:lnTo>
                <a:lnTo>
                  <a:pt x="1956885" y="1187375"/>
                </a:lnTo>
                <a:lnTo>
                  <a:pt x="1962916" y="1148950"/>
                </a:lnTo>
                <a:lnTo>
                  <a:pt x="1958155" y="1137835"/>
                </a:lnTo>
                <a:lnTo>
                  <a:pt x="1953711" y="1126402"/>
                </a:lnTo>
                <a:lnTo>
                  <a:pt x="1949902" y="1114970"/>
                </a:lnTo>
                <a:lnTo>
                  <a:pt x="1946410" y="1103220"/>
                </a:lnTo>
                <a:lnTo>
                  <a:pt x="1942919" y="1091471"/>
                </a:lnTo>
                <a:lnTo>
                  <a:pt x="1940379" y="1079403"/>
                </a:lnTo>
                <a:lnTo>
                  <a:pt x="1937840" y="1067335"/>
                </a:lnTo>
                <a:lnTo>
                  <a:pt x="1935935" y="1055268"/>
                </a:lnTo>
                <a:lnTo>
                  <a:pt x="1933396" y="1061620"/>
                </a:lnTo>
                <a:lnTo>
                  <a:pt x="1931174" y="1068288"/>
                </a:lnTo>
                <a:lnTo>
                  <a:pt x="1929587" y="1074957"/>
                </a:lnTo>
                <a:lnTo>
                  <a:pt x="1928317" y="1081308"/>
                </a:lnTo>
                <a:lnTo>
                  <a:pt x="1925461" y="1094964"/>
                </a:lnTo>
                <a:lnTo>
                  <a:pt x="1922604" y="1107984"/>
                </a:lnTo>
                <a:lnTo>
                  <a:pt x="1920382" y="1118781"/>
                </a:lnTo>
                <a:lnTo>
                  <a:pt x="1917525" y="1129578"/>
                </a:lnTo>
                <a:lnTo>
                  <a:pt x="1914986" y="1140058"/>
                </a:lnTo>
                <a:lnTo>
                  <a:pt x="1914034" y="1145774"/>
                </a:lnTo>
                <a:lnTo>
                  <a:pt x="1913399" y="1151173"/>
                </a:lnTo>
                <a:lnTo>
                  <a:pt x="1915303" y="1147679"/>
                </a:lnTo>
                <a:lnTo>
                  <a:pt x="1917208" y="1144186"/>
                </a:lnTo>
                <a:lnTo>
                  <a:pt x="1920065" y="1136565"/>
                </a:lnTo>
                <a:lnTo>
                  <a:pt x="1922921" y="1129578"/>
                </a:lnTo>
                <a:lnTo>
                  <a:pt x="1924826" y="1126085"/>
                </a:lnTo>
                <a:lnTo>
                  <a:pt x="1926413" y="1122592"/>
                </a:lnTo>
                <a:lnTo>
                  <a:pt x="1940379" y="1121957"/>
                </a:lnTo>
                <a:lnTo>
                  <a:pt x="1938475" y="1130848"/>
                </a:lnTo>
                <a:lnTo>
                  <a:pt x="1936253" y="1139740"/>
                </a:lnTo>
                <a:lnTo>
                  <a:pt x="1930857" y="1157524"/>
                </a:lnTo>
                <a:lnTo>
                  <a:pt x="1926095" y="1174990"/>
                </a:lnTo>
                <a:lnTo>
                  <a:pt x="1924191" y="1183882"/>
                </a:lnTo>
                <a:lnTo>
                  <a:pt x="1921969" y="1193409"/>
                </a:lnTo>
                <a:lnTo>
                  <a:pt x="1921017" y="1197537"/>
                </a:lnTo>
                <a:lnTo>
                  <a:pt x="1920065" y="1201983"/>
                </a:lnTo>
                <a:lnTo>
                  <a:pt x="1919112" y="1206429"/>
                </a:lnTo>
                <a:lnTo>
                  <a:pt x="1917843" y="1210875"/>
                </a:lnTo>
                <a:lnTo>
                  <a:pt x="1916255" y="1215003"/>
                </a:lnTo>
                <a:lnTo>
                  <a:pt x="1914986" y="1216909"/>
                </a:lnTo>
                <a:lnTo>
                  <a:pt x="1913716" y="1218496"/>
                </a:lnTo>
                <a:lnTo>
                  <a:pt x="1912129" y="1219767"/>
                </a:lnTo>
                <a:lnTo>
                  <a:pt x="1910225" y="1221354"/>
                </a:lnTo>
                <a:lnTo>
                  <a:pt x="1908320" y="1222307"/>
                </a:lnTo>
                <a:lnTo>
                  <a:pt x="1905781" y="1222942"/>
                </a:lnTo>
                <a:lnTo>
                  <a:pt x="1905146" y="1218496"/>
                </a:lnTo>
                <a:lnTo>
                  <a:pt x="1904828" y="1214050"/>
                </a:lnTo>
                <a:lnTo>
                  <a:pt x="1904828" y="1209605"/>
                </a:lnTo>
                <a:lnTo>
                  <a:pt x="1905146" y="1204524"/>
                </a:lnTo>
                <a:lnTo>
                  <a:pt x="1905781" y="1195632"/>
                </a:lnTo>
                <a:lnTo>
                  <a:pt x="1907050" y="1186740"/>
                </a:lnTo>
                <a:lnTo>
                  <a:pt x="1908955" y="1177848"/>
                </a:lnTo>
                <a:lnTo>
                  <a:pt x="1910859" y="1168639"/>
                </a:lnTo>
                <a:lnTo>
                  <a:pt x="1913081" y="1159747"/>
                </a:lnTo>
                <a:lnTo>
                  <a:pt x="1914668" y="1150855"/>
                </a:lnTo>
                <a:lnTo>
                  <a:pt x="1912446" y="1154348"/>
                </a:lnTo>
                <a:lnTo>
                  <a:pt x="1909272" y="1157841"/>
                </a:lnTo>
                <a:lnTo>
                  <a:pt x="1906416" y="1161335"/>
                </a:lnTo>
                <a:lnTo>
                  <a:pt x="1903559" y="1164510"/>
                </a:lnTo>
                <a:lnTo>
                  <a:pt x="1901337" y="1168321"/>
                </a:lnTo>
                <a:lnTo>
                  <a:pt x="1899115" y="1172132"/>
                </a:lnTo>
                <a:lnTo>
                  <a:pt x="1898480" y="1174355"/>
                </a:lnTo>
                <a:lnTo>
                  <a:pt x="1898163" y="1176260"/>
                </a:lnTo>
                <a:lnTo>
                  <a:pt x="1897845" y="1178801"/>
                </a:lnTo>
                <a:lnTo>
                  <a:pt x="1897845" y="1181341"/>
                </a:lnTo>
                <a:lnTo>
                  <a:pt x="1896576" y="1193409"/>
                </a:lnTo>
                <a:lnTo>
                  <a:pt x="1894988" y="1205794"/>
                </a:lnTo>
                <a:lnTo>
                  <a:pt x="1892449" y="1230246"/>
                </a:lnTo>
                <a:lnTo>
                  <a:pt x="1891179" y="1242631"/>
                </a:lnTo>
                <a:lnTo>
                  <a:pt x="1890227" y="1254699"/>
                </a:lnTo>
                <a:lnTo>
                  <a:pt x="1889910" y="1267084"/>
                </a:lnTo>
                <a:lnTo>
                  <a:pt x="1890227" y="1279469"/>
                </a:lnTo>
                <a:lnTo>
                  <a:pt x="1890545" y="1285503"/>
                </a:lnTo>
                <a:lnTo>
                  <a:pt x="1890545" y="1291536"/>
                </a:lnTo>
                <a:lnTo>
                  <a:pt x="1890227" y="1303604"/>
                </a:lnTo>
                <a:lnTo>
                  <a:pt x="1890227" y="1315671"/>
                </a:lnTo>
                <a:lnTo>
                  <a:pt x="1890545" y="1321705"/>
                </a:lnTo>
                <a:lnTo>
                  <a:pt x="1890862" y="1327421"/>
                </a:lnTo>
                <a:lnTo>
                  <a:pt x="1895306" y="1348698"/>
                </a:lnTo>
                <a:lnTo>
                  <a:pt x="1900067" y="1369657"/>
                </a:lnTo>
                <a:lnTo>
                  <a:pt x="1903559" y="1390617"/>
                </a:lnTo>
                <a:lnTo>
                  <a:pt x="1907050" y="1412211"/>
                </a:lnTo>
                <a:lnTo>
                  <a:pt x="1909907" y="1433488"/>
                </a:lnTo>
                <a:lnTo>
                  <a:pt x="1910859" y="1444285"/>
                </a:lnTo>
                <a:lnTo>
                  <a:pt x="1911494" y="1455082"/>
                </a:lnTo>
                <a:lnTo>
                  <a:pt x="1912446" y="1465562"/>
                </a:lnTo>
                <a:lnTo>
                  <a:pt x="1912764" y="1476359"/>
                </a:lnTo>
                <a:lnTo>
                  <a:pt x="1913081" y="1487156"/>
                </a:lnTo>
                <a:lnTo>
                  <a:pt x="1912764" y="1497636"/>
                </a:lnTo>
                <a:lnTo>
                  <a:pt x="1903559" y="1493507"/>
                </a:lnTo>
                <a:lnTo>
                  <a:pt x="1901654" y="1488426"/>
                </a:lnTo>
                <a:lnTo>
                  <a:pt x="1900067" y="1483663"/>
                </a:lnTo>
                <a:lnTo>
                  <a:pt x="1898480" y="1478264"/>
                </a:lnTo>
                <a:lnTo>
                  <a:pt x="1897528" y="1473183"/>
                </a:lnTo>
                <a:lnTo>
                  <a:pt x="1895306" y="1462386"/>
                </a:lnTo>
                <a:lnTo>
                  <a:pt x="1894036" y="1452224"/>
                </a:lnTo>
                <a:lnTo>
                  <a:pt x="1893084" y="1441427"/>
                </a:lnTo>
                <a:lnTo>
                  <a:pt x="1891179" y="1430630"/>
                </a:lnTo>
                <a:lnTo>
                  <a:pt x="1890227" y="1425548"/>
                </a:lnTo>
                <a:lnTo>
                  <a:pt x="1888958" y="1420467"/>
                </a:lnTo>
                <a:lnTo>
                  <a:pt x="1887370" y="1415386"/>
                </a:lnTo>
                <a:lnTo>
                  <a:pt x="1885466" y="1410306"/>
                </a:lnTo>
                <a:lnTo>
                  <a:pt x="1872452" y="1376961"/>
                </a:lnTo>
                <a:lnTo>
                  <a:pt x="1865786" y="1360130"/>
                </a:lnTo>
                <a:lnTo>
                  <a:pt x="1859438" y="1342982"/>
                </a:lnTo>
                <a:lnTo>
                  <a:pt x="1853724" y="1325833"/>
                </a:lnTo>
                <a:lnTo>
                  <a:pt x="1847693" y="1309002"/>
                </a:lnTo>
                <a:lnTo>
                  <a:pt x="1842614" y="1291536"/>
                </a:lnTo>
                <a:lnTo>
                  <a:pt x="1837853" y="1274070"/>
                </a:lnTo>
                <a:lnTo>
                  <a:pt x="1834679" y="1259462"/>
                </a:lnTo>
                <a:lnTo>
                  <a:pt x="1831187" y="1245489"/>
                </a:lnTo>
                <a:lnTo>
                  <a:pt x="1823887" y="1216909"/>
                </a:lnTo>
                <a:lnTo>
                  <a:pt x="1820078" y="1202301"/>
                </a:lnTo>
                <a:lnTo>
                  <a:pt x="1817221" y="1187693"/>
                </a:lnTo>
                <a:lnTo>
                  <a:pt x="1814682" y="1173402"/>
                </a:lnTo>
                <a:lnTo>
                  <a:pt x="1813729" y="1165781"/>
                </a:lnTo>
                <a:lnTo>
                  <a:pt x="1813094" y="1158476"/>
                </a:lnTo>
                <a:lnTo>
                  <a:pt x="1811190" y="1149902"/>
                </a:lnTo>
                <a:lnTo>
                  <a:pt x="1809920" y="1141646"/>
                </a:lnTo>
                <a:lnTo>
                  <a:pt x="1808968" y="1132754"/>
                </a:lnTo>
                <a:lnTo>
                  <a:pt x="1808016" y="1124179"/>
                </a:lnTo>
                <a:lnTo>
                  <a:pt x="1807698" y="1115606"/>
                </a:lnTo>
                <a:lnTo>
                  <a:pt x="1807698" y="1107031"/>
                </a:lnTo>
                <a:lnTo>
                  <a:pt x="1808016" y="1098457"/>
                </a:lnTo>
                <a:lnTo>
                  <a:pt x="1808333" y="1089883"/>
                </a:lnTo>
                <a:lnTo>
                  <a:pt x="1809285" y="1080991"/>
                </a:lnTo>
                <a:lnTo>
                  <a:pt x="1810238" y="1072734"/>
                </a:lnTo>
                <a:lnTo>
                  <a:pt x="1811507" y="1064160"/>
                </a:lnTo>
                <a:lnTo>
                  <a:pt x="1813094" y="1055586"/>
                </a:lnTo>
                <a:lnTo>
                  <a:pt x="1814682" y="1047329"/>
                </a:lnTo>
                <a:lnTo>
                  <a:pt x="1816904" y="1038755"/>
                </a:lnTo>
                <a:lnTo>
                  <a:pt x="1818808" y="1030498"/>
                </a:lnTo>
                <a:lnTo>
                  <a:pt x="1821347" y="1021924"/>
                </a:lnTo>
                <a:lnTo>
                  <a:pt x="1822934" y="1012397"/>
                </a:lnTo>
                <a:lnTo>
                  <a:pt x="1825474" y="1003188"/>
                </a:lnTo>
                <a:lnTo>
                  <a:pt x="1828648" y="993661"/>
                </a:lnTo>
                <a:lnTo>
                  <a:pt x="1831505" y="984451"/>
                </a:lnTo>
                <a:lnTo>
                  <a:pt x="1835314" y="975559"/>
                </a:lnTo>
                <a:lnTo>
                  <a:pt x="1839123" y="966350"/>
                </a:lnTo>
                <a:lnTo>
                  <a:pt x="1847376" y="948884"/>
                </a:lnTo>
                <a:lnTo>
                  <a:pt x="1855629" y="931418"/>
                </a:lnTo>
                <a:lnTo>
                  <a:pt x="1863881" y="913634"/>
                </a:lnTo>
                <a:lnTo>
                  <a:pt x="1867690" y="904742"/>
                </a:lnTo>
                <a:lnTo>
                  <a:pt x="1871182" y="895851"/>
                </a:lnTo>
                <a:lnTo>
                  <a:pt x="1874674" y="886324"/>
                </a:lnTo>
                <a:lnTo>
                  <a:pt x="1877530" y="877114"/>
                </a:lnTo>
                <a:close/>
                <a:moveTo>
                  <a:pt x="3128794" y="832338"/>
                </a:moveTo>
                <a:lnTo>
                  <a:pt x="3132286" y="844088"/>
                </a:lnTo>
                <a:lnTo>
                  <a:pt x="3135460" y="855838"/>
                </a:lnTo>
                <a:lnTo>
                  <a:pt x="3138634" y="867587"/>
                </a:lnTo>
                <a:lnTo>
                  <a:pt x="3140856" y="879655"/>
                </a:lnTo>
                <a:lnTo>
                  <a:pt x="3143395" y="891722"/>
                </a:lnTo>
                <a:lnTo>
                  <a:pt x="3144982" y="903790"/>
                </a:lnTo>
                <a:lnTo>
                  <a:pt x="3146252" y="915857"/>
                </a:lnTo>
                <a:lnTo>
                  <a:pt x="3146887" y="927925"/>
                </a:lnTo>
                <a:lnTo>
                  <a:pt x="3147204" y="935229"/>
                </a:lnTo>
                <a:lnTo>
                  <a:pt x="3148156" y="942215"/>
                </a:lnTo>
                <a:lnTo>
                  <a:pt x="3149426" y="949202"/>
                </a:lnTo>
                <a:lnTo>
                  <a:pt x="3151330" y="956505"/>
                </a:lnTo>
                <a:lnTo>
                  <a:pt x="3152600" y="963492"/>
                </a:lnTo>
                <a:lnTo>
                  <a:pt x="3154187" y="970796"/>
                </a:lnTo>
                <a:lnTo>
                  <a:pt x="3154822" y="977465"/>
                </a:lnTo>
                <a:lnTo>
                  <a:pt x="3154822" y="981276"/>
                </a:lnTo>
                <a:lnTo>
                  <a:pt x="3154822" y="984769"/>
                </a:lnTo>
                <a:lnTo>
                  <a:pt x="3153552" y="992708"/>
                </a:lnTo>
                <a:lnTo>
                  <a:pt x="3152283" y="1000647"/>
                </a:lnTo>
                <a:lnTo>
                  <a:pt x="3149744" y="1008269"/>
                </a:lnTo>
                <a:lnTo>
                  <a:pt x="3147522" y="1015572"/>
                </a:lnTo>
                <a:lnTo>
                  <a:pt x="3141490" y="1030498"/>
                </a:lnTo>
                <a:lnTo>
                  <a:pt x="3138951" y="1037802"/>
                </a:lnTo>
                <a:lnTo>
                  <a:pt x="3136412" y="1045106"/>
                </a:lnTo>
                <a:lnTo>
                  <a:pt x="3133555" y="1053363"/>
                </a:lnTo>
                <a:lnTo>
                  <a:pt x="3130381" y="1061302"/>
                </a:lnTo>
                <a:lnTo>
                  <a:pt x="3126889" y="1068923"/>
                </a:lnTo>
                <a:lnTo>
                  <a:pt x="3123080" y="1076545"/>
                </a:lnTo>
                <a:lnTo>
                  <a:pt x="3115462" y="1092105"/>
                </a:lnTo>
                <a:lnTo>
                  <a:pt x="3111653" y="1099727"/>
                </a:lnTo>
                <a:lnTo>
                  <a:pt x="3108162" y="1107349"/>
                </a:lnTo>
                <a:lnTo>
                  <a:pt x="3095148" y="1134024"/>
                </a:lnTo>
                <a:lnTo>
                  <a:pt x="3081816" y="1160382"/>
                </a:lnTo>
                <a:lnTo>
                  <a:pt x="3075150" y="1173720"/>
                </a:lnTo>
                <a:lnTo>
                  <a:pt x="3068167" y="1186740"/>
                </a:lnTo>
                <a:lnTo>
                  <a:pt x="3060866" y="1199443"/>
                </a:lnTo>
                <a:lnTo>
                  <a:pt x="3053566" y="1212145"/>
                </a:lnTo>
                <a:lnTo>
                  <a:pt x="3040869" y="1225800"/>
                </a:lnTo>
                <a:lnTo>
                  <a:pt x="3027538" y="1238821"/>
                </a:lnTo>
                <a:lnTo>
                  <a:pt x="3020872" y="1245172"/>
                </a:lnTo>
                <a:lnTo>
                  <a:pt x="3013571" y="1250888"/>
                </a:lnTo>
                <a:lnTo>
                  <a:pt x="3006588" y="1256922"/>
                </a:lnTo>
                <a:lnTo>
                  <a:pt x="2999604" y="1262638"/>
                </a:lnTo>
                <a:lnTo>
                  <a:pt x="2991986" y="1268037"/>
                </a:lnTo>
                <a:lnTo>
                  <a:pt x="2984368" y="1273435"/>
                </a:lnTo>
                <a:lnTo>
                  <a:pt x="2976750" y="1278516"/>
                </a:lnTo>
                <a:lnTo>
                  <a:pt x="2968815" y="1283280"/>
                </a:lnTo>
                <a:lnTo>
                  <a:pt x="2960880" y="1287725"/>
                </a:lnTo>
                <a:lnTo>
                  <a:pt x="2952626" y="1291854"/>
                </a:lnTo>
                <a:lnTo>
                  <a:pt x="2944374" y="1296300"/>
                </a:lnTo>
                <a:lnTo>
                  <a:pt x="2936121" y="1299793"/>
                </a:lnTo>
                <a:lnTo>
                  <a:pt x="2934216" y="1300428"/>
                </a:lnTo>
                <a:lnTo>
                  <a:pt x="2932947" y="1301063"/>
                </a:lnTo>
                <a:lnTo>
                  <a:pt x="2931360" y="1302016"/>
                </a:lnTo>
                <a:lnTo>
                  <a:pt x="2930407" y="1302651"/>
                </a:lnTo>
                <a:lnTo>
                  <a:pt x="2928820" y="1305191"/>
                </a:lnTo>
                <a:lnTo>
                  <a:pt x="2927233" y="1307732"/>
                </a:lnTo>
                <a:lnTo>
                  <a:pt x="2926281" y="1310590"/>
                </a:lnTo>
                <a:lnTo>
                  <a:pt x="2925329" y="1313766"/>
                </a:lnTo>
                <a:lnTo>
                  <a:pt x="2923107" y="1319165"/>
                </a:lnTo>
                <a:lnTo>
                  <a:pt x="2921520" y="1325198"/>
                </a:lnTo>
                <a:lnTo>
                  <a:pt x="2919298" y="1330915"/>
                </a:lnTo>
                <a:lnTo>
                  <a:pt x="2914536" y="1342029"/>
                </a:lnTo>
                <a:lnTo>
                  <a:pt x="2909140" y="1353144"/>
                </a:lnTo>
                <a:lnTo>
                  <a:pt x="2903427" y="1363941"/>
                </a:lnTo>
                <a:lnTo>
                  <a:pt x="2891365" y="1385218"/>
                </a:lnTo>
                <a:lnTo>
                  <a:pt x="2885334" y="1396015"/>
                </a:lnTo>
                <a:lnTo>
                  <a:pt x="2879620" y="1406495"/>
                </a:lnTo>
                <a:lnTo>
                  <a:pt x="2870733" y="1419833"/>
                </a:lnTo>
                <a:lnTo>
                  <a:pt x="2861845" y="1432535"/>
                </a:lnTo>
                <a:lnTo>
                  <a:pt x="2852005" y="1445238"/>
                </a:lnTo>
                <a:lnTo>
                  <a:pt x="2842165" y="1457623"/>
                </a:lnTo>
                <a:lnTo>
                  <a:pt x="2822485" y="1482075"/>
                </a:lnTo>
                <a:lnTo>
                  <a:pt x="2812963" y="1495095"/>
                </a:lnTo>
                <a:lnTo>
                  <a:pt x="2803440" y="1507798"/>
                </a:lnTo>
                <a:lnTo>
                  <a:pt x="2815185" y="1504305"/>
                </a:lnTo>
                <a:lnTo>
                  <a:pt x="2826612" y="1500811"/>
                </a:lnTo>
                <a:lnTo>
                  <a:pt x="2849783" y="1493507"/>
                </a:lnTo>
                <a:lnTo>
                  <a:pt x="2872954" y="1486203"/>
                </a:lnTo>
                <a:lnTo>
                  <a:pt x="2884699" y="1483345"/>
                </a:lnTo>
                <a:lnTo>
                  <a:pt x="2896444" y="1480487"/>
                </a:lnTo>
                <a:lnTo>
                  <a:pt x="2908823" y="1477629"/>
                </a:lnTo>
                <a:lnTo>
                  <a:pt x="2921520" y="1475089"/>
                </a:lnTo>
                <a:lnTo>
                  <a:pt x="2946596" y="1469055"/>
                </a:lnTo>
                <a:lnTo>
                  <a:pt x="2958975" y="1466514"/>
                </a:lnTo>
                <a:lnTo>
                  <a:pt x="2971989" y="1464609"/>
                </a:lnTo>
                <a:lnTo>
                  <a:pt x="2984686" y="1463339"/>
                </a:lnTo>
                <a:lnTo>
                  <a:pt x="2991034" y="1462386"/>
                </a:lnTo>
                <a:lnTo>
                  <a:pt x="2997382" y="1462386"/>
                </a:lnTo>
                <a:lnTo>
                  <a:pt x="2995796" y="1464291"/>
                </a:lnTo>
                <a:lnTo>
                  <a:pt x="2993574" y="1465879"/>
                </a:lnTo>
                <a:lnTo>
                  <a:pt x="2989447" y="1468420"/>
                </a:lnTo>
                <a:lnTo>
                  <a:pt x="2985321" y="1470325"/>
                </a:lnTo>
                <a:lnTo>
                  <a:pt x="2980560" y="1472231"/>
                </a:lnTo>
                <a:lnTo>
                  <a:pt x="2975798" y="1473183"/>
                </a:lnTo>
                <a:lnTo>
                  <a:pt x="2970720" y="1474136"/>
                </a:lnTo>
                <a:lnTo>
                  <a:pt x="2961197" y="1476359"/>
                </a:lnTo>
                <a:lnTo>
                  <a:pt x="2939295" y="1481757"/>
                </a:lnTo>
                <a:lnTo>
                  <a:pt x="2917710" y="1487791"/>
                </a:lnTo>
                <a:lnTo>
                  <a:pt x="2895809" y="1493825"/>
                </a:lnTo>
                <a:lnTo>
                  <a:pt x="2874224" y="1500176"/>
                </a:lnTo>
                <a:lnTo>
                  <a:pt x="2848831" y="1508433"/>
                </a:lnTo>
                <a:lnTo>
                  <a:pt x="2835816" y="1512561"/>
                </a:lnTo>
                <a:lnTo>
                  <a:pt x="2823437" y="1517007"/>
                </a:lnTo>
                <a:lnTo>
                  <a:pt x="2810741" y="1521453"/>
                </a:lnTo>
                <a:lnTo>
                  <a:pt x="2798679" y="1526852"/>
                </a:lnTo>
                <a:lnTo>
                  <a:pt x="2786299" y="1532568"/>
                </a:lnTo>
                <a:lnTo>
                  <a:pt x="2774555" y="1538919"/>
                </a:lnTo>
                <a:lnTo>
                  <a:pt x="2770111" y="1541460"/>
                </a:lnTo>
                <a:lnTo>
                  <a:pt x="2765667" y="1544635"/>
                </a:lnTo>
                <a:lnTo>
                  <a:pt x="2761541" y="1547811"/>
                </a:lnTo>
                <a:lnTo>
                  <a:pt x="2757732" y="1551622"/>
                </a:lnTo>
                <a:lnTo>
                  <a:pt x="2750431" y="1559243"/>
                </a:lnTo>
                <a:lnTo>
                  <a:pt x="2743131" y="1567182"/>
                </a:lnTo>
                <a:lnTo>
                  <a:pt x="2735830" y="1575122"/>
                </a:lnTo>
                <a:lnTo>
                  <a:pt x="2732021" y="1578932"/>
                </a:lnTo>
                <a:lnTo>
                  <a:pt x="2728212" y="1582426"/>
                </a:lnTo>
                <a:lnTo>
                  <a:pt x="2724085" y="1585601"/>
                </a:lnTo>
                <a:lnTo>
                  <a:pt x="2719642" y="1588459"/>
                </a:lnTo>
                <a:lnTo>
                  <a:pt x="2715198" y="1591000"/>
                </a:lnTo>
                <a:lnTo>
                  <a:pt x="2710119" y="1592905"/>
                </a:lnTo>
                <a:lnTo>
                  <a:pt x="2704723" y="1597351"/>
                </a:lnTo>
                <a:lnTo>
                  <a:pt x="2699644" y="1602115"/>
                </a:lnTo>
                <a:lnTo>
                  <a:pt x="2689487" y="1611641"/>
                </a:lnTo>
                <a:lnTo>
                  <a:pt x="2679964" y="1621804"/>
                </a:lnTo>
                <a:lnTo>
                  <a:pt x="2670442" y="1631648"/>
                </a:lnTo>
                <a:lnTo>
                  <a:pt x="2682504" y="1626249"/>
                </a:lnTo>
                <a:lnTo>
                  <a:pt x="2694566" y="1620216"/>
                </a:lnTo>
                <a:lnTo>
                  <a:pt x="2718689" y="1607831"/>
                </a:lnTo>
                <a:lnTo>
                  <a:pt x="2730751" y="1601479"/>
                </a:lnTo>
                <a:lnTo>
                  <a:pt x="2742813" y="1595763"/>
                </a:lnTo>
                <a:lnTo>
                  <a:pt x="2754875" y="1590365"/>
                </a:lnTo>
                <a:lnTo>
                  <a:pt x="2767254" y="1584648"/>
                </a:lnTo>
                <a:lnTo>
                  <a:pt x="2797409" y="1572581"/>
                </a:lnTo>
                <a:lnTo>
                  <a:pt x="2812328" y="1566547"/>
                </a:lnTo>
                <a:lnTo>
                  <a:pt x="2827564" y="1560831"/>
                </a:lnTo>
                <a:lnTo>
                  <a:pt x="2842800" y="1555750"/>
                </a:lnTo>
                <a:lnTo>
                  <a:pt x="2850735" y="1553210"/>
                </a:lnTo>
                <a:lnTo>
                  <a:pt x="2858353" y="1551304"/>
                </a:lnTo>
                <a:lnTo>
                  <a:pt x="2866289" y="1549081"/>
                </a:lnTo>
                <a:lnTo>
                  <a:pt x="2874224" y="1547811"/>
                </a:lnTo>
                <a:lnTo>
                  <a:pt x="2882160" y="1545906"/>
                </a:lnTo>
                <a:lnTo>
                  <a:pt x="2890412" y="1544953"/>
                </a:lnTo>
                <a:lnTo>
                  <a:pt x="2882160" y="1534473"/>
                </a:lnTo>
                <a:lnTo>
                  <a:pt x="2886921" y="1532886"/>
                </a:lnTo>
                <a:lnTo>
                  <a:pt x="2891682" y="1531933"/>
                </a:lnTo>
                <a:lnTo>
                  <a:pt x="2896761" y="1531298"/>
                </a:lnTo>
                <a:lnTo>
                  <a:pt x="2901522" y="1530662"/>
                </a:lnTo>
                <a:lnTo>
                  <a:pt x="2911045" y="1530027"/>
                </a:lnTo>
                <a:lnTo>
                  <a:pt x="2921202" y="1530027"/>
                </a:lnTo>
                <a:lnTo>
                  <a:pt x="2930725" y="1530980"/>
                </a:lnTo>
                <a:lnTo>
                  <a:pt x="2940882" y="1531933"/>
                </a:lnTo>
                <a:lnTo>
                  <a:pt x="2960245" y="1533838"/>
                </a:lnTo>
                <a:lnTo>
                  <a:pt x="3006588" y="1540189"/>
                </a:lnTo>
                <a:lnTo>
                  <a:pt x="3030077" y="1543365"/>
                </a:lnTo>
                <a:lnTo>
                  <a:pt x="3053248" y="1546858"/>
                </a:lnTo>
                <a:lnTo>
                  <a:pt x="3064040" y="1548129"/>
                </a:lnTo>
                <a:lnTo>
                  <a:pt x="3074833" y="1549716"/>
                </a:lnTo>
                <a:lnTo>
                  <a:pt x="3079912" y="1551304"/>
                </a:lnTo>
                <a:lnTo>
                  <a:pt x="3084990" y="1552575"/>
                </a:lnTo>
                <a:lnTo>
                  <a:pt x="3089752" y="1554480"/>
                </a:lnTo>
                <a:lnTo>
                  <a:pt x="3095148" y="1556703"/>
                </a:lnTo>
                <a:lnTo>
                  <a:pt x="3084990" y="1556703"/>
                </a:lnTo>
                <a:lnTo>
                  <a:pt x="3075150" y="1556385"/>
                </a:lnTo>
                <a:lnTo>
                  <a:pt x="3055153" y="1555432"/>
                </a:lnTo>
                <a:lnTo>
                  <a:pt x="3035473" y="1553845"/>
                </a:lnTo>
                <a:lnTo>
                  <a:pt x="3015476" y="1551939"/>
                </a:lnTo>
                <a:lnTo>
                  <a:pt x="2975798" y="1547494"/>
                </a:lnTo>
                <a:lnTo>
                  <a:pt x="2956118" y="1545270"/>
                </a:lnTo>
                <a:lnTo>
                  <a:pt x="2936121" y="1543683"/>
                </a:lnTo>
                <a:lnTo>
                  <a:pt x="2915171" y="1548446"/>
                </a:lnTo>
                <a:lnTo>
                  <a:pt x="2894856" y="1553845"/>
                </a:lnTo>
                <a:lnTo>
                  <a:pt x="2874542" y="1559878"/>
                </a:lnTo>
                <a:lnTo>
                  <a:pt x="2854227" y="1566230"/>
                </a:lnTo>
                <a:lnTo>
                  <a:pt x="2834230" y="1572899"/>
                </a:lnTo>
                <a:lnTo>
                  <a:pt x="2814550" y="1580203"/>
                </a:lnTo>
                <a:lnTo>
                  <a:pt x="2794870" y="1588142"/>
                </a:lnTo>
                <a:lnTo>
                  <a:pt x="2775190" y="1596398"/>
                </a:lnTo>
                <a:lnTo>
                  <a:pt x="2755827" y="1604973"/>
                </a:lnTo>
                <a:lnTo>
                  <a:pt x="2736465" y="1614182"/>
                </a:lnTo>
                <a:lnTo>
                  <a:pt x="2717737" y="1623709"/>
                </a:lnTo>
                <a:lnTo>
                  <a:pt x="2699009" y="1633236"/>
                </a:lnTo>
                <a:lnTo>
                  <a:pt x="2680282" y="1643716"/>
                </a:lnTo>
                <a:lnTo>
                  <a:pt x="2661554" y="1654195"/>
                </a:lnTo>
                <a:lnTo>
                  <a:pt x="2643779" y="1664992"/>
                </a:lnTo>
                <a:lnTo>
                  <a:pt x="2625368" y="1676107"/>
                </a:lnTo>
                <a:lnTo>
                  <a:pt x="2617115" y="1681506"/>
                </a:lnTo>
                <a:lnTo>
                  <a:pt x="2608863" y="1686904"/>
                </a:lnTo>
                <a:lnTo>
                  <a:pt x="2601244" y="1693256"/>
                </a:lnTo>
                <a:lnTo>
                  <a:pt x="2593626" y="1699607"/>
                </a:lnTo>
                <a:lnTo>
                  <a:pt x="2586643" y="1706593"/>
                </a:lnTo>
                <a:lnTo>
                  <a:pt x="2579660" y="1713897"/>
                </a:lnTo>
                <a:lnTo>
                  <a:pt x="2566328" y="1728505"/>
                </a:lnTo>
                <a:lnTo>
                  <a:pt x="2582834" y="1722789"/>
                </a:lnTo>
                <a:lnTo>
                  <a:pt x="2599023" y="1717073"/>
                </a:lnTo>
                <a:lnTo>
                  <a:pt x="2631082" y="1704688"/>
                </a:lnTo>
                <a:lnTo>
                  <a:pt x="2663141" y="1692303"/>
                </a:lnTo>
                <a:lnTo>
                  <a:pt x="2679329" y="1686587"/>
                </a:lnTo>
                <a:lnTo>
                  <a:pt x="2695518" y="1680553"/>
                </a:lnTo>
                <a:lnTo>
                  <a:pt x="2721229" y="1671661"/>
                </a:lnTo>
                <a:lnTo>
                  <a:pt x="2747574" y="1663087"/>
                </a:lnTo>
                <a:lnTo>
                  <a:pt x="2773920" y="1655148"/>
                </a:lnTo>
                <a:lnTo>
                  <a:pt x="2799948" y="1647526"/>
                </a:lnTo>
                <a:lnTo>
                  <a:pt x="2826612" y="1640540"/>
                </a:lnTo>
                <a:lnTo>
                  <a:pt x="2853275" y="1634189"/>
                </a:lnTo>
                <a:lnTo>
                  <a:pt x="2879620" y="1627837"/>
                </a:lnTo>
                <a:lnTo>
                  <a:pt x="2906601" y="1622121"/>
                </a:lnTo>
                <a:lnTo>
                  <a:pt x="2912632" y="1620533"/>
                </a:lnTo>
                <a:lnTo>
                  <a:pt x="2918663" y="1619581"/>
                </a:lnTo>
                <a:lnTo>
                  <a:pt x="2925011" y="1618628"/>
                </a:lnTo>
                <a:lnTo>
                  <a:pt x="2931042" y="1617993"/>
                </a:lnTo>
                <a:lnTo>
                  <a:pt x="2943422" y="1617040"/>
                </a:lnTo>
                <a:lnTo>
                  <a:pt x="2956118" y="1616723"/>
                </a:lnTo>
                <a:lnTo>
                  <a:pt x="2968815" y="1617040"/>
                </a:lnTo>
                <a:lnTo>
                  <a:pt x="2981194" y="1617993"/>
                </a:lnTo>
                <a:lnTo>
                  <a:pt x="3005953" y="1619263"/>
                </a:lnTo>
                <a:lnTo>
                  <a:pt x="3018015" y="1619581"/>
                </a:lnTo>
                <a:lnTo>
                  <a:pt x="3029759" y="1620533"/>
                </a:lnTo>
                <a:lnTo>
                  <a:pt x="3035473" y="1620851"/>
                </a:lnTo>
                <a:lnTo>
                  <a:pt x="3041186" y="1622121"/>
                </a:lnTo>
                <a:lnTo>
                  <a:pt x="3047217" y="1623391"/>
                </a:lnTo>
                <a:lnTo>
                  <a:pt x="3052614" y="1624979"/>
                </a:lnTo>
                <a:lnTo>
                  <a:pt x="3038647" y="1626885"/>
                </a:lnTo>
                <a:lnTo>
                  <a:pt x="3024680" y="1628155"/>
                </a:lnTo>
                <a:lnTo>
                  <a:pt x="3010714" y="1628472"/>
                </a:lnTo>
                <a:lnTo>
                  <a:pt x="2996748" y="1628790"/>
                </a:lnTo>
                <a:lnTo>
                  <a:pt x="2968815" y="1628472"/>
                </a:lnTo>
                <a:lnTo>
                  <a:pt x="2954848" y="1628472"/>
                </a:lnTo>
                <a:lnTo>
                  <a:pt x="2941200" y="1628472"/>
                </a:lnTo>
                <a:lnTo>
                  <a:pt x="2924059" y="1631966"/>
                </a:lnTo>
                <a:lnTo>
                  <a:pt x="2906918" y="1635459"/>
                </a:lnTo>
                <a:lnTo>
                  <a:pt x="2872954" y="1643080"/>
                </a:lnTo>
                <a:lnTo>
                  <a:pt x="2839308" y="1651337"/>
                </a:lnTo>
                <a:lnTo>
                  <a:pt x="2805662" y="1660229"/>
                </a:lnTo>
                <a:lnTo>
                  <a:pt x="2772333" y="1670391"/>
                </a:lnTo>
                <a:lnTo>
                  <a:pt x="2739322" y="1680871"/>
                </a:lnTo>
                <a:lnTo>
                  <a:pt x="2706310" y="1692303"/>
                </a:lnTo>
                <a:lnTo>
                  <a:pt x="2673616" y="1704370"/>
                </a:lnTo>
                <a:lnTo>
                  <a:pt x="2639652" y="1718343"/>
                </a:lnTo>
                <a:lnTo>
                  <a:pt x="2605688" y="1731681"/>
                </a:lnTo>
                <a:lnTo>
                  <a:pt x="2588548" y="1738667"/>
                </a:lnTo>
                <a:lnTo>
                  <a:pt x="2571725" y="1745971"/>
                </a:lnTo>
                <a:lnTo>
                  <a:pt x="2554901" y="1753275"/>
                </a:lnTo>
                <a:lnTo>
                  <a:pt x="2538078" y="1760897"/>
                </a:lnTo>
                <a:lnTo>
                  <a:pt x="2549823" y="1758039"/>
                </a:lnTo>
                <a:lnTo>
                  <a:pt x="2561250" y="1755181"/>
                </a:lnTo>
                <a:lnTo>
                  <a:pt x="2584421" y="1749147"/>
                </a:lnTo>
                <a:lnTo>
                  <a:pt x="2607593" y="1743113"/>
                </a:lnTo>
                <a:lnTo>
                  <a:pt x="2619020" y="1740255"/>
                </a:lnTo>
                <a:lnTo>
                  <a:pt x="2630764" y="1738350"/>
                </a:lnTo>
                <a:lnTo>
                  <a:pt x="2670124" y="1730728"/>
                </a:lnTo>
                <a:lnTo>
                  <a:pt x="2709802" y="1723107"/>
                </a:lnTo>
                <a:lnTo>
                  <a:pt x="2748844" y="1715485"/>
                </a:lnTo>
                <a:lnTo>
                  <a:pt x="2768841" y="1711674"/>
                </a:lnTo>
                <a:lnTo>
                  <a:pt x="2788521" y="1708499"/>
                </a:lnTo>
                <a:lnTo>
                  <a:pt x="2808519" y="1705958"/>
                </a:lnTo>
                <a:lnTo>
                  <a:pt x="2828834" y="1703418"/>
                </a:lnTo>
                <a:lnTo>
                  <a:pt x="2848196" y="1701830"/>
                </a:lnTo>
                <a:lnTo>
                  <a:pt x="2868511" y="1700242"/>
                </a:lnTo>
                <a:lnTo>
                  <a:pt x="2888508" y="1699924"/>
                </a:lnTo>
                <a:lnTo>
                  <a:pt x="2908506" y="1699924"/>
                </a:lnTo>
                <a:lnTo>
                  <a:pt x="2918346" y="1700560"/>
                </a:lnTo>
                <a:lnTo>
                  <a:pt x="2928503" y="1701512"/>
                </a:lnTo>
                <a:lnTo>
                  <a:pt x="2938660" y="1702147"/>
                </a:lnTo>
                <a:lnTo>
                  <a:pt x="2948818" y="1703100"/>
                </a:lnTo>
                <a:lnTo>
                  <a:pt x="2959927" y="1703418"/>
                </a:lnTo>
                <a:lnTo>
                  <a:pt x="2971037" y="1703735"/>
                </a:lnTo>
                <a:lnTo>
                  <a:pt x="2982146" y="1704688"/>
                </a:lnTo>
                <a:lnTo>
                  <a:pt x="2993256" y="1706276"/>
                </a:lnTo>
                <a:lnTo>
                  <a:pt x="3004366" y="1707864"/>
                </a:lnTo>
                <a:lnTo>
                  <a:pt x="3015476" y="1710087"/>
                </a:lnTo>
                <a:lnTo>
                  <a:pt x="3026268" y="1711992"/>
                </a:lnTo>
                <a:lnTo>
                  <a:pt x="3037060" y="1714850"/>
                </a:lnTo>
                <a:lnTo>
                  <a:pt x="3045948" y="1716438"/>
                </a:lnTo>
                <a:lnTo>
                  <a:pt x="3054518" y="1718343"/>
                </a:lnTo>
                <a:lnTo>
                  <a:pt x="3072611" y="1721519"/>
                </a:lnTo>
                <a:lnTo>
                  <a:pt x="3081181" y="1723107"/>
                </a:lnTo>
                <a:lnTo>
                  <a:pt x="3089752" y="1725647"/>
                </a:lnTo>
                <a:lnTo>
                  <a:pt x="3093878" y="1726917"/>
                </a:lnTo>
                <a:lnTo>
                  <a:pt x="3098004" y="1728188"/>
                </a:lnTo>
                <a:lnTo>
                  <a:pt x="3102131" y="1730411"/>
                </a:lnTo>
                <a:lnTo>
                  <a:pt x="3106574" y="1732316"/>
                </a:lnTo>
                <a:lnTo>
                  <a:pt x="3093878" y="1732316"/>
                </a:lnTo>
                <a:lnTo>
                  <a:pt x="3081816" y="1731681"/>
                </a:lnTo>
                <a:lnTo>
                  <a:pt x="3069754" y="1731046"/>
                </a:lnTo>
                <a:lnTo>
                  <a:pt x="3057692" y="1729776"/>
                </a:lnTo>
                <a:lnTo>
                  <a:pt x="3045630" y="1727870"/>
                </a:lnTo>
                <a:lnTo>
                  <a:pt x="3033886" y="1726282"/>
                </a:lnTo>
                <a:lnTo>
                  <a:pt x="3021824" y="1724059"/>
                </a:lnTo>
                <a:lnTo>
                  <a:pt x="3010079" y="1721836"/>
                </a:lnTo>
                <a:lnTo>
                  <a:pt x="3005318" y="1721201"/>
                </a:lnTo>
                <a:lnTo>
                  <a:pt x="3000874" y="1720249"/>
                </a:lnTo>
                <a:lnTo>
                  <a:pt x="2996430" y="1720249"/>
                </a:lnTo>
                <a:lnTo>
                  <a:pt x="2991669" y="1720249"/>
                </a:lnTo>
                <a:lnTo>
                  <a:pt x="2982464" y="1720566"/>
                </a:lnTo>
                <a:lnTo>
                  <a:pt x="2977703" y="1721201"/>
                </a:lnTo>
                <a:lnTo>
                  <a:pt x="2973259" y="1720566"/>
                </a:lnTo>
                <a:lnTo>
                  <a:pt x="2936121" y="1718661"/>
                </a:lnTo>
                <a:lnTo>
                  <a:pt x="2917393" y="1717708"/>
                </a:lnTo>
                <a:lnTo>
                  <a:pt x="2898666" y="1717073"/>
                </a:lnTo>
                <a:lnTo>
                  <a:pt x="2879938" y="1717073"/>
                </a:lnTo>
                <a:lnTo>
                  <a:pt x="2861528" y="1717391"/>
                </a:lnTo>
                <a:lnTo>
                  <a:pt x="2852005" y="1717708"/>
                </a:lnTo>
                <a:lnTo>
                  <a:pt x="2842800" y="1718343"/>
                </a:lnTo>
                <a:lnTo>
                  <a:pt x="2833912" y="1719296"/>
                </a:lnTo>
                <a:lnTo>
                  <a:pt x="2824390" y="1720249"/>
                </a:lnTo>
                <a:lnTo>
                  <a:pt x="2799631" y="1724059"/>
                </a:lnTo>
                <a:lnTo>
                  <a:pt x="2775190" y="1728188"/>
                </a:lnTo>
                <a:lnTo>
                  <a:pt x="2750749" y="1732951"/>
                </a:lnTo>
                <a:lnTo>
                  <a:pt x="2726307" y="1737397"/>
                </a:lnTo>
                <a:lnTo>
                  <a:pt x="2677108" y="1747242"/>
                </a:lnTo>
                <a:lnTo>
                  <a:pt x="2628225" y="1757086"/>
                </a:lnTo>
                <a:lnTo>
                  <a:pt x="2611719" y="1759944"/>
                </a:lnTo>
                <a:lnTo>
                  <a:pt x="2595531" y="1763755"/>
                </a:lnTo>
                <a:lnTo>
                  <a:pt x="2579343" y="1767883"/>
                </a:lnTo>
                <a:lnTo>
                  <a:pt x="2563472" y="1772647"/>
                </a:lnTo>
                <a:lnTo>
                  <a:pt x="2547283" y="1777093"/>
                </a:lnTo>
                <a:lnTo>
                  <a:pt x="2531412" y="1781856"/>
                </a:lnTo>
                <a:lnTo>
                  <a:pt x="2515542" y="1786937"/>
                </a:lnTo>
                <a:lnTo>
                  <a:pt x="2499988" y="1792653"/>
                </a:lnTo>
                <a:lnTo>
                  <a:pt x="2483800" y="1798052"/>
                </a:lnTo>
                <a:lnTo>
                  <a:pt x="2467611" y="1804403"/>
                </a:lnTo>
                <a:lnTo>
                  <a:pt x="2459676" y="1807579"/>
                </a:lnTo>
                <a:lnTo>
                  <a:pt x="2451740" y="1811390"/>
                </a:lnTo>
                <a:lnTo>
                  <a:pt x="2444122" y="1815201"/>
                </a:lnTo>
                <a:lnTo>
                  <a:pt x="2436822" y="1819646"/>
                </a:lnTo>
                <a:lnTo>
                  <a:pt x="2470786" y="1811390"/>
                </a:lnTo>
                <a:lnTo>
                  <a:pt x="2505384" y="1803768"/>
                </a:lnTo>
                <a:lnTo>
                  <a:pt x="2540300" y="1796782"/>
                </a:lnTo>
                <a:lnTo>
                  <a:pt x="2557441" y="1793606"/>
                </a:lnTo>
                <a:lnTo>
                  <a:pt x="2575216" y="1790748"/>
                </a:lnTo>
                <a:lnTo>
                  <a:pt x="2592357" y="1787890"/>
                </a:lnTo>
                <a:lnTo>
                  <a:pt x="2609815" y="1785667"/>
                </a:lnTo>
                <a:lnTo>
                  <a:pt x="2627590" y="1783444"/>
                </a:lnTo>
                <a:lnTo>
                  <a:pt x="2645048" y="1781856"/>
                </a:lnTo>
                <a:lnTo>
                  <a:pt x="2662824" y="1780586"/>
                </a:lnTo>
                <a:lnTo>
                  <a:pt x="2680282" y="1779316"/>
                </a:lnTo>
                <a:lnTo>
                  <a:pt x="2698057" y="1778998"/>
                </a:lnTo>
                <a:lnTo>
                  <a:pt x="2715515" y="1778998"/>
                </a:lnTo>
                <a:lnTo>
                  <a:pt x="2726942" y="1778681"/>
                </a:lnTo>
                <a:lnTo>
                  <a:pt x="2738052" y="1778998"/>
                </a:lnTo>
                <a:lnTo>
                  <a:pt x="2749479" y="1779316"/>
                </a:lnTo>
                <a:lnTo>
                  <a:pt x="2760271" y="1779951"/>
                </a:lnTo>
                <a:lnTo>
                  <a:pt x="2771381" y="1781221"/>
                </a:lnTo>
                <a:lnTo>
                  <a:pt x="2782490" y="1782174"/>
                </a:lnTo>
                <a:lnTo>
                  <a:pt x="2805027" y="1785032"/>
                </a:lnTo>
                <a:lnTo>
                  <a:pt x="2826929" y="1788525"/>
                </a:lnTo>
                <a:lnTo>
                  <a:pt x="2848831" y="1792018"/>
                </a:lnTo>
                <a:lnTo>
                  <a:pt x="2870733" y="1797099"/>
                </a:lnTo>
                <a:lnTo>
                  <a:pt x="2892634" y="1802180"/>
                </a:lnTo>
                <a:lnTo>
                  <a:pt x="2914854" y="1810437"/>
                </a:lnTo>
                <a:lnTo>
                  <a:pt x="2937390" y="1818694"/>
                </a:lnTo>
                <a:lnTo>
                  <a:pt x="2959927" y="1826950"/>
                </a:lnTo>
                <a:lnTo>
                  <a:pt x="2982146" y="1834890"/>
                </a:lnTo>
                <a:lnTo>
                  <a:pt x="2989764" y="1837748"/>
                </a:lnTo>
                <a:lnTo>
                  <a:pt x="2997700" y="1840923"/>
                </a:lnTo>
                <a:lnTo>
                  <a:pt x="3005318" y="1844416"/>
                </a:lnTo>
                <a:lnTo>
                  <a:pt x="3012301" y="1848545"/>
                </a:lnTo>
                <a:lnTo>
                  <a:pt x="3003731" y="1847592"/>
                </a:lnTo>
                <a:lnTo>
                  <a:pt x="2994843" y="1846639"/>
                </a:lnTo>
                <a:lnTo>
                  <a:pt x="2986590" y="1844734"/>
                </a:lnTo>
                <a:lnTo>
                  <a:pt x="2978020" y="1842511"/>
                </a:lnTo>
                <a:lnTo>
                  <a:pt x="2961514" y="1837430"/>
                </a:lnTo>
                <a:lnTo>
                  <a:pt x="2952944" y="1834890"/>
                </a:lnTo>
                <a:lnTo>
                  <a:pt x="2944691" y="1832667"/>
                </a:lnTo>
                <a:lnTo>
                  <a:pt x="2937708" y="1830444"/>
                </a:lnTo>
                <a:lnTo>
                  <a:pt x="2930407" y="1828538"/>
                </a:lnTo>
                <a:lnTo>
                  <a:pt x="2916758" y="1823457"/>
                </a:lnTo>
                <a:lnTo>
                  <a:pt x="2902792" y="1818694"/>
                </a:lnTo>
                <a:lnTo>
                  <a:pt x="2888826" y="1814248"/>
                </a:lnTo>
                <a:lnTo>
                  <a:pt x="2870098" y="1809802"/>
                </a:lnTo>
                <a:lnTo>
                  <a:pt x="2851370" y="1805674"/>
                </a:lnTo>
                <a:lnTo>
                  <a:pt x="2832325" y="1802180"/>
                </a:lnTo>
                <a:lnTo>
                  <a:pt x="2813597" y="1799322"/>
                </a:lnTo>
                <a:lnTo>
                  <a:pt x="2794552" y="1797099"/>
                </a:lnTo>
                <a:lnTo>
                  <a:pt x="2775507" y="1794876"/>
                </a:lnTo>
                <a:lnTo>
                  <a:pt x="2756145" y="1793924"/>
                </a:lnTo>
                <a:lnTo>
                  <a:pt x="2737100" y="1792971"/>
                </a:lnTo>
                <a:lnTo>
                  <a:pt x="2718054" y="1792653"/>
                </a:lnTo>
                <a:lnTo>
                  <a:pt x="2699009" y="1792971"/>
                </a:lnTo>
                <a:lnTo>
                  <a:pt x="2679647" y="1793606"/>
                </a:lnTo>
                <a:lnTo>
                  <a:pt x="2660284" y="1794559"/>
                </a:lnTo>
                <a:lnTo>
                  <a:pt x="2641239" y="1795829"/>
                </a:lnTo>
                <a:lnTo>
                  <a:pt x="2622512" y="1798052"/>
                </a:lnTo>
                <a:lnTo>
                  <a:pt x="2603149" y="1800593"/>
                </a:lnTo>
                <a:lnTo>
                  <a:pt x="2584104" y="1803133"/>
                </a:lnTo>
                <a:lnTo>
                  <a:pt x="2556171" y="1808532"/>
                </a:lnTo>
                <a:lnTo>
                  <a:pt x="2528556" y="1813930"/>
                </a:lnTo>
                <a:lnTo>
                  <a:pt x="2500623" y="1820282"/>
                </a:lnTo>
                <a:lnTo>
                  <a:pt x="2473007" y="1826950"/>
                </a:lnTo>
                <a:lnTo>
                  <a:pt x="2445709" y="1834572"/>
                </a:lnTo>
                <a:lnTo>
                  <a:pt x="2432060" y="1838700"/>
                </a:lnTo>
                <a:lnTo>
                  <a:pt x="2418411" y="1843146"/>
                </a:lnTo>
                <a:lnTo>
                  <a:pt x="2405080" y="1847592"/>
                </a:lnTo>
                <a:lnTo>
                  <a:pt x="2391431" y="1852356"/>
                </a:lnTo>
                <a:lnTo>
                  <a:pt x="2378099" y="1857437"/>
                </a:lnTo>
                <a:lnTo>
                  <a:pt x="2365085" y="1862518"/>
                </a:lnTo>
                <a:lnTo>
                  <a:pt x="2361276" y="1877761"/>
                </a:lnTo>
                <a:lnTo>
                  <a:pt x="2350801" y="1883159"/>
                </a:lnTo>
                <a:lnTo>
                  <a:pt x="2340644" y="1873315"/>
                </a:lnTo>
                <a:lnTo>
                  <a:pt x="2333661" y="1878078"/>
                </a:lnTo>
                <a:lnTo>
                  <a:pt x="2326360" y="1882842"/>
                </a:lnTo>
                <a:lnTo>
                  <a:pt x="2311759" y="1892369"/>
                </a:lnTo>
                <a:lnTo>
                  <a:pt x="2297792" y="1901578"/>
                </a:lnTo>
                <a:lnTo>
                  <a:pt x="2290809" y="1906342"/>
                </a:lnTo>
                <a:lnTo>
                  <a:pt x="2283826" y="1911740"/>
                </a:lnTo>
                <a:lnTo>
                  <a:pt x="2273986" y="1920950"/>
                </a:lnTo>
                <a:lnTo>
                  <a:pt x="2264146" y="1930477"/>
                </a:lnTo>
                <a:lnTo>
                  <a:pt x="2254941" y="1940956"/>
                </a:lnTo>
                <a:lnTo>
                  <a:pt x="2245736" y="1950801"/>
                </a:lnTo>
                <a:lnTo>
                  <a:pt x="2227643" y="1972078"/>
                </a:lnTo>
                <a:lnTo>
                  <a:pt x="2218755" y="1982240"/>
                </a:lnTo>
                <a:lnTo>
                  <a:pt x="2209233" y="1992402"/>
                </a:lnTo>
                <a:lnTo>
                  <a:pt x="2200662" y="2002246"/>
                </a:lnTo>
                <a:lnTo>
                  <a:pt x="2192092" y="2011773"/>
                </a:lnTo>
                <a:lnTo>
                  <a:pt x="2182887" y="2020983"/>
                </a:lnTo>
                <a:lnTo>
                  <a:pt x="2173999" y="2030192"/>
                </a:lnTo>
                <a:lnTo>
                  <a:pt x="2164159" y="2039401"/>
                </a:lnTo>
                <a:lnTo>
                  <a:pt x="2154954" y="2048293"/>
                </a:lnTo>
                <a:lnTo>
                  <a:pt x="2135274" y="2065124"/>
                </a:lnTo>
                <a:lnTo>
                  <a:pt x="2104167" y="2096880"/>
                </a:lnTo>
                <a:lnTo>
                  <a:pt x="2088614" y="2112441"/>
                </a:lnTo>
                <a:lnTo>
                  <a:pt x="2073060" y="2128319"/>
                </a:lnTo>
                <a:lnTo>
                  <a:pt x="2057824" y="2144198"/>
                </a:lnTo>
                <a:lnTo>
                  <a:pt x="2043223" y="2160711"/>
                </a:lnTo>
                <a:lnTo>
                  <a:pt x="2028939" y="2177542"/>
                </a:lnTo>
                <a:lnTo>
                  <a:pt x="2014655" y="2194691"/>
                </a:lnTo>
                <a:lnTo>
                  <a:pt x="2001324" y="2210886"/>
                </a:lnTo>
                <a:lnTo>
                  <a:pt x="1987992" y="2227082"/>
                </a:lnTo>
                <a:lnTo>
                  <a:pt x="1974660" y="2243596"/>
                </a:lnTo>
                <a:lnTo>
                  <a:pt x="1968630" y="2251852"/>
                </a:lnTo>
                <a:lnTo>
                  <a:pt x="1962281" y="2260426"/>
                </a:lnTo>
                <a:lnTo>
                  <a:pt x="1957837" y="2266778"/>
                </a:lnTo>
                <a:lnTo>
                  <a:pt x="1953393" y="2273129"/>
                </a:lnTo>
                <a:lnTo>
                  <a:pt x="1944823" y="2286149"/>
                </a:lnTo>
                <a:lnTo>
                  <a:pt x="1940697" y="2292183"/>
                </a:lnTo>
                <a:lnTo>
                  <a:pt x="1936253" y="2298534"/>
                </a:lnTo>
                <a:lnTo>
                  <a:pt x="1931174" y="2304886"/>
                </a:lnTo>
                <a:lnTo>
                  <a:pt x="1926095" y="2310602"/>
                </a:lnTo>
                <a:lnTo>
                  <a:pt x="1919112" y="2317906"/>
                </a:lnTo>
                <a:lnTo>
                  <a:pt x="1913081" y="2325527"/>
                </a:lnTo>
                <a:lnTo>
                  <a:pt x="1906733" y="2333466"/>
                </a:lnTo>
                <a:lnTo>
                  <a:pt x="1901019" y="2341405"/>
                </a:lnTo>
                <a:lnTo>
                  <a:pt x="1894671" y="2349345"/>
                </a:lnTo>
                <a:lnTo>
                  <a:pt x="1888640" y="2357284"/>
                </a:lnTo>
                <a:lnTo>
                  <a:pt x="1881974" y="2364905"/>
                </a:lnTo>
                <a:lnTo>
                  <a:pt x="1874991" y="2372209"/>
                </a:lnTo>
                <a:lnTo>
                  <a:pt x="1874356" y="2369351"/>
                </a:lnTo>
                <a:lnTo>
                  <a:pt x="1873721" y="2366811"/>
                </a:lnTo>
                <a:lnTo>
                  <a:pt x="1873404" y="2364588"/>
                </a:lnTo>
                <a:lnTo>
                  <a:pt x="1873404" y="2362047"/>
                </a:lnTo>
                <a:lnTo>
                  <a:pt x="1873721" y="2359507"/>
                </a:lnTo>
                <a:lnTo>
                  <a:pt x="1874039" y="2357284"/>
                </a:lnTo>
                <a:lnTo>
                  <a:pt x="1875309" y="2352520"/>
                </a:lnTo>
                <a:lnTo>
                  <a:pt x="1877530" y="2347757"/>
                </a:lnTo>
                <a:lnTo>
                  <a:pt x="1880387" y="2343311"/>
                </a:lnTo>
                <a:lnTo>
                  <a:pt x="1885466" y="2334737"/>
                </a:lnTo>
                <a:lnTo>
                  <a:pt x="1878800" y="2338230"/>
                </a:lnTo>
                <a:lnTo>
                  <a:pt x="1872452" y="2341088"/>
                </a:lnTo>
                <a:lnTo>
                  <a:pt x="1868960" y="2342041"/>
                </a:lnTo>
                <a:lnTo>
                  <a:pt x="1865151" y="2342993"/>
                </a:lnTo>
                <a:lnTo>
                  <a:pt x="1861660" y="2343628"/>
                </a:lnTo>
                <a:lnTo>
                  <a:pt x="1857850" y="2344264"/>
                </a:lnTo>
                <a:lnTo>
                  <a:pt x="1861025" y="2338547"/>
                </a:lnTo>
                <a:lnTo>
                  <a:pt x="1864516" y="2333466"/>
                </a:lnTo>
                <a:lnTo>
                  <a:pt x="1868325" y="2329020"/>
                </a:lnTo>
                <a:lnTo>
                  <a:pt x="1872452" y="2323939"/>
                </a:lnTo>
                <a:lnTo>
                  <a:pt x="1880705" y="2315048"/>
                </a:lnTo>
                <a:lnTo>
                  <a:pt x="1884514" y="2310284"/>
                </a:lnTo>
                <a:lnTo>
                  <a:pt x="1887688" y="2305203"/>
                </a:lnTo>
                <a:lnTo>
                  <a:pt x="1905146" y="2277575"/>
                </a:lnTo>
                <a:lnTo>
                  <a:pt x="1913716" y="2263285"/>
                </a:lnTo>
                <a:lnTo>
                  <a:pt x="1921652" y="2249312"/>
                </a:lnTo>
                <a:lnTo>
                  <a:pt x="1929270" y="2235021"/>
                </a:lnTo>
                <a:lnTo>
                  <a:pt x="1936570" y="2220096"/>
                </a:lnTo>
                <a:lnTo>
                  <a:pt x="1939427" y="2212792"/>
                </a:lnTo>
                <a:lnTo>
                  <a:pt x="1942601" y="2205488"/>
                </a:lnTo>
                <a:lnTo>
                  <a:pt x="1945458" y="2197866"/>
                </a:lnTo>
                <a:lnTo>
                  <a:pt x="1948315" y="2189927"/>
                </a:lnTo>
                <a:lnTo>
                  <a:pt x="1953076" y="2174684"/>
                </a:lnTo>
                <a:lnTo>
                  <a:pt x="1957837" y="2159123"/>
                </a:lnTo>
                <a:lnTo>
                  <a:pt x="1961964" y="2143563"/>
                </a:lnTo>
                <a:lnTo>
                  <a:pt x="1966090" y="2128002"/>
                </a:lnTo>
                <a:lnTo>
                  <a:pt x="1969899" y="2112441"/>
                </a:lnTo>
                <a:lnTo>
                  <a:pt x="1973391" y="2096563"/>
                </a:lnTo>
                <a:lnTo>
                  <a:pt x="1976565" y="2081002"/>
                </a:lnTo>
                <a:lnTo>
                  <a:pt x="1979739" y="2065124"/>
                </a:lnTo>
                <a:lnTo>
                  <a:pt x="1985135" y="2033368"/>
                </a:lnTo>
                <a:lnTo>
                  <a:pt x="1989897" y="2001611"/>
                </a:lnTo>
                <a:lnTo>
                  <a:pt x="1994023" y="1969537"/>
                </a:lnTo>
                <a:lnTo>
                  <a:pt x="1997832" y="1937781"/>
                </a:lnTo>
                <a:lnTo>
                  <a:pt x="1998467" y="1933970"/>
                </a:lnTo>
                <a:lnTo>
                  <a:pt x="1998784" y="1930159"/>
                </a:lnTo>
                <a:lnTo>
                  <a:pt x="1998784" y="1926031"/>
                </a:lnTo>
                <a:lnTo>
                  <a:pt x="1999737" y="1922220"/>
                </a:lnTo>
                <a:lnTo>
                  <a:pt x="2000689" y="1918727"/>
                </a:lnTo>
                <a:lnTo>
                  <a:pt x="2001324" y="1917139"/>
                </a:lnTo>
                <a:lnTo>
                  <a:pt x="2001958" y="1915869"/>
                </a:lnTo>
                <a:lnTo>
                  <a:pt x="2002911" y="1914281"/>
                </a:lnTo>
                <a:lnTo>
                  <a:pt x="2004498" y="1913010"/>
                </a:lnTo>
                <a:lnTo>
                  <a:pt x="2006085" y="1912058"/>
                </a:lnTo>
                <a:lnTo>
                  <a:pt x="2008307" y="1911105"/>
                </a:lnTo>
                <a:lnTo>
                  <a:pt x="2008942" y="1918092"/>
                </a:lnTo>
                <a:lnTo>
                  <a:pt x="2009577" y="1925078"/>
                </a:lnTo>
                <a:lnTo>
                  <a:pt x="2009577" y="1931747"/>
                </a:lnTo>
                <a:lnTo>
                  <a:pt x="2009577" y="1938416"/>
                </a:lnTo>
                <a:lnTo>
                  <a:pt x="2008942" y="1952389"/>
                </a:lnTo>
                <a:lnTo>
                  <a:pt x="2007989" y="1965726"/>
                </a:lnTo>
                <a:lnTo>
                  <a:pt x="2005768" y="1979699"/>
                </a:lnTo>
                <a:lnTo>
                  <a:pt x="2004180" y="1993037"/>
                </a:lnTo>
                <a:lnTo>
                  <a:pt x="2001958" y="2006375"/>
                </a:lnTo>
                <a:lnTo>
                  <a:pt x="2000689" y="2020347"/>
                </a:lnTo>
                <a:lnTo>
                  <a:pt x="1995610" y="2050516"/>
                </a:lnTo>
                <a:lnTo>
                  <a:pt x="1990214" y="2080367"/>
                </a:lnTo>
                <a:lnTo>
                  <a:pt x="1987040" y="2095293"/>
                </a:lnTo>
                <a:lnTo>
                  <a:pt x="1984183" y="2110536"/>
                </a:lnTo>
                <a:lnTo>
                  <a:pt x="1981009" y="2125144"/>
                </a:lnTo>
                <a:lnTo>
                  <a:pt x="1977200" y="2140069"/>
                </a:lnTo>
                <a:lnTo>
                  <a:pt x="1973391" y="2154995"/>
                </a:lnTo>
                <a:lnTo>
                  <a:pt x="1969264" y="2169603"/>
                </a:lnTo>
                <a:lnTo>
                  <a:pt x="1964503" y="2184211"/>
                </a:lnTo>
                <a:lnTo>
                  <a:pt x="1959742" y="2198501"/>
                </a:lnTo>
                <a:lnTo>
                  <a:pt x="1954028" y="2212474"/>
                </a:lnTo>
                <a:lnTo>
                  <a:pt x="1948315" y="2226765"/>
                </a:lnTo>
                <a:lnTo>
                  <a:pt x="1941649" y="2240420"/>
                </a:lnTo>
                <a:lnTo>
                  <a:pt x="1934666" y="2254393"/>
                </a:lnTo>
                <a:lnTo>
                  <a:pt x="1931492" y="2260109"/>
                </a:lnTo>
                <a:lnTo>
                  <a:pt x="1928317" y="2266143"/>
                </a:lnTo>
                <a:lnTo>
                  <a:pt x="1921652" y="2277893"/>
                </a:lnTo>
                <a:lnTo>
                  <a:pt x="1914668" y="2289642"/>
                </a:lnTo>
                <a:lnTo>
                  <a:pt x="1912129" y="2295359"/>
                </a:lnTo>
                <a:lnTo>
                  <a:pt x="1909272" y="2301710"/>
                </a:lnTo>
                <a:lnTo>
                  <a:pt x="1912129" y="2299487"/>
                </a:lnTo>
                <a:lnTo>
                  <a:pt x="1914351" y="2297582"/>
                </a:lnTo>
                <a:lnTo>
                  <a:pt x="1918795" y="2292818"/>
                </a:lnTo>
                <a:lnTo>
                  <a:pt x="1922921" y="2287737"/>
                </a:lnTo>
                <a:lnTo>
                  <a:pt x="1926730" y="2282338"/>
                </a:lnTo>
                <a:lnTo>
                  <a:pt x="1934031" y="2271224"/>
                </a:lnTo>
                <a:lnTo>
                  <a:pt x="1937523" y="2265825"/>
                </a:lnTo>
                <a:lnTo>
                  <a:pt x="1941332" y="2260109"/>
                </a:lnTo>
                <a:lnTo>
                  <a:pt x="1949267" y="2249629"/>
                </a:lnTo>
                <a:lnTo>
                  <a:pt x="1956885" y="2238832"/>
                </a:lnTo>
                <a:lnTo>
                  <a:pt x="1964503" y="2228035"/>
                </a:lnTo>
                <a:lnTo>
                  <a:pt x="1972756" y="2217873"/>
                </a:lnTo>
                <a:lnTo>
                  <a:pt x="1983548" y="2204853"/>
                </a:lnTo>
                <a:lnTo>
                  <a:pt x="1993706" y="2192150"/>
                </a:lnTo>
                <a:lnTo>
                  <a:pt x="2014655" y="2166427"/>
                </a:lnTo>
                <a:lnTo>
                  <a:pt x="2025447" y="2153090"/>
                </a:lnTo>
                <a:lnTo>
                  <a:pt x="2036557" y="2140705"/>
                </a:lnTo>
                <a:lnTo>
                  <a:pt x="2047667" y="2128319"/>
                </a:lnTo>
                <a:lnTo>
                  <a:pt x="2059411" y="2116252"/>
                </a:lnTo>
                <a:lnTo>
                  <a:pt x="2069569" y="2106408"/>
                </a:lnTo>
                <a:lnTo>
                  <a:pt x="2079726" y="2095610"/>
                </a:lnTo>
                <a:lnTo>
                  <a:pt x="2099406" y="2074651"/>
                </a:lnTo>
                <a:lnTo>
                  <a:pt x="2109246" y="2064171"/>
                </a:lnTo>
                <a:lnTo>
                  <a:pt x="2119403" y="2053692"/>
                </a:lnTo>
                <a:lnTo>
                  <a:pt x="2129561" y="2043530"/>
                </a:lnTo>
                <a:lnTo>
                  <a:pt x="2140670" y="2033685"/>
                </a:lnTo>
                <a:lnTo>
                  <a:pt x="2148288" y="2027016"/>
                </a:lnTo>
                <a:lnTo>
                  <a:pt x="2155906" y="2019712"/>
                </a:lnTo>
                <a:lnTo>
                  <a:pt x="2163524" y="2012091"/>
                </a:lnTo>
                <a:lnTo>
                  <a:pt x="2170508" y="2004469"/>
                </a:lnTo>
                <a:lnTo>
                  <a:pt x="2184474" y="1988908"/>
                </a:lnTo>
                <a:lnTo>
                  <a:pt x="2198758" y="1973665"/>
                </a:lnTo>
                <a:lnTo>
                  <a:pt x="2207328" y="1964456"/>
                </a:lnTo>
                <a:lnTo>
                  <a:pt x="2215898" y="1954611"/>
                </a:lnTo>
                <a:lnTo>
                  <a:pt x="2232404" y="1935875"/>
                </a:lnTo>
                <a:lnTo>
                  <a:pt x="2240657" y="1926031"/>
                </a:lnTo>
                <a:lnTo>
                  <a:pt x="2249545" y="1916821"/>
                </a:lnTo>
                <a:lnTo>
                  <a:pt x="2258433" y="1907929"/>
                </a:lnTo>
                <a:lnTo>
                  <a:pt x="2267320" y="1899038"/>
                </a:lnTo>
                <a:lnTo>
                  <a:pt x="2271129" y="1896180"/>
                </a:lnTo>
                <a:lnTo>
                  <a:pt x="2274938" y="1893321"/>
                </a:lnTo>
                <a:lnTo>
                  <a:pt x="2282874" y="1888240"/>
                </a:lnTo>
                <a:lnTo>
                  <a:pt x="2291127" y="1883795"/>
                </a:lnTo>
                <a:lnTo>
                  <a:pt x="2299697" y="1879031"/>
                </a:lnTo>
                <a:lnTo>
                  <a:pt x="2307632" y="1874268"/>
                </a:lnTo>
                <a:lnTo>
                  <a:pt x="2311759" y="1872045"/>
                </a:lnTo>
                <a:lnTo>
                  <a:pt x="2315568" y="1869187"/>
                </a:lnTo>
                <a:lnTo>
                  <a:pt x="2319059" y="1866011"/>
                </a:lnTo>
                <a:lnTo>
                  <a:pt x="2322551" y="1862835"/>
                </a:lnTo>
                <a:lnTo>
                  <a:pt x="2326043" y="1859342"/>
                </a:lnTo>
                <a:lnTo>
                  <a:pt x="2328899" y="1855214"/>
                </a:lnTo>
                <a:lnTo>
                  <a:pt x="2320329" y="1842511"/>
                </a:lnTo>
                <a:lnTo>
                  <a:pt x="2311759" y="1829491"/>
                </a:lnTo>
                <a:lnTo>
                  <a:pt x="2306998" y="1823140"/>
                </a:lnTo>
                <a:lnTo>
                  <a:pt x="2302236" y="1817106"/>
                </a:lnTo>
                <a:lnTo>
                  <a:pt x="2297158" y="1811390"/>
                </a:lnTo>
                <a:lnTo>
                  <a:pt x="2290809" y="1806309"/>
                </a:lnTo>
                <a:lnTo>
                  <a:pt x="2280017" y="1797099"/>
                </a:lnTo>
                <a:lnTo>
                  <a:pt x="2269542" y="1787572"/>
                </a:lnTo>
                <a:lnTo>
                  <a:pt x="2248275" y="1768836"/>
                </a:lnTo>
                <a:lnTo>
                  <a:pt x="2237800" y="1759309"/>
                </a:lnTo>
                <a:lnTo>
                  <a:pt x="2226691" y="1750735"/>
                </a:lnTo>
                <a:lnTo>
                  <a:pt x="2220660" y="1746607"/>
                </a:lnTo>
                <a:lnTo>
                  <a:pt x="2214946" y="1742796"/>
                </a:lnTo>
                <a:lnTo>
                  <a:pt x="2208598" y="1738985"/>
                </a:lnTo>
                <a:lnTo>
                  <a:pt x="2202567" y="1735492"/>
                </a:lnTo>
                <a:lnTo>
                  <a:pt x="2193362" y="1729776"/>
                </a:lnTo>
                <a:lnTo>
                  <a:pt x="2184474" y="1724377"/>
                </a:lnTo>
                <a:lnTo>
                  <a:pt x="2175269" y="1719296"/>
                </a:lnTo>
                <a:lnTo>
                  <a:pt x="2166064" y="1714532"/>
                </a:lnTo>
                <a:lnTo>
                  <a:pt x="2147336" y="1704688"/>
                </a:lnTo>
                <a:lnTo>
                  <a:pt x="2138448" y="1699607"/>
                </a:lnTo>
                <a:lnTo>
                  <a:pt x="2128926" y="1694208"/>
                </a:lnTo>
                <a:lnTo>
                  <a:pt x="2121943" y="1690398"/>
                </a:lnTo>
                <a:lnTo>
                  <a:pt x="2114959" y="1686587"/>
                </a:lnTo>
                <a:lnTo>
                  <a:pt x="2100358" y="1679918"/>
                </a:lnTo>
                <a:lnTo>
                  <a:pt x="2085757" y="1673567"/>
                </a:lnTo>
                <a:lnTo>
                  <a:pt x="2078774" y="1670073"/>
                </a:lnTo>
                <a:lnTo>
                  <a:pt x="2071473" y="1666263"/>
                </a:lnTo>
                <a:lnTo>
                  <a:pt x="2054333" y="1656418"/>
                </a:lnTo>
                <a:lnTo>
                  <a:pt x="2037192" y="1647526"/>
                </a:lnTo>
                <a:lnTo>
                  <a:pt x="2019734" y="1638634"/>
                </a:lnTo>
                <a:lnTo>
                  <a:pt x="2001958" y="1630378"/>
                </a:lnTo>
                <a:lnTo>
                  <a:pt x="1984500" y="1621804"/>
                </a:lnTo>
                <a:lnTo>
                  <a:pt x="1966725" y="1613864"/>
                </a:lnTo>
                <a:lnTo>
                  <a:pt x="1930857" y="1597986"/>
                </a:lnTo>
                <a:lnTo>
                  <a:pt x="1921334" y="1592905"/>
                </a:lnTo>
                <a:lnTo>
                  <a:pt x="1911177" y="1588142"/>
                </a:lnTo>
                <a:lnTo>
                  <a:pt x="1891179" y="1579250"/>
                </a:lnTo>
                <a:lnTo>
                  <a:pt x="1870865" y="1570993"/>
                </a:lnTo>
                <a:lnTo>
                  <a:pt x="1850550" y="1562736"/>
                </a:lnTo>
                <a:lnTo>
                  <a:pt x="1809603" y="1547176"/>
                </a:lnTo>
                <a:lnTo>
                  <a:pt x="1788971" y="1539554"/>
                </a:lnTo>
                <a:lnTo>
                  <a:pt x="1768338" y="1531298"/>
                </a:lnTo>
                <a:lnTo>
                  <a:pt x="1757864" y="1527169"/>
                </a:lnTo>
                <a:lnTo>
                  <a:pt x="1747071" y="1523359"/>
                </a:lnTo>
                <a:lnTo>
                  <a:pt x="1735962" y="1519865"/>
                </a:lnTo>
                <a:lnTo>
                  <a:pt x="1725487" y="1516690"/>
                </a:lnTo>
                <a:lnTo>
                  <a:pt x="1703268" y="1510656"/>
                </a:lnTo>
                <a:lnTo>
                  <a:pt x="1681048" y="1504305"/>
                </a:lnTo>
                <a:lnTo>
                  <a:pt x="1671526" y="1500811"/>
                </a:lnTo>
                <a:lnTo>
                  <a:pt x="1662003" y="1497953"/>
                </a:lnTo>
                <a:lnTo>
                  <a:pt x="1651846" y="1495730"/>
                </a:lnTo>
                <a:lnTo>
                  <a:pt x="1641689" y="1493825"/>
                </a:lnTo>
                <a:lnTo>
                  <a:pt x="1621374" y="1490332"/>
                </a:lnTo>
                <a:lnTo>
                  <a:pt x="1611534" y="1488426"/>
                </a:lnTo>
                <a:lnTo>
                  <a:pt x="1601376" y="1486203"/>
                </a:lnTo>
                <a:lnTo>
                  <a:pt x="1590584" y="1484933"/>
                </a:lnTo>
                <a:lnTo>
                  <a:pt x="1579475" y="1483028"/>
                </a:lnTo>
                <a:lnTo>
                  <a:pt x="1557573" y="1477947"/>
                </a:lnTo>
                <a:lnTo>
                  <a:pt x="1547098" y="1475724"/>
                </a:lnTo>
                <a:lnTo>
                  <a:pt x="1535988" y="1473183"/>
                </a:lnTo>
                <a:lnTo>
                  <a:pt x="1524879" y="1471596"/>
                </a:lnTo>
                <a:lnTo>
                  <a:pt x="1513769" y="1470008"/>
                </a:lnTo>
                <a:lnTo>
                  <a:pt x="1505833" y="1490014"/>
                </a:lnTo>
                <a:lnTo>
                  <a:pt x="1491867" y="1489062"/>
                </a:lnTo>
                <a:lnTo>
                  <a:pt x="1494089" y="1476994"/>
                </a:lnTo>
                <a:lnTo>
                  <a:pt x="1494724" y="1470960"/>
                </a:lnTo>
                <a:lnTo>
                  <a:pt x="1495676" y="1464609"/>
                </a:lnTo>
                <a:lnTo>
                  <a:pt x="1492819" y="1466514"/>
                </a:lnTo>
                <a:lnTo>
                  <a:pt x="1490280" y="1468420"/>
                </a:lnTo>
                <a:lnTo>
                  <a:pt x="1488375" y="1470960"/>
                </a:lnTo>
                <a:lnTo>
                  <a:pt x="1486153" y="1473183"/>
                </a:lnTo>
                <a:lnTo>
                  <a:pt x="1482662" y="1478264"/>
                </a:lnTo>
                <a:lnTo>
                  <a:pt x="1479488" y="1483663"/>
                </a:lnTo>
                <a:lnTo>
                  <a:pt x="1469330" y="1483028"/>
                </a:lnTo>
                <a:lnTo>
                  <a:pt x="1467743" y="1464609"/>
                </a:lnTo>
                <a:lnTo>
                  <a:pt x="1455046" y="1463657"/>
                </a:lnTo>
                <a:lnTo>
                  <a:pt x="1453777" y="1467149"/>
                </a:lnTo>
                <a:lnTo>
                  <a:pt x="1452507" y="1470960"/>
                </a:lnTo>
                <a:lnTo>
                  <a:pt x="1451237" y="1474454"/>
                </a:lnTo>
                <a:lnTo>
                  <a:pt x="1449968" y="1478264"/>
                </a:lnTo>
                <a:lnTo>
                  <a:pt x="1448381" y="1481757"/>
                </a:lnTo>
                <a:lnTo>
                  <a:pt x="1447111" y="1483663"/>
                </a:lnTo>
                <a:lnTo>
                  <a:pt x="1446159" y="1484933"/>
                </a:lnTo>
                <a:lnTo>
                  <a:pt x="1444889" y="1485886"/>
                </a:lnTo>
                <a:lnTo>
                  <a:pt x="1442985" y="1487474"/>
                </a:lnTo>
                <a:lnTo>
                  <a:pt x="1441397" y="1488109"/>
                </a:lnTo>
                <a:lnTo>
                  <a:pt x="1439810" y="1488744"/>
                </a:lnTo>
                <a:lnTo>
                  <a:pt x="1438223" y="1487156"/>
                </a:lnTo>
                <a:lnTo>
                  <a:pt x="1437588" y="1485251"/>
                </a:lnTo>
                <a:lnTo>
                  <a:pt x="1436954" y="1483345"/>
                </a:lnTo>
                <a:lnTo>
                  <a:pt x="1436636" y="1481440"/>
                </a:lnTo>
                <a:lnTo>
                  <a:pt x="1436319" y="1477629"/>
                </a:lnTo>
                <a:lnTo>
                  <a:pt x="1436636" y="1473501"/>
                </a:lnTo>
                <a:lnTo>
                  <a:pt x="1438223" y="1465562"/>
                </a:lnTo>
                <a:lnTo>
                  <a:pt x="1438541" y="1461433"/>
                </a:lnTo>
                <a:lnTo>
                  <a:pt x="1438858" y="1457623"/>
                </a:lnTo>
                <a:lnTo>
                  <a:pt x="1435367" y="1460798"/>
                </a:lnTo>
                <a:lnTo>
                  <a:pt x="1432510" y="1464291"/>
                </a:lnTo>
                <a:lnTo>
                  <a:pt x="1429970" y="1468102"/>
                </a:lnTo>
                <a:lnTo>
                  <a:pt x="1428066" y="1471913"/>
                </a:lnTo>
                <a:lnTo>
                  <a:pt x="1426479" y="1476359"/>
                </a:lnTo>
                <a:lnTo>
                  <a:pt x="1425209" y="1480487"/>
                </a:lnTo>
                <a:lnTo>
                  <a:pt x="1424574" y="1484933"/>
                </a:lnTo>
                <a:lnTo>
                  <a:pt x="1423939" y="1489379"/>
                </a:lnTo>
                <a:lnTo>
                  <a:pt x="1417591" y="1486203"/>
                </a:lnTo>
                <a:lnTo>
                  <a:pt x="1414734" y="1484616"/>
                </a:lnTo>
                <a:lnTo>
                  <a:pt x="1412195" y="1482393"/>
                </a:lnTo>
                <a:lnTo>
                  <a:pt x="1411560" y="1479217"/>
                </a:lnTo>
                <a:lnTo>
                  <a:pt x="1411560" y="1475724"/>
                </a:lnTo>
                <a:lnTo>
                  <a:pt x="1412195" y="1472231"/>
                </a:lnTo>
                <a:lnTo>
                  <a:pt x="1413147" y="1468737"/>
                </a:lnTo>
                <a:lnTo>
                  <a:pt x="1414734" y="1461751"/>
                </a:lnTo>
                <a:lnTo>
                  <a:pt x="1416956" y="1455400"/>
                </a:lnTo>
                <a:lnTo>
                  <a:pt x="1403307" y="1456035"/>
                </a:lnTo>
                <a:lnTo>
                  <a:pt x="1400450" y="1461116"/>
                </a:lnTo>
                <a:lnTo>
                  <a:pt x="1397594" y="1467149"/>
                </a:lnTo>
                <a:lnTo>
                  <a:pt x="1392515" y="1478264"/>
                </a:lnTo>
                <a:lnTo>
                  <a:pt x="1387119" y="1489697"/>
                </a:lnTo>
                <a:lnTo>
                  <a:pt x="1384580" y="1495413"/>
                </a:lnTo>
                <a:lnTo>
                  <a:pt x="1381405" y="1500494"/>
                </a:lnTo>
                <a:lnTo>
                  <a:pt x="1371565" y="1502717"/>
                </a:lnTo>
                <a:lnTo>
                  <a:pt x="1371565" y="1499224"/>
                </a:lnTo>
                <a:lnTo>
                  <a:pt x="1372518" y="1495730"/>
                </a:lnTo>
                <a:lnTo>
                  <a:pt x="1373787" y="1489062"/>
                </a:lnTo>
                <a:lnTo>
                  <a:pt x="1375374" y="1482393"/>
                </a:lnTo>
                <a:lnTo>
                  <a:pt x="1377914" y="1476041"/>
                </a:lnTo>
                <a:lnTo>
                  <a:pt x="1383310" y="1463657"/>
                </a:lnTo>
                <a:lnTo>
                  <a:pt x="1385849" y="1456988"/>
                </a:lnTo>
                <a:lnTo>
                  <a:pt x="1388389" y="1450636"/>
                </a:lnTo>
                <a:lnTo>
                  <a:pt x="1376962" y="1454130"/>
                </a:lnTo>
                <a:lnTo>
                  <a:pt x="1370296" y="1471278"/>
                </a:lnTo>
                <a:lnTo>
                  <a:pt x="1367122" y="1480170"/>
                </a:lnTo>
                <a:lnTo>
                  <a:pt x="1364900" y="1488744"/>
                </a:lnTo>
                <a:lnTo>
                  <a:pt x="1366487" y="1496365"/>
                </a:lnTo>
                <a:lnTo>
                  <a:pt x="1368709" y="1503987"/>
                </a:lnTo>
                <a:lnTo>
                  <a:pt x="1373152" y="1518595"/>
                </a:lnTo>
                <a:lnTo>
                  <a:pt x="1375374" y="1525581"/>
                </a:lnTo>
                <a:lnTo>
                  <a:pt x="1377914" y="1533203"/>
                </a:lnTo>
                <a:lnTo>
                  <a:pt x="1379501" y="1540825"/>
                </a:lnTo>
                <a:lnTo>
                  <a:pt x="1381088" y="1548446"/>
                </a:lnTo>
                <a:lnTo>
                  <a:pt x="1383310" y="1558926"/>
                </a:lnTo>
                <a:lnTo>
                  <a:pt x="1385532" y="1569088"/>
                </a:lnTo>
                <a:lnTo>
                  <a:pt x="1389658" y="1590365"/>
                </a:lnTo>
                <a:lnTo>
                  <a:pt x="1393785" y="1611006"/>
                </a:lnTo>
                <a:lnTo>
                  <a:pt x="1396324" y="1621168"/>
                </a:lnTo>
                <a:lnTo>
                  <a:pt x="1398863" y="1631648"/>
                </a:lnTo>
                <a:lnTo>
                  <a:pt x="1405847" y="1652925"/>
                </a:lnTo>
                <a:lnTo>
                  <a:pt x="1412830" y="1674202"/>
                </a:lnTo>
                <a:lnTo>
                  <a:pt x="1416321" y="1684681"/>
                </a:lnTo>
                <a:lnTo>
                  <a:pt x="1419496" y="1695479"/>
                </a:lnTo>
                <a:lnTo>
                  <a:pt x="1423939" y="1705958"/>
                </a:lnTo>
                <a:lnTo>
                  <a:pt x="1428383" y="1716120"/>
                </a:lnTo>
                <a:lnTo>
                  <a:pt x="1439176" y="1740255"/>
                </a:lnTo>
                <a:lnTo>
                  <a:pt x="1444889" y="1752323"/>
                </a:lnTo>
                <a:lnTo>
                  <a:pt x="1449650" y="1765025"/>
                </a:lnTo>
                <a:lnTo>
                  <a:pt x="1452825" y="1772012"/>
                </a:lnTo>
                <a:lnTo>
                  <a:pt x="1456316" y="1779316"/>
                </a:lnTo>
                <a:lnTo>
                  <a:pt x="1463934" y="1793924"/>
                </a:lnTo>
                <a:lnTo>
                  <a:pt x="1467743" y="1800910"/>
                </a:lnTo>
                <a:lnTo>
                  <a:pt x="1471552" y="1807897"/>
                </a:lnTo>
                <a:lnTo>
                  <a:pt x="1474726" y="1815201"/>
                </a:lnTo>
                <a:lnTo>
                  <a:pt x="1477583" y="1822822"/>
                </a:lnTo>
                <a:lnTo>
                  <a:pt x="1479805" y="1828221"/>
                </a:lnTo>
                <a:lnTo>
                  <a:pt x="1481710" y="1832984"/>
                </a:lnTo>
                <a:lnTo>
                  <a:pt x="1486471" y="1842829"/>
                </a:lnTo>
                <a:lnTo>
                  <a:pt x="1491867" y="1852356"/>
                </a:lnTo>
                <a:lnTo>
                  <a:pt x="1497263" y="1861565"/>
                </a:lnTo>
                <a:lnTo>
                  <a:pt x="1509008" y="1879984"/>
                </a:lnTo>
                <a:lnTo>
                  <a:pt x="1514404" y="1889193"/>
                </a:lnTo>
                <a:lnTo>
                  <a:pt x="1519800" y="1898720"/>
                </a:lnTo>
                <a:lnTo>
                  <a:pt x="1522657" y="1905071"/>
                </a:lnTo>
                <a:lnTo>
                  <a:pt x="1526466" y="1910788"/>
                </a:lnTo>
                <a:lnTo>
                  <a:pt x="1530275" y="1916821"/>
                </a:lnTo>
                <a:lnTo>
                  <a:pt x="1534401" y="1922537"/>
                </a:lnTo>
                <a:lnTo>
                  <a:pt x="1542337" y="1933970"/>
                </a:lnTo>
                <a:lnTo>
                  <a:pt x="1550907" y="1945720"/>
                </a:lnTo>
                <a:lnTo>
                  <a:pt x="1560429" y="1961598"/>
                </a:lnTo>
                <a:lnTo>
                  <a:pt x="1570904" y="1977476"/>
                </a:lnTo>
                <a:lnTo>
                  <a:pt x="1581379" y="1992719"/>
                </a:lnTo>
                <a:lnTo>
                  <a:pt x="1592171" y="2008280"/>
                </a:lnTo>
                <a:lnTo>
                  <a:pt x="1613756" y="2039084"/>
                </a:lnTo>
                <a:lnTo>
                  <a:pt x="1624548" y="2054644"/>
                </a:lnTo>
                <a:lnTo>
                  <a:pt x="1634705" y="2070523"/>
                </a:lnTo>
                <a:lnTo>
                  <a:pt x="1639467" y="2077827"/>
                </a:lnTo>
                <a:lnTo>
                  <a:pt x="1644545" y="2085448"/>
                </a:lnTo>
                <a:lnTo>
                  <a:pt x="1650259" y="2093070"/>
                </a:lnTo>
                <a:lnTo>
                  <a:pt x="1655655" y="2100374"/>
                </a:lnTo>
                <a:lnTo>
                  <a:pt x="1667399" y="2114664"/>
                </a:lnTo>
                <a:lnTo>
                  <a:pt x="1672796" y="2122286"/>
                </a:lnTo>
                <a:lnTo>
                  <a:pt x="1678192" y="2129907"/>
                </a:lnTo>
                <a:lnTo>
                  <a:pt x="1686762" y="2141975"/>
                </a:lnTo>
                <a:lnTo>
                  <a:pt x="1695650" y="2154042"/>
                </a:lnTo>
                <a:lnTo>
                  <a:pt x="1704855" y="2166110"/>
                </a:lnTo>
                <a:lnTo>
                  <a:pt x="1714695" y="2177860"/>
                </a:lnTo>
                <a:lnTo>
                  <a:pt x="1733740" y="2201359"/>
                </a:lnTo>
                <a:lnTo>
                  <a:pt x="1742628" y="2212792"/>
                </a:lnTo>
                <a:lnTo>
                  <a:pt x="1751198" y="2225494"/>
                </a:lnTo>
                <a:lnTo>
                  <a:pt x="1731201" y="2188657"/>
                </a:lnTo>
                <a:lnTo>
                  <a:pt x="1710886" y="2151819"/>
                </a:lnTo>
                <a:lnTo>
                  <a:pt x="1701046" y="2133083"/>
                </a:lnTo>
                <a:lnTo>
                  <a:pt x="1691523" y="2114664"/>
                </a:lnTo>
                <a:lnTo>
                  <a:pt x="1682636" y="2095610"/>
                </a:lnTo>
                <a:lnTo>
                  <a:pt x="1673430" y="2076556"/>
                </a:lnTo>
                <a:lnTo>
                  <a:pt x="1655338" y="2034955"/>
                </a:lnTo>
                <a:lnTo>
                  <a:pt x="1636927" y="1992719"/>
                </a:lnTo>
                <a:lnTo>
                  <a:pt x="1601376" y="1908882"/>
                </a:lnTo>
                <a:lnTo>
                  <a:pt x="1566143" y="1824727"/>
                </a:lnTo>
                <a:lnTo>
                  <a:pt x="1531862" y="1739938"/>
                </a:lnTo>
                <a:lnTo>
                  <a:pt x="1529322" y="1731363"/>
                </a:lnTo>
                <a:lnTo>
                  <a:pt x="1527735" y="1722789"/>
                </a:lnTo>
                <a:lnTo>
                  <a:pt x="1531544" y="1725647"/>
                </a:lnTo>
                <a:lnTo>
                  <a:pt x="1534401" y="1728188"/>
                </a:lnTo>
                <a:lnTo>
                  <a:pt x="1537258" y="1731681"/>
                </a:lnTo>
                <a:lnTo>
                  <a:pt x="1538528" y="1733904"/>
                </a:lnTo>
                <a:lnTo>
                  <a:pt x="1539480" y="1735809"/>
                </a:lnTo>
                <a:lnTo>
                  <a:pt x="1562016" y="1785985"/>
                </a:lnTo>
                <a:lnTo>
                  <a:pt x="1584553" y="1836477"/>
                </a:lnTo>
                <a:lnTo>
                  <a:pt x="1606455" y="1886970"/>
                </a:lnTo>
                <a:lnTo>
                  <a:pt x="1628040" y="1937781"/>
                </a:lnTo>
                <a:lnTo>
                  <a:pt x="1644863" y="1976523"/>
                </a:lnTo>
                <a:lnTo>
                  <a:pt x="1662003" y="2015266"/>
                </a:lnTo>
                <a:lnTo>
                  <a:pt x="1679144" y="2053692"/>
                </a:lnTo>
                <a:lnTo>
                  <a:pt x="1688032" y="2073063"/>
                </a:lnTo>
                <a:lnTo>
                  <a:pt x="1696919" y="2092117"/>
                </a:lnTo>
                <a:lnTo>
                  <a:pt x="1706442" y="2111489"/>
                </a:lnTo>
                <a:lnTo>
                  <a:pt x="1715647" y="2130225"/>
                </a:lnTo>
                <a:lnTo>
                  <a:pt x="1725804" y="2148644"/>
                </a:lnTo>
                <a:lnTo>
                  <a:pt x="1735962" y="2167380"/>
                </a:lnTo>
                <a:lnTo>
                  <a:pt x="1746754" y="2185799"/>
                </a:lnTo>
                <a:lnTo>
                  <a:pt x="1757864" y="2203582"/>
                </a:lnTo>
                <a:lnTo>
                  <a:pt x="1769608" y="2221366"/>
                </a:lnTo>
                <a:lnTo>
                  <a:pt x="1781670" y="2238514"/>
                </a:lnTo>
                <a:lnTo>
                  <a:pt x="1783575" y="2241373"/>
                </a:lnTo>
                <a:lnTo>
                  <a:pt x="1785479" y="2244231"/>
                </a:lnTo>
                <a:lnTo>
                  <a:pt x="1787066" y="2247406"/>
                </a:lnTo>
                <a:lnTo>
                  <a:pt x="1788336" y="2250582"/>
                </a:lnTo>
                <a:lnTo>
                  <a:pt x="1790558" y="2257251"/>
                </a:lnTo>
                <a:lnTo>
                  <a:pt x="1792145" y="2263602"/>
                </a:lnTo>
                <a:lnTo>
                  <a:pt x="1778813" y="2266778"/>
                </a:lnTo>
                <a:lnTo>
                  <a:pt x="1789288" y="2279798"/>
                </a:lnTo>
                <a:lnTo>
                  <a:pt x="1798811" y="2293453"/>
                </a:lnTo>
                <a:lnTo>
                  <a:pt x="1803572" y="2300122"/>
                </a:lnTo>
                <a:lnTo>
                  <a:pt x="1808016" y="2307426"/>
                </a:lnTo>
                <a:lnTo>
                  <a:pt x="1812777" y="2314412"/>
                </a:lnTo>
                <a:lnTo>
                  <a:pt x="1816904" y="2321716"/>
                </a:lnTo>
                <a:lnTo>
                  <a:pt x="1820078" y="2327750"/>
                </a:lnTo>
                <a:lnTo>
                  <a:pt x="1823887" y="2333784"/>
                </a:lnTo>
                <a:lnTo>
                  <a:pt x="1828013" y="2339183"/>
                </a:lnTo>
                <a:lnTo>
                  <a:pt x="1832140" y="2345216"/>
                </a:lnTo>
                <a:lnTo>
                  <a:pt x="1841027" y="2356331"/>
                </a:lnTo>
                <a:lnTo>
                  <a:pt x="1849280" y="2367128"/>
                </a:lnTo>
                <a:lnTo>
                  <a:pt x="1850550" y="2369351"/>
                </a:lnTo>
                <a:lnTo>
                  <a:pt x="1851502" y="2371574"/>
                </a:lnTo>
                <a:lnTo>
                  <a:pt x="1851820" y="2374115"/>
                </a:lnTo>
                <a:lnTo>
                  <a:pt x="1852454" y="2376655"/>
                </a:lnTo>
                <a:lnTo>
                  <a:pt x="1851820" y="2381736"/>
                </a:lnTo>
                <a:lnTo>
                  <a:pt x="1851185" y="2386817"/>
                </a:lnTo>
                <a:lnTo>
                  <a:pt x="1850550" y="2391898"/>
                </a:lnTo>
                <a:lnTo>
                  <a:pt x="1850867" y="2394121"/>
                </a:lnTo>
                <a:lnTo>
                  <a:pt x="1851185" y="2396662"/>
                </a:lnTo>
                <a:lnTo>
                  <a:pt x="1851820" y="2398567"/>
                </a:lnTo>
                <a:lnTo>
                  <a:pt x="1853407" y="2400790"/>
                </a:lnTo>
                <a:lnTo>
                  <a:pt x="1854994" y="2402695"/>
                </a:lnTo>
                <a:lnTo>
                  <a:pt x="1857533" y="2404283"/>
                </a:lnTo>
                <a:lnTo>
                  <a:pt x="1881339" y="2401425"/>
                </a:lnTo>
                <a:lnTo>
                  <a:pt x="1905146" y="2398250"/>
                </a:lnTo>
                <a:lnTo>
                  <a:pt x="1928635" y="2394439"/>
                </a:lnTo>
                <a:lnTo>
                  <a:pt x="1952441" y="2390628"/>
                </a:lnTo>
                <a:lnTo>
                  <a:pt x="1975930" y="2385865"/>
                </a:lnTo>
                <a:lnTo>
                  <a:pt x="1999419" y="2380783"/>
                </a:lnTo>
                <a:lnTo>
                  <a:pt x="2022273" y="2374750"/>
                </a:lnTo>
                <a:lnTo>
                  <a:pt x="2045445" y="2368716"/>
                </a:lnTo>
                <a:lnTo>
                  <a:pt x="2060046" y="2363635"/>
                </a:lnTo>
                <a:lnTo>
                  <a:pt x="2074012" y="2358554"/>
                </a:lnTo>
                <a:lnTo>
                  <a:pt x="2088614" y="2353790"/>
                </a:lnTo>
                <a:lnTo>
                  <a:pt x="2095914" y="2351250"/>
                </a:lnTo>
                <a:lnTo>
                  <a:pt x="2103215" y="2349345"/>
                </a:lnTo>
                <a:lnTo>
                  <a:pt x="2111150" y="2346804"/>
                </a:lnTo>
                <a:lnTo>
                  <a:pt x="2119086" y="2343628"/>
                </a:lnTo>
                <a:lnTo>
                  <a:pt x="2126704" y="2340770"/>
                </a:lnTo>
                <a:lnTo>
                  <a:pt x="2134322" y="2337277"/>
                </a:lnTo>
                <a:lnTo>
                  <a:pt x="2149558" y="2330608"/>
                </a:lnTo>
                <a:lnTo>
                  <a:pt x="2157493" y="2327433"/>
                </a:lnTo>
                <a:lnTo>
                  <a:pt x="2165429" y="2324892"/>
                </a:lnTo>
                <a:lnTo>
                  <a:pt x="2193362" y="2316953"/>
                </a:lnTo>
                <a:lnTo>
                  <a:pt x="2221612" y="2308061"/>
                </a:lnTo>
                <a:lnTo>
                  <a:pt x="2235261" y="2303615"/>
                </a:lnTo>
                <a:lnTo>
                  <a:pt x="2248593" y="2298852"/>
                </a:lnTo>
                <a:lnTo>
                  <a:pt x="2262559" y="2293771"/>
                </a:lnTo>
                <a:lnTo>
                  <a:pt x="2275891" y="2288055"/>
                </a:lnTo>
                <a:lnTo>
                  <a:pt x="2291761" y="2282974"/>
                </a:lnTo>
                <a:lnTo>
                  <a:pt x="2307315" y="2277893"/>
                </a:lnTo>
                <a:lnTo>
                  <a:pt x="2338422" y="2266460"/>
                </a:lnTo>
                <a:lnTo>
                  <a:pt x="2353976" y="2261062"/>
                </a:lnTo>
                <a:lnTo>
                  <a:pt x="2369846" y="2255345"/>
                </a:lnTo>
                <a:lnTo>
                  <a:pt x="2385717" y="2250582"/>
                </a:lnTo>
                <a:lnTo>
                  <a:pt x="2401588" y="2246454"/>
                </a:lnTo>
                <a:lnTo>
                  <a:pt x="2412698" y="2243278"/>
                </a:lnTo>
                <a:lnTo>
                  <a:pt x="2423173" y="2239785"/>
                </a:lnTo>
                <a:lnTo>
                  <a:pt x="2433648" y="2235974"/>
                </a:lnTo>
                <a:lnTo>
                  <a:pt x="2444440" y="2232163"/>
                </a:lnTo>
                <a:lnTo>
                  <a:pt x="2465072" y="2223906"/>
                </a:lnTo>
                <a:lnTo>
                  <a:pt x="2486022" y="2215332"/>
                </a:lnTo>
                <a:lnTo>
                  <a:pt x="2506654" y="2206758"/>
                </a:lnTo>
                <a:lnTo>
                  <a:pt x="2527921" y="2198819"/>
                </a:lnTo>
                <a:lnTo>
                  <a:pt x="2538396" y="2195008"/>
                </a:lnTo>
                <a:lnTo>
                  <a:pt x="2549188" y="2191515"/>
                </a:lnTo>
                <a:lnTo>
                  <a:pt x="2559980" y="2188339"/>
                </a:lnTo>
                <a:lnTo>
                  <a:pt x="2571090" y="2185799"/>
                </a:lnTo>
                <a:lnTo>
                  <a:pt x="2578073" y="2183576"/>
                </a:lnTo>
                <a:lnTo>
                  <a:pt x="2585691" y="2180718"/>
                </a:lnTo>
                <a:lnTo>
                  <a:pt x="2592674" y="2177860"/>
                </a:lnTo>
                <a:lnTo>
                  <a:pt x="2599975" y="2174684"/>
                </a:lnTo>
                <a:lnTo>
                  <a:pt x="2608228" y="2170873"/>
                </a:lnTo>
                <a:lnTo>
                  <a:pt x="2616798" y="2167380"/>
                </a:lnTo>
                <a:lnTo>
                  <a:pt x="2625686" y="2164522"/>
                </a:lnTo>
                <a:lnTo>
                  <a:pt x="2634891" y="2162299"/>
                </a:lnTo>
                <a:lnTo>
                  <a:pt x="2643779" y="2160076"/>
                </a:lnTo>
                <a:lnTo>
                  <a:pt x="2652666" y="2158171"/>
                </a:lnTo>
                <a:lnTo>
                  <a:pt x="2671077" y="2154360"/>
                </a:lnTo>
                <a:lnTo>
                  <a:pt x="2704088" y="2147691"/>
                </a:lnTo>
                <a:lnTo>
                  <a:pt x="2720594" y="2144833"/>
                </a:lnTo>
                <a:lnTo>
                  <a:pt x="2729164" y="2143563"/>
                </a:lnTo>
                <a:lnTo>
                  <a:pt x="2737734" y="2142927"/>
                </a:lnTo>
                <a:lnTo>
                  <a:pt x="2737100" y="2136259"/>
                </a:lnTo>
                <a:lnTo>
                  <a:pt x="2737734" y="2129272"/>
                </a:lnTo>
                <a:lnTo>
                  <a:pt x="2738052" y="2122921"/>
                </a:lnTo>
                <a:lnTo>
                  <a:pt x="2738369" y="2116252"/>
                </a:lnTo>
                <a:lnTo>
                  <a:pt x="2740274" y="2103232"/>
                </a:lnTo>
                <a:lnTo>
                  <a:pt x="2742813" y="2090529"/>
                </a:lnTo>
                <a:lnTo>
                  <a:pt x="2745987" y="2077191"/>
                </a:lnTo>
                <a:lnTo>
                  <a:pt x="2749796" y="2064489"/>
                </a:lnTo>
                <a:lnTo>
                  <a:pt x="2753605" y="2051786"/>
                </a:lnTo>
                <a:lnTo>
                  <a:pt x="2757732" y="2039401"/>
                </a:lnTo>
                <a:lnTo>
                  <a:pt x="2746305" y="2039401"/>
                </a:lnTo>
                <a:lnTo>
                  <a:pt x="2735195" y="2039401"/>
                </a:lnTo>
                <a:lnTo>
                  <a:pt x="2723768" y="2039719"/>
                </a:lnTo>
                <a:lnTo>
                  <a:pt x="2712341" y="2040672"/>
                </a:lnTo>
                <a:lnTo>
                  <a:pt x="2708849" y="2051151"/>
                </a:lnTo>
                <a:lnTo>
                  <a:pt x="2706310" y="2061631"/>
                </a:lnTo>
                <a:lnTo>
                  <a:pt x="2704088" y="2072110"/>
                </a:lnTo>
                <a:lnTo>
                  <a:pt x="2701866" y="2083225"/>
                </a:lnTo>
                <a:lnTo>
                  <a:pt x="2698057" y="2104502"/>
                </a:lnTo>
                <a:lnTo>
                  <a:pt x="2695835" y="2115299"/>
                </a:lnTo>
                <a:lnTo>
                  <a:pt x="2693296" y="2126097"/>
                </a:lnTo>
                <a:lnTo>
                  <a:pt x="2682186" y="2125461"/>
                </a:lnTo>
                <a:lnTo>
                  <a:pt x="2682821" y="2114982"/>
                </a:lnTo>
                <a:lnTo>
                  <a:pt x="2683456" y="2104185"/>
                </a:lnTo>
                <a:lnTo>
                  <a:pt x="2684726" y="2093387"/>
                </a:lnTo>
                <a:lnTo>
                  <a:pt x="2686313" y="2082908"/>
                </a:lnTo>
                <a:lnTo>
                  <a:pt x="2690122" y="2061313"/>
                </a:lnTo>
                <a:lnTo>
                  <a:pt x="2694248" y="2040354"/>
                </a:lnTo>
                <a:lnTo>
                  <a:pt x="2678695" y="2040354"/>
                </a:lnTo>
                <a:lnTo>
                  <a:pt x="2671077" y="2040672"/>
                </a:lnTo>
                <a:lnTo>
                  <a:pt x="2663141" y="2041307"/>
                </a:lnTo>
                <a:lnTo>
                  <a:pt x="2658697" y="2044800"/>
                </a:lnTo>
                <a:lnTo>
                  <a:pt x="2654253" y="2048928"/>
                </a:lnTo>
                <a:lnTo>
                  <a:pt x="2650444" y="2053057"/>
                </a:lnTo>
                <a:lnTo>
                  <a:pt x="2646953" y="2057502"/>
                </a:lnTo>
                <a:lnTo>
                  <a:pt x="2643779" y="2062583"/>
                </a:lnTo>
                <a:lnTo>
                  <a:pt x="2640604" y="2067347"/>
                </a:lnTo>
                <a:lnTo>
                  <a:pt x="2638382" y="2072428"/>
                </a:lnTo>
                <a:lnTo>
                  <a:pt x="2636161" y="2077509"/>
                </a:lnTo>
                <a:lnTo>
                  <a:pt x="2633939" y="2083225"/>
                </a:lnTo>
                <a:lnTo>
                  <a:pt x="2632352" y="2088624"/>
                </a:lnTo>
                <a:lnTo>
                  <a:pt x="2631082" y="2094340"/>
                </a:lnTo>
                <a:lnTo>
                  <a:pt x="2629495" y="2100056"/>
                </a:lnTo>
                <a:lnTo>
                  <a:pt x="2627590" y="2111489"/>
                </a:lnTo>
                <a:lnTo>
                  <a:pt x="2626003" y="2122921"/>
                </a:lnTo>
                <a:lnTo>
                  <a:pt x="2624733" y="2123556"/>
                </a:lnTo>
                <a:lnTo>
                  <a:pt x="2623464" y="2124191"/>
                </a:lnTo>
                <a:lnTo>
                  <a:pt x="2622512" y="2124191"/>
                </a:lnTo>
                <a:lnTo>
                  <a:pt x="2621242" y="2123874"/>
                </a:lnTo>
                <a:lnTo>
                  <a:pt x="2620607" y="2123556"/>
                </a:lnTo>
                <a:lnTo>
                  <a:pt x="2619972" y="2122603"/>
                </a:lnTo>
                <a:lnTo>
                  <a:pt x="2618703" y="2120380"/>
                </a:lnTo>
                <a:lnTo>
                  <a:pt x="2617750" y="2117522"/>
                </a:lnTo>
                <a:lnTo>
                  <a:pt x="2617115" y="2114982"/>
                </a:lnTo>
                <a:lnTo>
                  <a:pt x="2616481" y="2110218"/>
                </a:lnTo>
                <a:lnTo>
                  <a:pt x="2616481" y="2105455"/>
                </a:lnTo>
                <a:lnTo>
                  <a:pt x="2616481" y="2101009"/>
                </a:lnTo>
                <a:lnTo>
                  <a:pt x="2616798" y="2096563"/>
                </a:lnTo>
                <a:lnTo>
                  <a:pt x="2617433" y="2092117"/>
                </a:lnTo>
                <a:lnTo>
                  <a:pt x="2618385" y="2087671"/>
                </a:lnTo>
                <a:lnTo>
                  <a:pt x="2619337" y="2083225"/>
                </a:lnTo>
                <a:lnTo>
                  <a:pt x="2620290" y="2079097"/>
                </a:lnTo>
                <a:lnTo>
                  <a:pt x="2621559" y="2074969"/>
                </a:lnTo>
                <a:lnTo>
                  <a:pt x="2625051" y="2066712"/>
                </a:lnTo>
                <a:lnTo>
                  <a:pt x="2628860" y="2058455"/>
                </a:lnTo>
                <a:lnTo>
                  <a:pt x="2633621" y="2050834"/>
                </a:lnTo>
                <a:lnTo>
                  <a:pt x="2639335" y="2043847"/>
                </a:lnTo>
                <a:lnTo>
                  <a:pt x="2633939" y="2045435"/>
                </a:lnTo>
                <a:lnTo>
                  <a:pt x="2629177" y="2046705"/>
                </a:lnTo>
                <a:lnTo>
                  <a:pt x="2624099" y="2047023"/>
                </a:lnTo>
                <a:lnTo>
                  <a:pt x="2619020" y="2047340"/>
                </a:lnTo>
                <a:lnTo>
                  <a:pt x="2608228" y="2047658"/>
                </a:lnTo>
                <a:lnTo>
                  <a:pt x="2603149" y="2047976"/>
                </a:lnTo>
                <a:lnTo>
                  <a:pt x="2597753" y="2048928"/>
                </a:lnTo>
                <a:lnTo>
                  <a:pt x="2595214" y="2051151"/>
                </a:lnTo>
                <a:lnTo>
                  <a:pt x="2592357" y="2053374"/>
                </a:lnTo>
                <a:lnTo>
                  <a:pt x="2589817" y="2055915"/>
                </a:lnTo>
                <a:lnTo>
                  <a:pt x="2587913" y="2059090"/>
                </a:lnTo>
                <a:lnTo>
                  <a:pt x="2585691" y="2061631"/>
                </a:lnTo>
                <a:lnTo>
                  <a:pt x="2584421" y="2064806"/>
                </a:lnTo>
                <a:lnTo>
                  <a:pt x="2581247" y="2071475"/>
                </a:lnTo>
                <a:lnTo>
                  <a:pt x="2579343" y="2078462"/>
                </a:lnTo>
                <a:lnTo>
                  <a:pt x="2576803" y="2085131"/>
                </a:lnTo>
                <a:lnTo>
                  <a:pt x="2574899" y="2092117"/>
                </a:lnTo>
                <a:lnTo>
                  <a:pt x="2572359" y="2098786"/>
                </a:lnTo>
                <a:lnTo>
                  <a:pt x="2563472" y="2098468"/>
                </a:lnTo>
                <a:lnTo>
                  <a:pt x="2562837" y="2095610"/>
                </a:lnTo>
                <a:lnTo>
                  <a:pt x="2562202" y="2093070"/>
                </a:lnTo>
                <a:lnTo>
                  <a:pt x="2561885" y="2088306"/>
                </a:lnTo>
                <a:lnTo>
                  <a:pt x="2562202" y="2083225"/>
                </a:lnTo>
                <a:lnTo>
                  <a:pt x="2563472" y="2078462"/>
                </a:lnTo>
                <a:lnTo>
                  <a:pt x="2565694" y="2068300"/>
                </a:lnTo>
                <a:lnTo>
                  <a:pt x="2567281" y="2063536"/>
                </a:lnTo>
                <a:lnTo>
                  <a:pt x="2568233" y="2058773"/>
                </a:lnTo>
                <a:lnTo>
                  <a:pt x="2545379" y="2065442"/>
                </a:lnTo>
                <a:lnTo>
                  <a:pt x="2522525" y="2073063"/>
                </a:lnTo>
                <a:lnTo>
                  <a:pt x="2500305" y="2080685"/>
                </a:lnTo>
                <a:lnTo>
                  <a:pt x="2477451" y="2087989"/>
                </a:lnTo>
                <a:lnTo>
                  <a:pt x="2459676" y="2094340"/>
                </a:lnTo>
                <a:lnTo>
                  <a:pt x="2441266" y="2100056"/>
                </a:lnTo>
                <a:lnTo>
                  <a:pt x="2432378" y="2103232"/>
                </a:lnTo>
                <a:lnTo>
                  <a:pt x="2423490" y="2107043"/>
                </a:lnTo>
                <a:lnTo>
                  <a:pt x="2414920" y="2111489"/>
                </a:lnTo>
                <a:lnTo>
                  <a:pt x="2410793" y="2114029"/>
                </a:lnTo>
                <a:lnTo>
                  <a:pt x="2406667" y="2116252"/>
                </a:lnTo>
                <a:lnTo>
                  <a:pt x="2397462" y="2118793"/>
                </a:lnTo>
                <a:lnTo>
                  <a:pt x="2388257" y="2121015"/>
                </a:lnTo>
                <a:lnTo>
                  <a:pt x="2378734" y="2124509"/>
                </a:lnTo>
                <a:lnTo>
                  <a:pt x="2369846" y="2128002"/>
                </a:lnTo>
                <a:lnTo>
                  <a:pt x="2351436" y="2135306"/>
                </a:lnTo>
                <a:lnTo>
                  <a:pt x="2333661" y="2142927"/>
                </a:lnTo>
                <a:lnTo>
                  <a:pt x="2316203" y="2150231"/>
                </a:lnTo>
                <a:lnTo>
                  <a:pt x="2299062" y="2158171"/>
                </a:lnTo>
                <a:lnTo>
                  <a:pt x="2282239" y="2166427"/>
                </a:lnTo>
                <a:lnTo>
                  <a:pt x="2265733" y="2175637"/>
                </a:lnTo>
                <a:lnTo>
                  <a:pt x="2261289" y="2178177"/>
                </a:lnTo>
                <a:lnTo>
                  <a:pt x="2257480" y="2181670"/>
                </a:lnTo>
                <a:lnTo>
                  <a:pt x="2253671" y="2184846"/>
                </a:lnTo>
                <a:lnTo>
                  <a:pt x="2250180" y="2188339"/>
                </a:lnTo>
                <a:lnTo>
                  <a:pt x="2246371" y="2191832"/>
                </a:lnTo>
                <a:lnTo>
                  <a:pt x="2242562" y="2195326"/>
                </a:lnTo>
                <a:lnTo>
                  <a:pt x="2238435" y="2198501"/>
                </a:lnTo>
                <a:lnTo>
                  <a:pt x="2233991" y="2200724"/>
                </a:lnTo>
                <a:lnTo>
                  <a:pt x="2208598" y="2212474"/>
                </a:lnTo>
                <a:lnTo>
                  <a:pt x="2183204" y="2224224"/>
                </a:lnTo>
                <a:lnTo>
                  <a:pt x="2174951" y="2228352"/>
                </a:lnTo>
                <a:lnTo>
                  <a:pt x="2166381" y="2233116"/>
                </a:lnTo>
                <a:lnTo>
                  <a:pt x="2149558" y="2242325"/>
                </a:lnTo>
                <a:lnTo>
                  <a:pt x="2133370" y="2252170"/>
                </a:lnTo>
                <a:lnTo>
                  <a:pt x="2116864" y="2262332"/>
                </a:lnTo>
                <a:lnTo>
                  <a:pt x="2100676" y="2272176"/>
                </a:lnTo>
                <a:lnTo>
                  <a:pt x="2084170" y="2281703"/>
                </a:lnTo>
                <a:lnTo>
                  <a:pt x="2075600" y="2285832"/>
                </a:lnTo>
                <a:lnTo>
                  <a:pt x="2067029" y="2289960"/>
                </a:lnTo>
                <a:lnTo>
                  <a:pt x="2058142" y="2294088"/>
                </a:lnTo>
                <a:lnTo>
                  <a:pt x="2049254" y="2297582"/>
                </a:lnTo>
                <a:lnTo>
                  <a:pt x="2036557" y="2303933"/>
                </a:lnTo>
                <a:lnTo>
                  <a:pt x="2023543" y="2310919"/>
                </a:lnTo>
                <a:lnTo>
                  <a:pt x="2010529" y="2318223"/>
                </a:lnTo>
                <a:lnTo>
                  <a:pt x="1997832" y="2324892"/>
                </a:lnTo>
                <a:lnTo>
                  <a:pt x="1984818" y="2331561"/>
                </a:lnTo>
                <a:lnTo>
                  <a:pt x="1971804" y="2339183"/>
                </a:lnTo>
                <a:lnTo>
                  <a:pt x="1958790" y="2346804"/>
                </a:lnTo>
                <a:lnTo>
                  <a:pt x="1946410" y="2354743"/>
                </a:lnTo>
                <a:lnTo>
                  <a:pt x="1921652" y="2370939"/>
                </a:lnTo>
                <a:lnTo>
                  <a:pt x="1909272" y="2379196"/>
                </a:lnTo>
                <a:lnTo>
                  <a:pt x="1896576" y="2387135"/>
                </a:lnTo>
                <a:lnTo>
                  <a:pt x="1894354" y="2388723"/>
                </a:lnTo>
                <a:lnTo>
                  <a:pt x="1892132" y="2389675"/>
                </a:lnTo>
                <a:lnTo>
                  <a:pt x="1889275" y="2390310"/>
                </a:lnTo>
                <a:lnTo>
                  <a:pt x="1886736" y="2390628"/>
                </a:lnTo>
                <a:lnTo>
                  <a:pt x="1881339" y="2391263"/>
                </a:lnTo>
                <a:lnTo>
                  <a:pt x="1876261" y="2391263"/>
                </a:lnTo>
                <a:lnTo>
                  <a:pt x="1874039" y="2380466"/>
                </a:lnTo>
                <a:lnTo>
                  <a:pt x="1886736" y="2373480"/>
                </a:lnTo>
                <a:lnTo>
                  <a:pt x="1899115" y="2366176"/>
                </a:lnTo>
                <a:lnTo>
                  <a:pt x="1911177" y="2358236"/>
                </a:lnTo>
                <a:lnTo>
                  <a:pt x="1922921" y="2350297"/>
                </a:lnTo>
                <a:lnTo>
                  <a:pt x="1946728" y="2334101"/>
                </a:lnTo>
                <a:lnTo>
                  <a:pt x="1958790" y="2326162"/>
                </a:lnTo>
                <a:lnTo>
                  <a:pt x="1970851" y="2318541"/>
                </a:lnTo>
                <a:lnTo>
                  <a:pt x="2000689" y="2299169"/>
                </a:lnTo>
                <a:lnTo>
                  <a:pt x="2030209" y="2279480"/>
                </a:lnTo>
                <a:lnTo>
                  <a:pt x="2060046" y="2260109"/>
                </a:lnTo>
                <a:lnTo>
                  <a:pt x="2089566" y="2241055"/>
                </a:lnTo>
                <a:lnTo>
                  <a:pt x="2168286" y="2198819"/>
                </a:lnTo>
                <a:lnTo>
                  <a:pt x="2246688" y="2156265"/>
                </a:lnTo>
                <a:lnTo>
                  <a:pt x="2287318" y="2133083"/>
                </a:lnTo>
                <a:lnTo>
                  <a:pt x="2307632" y="2121968"/>
                </a:lnTo>
                <a:lnTo>
                  <a:pt x="2328265" y="2110853"/>
                </a:lnTo>
                <a:lnTo>
                  <a:pt x="2349214" y="2099739"/>
                </a:lnTo>
                <a:lnTo>
                  <a:pt x="2369846" y="2088941"/>
                </a:lnTo>
                <a:lnTo>
                  <a:pt x="2390796" y="2078779"/>
                </a:lnTo>
                <a:lnTo>
                  <a:pt x="2412063" y="2068617"/>
                </a:lnTo>
                <a:lnTo>
                  <a:pt x="2445709" y="2056550"/>
                </a:lnTo>
                <a:lnTo>
                  <a:pt x="2479038" y="2044800"/>
                </a:lnTo>
                <a:lnTo>
                  <a:pt x="2513320" y="2033685"/>
                </a:lnTo>
                <a:lnTo>
                  <a:pt x="2547601" y="2023523"/>
                </a:lnTo>
                <a:lnTo>
                  <a:pt x="2563472" y="2019712"/>
                </a:lnTo>
                <a:lnTo>
                  <a:pt x="2579343" y="2015901"/>
                </a:lnTo>
                <a:lnTo>
                  <a:pt x="2610767" y="2007962"/>
                </a:lnTo>
                <a:lnTo>
                  <a:pt x="2626638" y="2004152"/>
                </a:lnTo>
                <a:lnTo>
                  <a:pt x="2642509" y="2000976"/>
                </a:lnTo>
                <a:lnTo>
                  <a:pt x="2650762" y="1999706"/>
                </a:lnTo>
                <a:lnTo>
                  <a:pt x="2658697" y="1998435"/>
                </a:lnTo>
                <a:lnTo>
                  <a:pt x="2666950" y="1997483"/>
                </a:lnTo>
                <a:lnTo>
                  <a:pt x="2674886" y="1996848"/>
                </a:lnTo>
                <a:lnTo>
                  <a:pt x="2682504" y="1996530"/>
                </a:lnTo>
                <a:lnTo>
                  <a:pt x="2690122" y="1995577"/>
                </a:lnTo>
                <a:lnTo>
                  <a:pt x="2704723" y="1993354"/>
                </a:lnTo>
                <a:lnTo>
                  <a:pt x="2712341" y="1992719"/>
                </a:lnTo>
                <a:lnTo>
                  <a:pt x="2719959" y="1992084"/>
                </a:lnTo>
                <a:lnTo>
                  <a:pt x="2727577" y="1992084"/>
                </a:lnTo>
                <a:lnTo>
                  <a:pt x="2735195" y="1992402"/>
                </a:lnTo>
                <a:lnTo>
                  <a:pt x="2747257" y="1993672"/>
                </a:lnTo>
                <a:lnTo>
                  <a:pt x="2759636" y="1994307"/>
                </a:lnTo>
                <a:lnTo>
                  <a:pt x="2772016" y="1994942"/>
                </a:lnTo>
                <a:lnTo>
                  <a:pt x="2784078" y="1994307"/>
                </a:lnTo>
                <a:lnTo>
                  <a:pt x="2796457" y="1993672"/>
                </a:lnTo>
                <a:lnTo>
                  <a:pt x="2809154" y="1992719"/>
                </a:lnTo>
                <a:lnTo>
                  <a:pt x="2833595" y="1991131"/>
                </a:lnTo>
                <a:lnTo>
                  <a:pt x="2865019" y="1987956"/>
                </a:lnTo>
                <a:lnTo>
                  <a:pt x="2880890" y="1986050"/>
                </a:lnTo>
                <a:lnTo>
                  <a:pt x="2896761" y="1984463"/>
                </a:lnTo>
                <a:lnTo>
                  <a:pt x="2912632" y="1982240"/>
                </a:lnTo>
                <a:lnTo>
                  <a:pt x="2928186" y="1979699"/>
                </a:lnTo>
                <a:lnTo>
                  <a:pt x="2944056" y="1976523"/>
                </a:lnTo>
                <a:lnTo>
                  <a:pt x="2958975" y="1972395"/>
                </a:lnTo>
                <a:lnTo>
                  <a:pt x="2972624" y="1968902"/>
                </a:lnTo>
                <a:lnTo>
                  <a:pt x="2985956" y="1965409"/>
                </a:lnTo>
                <a:lnTo>
                  <a:pt x="3012936" y="1959375"/>
                </a:lnTo>
                <a:lnTo>
                  <a:pt x="3026268" y="1955882"/>
                </a:lnTo>
                <a:lnTo>
                  <a:pt x="3039917" y="1951753"/>
                </a:lnTo>
                <a:lnTo>
                  <a:pt x="3046265" y="1949213"/>
                </a:lnTo>
                <a:lnTo>
                  <a:pt x="3052614" y="1946672"/>
                </a:lnTo>
                <a:lnTo>
                  <a:pt x="3059279" y="1943814"/>
                </a:lnTo>
                <a:lnTo>
                  <a:pt x="3065310" y="1940639"/>
                </a:lnTo>
                <a:lnTo>
                  <a:pt x="3078007" y="1934922"/>
                </a:lnTo>
                <a:lnTo>
                  <a:pt x="3090704" y="1929206"/>
                </a:lnTo>
                <a:lnTo>
                  <a:pt x="3103083" y="1922855"/>
                </a:lnTo>
                <a:lnTo>
                  <a:pt x="3114828" y="1916186"/>
                </a:lnTo>
                <a:lnTo>
                  <a:pt x="3126889" y="1908565"/>
                </a:lnTo>
                <a:lnTo>
                  <a:pt x="3138316" y="1900943"/>
                </a:lnTo>
                <a:lnTo>
                  <a:pt x="3149109" y="1892686"/>
                </a:lnTo>
                <a:lnTo>
                  <a:pt x="3159901" y="1883795"/>
                </a:lnTo>
                <a:lnTo>
                  <a:pt x="3164662" y="1880301"/>
                </a:lnTo>
                <a:lnTo>
                  <a:pt x="3169424" y="1876808"/>
                </a:lnTo>
                <a:lnTo>
                  <a:pt x="3173550" y="1872997"/>
                </a:lnTo>
                <a:lnTo>
                  <a:pt x="3178311" y="1869187"/>
                </a:lnTo>
                <a:lnTo>
                  <a:pt x="3182438" y="1865058"/>
                </a:lnTo>
                <a:lnTo>
                  <a:pt x="3186246" y="1860612"/>
                </a:lnTo>
                <a:lnTo>
                  <a:pt x="3193230" y="1851403"/>
                </a:lnTo>
                <a:lnTo>
                  <a:pt x="3200530" y="1841876"/>
                </a:lnTo>
                <a:lnTo>
                  <a:pt x="3207196" y="1832667"/>
                </a:lnTo>
                <a:lnTo>
                  <a:pt x="3220210" y="1812978"/>
                </a:lnTo>
                <a:lnTo>
                  <a:pt x="3226876" y="1803133"/>
                </a:lnTo>
                <a:lnTo>
                  <a:pt x="3233542" y="1793606"/>
                </a:lnTo>
                <a:lnTo>
                  <a:pt x="3247191" y="1774552"/>
                </a:lnTo>
                <a:lnTo>
                  <a:pt x="3260840" y="1755498"/>
                </a:lnTo>
                <a:lnTo>
                  <a:pt x="3267823" y="1745971"/>
                </a:lnTo>
                <a:lnTo>
                  <a:pt x="3274489" y="1736127"/>
                </a:lnTo>
                <a:lnTo>
                  <a:pt x="3283377" y="1721201"/>
                </a:lnTo>
                <a:lnTo>
                  <a:pt x="3292582" y="1706276"/>
                </a:lnTo>
                <a:lnTo>
                  <a:pt x="3310992" y="1676425"/>
                </a:lnTo>
                <a:lnTo>
                  <a:pt x="3319880" y="1661499"/>
                </a:lnTo>
                <a:lnTo>
                  <a:pt x="3328450" y="1646256"/>
                </a:lnTo>
                <a:lnTo>
                  <a:pt x="3337020" y="1630695"/>
                </a:lnTo>
                <a:lnTo>
                  <a:pt x="3344321" y="1614817"/>
                </a:lnTo>
                <a:lnTo>
                  <a:pt x="3345908" y="1609101"/>
                </a:lnTo>
                <a:lnTo>
                  <a:pt x="3347812" y="1603702"/>
                </a:lnTo>
                <a:lnTo>
                  <a:pt x="3351939" y="1593223"/>
                </a:lnTo>
                <a:lnTo>
                  <a:pt x="3356700" y="1583061"/>
                </a:lnTo>
                <a:lnTo>
                  <a:pt x="3361779" y="1572899"/>
                </a:lnTo>
                <a:lnTo>
                  <a:pt x="3371936" y="1552575"/>
                </a:lnTo>
                <a:lnTo>
                  <a:pt x="3377015" y="1542730"/>
                </a:lnTo>
                <a:lnTo>
                  <a:pt x="3381459" y="1531933"/>
                </a:lnTo>
                <a:lnTo>
                  <a:pt x="3387490" y="1516054"/>
                </a:lnTo>
                <a:lnTo>
                  <a:pt x="3393204" y="1499541"/>
                </a:lnTo>
                <a:lnTo>
                  <a:pt x="3397965" y="1483028"/>
                </a:lnTo>
                <a:lnTo>
                  <a:pt x="3402408" y="1466197"/>
                </a:lnTo>
                <a:lnTo>
                  <a:pt x="3406218" y="1449366"/>
                </a:lnTo>
                <a:lnTo>
                  <a:pt x="3409709" y="1432217"/>
                </a:lnTo>
                <a:lnTo>
                  <a:pt x="3412884" y="1415386"/>
                </a:lnTo>
                <a:lnTo>
                  <a:pt x="3415740" y="1398238"/>
                </a:lnTo>
                <a:lnTo>
                  <a:pt x="3415740" y="1373468"/>
                </a:lnTo>
                <a:lnTo>
                  <a:pt x="3415423" y="1348698"/>
                </a:lnTo>
                <a:lnTo>
                  <a:pt x="3414788" y="1336313"/>
                </a:lnTo>
                <a:lnTo>
                  <a:pt x="3414153" y="1323610"/>
                </a:lnTo>
                <a:lnTo>
                  <a:pt x="3413201" y="1311225"/>
                </a:lnTo>
                <a:lnTo>
                  <a:pt x="3411614" y="1298840"/>
                </a:lnTo>
                <a:lnTo>
                  <a:pt x="3410344" y="1286773"/>
                </a:lnTo>
                <a:lnTo>
                  <a:pt x="3408757" y="1274388"/>
                </a:lnTo>
                <a:lnTo>
                  <a:pt x="3406852" y="1262003"/>
                </a:lnTo>
                <a:lnTo>
                  <a:pt x="3404630" y="1249936"/>
                </a:lnTo>
                <a:lnTo>
                  <a:pt x="3402408" y="1237868"/>
                </a:lnTo>
                <a:lnTo>
                  <a:pt x="3399552" y="1225483"/>
                </a:lnTo>
                <a:lnTo>
                  <a:pt x="3397012" y="1213415"/>
                </a:lnTo>
                <a:lnTo>
                  <a:pt x="3393838" y="1201348"/>
                </a:lnTo>
                <a:lnTo>
                  <a:pt x="3384950" y="1174990"/>
                </a:lnTo>
                <a:lnTo>
                  <a:pt x="3375746" y="1148632"/>
                </a:lnTo>
                <a:lnTo>
                  <a:pt x="3366223" y="1122909"/>
                </a:lnTo>
                <a:lnTo>
                  <a:pt x="3355748" y="1096869"/>
                </a:lnTo>
                <a:lnTo>
                  <a:pt x="3353209" y="1091153"/>
                </a:lnTo>
                <a:lnTo>
                  <a:pt x="3350034" y="1085437"/>
                </a:lnTo>
                <a:lnTo>
                  <a:pt x="3346860" y="1080356"/>
                </a:lnTo>
                <a:lnTo>
                  <a:pt x="3343369" y="1075275"/>
                </a:lnTo>
                <a:lnTo>
                  <a:pt x="3336068" y="1064796"/>
                </a:lnTo>
                <a:lnTo>
                  <a:pt x="3329085" y="1054633"/>
                </a:lnTo>
                <a:lnTo>
                  <a:pt x="3321784" y="1043836"/>
                </a:lnTo>
                <a:lnTo>
                  <a:pt x="3314801" y="1033039"/>
                </a:lnTo>
                <a:lnTo>
                  <a:pt x="3300517" y="1011762"/>
                </a:lnTo>
                <a:lnTo>
                  <a:pt x="3293217" y="1001282"/>
                </a:lnTo>
                <a:lnTo>
                  <a:pt x="3285598" y="991438"/>
                </a:lnTo>
                <a:lnTo>
                  <a:pt x="3277346" y="981276"/>
                </a:lnTo>
                <a:lnTo>
                  <a:pt x="3268458" y="972066"/>
                </a:lnTo>
                <a:lnTo>
                  <a:pt x="3261792" y="964445"/>
                </a:lnTo>
                <a:lnTo>
                  <a:pt x="3255126" y="956823"/>
                </a:lnTo>
                <a:lnTo>
                  <a:pt x="3248461" y="948884"/>
                </a:lnTo>
                <a:lnTo>
                  <a:pt x="3241795" y="941580"/>
                </a:lnTo>
                <a:lnTo>
                  <a:pt x="3227194" y="928560"/>
                </a:lnTo>
                <a:lnTo>
                  <a:pt x="3212592" y="915222"/>
                </a:lnTo>
                <a:lnTo>
                  <a:pt x="3184342" y="887594"/>
                </a:lnTo>
                <a:lnTo>
                  <a:pt x="3156727" y="859966"/>
                </a:lnTo>
                <a:lnTo>
                  <a:pt x="3128794" y="832338"/>
                </a:lnTo>
                <a:close/>
                <a:moveTo>
                  <a:pt x="1990531" y="831067"/>
                </a:moveTo>
                <a:lnTo>
                  <a:pt x="1988627" y="834561"/>
                </a:lnTo>
                <a:lnTo>
                  <a:pt x="1986088" y="838054"/>
                </a:lnTo>
                <a:lnTo>
                  <a:pt x="1985135" y="840277"/>
                </a:lnTo>
                <a:lnTo>
                  <a:pt x="1984500" y="841865"/>
                </a:lnTo>
                <a:lnTo>
                  <a:pt x="1983866" y="844088"/>
                </a:lnTo>
                <a:lnTo>
                  <a:pt x="1983866" y="845993"/>
                </a:lnTo>
                <a:lnTo>
                  <a:pt x="1985453" y="863142"/>
                </a:lnTo>
                <a:lnTo>
                  <a:pt x="1987675" y="880290"/>
                </a:lnTo>
                <a:lnTo>
                  <a:pt x="1990214" y="897121"/>
                </a:lnTo>
                <a:lnTo>
                  <a:pt x="1993071" y="913952"/>
                </a:lnTo>
                <a:lnTo>
                  <a:pt x="1996245" y="931100"/>
                </a:lnTo>
                <a:lnTo>
                  <a:pt x="1999737" y="947614"/>
                </a:lnTo>
                <a:lnTo>
                  <a:pt x="2006720" y="980958"/>
                </a:lnTo>
                <a:lnTo>
                  <a:pt x="2008624" y="976830"/>
                </a:lnTo>
                <a:lnTo>
                  <a:pt x="2009577" y="972384"/>
                </a:lnTo>
                <a:lnTo>
                  <a:pt x="2010529" y="967938"/>
                </a:lnTo>
                <a:lnTo>
                  <a:pt x="2010846" y="963492"/>
                </a:lnTo>
                <a:lnTo>
                  <a:pt x="2011481" y="959364"/>
                </a:lnTo>
                <a:lnTo>
                  <a:pt x="2011481" y="954918"/>
                </a:lnTo>
                <a:lnTo>
                  <a:pt x="2011481" y="950154"/>
                </a:lnTo>
                <a:lnTo>
                  <a:pt x="2010529" y="945708"/>
                </a:lnTo>
                <a:lnTo>
                  <a:pt x="2009577" y="936816"/>
                </a:lnTo>
                <a:lnTo>
                  <a:pt x="2007989" y="927925"/>
                </a:lnTo>
                <a:lnTo>
                  <a:pt x="2004180" y="910141"/>
                </a:lnTo>
                <a:lnTo>
                  <a:pt x="2000054" y="890452"/>
                </a:lnTo>
                <a:lnTo>
                  <a:pt x="1996562" y="870763"/>
                </a:lnTo>
                <a:lnTo>
                  <a:pt x="1993388" y="850756"/>
                </a:lnTo>
                <a:lnTo>
                  <a:pt x="1990531" y="831067"/>
                </a:lnTo>
                <a:close/>
                <a:moveTo>
                  <a:pt x="3190056" y="812649"/>
                </a:moveTo>
                <a:lnTo>
                  <a:pt x="3200213" y="821858"/>
                </a:lnTo>
                <a:lnTo>
                  <a:pt x="3210688" y="832020"/>
                </a:lnTo>
                <a:lnTo>
                  <a:pt x="3220528" y="841547"/>
                </a:lnTo>
                <a:lnTo>
                  <a:pt x="3230685" y="852027"/>
                </a:lnTo>
                <a:lnTo>
                  <a:pt x="3250365" y="872351"/>
                </a:lnTo>
                <a:lnTo>
                  <a:pt x="3269410" y="893310"/>
                </a:lnTo>
                <a:lnTo>
                  <a:pt x="3274489" y="899661"/>
                </a:lnTo>
                <a:lnTo>
                  <a:pt x="3279250" y="906013"/>
                </a:lnTo>
                <a:lnTo>
                  <a:pt x="3288138" y="919668"/>
                </a:lnTo>
                <a:lnTo>
                  <a:pt x="3292264" y="926337"/>
                </a:lnTo>
                <a:lnTo>
                  <a:pt x="3297026" y="933006"/>
                </a:lnTo>
                <a:lnTo>
                  <a:pt x="3301787" y="939675"/>
                </a:lnTo>
                <a:lnTo>
                  <a:pt x="3307183" y="945391"/>
                </a:lnTo>
                <a:lnTo>
                  <a:pt x="3314166" y="953648"/>
                </a:lnTo>
                <a:lnTo>
                  <a:pt x="3320832" y="961587"/>
                </a:lnTo>
                <a:lnTo>
                  <a:pt x="3327180" y="970161"/>
                </a:lnTo>
                <a:lnTo>
                  <a:pt x="3333529" y="978735"/>
                </a:lnTo>
                <a:lnTo>
                  <a:pt x="3339560" y="987309"/>
                </a:lnTo>
                <a:lnTo>
                  <a:pt x="3345591" y="995884"/>
                </a:lnTo>
                <a:lnTo>
                  <a:pt x="3357335" y="1013667"/>
                </a:lnTo>
                <a:lnTo>
                  <a:pt x="3367810" y="1031768"/>
                </a:lnTo>
                <a:lnTo>
                  <a:pt x="3378602" y="1050505"/>
                </a:lnTo>
                <a:lnTo>
                  <a:pt x="3388760" y="1068923"/>
                </a:lnTo>
                <a:lnTo>
                  <a:pt x="3398282" y="1087660"/>
                </a:lnTo>
                <a:lnTo>
                  <a:pt x="3404948" y="1105126"/>
                </a:lnTo>
                <a:lnTo>
                  <a:pt x="3411296" y="1123227"/>
                </a:lnTo>
                <a:lnTo>
                  <a:pt x="3414788" y="1131801"/>
                </a:lnTo>
                <a:lnTo>
                  <a:pt x="3418597" y="1140376"/>
                </a:lnTo>
                <a:lnTo>
                  <a:pt x="3422406" y="1148950"/>
                </a:lnTo>
                <a:lnTo>
                  <a:pt x="3426850" y="1157524"/>
                </a:lnTo>
                <a:lnTo>
                  <a:pt x="3430659" y="1151808"/>
                </a:lnTo>
                <a:lnTo>
                  <a:pt x="3434785" y="1146409"/>
                </a:lnTo>
                <a:lnTo>
                  <a:pt x="3438912" y="1141011"/>
                </a:lnTo>
                <a:lnTo>
                  <a:pt x="3443038" y="1135930"/>
                </a:lnTo>
                <a:lnTo>
                  <a:pt x="3447482" y="1130848"/>
                </a:lnTo>
                <a:lnTo>
                  <a:pt x="3452561" y="1126085"/>
                </a:lnTo>
                <a:lnTo>
                  <a:pt x="3462083" y="1116558"/>
                </a:lnTo>
                <a:lnTo>
                  <a:pt x="3472241" y="1107666"/>
                </a:lnTo>
                <a:lnTo>
                  <a:pt x="3482398" y="1099092"/>
                </a:lnTo>
                <a:lnTo>
                  <a:pt x="3503665" y="1082579"/>
                </a:lnTo>
                <a:lnTo>
                  <a:pt x="3512870" y="1078450"/>
                </a:lnTo>
                <a:lnTo>
                  <a:pt x="3511600" y="1082579"/>
                </a:lnTo>
                <a:lnTo>
                  <a:pt x="3510014" y="1086072"/>
                </a:lnTo>
                <a:lnTo>
                  <a:pt x="3508426" y="1089883"/>
                </a:lnTo>
                <a:lnTo>
                  <a:pt x="3506204" y="1093058"/>
                </a:lnTo>
                <a:lnTo>
                  <a:pt x="3503982" y="1096234"/>
                </a:lnTo>
                <a:lnTo>
                  <a:pt x="3501443" y="1099409"/>
                </a:lnTo>
                <a:lnTo>
                  <a:pt x="3496047" y="1105761"/>
                </a:lnTo>
                <a:lnTo>
                  <a:pt x="3489699" y="1111160"/>
                </a:lnTo>
                <a:lnTo>
                  <a:pt x="3483668" y="1116241"/>
                </a:lnTo>
                <a:lnTo>
                  <a:pt x="3477319" y="1121957"/>
                </a:lnTo>
                <a:lnTo>
                  <a:pt x="3471288" y="1127038"/>
                </a:lnTo>
                <a:lnTo>
                  <a:pt x="3465575" y="1131801"/>
                </a:lnTo>
                <a:lnTo>
                  <a:pt x="3460496" y="1136882"/>
                </a:lnTo>
                <a:lnTo>
                  <a:pt x="3455100" y="1142598"/>
                </a:lnTo>
                <a:lnTo>
                  <a:pt x="3450656" y="1148315"/>
                </a:lnTo>
                <a:lnTo>
                  <a:pt x="3442086" y="1160382"/>
                </a:lnTo>
                <a:lnTo>
                  <a:pt x="3437642" y="1166733"/>
                </a:lnTo>
                <a:lnTo>
                  <a:pt x="3433198" y="1172449"/>
                </a:lnTo>
                <a:lnTo>
                  <a:pt x="3434468" y="1180706"/>
                </a:lnTo>
                <a:lnTo>
                  <a:pt x="3435420" y="1189280"/>
                </a:lnTo>
                <a:lnTo>
                  <a:pt x="3436372" y="1197537"/>
                </a:lnTo>
                <a:lnTo>
                  <a:pt x="3436372" y="1205794"/>
                </a:lnTo>
                <a:lnTo>
                  <a:pt x="3436372" y="1216909"/>
                </a:lnTo>
                <a:lnTo>
                  <a:pt x="3437007" y="1227706"/>
                </a:lnTo>
                <a:lnTo>
                  <a:pt x="3437642" y="1238821"/>
                </a:lnTo>
                <a:lnTo>
                  <a:pt x="3438594" y="1249936"/>
                </a:lnTo>
                <a:lnTo>
                  <a:pt x="3440499" y="1261050"/>
                </a:lnTo>
                <a:lnTo>
                  <a:pt x="3442086" y="1271847"/>
                </a:lnTo>
                <a:lnTo>
                  <a:pt x="3443990" y="1282644"/>
                </a:lnTo>
                <a:lnTo>
                  <a:pt x="3446212" y="1293759"/>
                </a:lnTo>
                <a:lnTo>
                  <a:pt x="3451291" y="1286138"/>
                </a:lnTo>
                <a:lnTo>
                  <a:pt x="3456687" y="1278516"/>
                </a:lnTo>
                <a:lnTo>
                  <a:pt x="3466527" y="1262956"/>
                </a:lnTo>
                <a:lnTo>
                  <a:pt x="3476367" y="1247712"/>
                </a:lnTo>
                <a:lnTo>
                  <a:pt x="3481446" y="1240091"/>
                </a:lnTo>
                <a:lnTo>
                  <a:pt x="3486842" y="1232787"/>
                </a:lnTo>
                <a:lnTo>
                  <a:pt x="3492873" y="1223577"/>
                </a:lnTo>
                <a:lnTo>
                  <a:pt x="3497952" y="1214368"/>
                </a:lnTo>
                <a:lnTo>
                  <a:pt x="3508426" y="1195314"/>
                </a:lnTo>
                <a:lnTo>
                  <a:pt x="3513505" y="1185787"/>
                </a:lnTo>
                <a:lnTo>
                  <a:pt x="3518901" y="1176260"/>
                </a:lnTo>
                <a:lnTo>
                  <a:pt x="3524932" y="1167369"/>
                </a:lnTo>
                <a:lnTo>
                  <a:pt x="3531598" y="1158794"/>
                </a:lnTo>
                <a:lnTo>
                  <a:pt x="3532233" y="1161652"/>
                </a:lnTo>
                <a:lnTo>
                  <a:pt x="3532550" y="1164193"/>
                </a:lnTo>
                <a:lnTo>
                  <a:pt x="3532550" y="1167051"/>
                </a:lnTo>
                <a:lnTo>
                  <a:pt x="3532550" y="1169909"/>
                </a:lnTo>
                <a:lnTo>
                  <a:pt x="3531915" y="1172132"/>
                </a:lnTo>
                <a:lnTo>
                  <a:pt x="3531598" y="1174990"/>
                </a:lnTo>
                <a:lnTo>
                  <a:pt x="3529376" y="1180071"/>
                </a:lnTo>
                <a:lnTo>
                  <a:pt x="3527472" y="1185470"/>
                </a:lnTo>
                <a:lnTo>
                  <a:pt x="3524615" y="1190233"/>
                </a:lnTo>
                <a:lnTo>
                  <a:pt x="3522075" y="1195314"/>
                </a:lnTo>
                <a:lnTo>
                  <a:pt x="3520171" y="1200078"/>
                </a:lnTo>
                <a:lnTo>
                  <a:pt x="3512870" y="1214368"/>
                </a:lnTo>
                <a:lnTo>
                  <a:pt x="3505252" y="1228023"/>
                </a:lnTo>
                <a:lnTo>
                  <a:pt x="3489699" y="1255334"/>
                </a:lnTo>
                <a:lnTo>
                  <a:pt x="3473510" y="1282327"/>
                </a:lnTo>
                <a:lnTo>
                  <a:pt x="3457004" y="1309002"/>
                </a:lnTo>
                <a:lnTo>
                  <a:pt x="3454465" y="1312178"/>
                </a:lnTo>
                <a:lnTo>
                  <a:pt x="3452561" y="1315036"/>
                </a:lnTo>
                <a:lnTo>
                  <a:pt x="3450974" y="1318529"/>
                </a:lnTo>
                <a:lnTo>
                  <a:pt x="3449704" y="1321705"/>
                </a:lnTo>
                <a:lnTo>
                  <a:pt x="3448752" y="1325198"/>
                </a:lnTo>
                <a:lnTo>
                  <a:pt x="3448117" y="1329009"/>
                </a:lnTo>
                <a:lnTo>
                  <a:pt x="3447164" y="1336313"/>
                </a:lnTo>
                <a:lnTo>
                  <a:pt x="3446847" y="1343299"/>
                </a:lnTo>
                <a:lnTo>
                  <a:pt x="3446847" y="1350921"/>
                </a:lnTo>
                <a:lnTo>
                  <a:pt x="3446847" y="1358542"/>
                </a:lnTo>
                <a:lnTo>
                  <a:pt x="3446212" y="1365846"/>
                </a:lnTo>
                <a:lnTo>
                  <a:pt x="3452878" y="1356954"/>
                </a:lnTo>
                <a:lnTo>
                  <a:pt x="3458592" y="1348063"/>
                </a:lnTo>
                <a:lnTo>
                  <a:pt x="3470019" y="1329327"/>
                </a:lnTo>
                <a:lnTo>
                  <a:pt x="3476050" y="1320435"/>
                </a:lnTo>
                <a:lnTo>
                  <a:pt x="3481763" y="1311225"/>
                </a:lnTo>
                <a:lnTo>
                  <a:pt x="3488429" y="1302651"/>
                </a:lnTo>
                <a:lnTo>
                  <a:pt x="3495095" y="1294394"/>
                </a:lnTo>
                <a:lnTo>
                  <a:pt x="3499539" y="1289631"/>
                </a:lnTo>
                <a:lnTo>
                  <a:pt x="3503030" y="1284867"/>
                </a:lnTo>
                <a:lnTo>
                  <a:pt x="3506839" y="1279786"/>
                </a:lnTo>
                <a:lnTo>
                  <a:pt x="3510966" y="1275023"/>
                </a:lnTo>
                <a:lnTo>
                  <a:pt x="3514775" y="1270259"/>
                </a:lnTo>
                <a:lnTo>
                  <a:pt x="3519536" y="1266131"/>
                </a:lnTo>
                <a:lnTo>
                  <a:pt x="3522075" y="1264544"/>
                </a:lnTo>
                <a:lnTo>
                  <a:pt x="3524615" y="1262638"/>
                </a:lnTo>
                <a:lnTo>
                  <a:pt x="3527472" y="1261368"/>
                </a:lnTo>
                <a:lnTo>
                  <a:pt x="3530011" y="1260097"/>
                </a:lnTo>
                <a:lnTo>
                  <a:pt x="3527789" y="1265496"/>
                </a:lnTo>
                <a:lnTo>
                  <a:pt x="3525250" y="1270259"/>
                </a:lnTo>
                <a:lnTo>
                  <a:pt x="3519536" y="1280422"/>
                </a:lnTo>
                <a:lnTo>
                  <a:pt x="3513188" y="1289631"/>
                </a:lnTo>
                <a:lnTo>
                  <a:pt x="3506522" y="1299158"/>
                </a:lnTo>
                <a:lnTo>
                  <a:pt x="3493190" y="1317894"/>
                </a:lnTo>
                <a:lnTo>
                  <a:pt x="3486842" y="1327104"/>
                </a:lnTo>
                <a:lnTo>
                  <a:pt x="3481128" y="1337266"/>
                </a:lnTo>
                <a:lnTo>
                  <a:pt x="3471288" y="1353779"/>
                </a:lnTo>
                <a:lnTo>
                  <a:pt x="3461448" y="1370292"/>
                </a:lnTo>
                <a:lnTo>
                  <a:pt x="3451291" y="1387123"/>
                </a:lnTo>
                <a:lnTo>
                  <a:pt x="3441768" y="1403954"/>
                </a:lnTo>
                <a:lnTo>
                  <a:pt x="3439546" y="1410941"/>
                </a:lnTo>
                <a:lnTo>
                  <a:pt x="3438594" y="1418245"/>
                </a:lnTo>
                <a:lnTo>
                  <a:pt x="3438277" y="1425548"/>
                </a:lnTo>
                <a:lnTo>
                  <a:pt x="3438277" y="1432853"/>
                </a:lnTo>
                <a:lnTo>
                  <a:pt x="3438594" y="1440157"/>
                </a:lnTo>
                <a:lnTo>
                  <a:pt x="3439229" y="1447461"/>
                </a:lnTo>
                <a:lnTo>
                  <a:pt x="3440499" y="1461751"/>
                </a:lnTo>
                <a:lnTo>
                  <a:pt x="3444943" y="1456035"/>
                </a:lnTo>
                <a:lnTo>
                  <a:pt x="3448752" y="1449683"/>
                </a:lnTo>
                <a:lnTo>
                  <a:pt x="3452561" y="1443967"/>
                </a:lnTo>
                <a:lnTo>
                  <a:pt x="3456052" y="1437299"/>
                </a:lnTo>
                <a:lnTo>
                  <a:pt x="3458909" y="1431265"/>
                </a:lnTo>
                <a:lnTo>
                  <a:pt x="3462083" y="1424596"/>
                </a:lnTo>
                <a:lnTo>
                  <a:pt x="3468114" y="1410941"/>
                </a:lnTo>
                <a:lnTo>
                  <a:pt x="3473193" y="1397603"/>
                </a:lnTo>
                <a:lnTo>
                  <a:pt x="3477954" y="1384265"/>
                </a:lnTo>
                <a:lnTo>
                  <a:pt x="3483033" y="1370292"/>
                </a:lnTo>
                <a:lnTo>
                  <a:pt x="3488429" y="1356954"/>
                </a:lnTo>
                <a:lnTo>
                  <a:pt x="3492238" y="1347428"/>
                </a:lnTo>
                <a:lnTo>
                  <a:pt x="3494460" y="1342664"/>
                </a:lnTo>
                <a:lnTo>
                  <a:pt x="3496999" y="1338218"/>
                </a:lnTo>
                <a:lnTo>
                  <a:pt x="3499856" y="1334090"/>
                </a:lnTo>
                <a:lnTo>
                  <a:pt x="3503030" y="1330279"/>
                </a:lnTo>
                <a:lnTo>
                  <a:pt x="3506522" y="1326468"/>
                </a:lnTo>
                <a:lnTo>
                  <a:pt x="3510966" y="1323293"/>
                </a:lnTo>
                <a:lnTo>
                  <a:pt x="3510966" y="1329009"/>
                </a:lnTo>
                <a:lnTo>
                  <a:pt x="3510331" y="1334090"/>
                </a:lnTo>
                <a:lnTo>
                  <a:pt x="3509061" y="1339171"/>
                </a:lnTo>
                <a:lnTo>
                  <a:pt x="3507474" y="1344570"/>
                </a:lnTo>
                <a:lnTo>
                  <a:pt x="3503665" y="1354414"/>
                </a:lnTo>
                <a:lnTo>
                  <a:pt x="3501443" y="1359178"/>
                </a:lnTo>
                <a:lnTo>
                  <a:pt x="3499856" y="1364576"/>
                </a:lnTo>
                <a:lnTo>
                  <a:pt x="3486842" y="1399826"/>
                </a:lnTo>
                <a:lnTo>
                  <a:pt x="3480494" y="1417292"/>
                </a:lnTo>
                <a:lnTo>
                  <a:pt x="3476684" y="1425866"/>
                </a:lnTo>
                <a:lnTo>
                  <a:pt x="3472876" y="1434441"/>
                </a:lnTo>
                <a:lnTo>
                  <a:pt x="3468749" y="1442697"/>
                </a:lnTo>
                <a:lnTo>
                  <a:pt x="3464622" y="1451589"/>
                </a:lnTo>
                <a:lnTo>
                  <a:pt x="3459861" y="1459528"/>
                </a:lnTo>
                <a:lnTo>
                  <a:pt x="3454783" y="1467467"/>
                </a:lnTo>
                <a:lnTo>
                  <a:pt x="3449386" y="1475089"/>
                </a:lnTo>
                <a:lnTo>
                  <a:pt x="3443990" y="1482075"/>
                </a:lnTo>
                <a:lnTo>
                  <a:pt x="3437642" y="1489379"/>
                </a:lnTo>
                <a:lnTo>
                  <a:pt x="3430659" y="1496048"/>
                </a:lnTo>
                <a:lnTo>
                  <a:pt x="3427167" y="1502717"/>
                </a:lnTo>
                <a:lnTo>
                  <a:pt x="3423676" y="1508751"/>
                </a:lnTo>
                <a:lnTo>
                  <a:pt x="3417327" y="1522088"/>
                </a:lnTo>
                <a:lnTo>
                  <a:pt x="3411296" y="1535743"/>
                </a:lnTo>
                <a:lnTo>
                  <a:pt x="3405900" y="1549081"/>
                </a:lnTo>
                <a:lnTo>
                  <a:pt x="3394790" y="1576392"/>
                </a:lnTo>
                <a:lnTo>
                  <a:pt x="3389077" y="1590047"/>
                </a:lnTo>
                <a:lnTo>
                  <a:pt x="3382729" y="1603385"/>
                </a:lnTo>
                <a:lnTo>
                  <a:pt x="3377015" y="1615452"/>
                </a:lnTo>
                <a:lnTo>
                  <a:pt x="3371302" y="1627520"/>
                </a:lnTo>
                <a:lnTo>
                  <a:pt x="3361144" y="1652290"/>
                </a:lnTo>
                <a:lnTo>
                  <a:pt x="3366223" y="1656418"/>
                </a:lnTo>
                <a:lnTo>
                  <a:pt x="3371619" y="1660229"/>
                </a:lnTo>
                <a:lnTo>
                  <a:pt x="3382729" y="1667533"/>
                </a:lnTo>
                <a:lnTo>
                  <a:pt x="3388442" y="1671344"/>
                </a:lnTo>
                <a:lnTo>
                  <a:pt x="3393521" y="1675154"/>
                </a:lnTo>
                <a:lnTo>
                  <a:pt x="3398282" y="1679600"/>
                </a:lnTo>
                <a:lnTo>
                  <a:pt x="3402726" y="1684364"/>
                </a:lnTo>
                <a:lnTo>
                  <a:pt x="3406535" y="1689762"/>
                </a:lnTo>
                <a:lnTo>
                  <a:pt x="3410344" y="1695161"/>
                </a:lnTo>
                <a:lnTo>
                  <a:pt x="3414153" y="1700560"/>
                </a:lnTo>
                <a:lnTo>
                  <a:pt x="3417327" y="1706276"/>
                </a:lnTo>
                <a:lnTo>
                  <a:pt x="3420502" y="1711992"/>
                </a:lnTo>
                <a:lnTo>
                  <a:pt x="3423358" y="1718026"/>
                </a:lnTo>
                <a:lnTo>
                  <a:pt x="3428754" y="1729776"/>
                </a:lnTo>
                <a:lnTo>
                  <a:pt x="3433833" y="1742161"/>
                </a:lnTo>
                <a:lnTo>
                  <a:pt x="3438594" y="1754228"/>
                </a:lnTo>
                <a:lnTo>
                  <a:pt x="3443990" y="1766296"/>
                </a:lnTo>
                <a:lnTo>
                  <a:pt x="3449069" y="1778045"/>
                </a:lnTo>
                <a:lnTo>
                  <a:pt x="3474462" y="1744384"/>
                </a:lnTo>
                <a:lnTo>
                  <a:pt x="3486842" y="1727235"/>
                </a:lnTo>
                <a:lnTo>
                  <a:pt x="3498586" y="1709769"/>
                </a:lnTo>
                <a:lnTo>
                  <a:pt x="3504617" y="1701195"/>
                </a:lnTo>
                <a:lnTo>
                  <a:pt x="3510014" y="1691668"/>
                </a:lnTo>
                <a:lnTo>
                  <a:pt x="3515410" y="1682776"/>
                </a:lnTo>
                <a:lnTo>
                  <a:pt x="3520488" y="1673567"/>
                </a:lnTo>
                <a:lnTo>
                  <a:pt x="3524932" y="1664040"/>
                </a:lnTo>
                <a:lnTo>
                  <a:pt x="3529376" y="1654513"/>
                </a:lnTo>
                <a:lnTo>
                  <a:pt x="3533502" y="1644668"/>
                </a:lnTo>
                <a:lnTo>
                  <a:pt x="3537312" y="1634824"/>
                </a:lnTo>
                <a:lnTo>
                  <a:pt x="3541755" y="1622439"/>
                </a:lnTo>
                <a:lnTo>
                  <a:pt x="3547152" y="1610054"/>
                </a:lnTo>
                <a:lnTo>
                  <a:pt x="3558261" y="1585284"/>
                </a:lnTo>
                <a:lnTo>
                  <a:pt x="3563657" y="1572899"/>
                </a:lnTo>
                <a:lnTo>
                  <a:pt x="3568418" y="1560514"/>
                </a:lnTo>
                <a:lnTo>
                  <a:pt x="3570958" y="1554480"/>
                </a:lnTo>
                <a:lnTo>
                  <a:pt x="3572862" y="1547811"/>
                </a:lnTo>
                <a:lnTo>
                  <a:pt x="3574450" y="1541142"/>
                </a:lnTo>
                <a:lnTo>
                  <a:pt x="3576354" y="1534791"/>
                </a:lnTo>
                <a:lnTo>
                  <a:pt x="3579846" y="1523041"/>
                </a:lnTo>
                <a:lnTo>
                  <a:pt x="3583020" y="1510973"/>
                </a:lnTo>
                <a:lnTo>
                  <a:pt x="3585876" y="1498906"/>
                </a:lnTo>
                <a:lnTo>
                  <a:pt x="3588733" y="1487156"/>
                </a:lnTo>
                <a:lnTo>
                  <a:pt x="3593812" y="1462386"/>
                </a:lnTo>
                <a:lnTo>
                  <a:pt x="3598891" y="1438251"/>
                </a:lnTo>
                <a:lnTo>
                  <a:pt x="3601112" y="1428089"/>
                </a:lnTo>
                <a:lnTo>
                  <a:pt x="3604287" y="1417927"/>
                </a:lnTo>
                <a:lnTo>
                  <a:pt x="3607778" y="1408083"/>
                </a:lnTo>
                <a:lnTo>
                  <a:pt x="3611270" y="1397920"/>
                </a:lnTo>
                <a:lnTo>
                  <a:pt x="3614762" y="1388076"/>
                </a:lnTo>
                <a:lnTo>
                  <a:pt x="3617936" y="1377596"/>
                </a:lnTo>
                <a:lnTo>
                  <a:pt x="3620792" y="1367752"/>
                </a:lnTo>
                <a:lnTo>
                  <a:pt x="3621745" y="1362353"/>
                </a:lnTo>
                <a:lnTo>
                  <a:pt x="3623014" y="1357272"/>
                </a:lnTo>
                <a:lnTo>
                  <a:pt x="3623649" y="1352826"/>
                </a:lnTo>
                <a:lnTo>
                  <a:pt x="3624919" y="1348698"/>
                </a:lnTo>
                <a:lnTo>
                  <a:pt x="3627776" y="1340124"/>
                </a:lnTo>
                <a:lnTo>
                  <a:pt x="3634442" y="1323293"/>
                </a:lnTo>
                <a:lnTo>
                  <a:pt x="3636664" y="1317894"/>
                </a:lnTo>
                <a:lnTo>
                  <a:pt x="3639520" y="1312813"/>
                </a:lnTo>
                <a:lnTo>
                  <a:pt x="3643012" y="1307415"/>
                </a:lnTo>
                <a:lnTo>
                  <a:pt x="3646504" y="1302651"/>
                </a:lnTo>
                <a:lnTo>
                  <a:pt x="3649678" y="1297888"/>
                </a:lnTo>
                <a:lnTo>
                  <a:pt x="3652852" y="1292807"/>
                </a:lnTo>
                <a:lnTo>
                  <a:pt x="3656026" y="1287408"/>
                </a:lnTo>
                <a:lnTo>
                  <a:pt x="3658565" y="1282009"/>
                </a:lnTo>
                <a:lnTo>
                  <a:pt x="3668723" y="1256922"/>
                </a:lnTo>
                <a:lnTo>
                  <a:pt x="3674119" y="1243902"/>
                </a:lnTo>
                <a:lnTo>
                  <a:pt x="3676976" y="1237868"/>
                </a:lnTo>
                <a:lnTo>
                  <a:pt x="3680150" y="1231834"/>
                </a:lnTo>
                <a:lnTo>
                  <a:pt x="3672214" y="1223895"/>
                </a:lnTo>
                <a:lnTo>
                  <a:pt x="3664914" y="1215638"/>
                </a:lnTo>
                <a:lnTo>
                  <a:pt x="3657613" y="1207381"/>
                </a:lnTo>
                <a:lnTo>
                  <a:pt x="3651265" y="1198490"/>
                </a:lnTo>
                <a:lnTo>
                  <a:pt x="3645551" y="1190868"/>
                </a:lnTo>
                <a:lnTo>
                  <a:pt x="3639520" y="1183247"/>
                </a:lnTo>
                <a:lnTo>
                  <a:pt x="3627458" y="1168639"/>
                </a:lnTo>
                <a:lnTo>
                  <a:pt x="3621427" y="1161335"/>
                </a:lnTo>
                <a:lnTo>
                  <a:pt x="3616031" y="1153395"/>
                </a:lnTo>
                <a:lnTo>
                  <a:pt x="3611270" y="1145457"/>
                </a:lnTo>
                <a:lnTo>
                  <a:pt x="3608730" y="1141011"/>
                </a:lnTo>
                <a:lnTo>
                  <a:pt x="3606826" y="1136565"/>
                </a:lnTo>
                <a:lnTo>
                  <a:pt x="3603334" y="1129578"/>
                </a:lnTo>
                <a:lnTo>
                  <a:pt x="3599526" y="1122274"/>
                </a:lnTo>
                <a:lnTo>
                  <a:pt x="3595082" y="1114970"/>
                </a:lnTo>
                <a:lnTo>
                  <a:pt x="3590320" y="1108301"/>
                </a:lnTo>
                <a:lnTo>
                  <a:pt x="3581432" y="1094646"/>
                </a:lnTo>
                <a:lnTo>
                  <a:pt x="3576989" y="1087660"/>
                </a:lnTo>
                <a:lnTo>
                  <a:pt x="3572545" y="1080673"/>
                </a:lnTo>
                <a:lnTo>
                  <a:pt x="3562388" y="1064477"/>
                </a:lnTo>
                <a:lnTo>
                  <a:pt x="3551913" y="1048599"/>
                </a:lnTo>
                <a:lnTo>
                  <a:pt x="3546199" y="1040978"/>
                </a:lnTo>
                <a:lnTo>
                  <a:pt x="3540486" y="1033356"/>
                </a:lnTo>
                <a:lnTo>
                  <a:pt x="3534455" y="1025735"/>
                </a:lnTo>
                <a:lnTo>
                  <a:pt x="3528741" y="1018748"/>
                </a:lnTo>
                <a:lnTo>
                  <a:pt x="3517949" y="1003505"/>
                </a:lnTo>
                <a:lnTo>
                  <a:pt x="3506839" y="988262"/>
                </a:lnTo>
                <a:lnTo>
                  <a:pt x="3496047" y="973654"/>
                </a:lnTo>
                <a:lnTo>
                  <a:pt x="3483985" y="959364"/>
                </a:lnTo>
                <a:lnTo>
                  <a:pt x="3471923" y="945391"/>
                </a:lnTo>
                <a:lnTo>
                  <a:pt x="3465258" y="939039"/>
                </a:lnTo>
                <a:lnTo>
                  <a:pt x="3458592" y="932371"/>
                </a:lnTo>
                <a:lnTo>
                  <a:pt x="3451926" y="925702"/>
                </a:lnTo>
                <a:lnTo>
                  <a:pt x="3444943" y="919668"/>
                </a:lnTo>
                <a:lnTo>
                  <a:pt x="3437960" y="913634"/>
                </a:lnTo>
                <a:lnTo>
                  <a:pt x="3430659" y="907918"/>
                </a:lnTo>
                <a:lnTo>
                  <a:pt x="3417327" y="898391"/>
                </a:lnTo>
                <a:lnTo>
                  <a:pt x="3404313" y="889182"/>
                </a:lnTo>
                <a:lnTo>
                  <a:pt x="3390347" y="880290"/>
                </a:lnTo>
                <a:lnTo>
                  <a:pt x="3376698" y="872033"/>
                </a:lnTo>
                <a:lnTo>
                  <a:pt x="3369397" y="867905"/>
                </a:lnTo>
                <a:lnTo>
                  <a:pt x="3362096" y="864094"/>
                </a:lnTo>
                <a:lnTo>
                  <a:pt x="3354796" y="860601"/>
                </a:lnTo>
                <a:lnTo>
                  <a:pt x="3347495" y="857108"/>
                </a:lnTo>
                <a:lnTo>
                  <a:pt x="3339877" y="853932"/>
                </a:lnTo>
                <a:lnTo>
                  <a:pt x="3332259" y="851074"/>
                </a:lnTo>
                <a:lnTo>
                  <a:pt x="3324958" y="848851"/>
                </a:lnTo>
                <a:lnTo>
                  <a:pt x="3317023" y="846310"/>
                </a:lnTo>
                <a:lnTo>
                  <a:pt x="3301152" y="841865"/>
                </a:lnTo>
                <a:lnTo>
                  <a:pt x="3285281" y="837419"/>
                </a:lnTo>
                <a:lnTo>
                  <a:pt x="3253857" y="827892"/>
                </a:lnTo>
                <a:lnTo>
                  <a:pt x="3237986" y="822811"/>
                </a:lnTo>
                <a:lnTo>
                  <a:pt x="3222115" y="818682"/>
                </a:lnTo>
                <a:lnTo>
                  <a:pt x="3206244" y="815189"/>
                </a:lnTo>
                <a:lnTo>
                  <a:pt x="3197991" y="813919"/>
                </a:lnTo>
                <a:lnTo>
                  <a:pt x="3190056" y="812649"/>
                </a:lnTo>
                <a:close/>
                <a:moveTo>
                  <a:pt x="2012751" y="797088"/>
                </a:moveTo>
                <a:lnTo>
                  <a:pt x="2009259" y="803122"/>
                </a:lnTo>
                <a:lnTo>
                  <a:pt x="2006402" y="809155"/>
                </a:lnTo>
                <a:lnTo>
                  <a:pt x="2008624" y="824399"/>
                </a:lnTo>
                <a:lnTo>
                  <a:pt x="2010529" y="839324"/>
                </a:lnTo>
                <a:lnTo>
                  <a:pt x="2013386" y="869810"/>
                </a:lnTo>
                <a:lnTo>
                  <a:pt x="2015290" y="885053"/>
                </a:lnTo>
                <a:lnTo>
                  <a:pt x="2017195" y="900297"/>
                </a:lnTo>
                <a:lnTo>
                  <a:pt x="2020051" y="915222"/>
                </a:lnTo>
                <a:lnTo>
                  <a:pt x="2021638" y="922526"/>
                </a:lnTo>
                <a:lnTo>
                  <a:pt x="2023543" y="930148"/>
                </a:lnTo>
                <a:lnTo>
                  <a:pt x="2025447" y="927925"/>
                </a:lnTo>
                <a:lnTo>
                  <a:pt x="2026717" y="925702"/>
                </a:lnTo>
                <a:lnTo>
                  <a:pt x="2027987" y="923479"/>
                </a:lnTo>
                <a:lnTo>
                  <a:pt x="2028939" y="921256"/>
                </a:lnTo>
                <a:lnTo>
                  <a:pt x="2029256" y="918715"/>
                </a:lnTo>
                <a:lnTo>
                  <a:pt x="2029574" y="916175"/>
                </a:lnTo>
                <a:lnTo>
                  <a:pt x="2029574" y="911411"/>
                </a:lnTo>
                <a:lnTo>
                  <a:pt x="2028622" y="906013"/>
                </a:lnTo>
                <a:lnTo>
                  <a:pt x="2027669" y="900932"/>
                </a:lnTo>
                <a:lnTo>
                  <a:pt x="2026400" y="895851"/>
                </a:lnTo>
                <a:lnTo>
                  <a:pt x="2025765" y="890770"/>
                </a:lnTo>
                <a:lnTo>
                  <a:pt x="2023543" y="879020"/>
                </a:lnTo>
                <a:lnTo>
                  <a:pt x="2021638" y="867587"/>
                </a:lnTo>
                <a:lnTo>
                  <a:pt x="2020369" y="855838"/>
                </a:lnTo>
                <a:lnTo>
                  <a:pt x="2019417" y="844088"/>
                </a:lnTo>
                <a:lnTo>
                  <a:pt x="2017829" y="832338"/>
                </a:lnTo>
                <a:lnTo>
                  <a:pt x="2016560" y="820588"/>
                </a:lnTo>
                <a:lnTo>
                  <a:pt x="2014655" y="808838"/>
                </a:lnTo>
                <a:lnTo>
                  <a:pt x="2012751" y="797088"/>
                </a:lnTo>
                <a:close/>
                <a:moveTo>
                  <a:pt x="2039414" y="769142"/>
                </a:moveTo>
                <a:lnTo>
                  <a:pt x="2036875" y="772318"/>
                </a:lnTo>
                <a:lnTo>
                  <a:pt x="2035287" y="775176"/>
                </a:lnTo>
                <a:lnTo>
                  <a:pt x="2034335" y="777081"/>
                </a:lnTo>
                <a:lnTo>
                  <a:pt x="2033700" y="778669"/>
                </a:lnTo>
                <a:lnTo>
                  <a:pt x="2033700" y="780575"/>
                </a:lnTo>
                <a:lnTo>
                  <a:pt x="2034018" y="782162"/>
                </a:lnTo>
                <a:lnTo>
                  <a:pt x="2034335" y="810426"/>
                </a:lnTo>
                <a:lnTo>
                  <a:pt x="2035287" y="824716"/>
                </a:lnTo>
                <a:lnTo>
                  <a:pt x="2035922" y="838689"/>
                </a:lnTo>
                <a:lnTo>
                  <a:pt x="2036875" y="852979"/>
                </a:lnTo>
                <a:lnTo>
                  <a:pt x="2038462" y="866952"/>
                </a:lnTo>
                <a:lnTo>
                  <a:pt x="2040366" y="880925"/>
                </a:lnTo>
                <a:lnTo>
                  <a:pt x="2042588" y="894898"/>
                </a:lnTo>
                <a:lnTo>
                  <a:pt x="2045445" y="890770"/>
                </a:lnTo>
                <a:lnTo>
                  <a:pt x="2048302" y="886641"/>
                </a:lnTo>
                <a:lnTo>
                  <a:pt x="2050524" y="882513"/>
                </a:lnTo>
                <a:lnTo>
                  <a:pt x="2053380" y="878067"/>
                </a:lnTo>
                <a:lnTo>
                  <a:pt x="2055285" y="873939"/>
                </a:lnTo>
                <a:lnTo>
                  <a:pt x="2055920" y="871716"/>
                </a:lnTo>
                <a:lnTo>
                  <a:pt x="2056554" y="869175"/>
                </a:lnTo>
                <a:lnTo>
                  <a:pt x="2056554" y="866952"/>
                </a:lnTo>
                <a:lnTo>
                  <a:pt x="2056554" y="864729"/>
                </a:lnTo>
                <a:lnTo>
                  <a:pt x="2056237" y="862189"/>
                </a:lnTo>
                <a:lnTo>
                  <a:pt x="2055602" y="859648"/>
                </a:lnTo>
                <a:lnTo>
                  <a:pt x="2053063" y="848534"/>
                </a:lnTo>
                <a:lnTo>
                  <a:pt x="2050524" y="837101"/>
                </a:lnTo>
                <a:lnTo>
                  <a:pt x="2046397" y="814554"/>
                </a:lnTo>
                <a:lnTo>
                  <a:pt x="2042588" y="791689"/>
                </a:lnTo>
                <a:lnTo>
                  <a:pt x="2039414" y="769142"/>
                </a:lnTo>
                <a:close/>
                <a:moveTo>
                  <a:pt x="963683" y="758663"/>
                </a:moveTo>
                <a:lnTo>
                  <a:pt x="960826" y="764696"/>
                </a:lnTo>
                <a:lnTo>
                  <a:pt x="957969" y="770413"/>
                </a:lnTo>
                <a:lnTo>
                  <a:pt x="953525" y="782480"/>
                </a:lnTo>
                <a:lnTo>
                  <a:pt x="949399" y="794547"/>
                </a:lnTo>
                <a:lnTo>
                  <a:pt x="945590" y="806615"/>
                </a:lnTo>
                <a:lnTo>
                  <a:pt x="938924" y="831385"/>
                </a:lnTo>
                <a:lnTo>
                  <a:pt x="935750" y="844405"/>
                </a:lnTo>
                <a:lnTo>
                  <a:pt x="932258" y="856473"/>
                </a:lnTo>
                <a:lnTo>
                  <a:pt x="921466" y="905695"/>
                </a:lnTo>
                <a:lnTo>
                  <a:pt x="911309" y="955553"/>
                </a:lnTo>
                <a:lnTo>
                  <a:pt x="901469" y="1004775"/>
                </a:lnTo>
                <a:lnTo>
                  <a:pt x="892264" y="1054633"/>
                </a:lnTo>
                <a:lnTo>
                  <a:pt x="890359" y="1067653"/>
                </a:lnTo>
                <a:lnTo>
                  <a:pt x="889089" y="1080356"/>
                </a:lnTo>
                <a:lnTo>
                  <a:pt x="886867" y="1106714"/>
                </a:lnTo>
                <a:lnTo>
                  <a:pt x="885915" y="1119416"/>
                </a:lnTo>
                <a:lnTo>
                  <a:pt x="884645" y="1132436"/>
                </a:lnTo>
                <a:lnTo>
                  <a:pt x="882741" y="1145457"/>
                </a:lnTo>
                <a:lnTo>
                  <a:pt x="880836" y="1158476"/>
                </a:lnTo>
                <a:lnTo>
                  <a:pt x="885915" y="1153395"/>
                </a:lnTo>
                <a:lnTo>
                  <a:pt x="890994" y="1147997"/>
                </a:lnTo>
                <a:lnTo>
                  <a:pt x="901151" y="1137835"/>
                </a:lnTo>
                <a:lnTo>
                  <a:pt x="905595" y="1133071"/>
                </a:lnTo>
                <a:lnTo>
                  <a:pt x="910356" y="1129578"/>
                </a:lnTo>
                <a:lnTo>
                  <a:pt x="920514" y="1122274"/>
                </a:lnTo>
                <a:lnTo>
                  <a:pt x="925275" y="1118463"/>
                </a:lnTo>
                <a:lnTo>
                  <a:pt x="930354" y="1114653"/>
                </a:lnTo>
                <a:lnTo>
                  <a:pt x="934798" y="1110842"/>
                </a:lnTo>
                <a:lnTo>
                  <a:pt x="939241" y="1106396"/>
                </a:lnTo>
                <a:lnTo>
                  <a:pt x="949081" y="1095281"/>
                </a:lnTo>
                <a:lnTo>
                  <a:pt x="958604" y="1083531"/>
                </a:lnTo>
                <a:lnTo>
                  <a:pt x="967809" y="1071781"/>
                </a:lnTo>
                <a:lnTo>
                  <a:pt x="976379" y="1059714"/>
                </a:lnTo>
                <a:lnTo>
                  <a:pt x="984315" y="1047647"/>
                </a:lnTo>
                <a:lnTo>
                  <a:pt x="991933" y="1034627"/>
                </a:lnTo>
                <a:lnTo>
                  <a:pt x="995425" y="1027958"/>
                </a:lnTo>
                <a:lnTo>
                  <a:pt x="998599" y="1021289"/>
                </a:lnTo>
                <a:lnTo>
                  <a:pt x="1001455" y="1014937"/>
                </a:lnTo>
                <a:lnTo>
                  <a:pt x="1004630" y="1007951"/>
                </a:lnTo>
                <a:lnTo>
                  <a:pt x="1023040" y="980958"/>
                </a:lnTo>
                <a:lnTo>
                  <a:pt x="1041133" y="953648"/>
                </a:lnTo>
                <a:lnTo>
                  <a:pt x="1059226" y="926337"/>
                </a:lnTo>
                <a:lnTo>
                  <a:pt x="1076684" y="899344"/>
                </a:lnTo>
                <a:lnTo>
                  <a:pt x="1068748" y="888864"/>
                </a:lnTo>
                <a:lnTo>
                  <a:pt x="1061130" y="878067"/>
                </a:lnTo>
                <a:lnTo>
                  <a:pt x="1053830" y="867587"/>
                </a:lnTo>
                <a:lnTo>
                  <a:pt x="1047164" y="856473"/>
                </a:lnTo>
                <a:lnTo>
                  <a:pt x="1040181" y="845358"/>
                </a:lnTo>
                <a:lnTo>
                  <a:pt x="1032880" y="834561"/>
                </a:lnTo>
                <a:lnTo>
                  <a:pt x="1025262" y="824081"/>
                </a:lnTo>
                <a:lnTo>
                  <a:pt x="1017326" y="813601"/>
                </a:lnTo>
                <a:lnTo>
                  <a:pt x="1011613" y="806297"/>
                </a:lnTo>
                <a:lnTo>
                  <a:pt x="1005265" y="798676"/>
                </a:lnTo>
                <a:lnTo>
                  <a:pt x="998599" y="791689"/>
                </a:lnTo>
                <a:lnTo>
                  <a:pt x="992250" y="784703"/>
                </a:lnTo>
                <a:lnTo>
                  <a:pt x="985267" y="778034"/>
                </a:lnTo>
                <a:lnTo>
                  <a:pt x="978284" y="771048"/>
                </a:lnTo>
                <a:lnTo>
                  <a:pt x="970983" y="765014"/>
                </a:lnTo>
                <a:lnTo>
                  <a:pt x="963683" y="758663"/>
                </a:lnTo>
                <a:close/>
                <a:moveTo>
                  <a:pt x="2082900" y="740562"/>
                </a:moveTo>
                <a:lnTo>
                  <a:pt x="2076552" y="744055"/>
                </a:lnTo>
                <a:lnTo>
                  <a:pt x="2070203" y="747548"/>
                </a:lnTo>
                <a:lnTo>
                  <a:pt x="2067347" y="749771"/>
                </a:lnTo>
                <a:lnTo>
                  <a:pt x="2064173" y="751676"/>
                </a:lnTo>
                <a:lnTo>
                  <a:pt x="2061316" y="754217"/>
                </a:lnTo>
                <a:lnTo>
                  <a:pt x="2059094" y="757075"/>
                </a:lnTo>
                <a:lnTo>
                  <a:pt x="2058459" y="769142"/>
                </a:lnTo>
                <a:lnTo>
                  <a:pt x="2059411" y="780892"/>
                </a:lnTo>
                <a:lnTo>
                  <a:pt x="2060046" y="792642"/>
                </a:lnTo>
                <a:lnTo>
                  <a:pt x="2061316" y="804710"/>
                </a:lnTo>
                <a:lnTo>
                  <a:pt x="2063220" y="816459"/>
                </a:lnTo>
                <a:lnTo>
                  <a:pt x="2065125" y="828209"/>
                </a:lnTo>
                <a:lnTo>
                  <a:pt x="2069569" y="851074"/>
                </a:lnTo>
                <a:lnTo>
                  <a:pt x="2076552" y="841865"/>
                </a:lnTo>
                <a:lnTo>
                  <a:pt x="2083218" y="832338"/>
                </a:lnTo>
                <a:lnTo>
                  <a:pt x="2089566" y="822493"/>
                </a:lnTo>
                <a:lnTo>
                  <a:pt x="2095914" y="812966"/>
                </a:lnTo>
                <a:lnTo>
                  <a:pt x="2094645" y="803439"/>
                </a:lnTo>
                <a:lnTo>
                  <a:pt x="2092740" y="794547"/>
                </a:lnTo>
                <a:lnTo>
                  <a:pt x="2089249" y="776764"/>
                </a:lnTo>
                <a:lnTo>
                  <a:pt x="2085757" y="758345"/>
                </a:lnTo>
                <a:lnTo>
                  <a:pt x="2084170" y="749453"/>
                </a:lnTo>
                <a:lnTo>
                  <a:pt x="2082900" y="740562"/>
                </a:lnTo>
                <a:close/>
                <a:moveTo>
                  <a:pt x="2120038" y="718332"/>
                </a:moveTo>
                <a:lnTo>
                  <a:pt x="2103215" y="727859"/>
                </a:lnTo>
                <a:lnTo>
                  <a:pt x="2102897" y="736751"/>
                </a:lnTo>
                <a:lnTo>
                  <a:pt x="2102897" y="745325"/>
                </a:lnTo>
                <a:lnTo>
                  <a:pt x="2103215" y="753899"/>
                </a:lnTo>
                <a:lnTo>
                  <a:pt x="2103850" y="762473"/>
                </a:lnTo>
                <a:lnTo>
                  <a:pt x="2104802" y="771048"/>
                </a:lnTo>
                <a:lnTo>
                  <a:pt x="2106072" y="779622"/>
                </a:lnTo>
                <a:lnTo>
                  <a:pt x="2109246" y="796770"/>
                </a:lnTo>
                <a:lnTo>
                  <a:pt x="2117181" y="788831"/>
                </a:lnTo>
                <a:lnTo>
                  <a:pt x="2121308" y="784703"/>
                </a:lnTo>
                <a:lnTo>
                  <a:pt x="2124799" y="780257"/>
                </a:lnTo>
                <a:lnTo>
                  <a:pt x="2124482" y="772318"/>
                </a:lnTo>
                <a:lnTo>
                  <a:pt x="2124165" y="764696"/>
                </a:lnTo>
                <a:lnTo>
                  <a:pt x="2122895" y="749453"/>
                </a:lnTo>
                <a:lnTo>
                  <a:pt x="2121308" y="733893"/>
                </a:lnTo>
                <a:lnTo>
                  <a:pt x="2120038" y="718332"/>
                </a:lnTo>
                <a:close/>
                <a:moveTo>
                  <a:pt x="2232722" y="715474"/>
                </a:moveTo>
                <a:lnTo>
                  <a:pt x="2230500" y="715791"/>
                </a:lnTo>
                <a:lnTo>
                  <a:pt x="2227960" y="716744"/>
                </a:lnTo>
                <a:lnTo>
                  <a:pt x="2226056" y="717379"/>
                </a:lnTo>
                <a:lnTo>
                  <a:pt x="2223834" y="718332"/>
                </a:lnTo>
                <a:lnTo>
                  <a:pt x="2219707" y="720872"/>
                </a:lnTo>
                <a:lnTo>
                  <a:pt x="2215898" y="723731"/>
                </a:lnTo>
                <a:lnTo>
                  <a:pt x="2208598" y="730082"/>
                </a:lnTo>
                <a:lnTo>
                  <a:pt x="2204789" y="733257"/>
                </a:lnTo>
                <a:lnTo>
                  <a:pt x="2200980" y="735798"/>
                </a:lnTo>
                <a:lnTo>
                  <a:pt x="2193044" y="741197"/>
                </a:lnTo>
                <a:lnTo>
                  <a:pt x="2185426" y="746595"/>
                </a:lnTo>
                <a:lnTo>
                  <a:pt x="2178443" y="752947"/>
                </a:lnTo>
                <a:lnTo>
                  <a:pt x="2171460" y="759298"/>
                </a:lnTo>
                <a:lnTo>
                  <a:pt x="2164794" y="765967"/>
                </a:lnTo>
                <a:lnTo>
                  <a:pt x="2158446" y="772953"/>
                </a:lnTo>
                <a:lnTo>
                  <a:pt x="2145749" y="786926"/>
                </a:lnTo>
                <a:lnTo>
                  <a:pt x="2144797" y="789784"/>
                </a:lnTo>
                <a:lnTo>
                  <a:pt x="2144479" y="792642"/>
                </a:lnTo>
                <a:lnTo>
                  <a:pt x="2143527" y="798041"/>
                </a:lnTo>
                <a:lnTo>
                  <a:pt x="2142892" y="804074"/>
                </a:lnTo>
                <a:lnTo>
                  <a:pt x="2142257" y="809473"/>
                </a:lnTo>
                <a:lnTo>
                  <a:pt x="2127021" y="805345"/>
                </a:lnTo>
                <a:lnTo>
                  <a:pt x="2115912" y="818047"/>
                </a:lnTo>
                <a:lnTo>
                  <a:pt x="2105437" y="831385"/>
                </a:lnTo>
                <a:lnTo>
                  <a:pt x="2100676" y="838054"/>
                </a:lnTo>
                <a:lnTo>
                  <a:pt x="2095914" y="845040"/>
                </a:lnTo>
                <a:lnTo>
                  <a:pt x="2091470" y="852027"/>
                </a:lnTo>
                <a:lnTo>
                  <a:pt x="2087027" y="859013"/>
                </a:lnTo>
                <a:lnTo>
                  <a:pt x="2082265" y="866317"/>
                </a:lnTo>
                <a:lnTo>
                  <a:pt x="2077822" y="873621"/>
                </a:lnTo>
                <a:lnTo>
                  <a:pt x="2068616" y="887912"/>
                </a:lnTo>
                <a:lnTo>
                  <a:pt x="2064173" y="894898"/>
                </a:lnTo>
                <a:lnTo>
                  <a:pt x="2059729" y="902202"/>
                </a:lnTo>
                <a:lnTo>
                  <a:pt x="2055602" y="909824"/>
                </a:lnTo>
                <a:lnTo>
                  <a:pt x="2051793" y="917445"/>
                </a:lnTo>
                <a:lnTo>
                  <a:pt x="2050206" y="920938"/>
                </a:lnTo>
                <a:lnTo>
                  <a:pt x="2049571" y="924432"/>
                </a:lnTo>
                <a:lnTo>
                  <a:pt x="2049254" y="927925"/>
                </a:lnTo>
                <a:lnTo>
                  <a:pt x="2049254" y="931735"/>
                </a:lnTo>
                <a:lnTo>
                  <a:pt x="2049571" y="939039"/>
                </a:lnTo>
                <a:lnTo>
                  <a:pt x="2049571" y="942215"/>
                </a:lnTo>
                <a:lnTo>
                  <a:pt x="2049571" y="945708"/>
                </a:lnTo>
                <a:lnTo>
                  <a:pt x="2037509" y="945708"/>
                </a:lnTo>
                <a:lnTo>
                  <a:pt x="2031796" y="959999"/>
                </a:lnTo>
                <a:lnTo>
                  <a:pt x="2037192" y="955553"/>
                </a:lnTo>
                <a:lnTo>
                  <a:pt x="2042588" y="951742"/>
                </a:lnTo>
                <a:lnTo>
                  <a:pt x="2048302" y="948249"/>
                </a:lnTo>
                <a:lnTo>
                  <a:pt x="2054015" y="944756"/>
                </a:lnTo>
                <a:lnTo>
                  <a:pt x="2060046" y="941898"/>
                </a:lnTo>
                <a:lnTo>
                  <a:pt x="2066077" y="939357"/>
                </a:lnTo>
                <a:lnTo>
                  <a:pt x="2078774" y="933958"/>
                </a:lnTo>
                <a:lnTo>
                  <a:pt x="2091470" y="929195"/>
                </a:lnTo>
                <a:lnTo>
                  <a:pt x="2103850" y="924432"/>
                </a:lnTo>
                <a:lnTo>
                  <a:pt x="2109881" y="921573"/>
                </a:lnTo>
                <a:lnTo>
                  <a:pt x="2116229" y="918715"/>
                </a:lnTo>
                <a:lnTo>
                  <a:pt x="2121943" y="915857"/>
                </a:lnTo>
                <a:lnTo>
                  <a:pt x="2127974" y="912364"/>
                </a:lnTo>
                <a:lnTo>
                  <a:pt x="2133370" y="910459"/>
                </a:lnTo>
                <a:lnTo>
                  <a:pt x="2139401" y="909506"/>
                </a:lnTo>
                <a:lnTo>
                  <a:pt x="2145114" y="908871"/>
                </a:lnTo>
                <a:lnTo>
                  <a:pt x="2151145" y="908871"/>
                </a:lnTo>
                <a:lnTo>
                  <a:pt x="2162890" y="909506"/>
                </a:lnTo>
                <a:lnTo>
                  <a:pt x="2168603" y="909506"/>
                </a:lnTo>
                <a:lnTo>
                  <a:pt x="2174634" y="909824"/>
                </a:lnTo>
                <a:lnTo>
                  <a:pt x="2169555" y="899979"/>
                </a:lnTo>
                <a:lnTo>
                  <a:pt x="2165429" y="889499"/>
                </a:lnTo>
                <a:lnTo>
                  <a:pt x="2170190" y="891405"/>
                </a:lnTo>
                <a:lnTo>
                  <a:pt x="2174634" y="893310"/>
                </a:lnTo>
                <a:lnTo>
                  <a:pt x="2178761" y="895851"/>
                </a:lnTo>
                <a:lnTo>
                  <a:pt x="2182570" y="898391"/>
                </a:lnTo>
                <a:lnTo>
                  <a:pt x="2190505" y="903790"/>
                </a:lnTo>
                <a:lnTo>
                  <a:pt x="2198440" y="909188"/>
                </a:lnTo>
                <a:lnTo>
                  <a:pt x="2204154" y="911411"/>
                </a:lnTo>
                <a:lnTo>
                  <a:pt x="2210185" y="912999"/>
                </a:lnTo>
                <a:lnTo>
                  <a:pt x="2216216" y="914269"/>
                </a:lnTo>
                <a:lnTo>
                  <a:pt x="2222247" y="915222"/>
                </a:lnTo>
                <a:lnTo>
                  <a:pt x="2234626" y="916492"/>
                </a:lnTo>
                <a:lnTo>
                  <a:pt x="2240657" y="916810"/>
                </a:lnTo>
                <a:lnTo>
                  <a:pt x="2247005" y="917763"/>
                </a:lnTo>
                <a:lnTo>
                  <a:pt x="2257480" y="919668"/>
                </a:lnTo>
                <a:lnTo>
                  <a:pt x="2267320" y="921573"/>
                </a:lnTo>
                <a:lnTo>
                  <a:pt x="2277478" y="924432"/>
                </a:lnTo>
                <a:lnTo>
                  <a:pt x="2287318" y="927607"/>
                </a:lnTo>
                <a:lnTo>
                  <a:pt x="2306680" y="934276"/>
                </a:lnTo>
                <a:lnTo>
                  <a:pt x="2316838" y="937769"/>
                </a:lnTo>
                <a:lnTo>
                  <a:pt x="2326360" y="941262"/>
                </a:lnTo>
                <a:lnTo>
                  <a:pt x="2329534" y="942215"/>
                </a:lnTo>
                <a:lnTo>
                  <a:pt x="2332708" y="943803"/>
                </a:lnTo>
                <a:lnTo>
                  <a:pt x="2338422" y="946979"/>
                </a:lnTo>
                <a:lnTo>
                  <a:pt x="2343818" y="950154"/>
                </a:lnTo>
                <a:lnTo>
                  <a:pt x="2349214" y="954283"/>
                </a:lnTo>
                <a:lnTo>
                  <a:pt x="2353976" y="959046"/>
                </a:lnTo>
                <a:lnTo>
                  <a:pt x="2358737" y="963492"/>
                </a:lnTo>
                <a:lnTo>
                  <a:pt x="2367625" y="972701"/>
                </a:lnTo>
                <a:lnTo>
                  <a:pt x="2377147" y="981593"/>
                </a:lnTo>
                <a:lnTo>
                  <a:pt x="2386670" y="991120"/>
                </a:lnTo>
                <a:lnTo>
                  <a:pt x="2391113" y="995884"/>
                </a:lnTo>
                <a:lnTo>
                  <a:pt x="2395240" y="1000647"/>
                </a:lnTo>
                <a:lnTo>
                  <a:pt x="2399366" y="1005728"/>
                </a:lnTo>
                <a:lnTo>
                  <a:pt x="2402858" y="1011762"/>
                </a:lnTo>
                <a:lnTo>
                  <a:pt x="2411428" y="1022559"/>
                </a:lnTo>
                <a:lnTo>
                  <a:pt x="2420316" y="1033674"/>
                </a:lnTo>
                <a:lnTo>
                  <a:pt x="2424125" y="1039707"/>
                </a:lnTo>
                <a:lnTo>
                  <a:pt x="2427934" y="1045424"/>
                </a:lnTo>
                <a:lnTo>
                  <a:pt x="2431108" y="1051457"/>
                </a:lnTo>
                <a:lnTo>
                  <a:pt x="2434600" y="1057491"/>
                </a:lnTo>
                <a:lnTo>
                  <a:pt x="2437457" y="1064160"/>
                </a:lnTo>
                <a:lnTo>
                  <a:pt x="2440313" y="1070511"/>
                </a:lnTo>
                <a:lnTo>
                  <a:pt x="2442535" y="1076862"/>
                </a:lnTo>
                <a:lnTo>
                  <a:pt x="2444757" y="1083849"/>
                </a:lnTo>
                <a:lnTo>
                  <a:pt x="2446344" y="1090518"/>
                </a:lnTo>
                <a:lnTo>
                  <a:pt x="2447297" y="1097186"/>
                </a:lnTo>
                <a:lnTo>
                  <a:pt x="2448566" y="1104173"/>
                </a:lnTo>
                <a:lnTo>
                  <a:pt x="2448884" y="1111477"/>
                </a:lnTo>
                <a:lnTo>
                  <a:pt x="2448566" y="1117193"/>
                </a:lnTo>
                <a:lnTo>
                  <a:pt x="2447297" y="1123544"/>
                </a:lnTo>
                <a:lnTo>
                  <a:pt x="2446027" y="1129578"/>
                </a:lnTo>
                <a:lnTo>
                  <a:pt x="2444440" y="1135295"/>
                </a:lnTo>
                <a:lnTo>
                  <a:pt x="2442218" y="1140693"/>
                </a:lnTo>
                <a:lnTo>
                  <a:pt x="2439996" y="1146409"/>
                </a:lnTo>
                <a:lnTo>
                  <a:pt x="2437139" y="1151808"/>
                </a:lnTo>
                <a:lnTo>
                  <a:pt x="2434282" y="1156889"/>
                </a:lnTo>
                <a:lnTo>
                  <a:pt x="2437774" y="1165781"/>
                </a:lnTo>
                <a:lnTo>
                  <a:pt x="2441266" y="1174673"/>
                </a:lnTo>
                <a:lnTo>
                  <a:pt x="2443805" y="1183882"/>
                </a:lnTo>
                <a:lnTo>
                  <a:pt x="2445709" y="1193409"/>
                </a:lnTo>
                <a:lnTo>
                  <a:pt x="2431426" y="1191503"/>
                </a:lnTo>
                <a:lnTo>
                  <a:pt x="2433330" y="1198490"/>
                </a:lnTo>
                <a:lnTo>
                  <a:pt x="2434600" y="1205476"/>
                </a:lnTo>
                <a:lnTo>
                  <a:pt x="2435235" y="1212463"/>
                </a:lnTo>
                <a:lnTo>
                  <a:pt x="2435235" y="1215956"/>
                </a:lnTo>
                <a:lnTo>
                  <a:pt x="2435235" y="1219449"/>
                </a:lnTo>
                <a:lnTo>
                  <a:pt x="2426030" y="1218814"/>
                </a:lnTo>
                <a:lnTo>
                  <a:pt x="2423173" y="1214686"/>
                </a:lnTo>
                <a:lnTo>
                  <a:pt x="2420951" y="1210240"/>
                </a:lnTo>
                <a:lnTo>
                  <a:pt x="2416190" y="1201348"/>
                </a:lnTo>
                <a:lnTo>
                  <a:pt x="2411428" y="1192139"/>
                </a:lnTo>
                <a:lnTo>
                  <a:pt x="2408889" y="1188010"/>
                </a:lnTo>
                <a:lnTo>
                  <a:pt x="2406032" y="1183564"/>
                </a:lnTo>
                <a:lnTo>
                  <a:pt x="2388574" y="1190551"/>
                </a:lnTo>
                <a:lnTo>
                  <a:pt x="2391748" y="1202936"/>
                </a:lnTo>
                <a:lnTo>
                  <a:pt x="2393335" y="1209287"/>
                </a:lnTo>
                <a:lnTo>
                  <a:pt x="2394605" y="1215321"/>
                </a:lnTo>
                <a:lnTo>
                  <a:pt x="2394922" y="1221037"/>
                </a:lnTo>
                <a:lnTo>
                  <a:pt x="2395557" y="1226435"/>
                </a:lnTo>
                <a:lnTo>
                  <a:pt x="2397779" y="1237233"/>
                </a:lnTo>
                <a:lnTo>
                  <a:pt x="2400319" y="1247712"/>
                </a:lnTo>
                <a:lnTo>
                  <a:pt x="2402858" y="1258192"/>
                </a:lnTo>
                <a:lnTo>
                  <a:pt x="2405397" y="1268989"/>
                </a:lnTo>
                <a:lnTo>
                  <a:pt x="2407302" y="1279469"/>
                </a:lnTo>
                <a:lnTo>
                  <a:pt x="2409206" y="1290266"/>
                </a:lnTo>
                <a:lnTo>
                  <a:pt x="2409524" y="1295665"/>
                </a:lnTo>
                <a:lnTo>
                  <a:pt x="2409841" y="1301381"/>
                </a:lnTo>
                <a:lnTo>
                  <a:pt x="2398732" y="1297253"/>
                </a:lnTo>
                <a:lnTo>
                  <a:pt x="2396192" y="1290901"/>
                </a:lnTo>
                <a:lnTo>
                  <a:pt x="2393653" y="1284867"/>
                </a:lnTo>
                <a:lnTo>
                  <a:pt x="2391113" y="1278516"/>
                </a:lnTo>
                <a:lnTo>
                  <a:pt x="2389209" y="1271847"/>
                </a:lnTo>
                <a:lnTo>
                  <a:pt x="2385717" y="1259145"/>
                </a:lnTo>
                <a:lnTo>
                  <a:pt x="2382226" y="1246125"/>
                </a:lnTo>
                <a:lnTo>
                  <a:pt x="2379052" y="1233104"/>
                </a:lnTo>
                <a:lnTo>
                  <a:pt x="2375560" y="1220084"/>
                </a:lnTo>
                <a:lnTo>
                  <a:pt x="2373655" y="1213733"/>
                </a:lnTo>
                <a:lnTo>
                  <a:pt x="2371434" y="1207381"/>
                </a:lnTo>
                <a:lnTo>
                  <a:pt x="2369212" y="1201348"/>
                </a:lnTo>
                <a:lnTo>
                  <a:pt x="2366355" y="1194997"/>
                </a:lnTo>
                <a:lnTo>
                  <a:pt x="2364768" y="1194361"/>
                </a:lnTo>
                <a:lnTo>
                  <a:pt x="2362863" y="1194044"/>
                </a:lnTo>
                <a:lnTo>
                  <a:pt x="2361911" y="1194044"/>
                </a:lnTo>
                <a:lnTo>
                  <a:pt x="2360959" y="1194361"/>
                </a:lnTo>
                <a:lnTo>
                  <a:pt x="2360006" y="1194997"/>
                </a:lnTo>
                <a:lnTo>
                  <a:pt x="2359689" y="1195632"/>
                </a:lnTo>
                <a:lnTo>
                  <a:pt x="2359372" y="1196585"/>
                </a:lnTo>
                <a:lnTo>
                  <a:pt x="2359054" y="1197855"/>
                </a:lnTo>
                <a:lnTo>
                  <a:pt x="2359372" y="1200078"/>
                </a:lnTo>
                <a:lnTo>
                  <a:pt x="2359689" y="1202936"/>
                </a:lnTo>
                <a:lnTo>
                  <a:pt x="2361594" y="1207699"/>
                </a:lnTo>
                <a:lnTo>
                  <a:pt x="2364450" y="1215003"/>
                </a:lnTo>
                <a:lnTo>
                  <a:pt x="2366672" y="1222307"/>
                </a:lnTo>
                <a:lnTo>
                  <a:pt x="2368577" y="1229611"/>
                </a:lnTo>
                <a:lnTo>
                  <a:pt x="2370164" y="1237233"/>
                </a:lnTo>
                <a:lnTo>
                  <a:pt x="2373021" y="1251841"/>
                </a:lnTo>
                <a:lnTo>
                  <a:pt x="2375560" y="1267084"/>
                </a:lnTo>
                <a:lnTo>
                  <a:pt x="2378099" y="1280422"/>
                </a:lnTo>
                <a:lnTo>
                  <a:pt x="2380321" y="1293442"/>
                </a:lnTo>
                <a:lnTo>
                  <a:pt x="2380956" y="1300428"/>
                </a:lnTo>
                <a:lnTo>
                  <a:pt x="2381591" y="1306779"/>
                </a:lnTo>
                <a:lnTo>
                  <a:pt x="2381908" y="1313448"/>
                </a:lnTo>
                <a:lnTo>
                  <a:pt x="2381591" y="1320435"/>
                </a:lnTo>
                <a:lnTo>
                  <a:pt x="2381591" y="1322975"/>
                </a:lnTo>
                <a:lnTo>
                  <a:pt x="2381273" y="1325516"/>
                </a:lnTo>
                <a:lnTo>
                  <a:pt x="2380321" y="1328056"/>
                </a:lnTo>
                <a:lnTo>
                  <a:pt x="2378734" y="1329962"/>
                </a:lnTo>
                <a:lnTo>
                  <a:pt x="2377147" y="1332185"/>
                </a:lnTo>
                <a:lnTo>
                  <a:pt x="2375243" y="1333773"/>
                </a:lnTo>
                <a:lnTo>
                  <a:pt x="2371434" y="1337583"/>
                </a:lnTo>
                <a:lnTo>
                  <a:pt x="2368894" y="1327421"/>
                </a:lnTo>
                <a:lnTo>
                  <a:pt x="2366037" y="1317577"/>
                </a:lnTo>
                <a:lnTo>
                  <a:pt x="2363498" y="1307097"/>
                </a:lnTo>
                <a:lnTo>
                  <a:pt x="2362546" y="1302016"/>
                </a:lnTo>
                <a:lnTo>
                  <a:pt x="2361911" y="1296935"/>
                </a:lnTo>
                <a:lnTo>
                  <a:pt x="2359689" y="1284550"/>
                </a:lnTo>
                <a:lnTo>
                  <a:pt x="2357467" y="1271530"/>
                </a:lnTo>
                <a:lnTo>
                  <a:pt x="2354610" y="1259145"/>
                </a:lnTo>
                <a:lnTo>
                  <a:pt x="2351754" y="1246760"/>
                </a:lnTo>
                <a:lnTo>
                  <a:pt x="2348579" y="1234375"/>
                </a:lnTo>
                <a:lnTo>
                  <a:pt x="2345088" y="1222307"/>
                </a:lnTo>
                <a:lnTo>
                  <a:pt x="2341279" y="1210240"/>
                </a:lnTo>
                <a:lnTo>
                  <a:pt x="2337470" y="1197855"/>
                </a:lnTo>
                <a:lnTo>
                  <a:pt x="2316838" y="1196267"/>
                </a:lnTo>
                <a:lnTo>
                  <a:pt x="2317790" y="1205476"/>
                </a:lnTo>
                <a:lnTo>
                  <a:pt x="2318425" y="1214368"/>
                </a:lnTo>
                <a:lnTo>
                  <a:pt x="2319694" y="1232787"/>
                </a:lnTo>
                <a:lnTo>
                  <a:pt x="2320964" y="1241679"/>
                </a:lnTo>
                <a:lnTo>
                  <a:pt x="2321916" y="1250570"/>
                </a:lnTo>
                <a:lnTo>
                  <a:pt x="2323186" y="1259462"/>
                </a:lnTo>
                <a:lnTo>
                  <a:pt x="2325090" y="1268037"/>
                </a:lnTo>
                <a:lnTo>
                  <a:pt x="2327947" y="1285503"/>
                </a:lnTo>
                <a:lnTo>
                  <a:pt x="2329534" y="1294077"/>
                </a:lnTo>
                <a:lnTo>
                  <a:pt x="2330487" y="1302651"/>
                </a:lnTo>
                <a:lnTo>
                  <a:pt x="2330804" y="1311225"/>
                </a:lnTo>
                <a:lnTo>
                  <a:pt x="2330804" y="1315671"/>
                </a:lnTo>
                <a:lnTo>
                  <a:pt x="2330487" y="1320117"/>
                </a:lnTo>
                <a:lnTo>
                  <a:pt x="2330169" y="1324563"/>
                </a:lnTo>
                <a:lnTo>
                  <a:pt x="2329534" y="1328691"/>
                </a:lnTo>
                <a:lnTo>
                  <a:pt x="2328265" y="1332820"/>
                </a:lnTo>
                <a:lnTo>
                  <a:pt x="2326995" y="1336948"/>
                </a:lnTo>
                <a:lnTo>
                  <a:pt x="2325408" y="1335043"/>
                </a:lnTo>
                <a:lnTo>
                  <a:pt x="2323821" y="1333137"/>
                </a:lnTo>
                <a:lnTo>
                  <a:pt x="2321916" y="1329009"/>
                </a:lnTo>
                <a:lnTo>
                  <a:pt x="2320329" y="1324563"/>
                </a:lnTo>
                <a:lnTo>
                  <a:pt x="2319377" y="1319482"/>
                </a:lnTo>
                <a:lnTo>
                  <a:pt x="2318742" y="1314719"/>
                </a:lnTo>
                <a:lnTo>
                  <a:pt x="2318107" y="1309955"/>
                </a:lnTo>
                <a:lnTo>
                  <a:pt x="2317790" y="1305191"/>
                </a:lnTo>
                <a:lnTo>
                  <a:pt x="2317155" y="1300428"/>
                </a:lnTo>
                <a:lnTo>
                  <a:pt x="2315568" y="1292489"/>
                </a:lnTo>
                <a:lnTo>
                  <a:pt x="2314298" y="1284550"/>
                </a:lnTo>
                <a:lnTo>
                  <a:pt x="2310807" y="1268671"/>
                </a:lnTo>
                <a:lnTo>
                  <a:pt x="2303189" y="1236915"/>
                </a:lnTo>
                <a:lnTo>
                  <a:pt x="2302554" y="1233422"/>
                </a:lnTo>
                <a:lnTo>
                  <a:pt x="2301284" y="1230246"/>
                </a:lnTo>
                <a:lnTo>
                  <a:pt x="2299380" y="1227071"/>
                </a:lnTo>
                <a:lnTo>
                  <a:pt x="2297158" y="1224212"/>
                </a:lnTo>
                <a:lnTo>
                  <a:pt x="2292079" y="1219132"/>
                </a:lnTo>
                <a:lnTo>
                  <a:pt x="2289857" y="1216909"/>
                </a:lnTo>
                <a:lnTo>
                  <a:pt x="2287635" y="1214050"/>
                </a:lnTo>
                <a:lnTo>
                  <a:pt x="2299380" y="1197855"/>
                </a:lnTo>
                <a:lnTo>
                  <a:pt x="2282239" y="1197537"/>
                </a:lnTo>
                <a:lnTo>
                  <a:pt x="2264781" y="1197220"/>
                </a:lnTo>
                <a:lnTo>
                  <a:pt x="2267003" y="1199760"/>
                </a:lnTo>
                <a:lnTo>
                  <a:pt x="2269542" y="1202618"/>
                </a:lnTo>
                <a:lnTo>
                  <a:pt x="2271764" y="1205476"/>
                </a:lnTo>
                <a:lnTo>
                  <a:pt x="2274303" y="1208334"/>
                </a:lnTo>
                <a:lnTo>
                  <a:pt x="2276208" y="1211192"/>
                </a:lnTo>
                <a:lnTo>
                  <a:pt x="2277795" y="1214686"/>
                </a:lnTo>
                <a:lnTo>
                  <a:pt x="2278112" y="1216274"/>
                </a:lnTo>
                <a:lnTo>
                  <a:pt x="2278112" y="1218179"/>
                </a:lnTo>
                <a:lnTo>
                  <a:pt x="2278112" y="1219767"/>
                </a:lnTo>
                <a:lnTo>
                  <a:pt x="2278112" y="1221990"/>
                </a:lnTo>
                <a:lnTo>
                  <a:pt x="2277160" y="1237868"/>
                </a:lnTo>
                <a:lnTo>
                  <a:pt x="2275256" y="1253746"/>
                </a:lnTo>
                <a:lnTo>
                  <a:pt x="2273986" y="1261368"/>
                </a:lnTo>
                <a:lnTo>
                  <a:pt x="2272399" y="1269307"/>
                </a:lnTo>
                <a:lnTo>
                  <a:pt x="2271129" y="1276928"/>
                </a:lnTo>
                <a:lnTo>
                  <a:pt x="2269225" y="1284867"/>
                </a:lnTo>
                <a:lnTo>
                  <a:pt x="2261289" y="1284867"/>
                </a:lnTo>
                <a:lnTo>
                  <a:pt x="2260654" y="1275658"/>
                </a:lnTo>
                <a:lnTo>
                  <a:pt x="2260654" y="1266449"/>
                </a:lnTo>
                <a:lnTo>
                  <a:pt x="2260020" y="1257557"/>
                </a:lnTo>
                <a:lnTo>
                  <a:pt x="2259067" y="1248665"/>
                </a:lnTo>
                <a:lnTo>
                  <a:pt x="2258115" y="1239456"/>
                </a:lnTo>
                <a:lnTo>
                  <a:pt x="2256211" y="1230564"/>
                </a:lnTo>
                <a:lnTo>
                  <a:pt x="2254306" y="1221672"/>
                </a:lnTo>
                <a:lnTo>
                  <a:pt x="2251767" y="1212463"/>
                </a:lnTo>
                <a:lnTo>
                  <a:pt x="2241609" y="1211192"/>
                </a:lnTo>
                <a:lnTo>
                  <a:pt x="2231135" y="1209605"/>
                </a:lnTo>
                <a:lnTo>
                  <a:pt x="2210502" y="1205794"/>
                </a:lnTo>
                <a:lnTo>
                  <a:pt x="2205741" y="1235328"/>
                </a:lnTo>
                <a:lnTo>
                  <a:pt x="2190822" y="1235645"/>
                </a:lnTo>
                <a:lnTo>
                  <a:pt x="2191140" y="1217544"/>
                </a:lnTo>
                <a:lnTo>
                  <a:pt x="2191775" y="1198807"/>
                </a:lnTo>
                <a:lnTo>
                  <a:pt x="2173364" y="1193091"/>
                </a:lnTo>
                <a:lnTo>
                  <a:pt x="2154954" y="1186740"/>
                </a:lnTo>
                <a:lnTo>
                  <a:pt x="2149241" y="1193091"/>
                </a:lnTo>
                <a:lnTo>
                  <a:pt x="2143844" y="1199443"/>
                </a:lnTo>
                <a:lnTo>
                  <a:pt x="2138448" y="1206111"/>
                </a:lnTo>
                <a:lnTo>
                  <a:pt x="2133370" y="1213415"/>
                </a:lnTo>
                <a:lnTo>
                  <a:pt x="2121308" y="1213415"/>
                </a:lnTo>
                <a:lnTo>
                  <a:pt x="2120673" y="1210557"/>
                </a:lnTo>
                <a:lnTo>
                  <a:pt x="2120673" y="1208017"/>
                </a:lnTo>
                <a:lnTo>
                  <a:pt x="2120356" y="1205794"/>
                </a:lnTo>
                <a:lnTo>
                  <a:pt x="2120673" y="1203253"/>
                </a:lnTo>
                <a:lnTo>
                  <a:pt x="2121625" y="1198490"/>
                </a:lnTo>
                <a:lnTo>
                  <a:pt x="2123530" y="1194044"/>
                </a:lnTo>
                <a:lnTo>
                  <a:pt x="2125434" y="1189916"/>
                </a:lnTo>
                <a:lnTo>
                  <a:pt x="2128291" y="1185787"/>
                </a:lnTo>
                <a:lnTo>
                  <a:pt x="2131465" y="1181659"/>
                </a:lnTo>
                <a:lnTo>
                  <a:pt x="2134639" y="1177848"/>
                </a:lnTo>
                <a:lnTo>
                  <a:pt x="2128926" y="1176260"/>
                </a:lnTo>
                <a:lnTo>
                  <a:pt x="2124165" y="1174355"/>
                </a:lnTo>
                <a:lnTo>
                  <a:pt x="2119086" y="1172132"/>
                </a:lnTo>
                <a:lnTo>
                  <a:pt x="2114007" y="1169909"/>
                </a:lnTo>
                <a:lnTo>
                  <a:pt x="2109246" y="1167369"/>
                </a:lnTo>
                <a:lnTo>
                  <a:pt x="2104802" y="1164510"/>
                </a:lnTo>
                <a:lnTo>
                  <a:pt x="2095597" y="1158794"/>
                </a:lnTo>
                <a:lnTo>
                  <a:pt x="2087027" y="1152125"/>
                </a:lnTo>
                <a:lnTo>
                  <a:pt x="2078139" y="1145774"/>
                </a:lnTo>
                <a:lnTo>
                  <a:pt x="2060998" y="1132119"/>
                </a:lnTo>
                <a:lnTo>
                  <a:pt x="2059094" y="1130531"/>
                </a:lnTo>
                <a:lnTo>
                  <a:pt x="2057189" y="1128308"/>
                </a:lnTo>
                <a:lnTo>
                  <a:pt x="2055602" y="1126402"/>
                </a:lnTo>
                <a:lnTo>
                  <a:pt x="2054333" y="1124179"/>
                </a:lnTo>
                <a:lnTo>
                  <a:pt x="2053063" y="1122274"/>
                </a:lnTo>
                <a:lnTo>
                  <a:pt x="2052428" y="1119734"/>
                </a:lnTo>
                <a:lnTo>
                  <a:pt x="2050524" y="1114653"/>
                </a:lnTo>
                <a:lnTo>
                  <a:pt x="2049571" y="1109254"/>
                </a:lnTo>
                <a:lnTo>
                  <a:pt x="2048936" y="1104173"/>
                </a:lnTo>
                <a:lnTo>
                  <a:pt x="2047984" y="1099092"/>
                </a:lnTo>
                <a:lnTo>
                  <a:pt x="2047032" y="1094329"/>
                </a:lnTo>
                <a:lnTo>
                  <a:pt x="2050206" y="1094329"/>
                </a:lnTo>
                <a:lnTo>
                  <a:pt x="2053698" y="1094964"/>
                </a:lnTo>
                <a:lnTo>
                  <a:pt x="2056554" y="1095916"/>
                </a:lnTo>
                <a:lnTo>
                  <a:pt x="2059094" y="1097822"/>
                </a:lnTo>
                <a:lnTo>
                  <a:pt x="2061316" y="1099409"/>
                </a:lnTo>
                <a:lnTo>
                  <a:pt x="2063855" y="1101315"/>
                </a:lnTo>
                <a:lnTo>
                  <a:pt x="2065760" y="1103538"/>
                </a:lnTo>
                <a:lnTo>
                  <a:pt x="2067982" y="1106396"/>
                </a:lnTo>
                <a:lnTo>
                  <a:pt x="2075282" y="1116558"/>
                </a:lnTo>
                <a:lnTo>
                  <a:pt x="2079409" y="1121957"/>
                </a:lnTo>
                <a:lnTo>
                  <a:pt x="2081313" y="1123862"/>
                </a:lnTo>
                <a:lnTo>
                  <a:pt x="2083852" y="1126085"/>
                </a:lnTo>
                <a:lnTo>
                  <a:pt x="2091788" y="1130531"/>
                </a:lnTo>
                <a:lnTo>
                  <a:pt x="2099723" y="1134977"/>
                </a:lnTo>
                <a:lnTo>
                  <a:pt x="2107976" y="1139105"/>
                </a:lnTo>
                <a:lnTo>
                  <a:pt x="2116229" y="1143234"/>
                </a:lnTo>
                <a:lnTo>
                  <a:pt x="2124482" y="1147044"/>
                </a:lnTo>
                <a:lnTo>
                  <a:pt x="2132735" y="1150537"/>
                </a:lnTo>
                <a:lnTo>
                  <a:pt x="2141305" y="1154031"/>
                </a:lnTo>
                <a:lnTo>
                  <a:pt x="2150193" y="1156889"/>
                </a:lnTo>
                <a:lnTo>
                  <a:pt x="2158763" y="1159747"/>
                </a:lnTo>
                <a:lnTo>
                  <a:pt x="2167333" y="1162605"/>
                </a:lnTo>
                <a:lnTo>
                  <a:pt x="2175904" y="1164828"/>
                </a:lnTo>
                <a:lnTo>
                  <a:pt x="2184791" y="1167051"/>
                </a:lnTo>
                <a:lnTo>
                  <a:pt x="2193997" y="1169274"/>
                </a:lnTo>
                <a:lnTo>
                  <a:pt x="2202884" y="1170544"/>
                </a:lnTo>
                <a:lnTo>
                  <a:pt x="2211772" y="1171814"/>
                </a:lnTo>
                <a:lnTo>
                  <a:pt x="2220977" y="1172767"/>
                </a:lnTo>
                <a:lnTo>
                  <a:pt x="2231452" y="1174037"/>
                </a:lnTo>
                <a:lnTo>
                  <a:pt x="2241927" y="1174355"/>
                </a:lnTo>
                <a:lnTo>
                  <a:pt x="2252084" y="1174673"/>
                </a:lnTo>
                <a:lnTo>
                  <a:pt x="2262559" y="1174673"/>
                </a:lnTo>
                <a:lnTo>
                  <a:pt x="2272716" y="1174355"/>
                </a:lnTo>
                <a:lnTo>
                  <a:pt x="2283191" y="1173720"/>
                </a:lnTo>
                <a:lnTo>
                  <a:pt x="2303823" y="1171814"/>
                </a:lnTo>
                <a:lnTo>
                  <a:pt x="2324773" y="1169591"/>
                </a:lnTo>
                <a:lnTo>
                  <a:pt x="2345088" y="1166733"/>
                </a:lnTo>
                <a:lnTo>
                  <a:pt x="2386352" y="1160700"/>
                </a:lnTo>
                <a:lnTo>
                  <a:pt x="2385083" y="1157524"/>
                </a:lnTo>
                <a:lnTo>
                  <a:pt x="2383813" y="1153713"/>
                </a:lnTo>
                <a:lnTo>
                  <a:pt x="2383495" y="1150220"/>
                </a:lnTo>
                <a:lnTo>
                  <a:pt x="2383495" y="1146727"/>
                </a:lnTo>
                <a:lnTo>
                  <a:pt x="2384448" y="1143234"/>
                </a:lnTo>
                <a:lnTo>
                  <a:pt x="2385083" y="1139740"/>
                </a:lnTo>
                <a:lnTo>
                  <a:pt x="2386987" y="1132754"/>
                </a:lnTo>
                <a:lnTo>
                  <a:pt x="2392701" y="1119099"/>
                </a:lnTo>
                <a:lnTo>
                  <a:pt x="2394605" y="1112112"/>
                </a:lnTo>
                <a:lnTo>
                  <a:pt x="2395240" y="1108619"/>
                </a:lnTo>
                <a:lnTo>
                  <a:pt x="2396192" y="1105126"/>
                </a:lnTo>
                <a:lnTo>
                  <a:pt x="2393970" y="1106714"/>
                </a:lnTo>
                <a:lnTo>
                  <a:pt x="2392701" y="1108301"/>
                </a:lnTo>
                <a:lnTo>
                  <a:pt x="2391113" y="1110524"/>
                </a:lnTo>
                <a:lnTo>
                  <a:pt x="2390161" y="1112430"/>
                </a:lnTo>
                <a:lnTo>
                  <a:pt x="2388892" y="1117193"/>
                </a:lnTo>
                <a:lnTo>
                  <a:pt x="2387622" y="1122274"/>
                </a:lnTo>
                <a:lnTo>
                  <a:pt x="2386670" y="1126720"/>
                </a:lnTo>
                <a:lnTo>
                  <a:pt x="2385717" y="1128943"/>
                </a:lnTo>
                <a:lnTo>
                  <a:pt x="2385083" y="1131166"/>
                </a:lnTo>
                <a:lnTo>
                  <a:pt x="2383495" y="1132754"/>
                </a:lnTo>
                <a:lnTo>
                  <a:pt x="2382226" y="1134659"/>
                </a:lnTo>
                <a:lnTo>
                  <a:pt x="2380639" y="1136247"/>
                </a:lnTo>
                <a:lnTo>
                  <a:pt x="2378099" y="1137517"/>
                </a:lnTo>
                <a:lnTo>
                  <a:pt x="2374925" y="1138788"/>
                </a:lnTo>
                <a:lnTo>
                  <a:pt x="2371751" y="1140376"/>
                </a:lnTo>
                <a:lnTo>
                  <a:pt x="2365720" y="1144186"/>
                </a:lnTo>
                <a:lnTo>
                  <a:pt x="2362546" y="1146092"/>
                </a:lnTo>
                <a:lnTo>
                  <a:pt x="2359372" y="1147362"/>
                </a:lnTo>
                <a:lnTo>
                  <a:pt x="2355880" y="1147997"/>
                </a:lnTo>
                <a:lnTo>
                  <a:pt x="2354293" y="1147997"/>
                </a:lnTo>
                <a:lnTo>
                  <a:pt x="2352706" y="1147997"/>
                </a:lnTo>
                <a:lnTo>
                  <a:pt x="2349214" y="1142281"/>
                </a:lnTo>
                <a:lnTo>
                  <a:pt x="2346040" y="1135930"/>
                </a:lnTo>
                <a:lnTo>
                  <a:pt x="2340644" y="1123544"/>
                </a:lnTo>
                <a:lnTo>
                  <a:pt x="2337470" y="1117193"/>
                </a:lnTo>
                <a:lnTo>
                  <a:pt x="2334296" y="1111160"/>
                </a:lnTo>
                <a:lnTo>
                  <a:pt x="2330804" y="1105126"/>
                </a:lnTo>
                <a:lnTo>
                  <a:pt x="2326678" y="1099409"/>
                </a:lnTo>
                <a:lnTo>
                  <a:pt x="2324773" y="1096234"/>
                </a:lnTo>
                <a:lnTo>
                  <a:pt x="2322234" y="1093376"/>
                </a:lnTo>
                <a:lnTo>
                  <a:pt x="2317155" y="1087977"/>
                </a:lnTo>
                <a:lnTo>
                  <a:pt x="2311124" y="1082896"/>
                </a:lnTo>
                <a:lnTo>
                  <a:pt x="2305410" y="1078133"/>
                </a:lnTo>
                <a:lnTo>
                  <a:pt x="2293349" y="1068923"/>
                </a:lnTo>
                <a:lnTo>
                  <a:pt x="2287318" y="1063842"/>
                </a:lnTo>
                <a:lnTo>
                  <a:pt x="2281922" y="1058762"/>
                </a:lnTo>
                <a:lnTo>
                  <a:pt x="2274938" y="1051457"/>
                </a:lnTo>
                <a:lnTo>
                  <a:pt x="2267638" y="1044153"/>
                </a:lnTo>
                <a:lnTo>
                  <a:pt x="2264146" y="1040660"/>
                </a:lnTo>
                <a:lnTo>
                  <a:pt x="2260337" y="1037167"/>
                </a:lnTo>
                <a:lnTo>
                  <a:pt x="2256211" y="1034309"/>
                </a:lnTo>
                <a:lnTo>
                  <a:pt x="2252084" y="1031451"/>
                </a:lnTo>
                <a:lnTo>
                  <a:pt x="2243831" y="1026370"/>
                </a:lnTo>
                <a:lnTo>
                  <a:pt x="2235578" y="1020654"/>
                </a:lnTo>
                <a:lnTo>
                  <a:pt x="2227326" y="1014937"/>
                </a:lnTo>
                <a:lnTo>
                  <a:pt x="2219073" y="1009539"/>
                </a:lnTo>
                <a:lnTo>
                  <a:pt x="2210820" y="1004458"/>
                </a:lnTo>
                <a:lnTo>
                  <a:pt x="2206376" y="1002553"/>
                </a:lnTo>
                <a:lnTo>
                  <a:pt x="2201932" y="1000330"/>
                </a:lnTo>
                <a:lnTo>
                  <a:pt x="2197171" y="998742"/>
                </a:lnTo>
                <a:lnTo>
                  <a:pt x="2192410" y="997154"/>
                </a:lnTo>
                <a:lnTo>
                  <a:pt x="2187648" y="995884"/>
                </a:lnTo>
                <a:lnTo>
                  <a:pt x="2182887" y="995248"/>
                </a:lnTo>
                <a:lnTo>
                  <a:pt x="2171777" y="993343"/>
                </a:lnTo>
                <a:lnTo>
                  <a:pt x="2160668" y="991438"/>
                </a:lnTo>
                <a:lnTo>
                  <a:pt x="2138766" y="987309"/>
                </a:lnTo>
                <a:lnTo>
                  <a:pt x="2127656" y="985404"/>
                </a:lnTo>
                <a:lnTo>
                  <a:pt x="2116546" y="984134"/>
                </a:lnTo>
                <a:lnTo>
                  <a:pt x="2105119" y="983181"/>
                </a:lnTo>
                <a:lnTo>
                  <a:pt x="2099723" y="983181"/>
                </a:lnTo>
                <a:lnTo>
                  <a:pt x="2093692" y="983181"/>
                </a:lnTo>
                <a:lnTo>
                  <a:pt x="2088931" y="983181"/>
                </a:lnTo>
                <a:lnTo>
                  <a:pt x="2084487" y="983498"/>
                </a:lnTo>
                <a:lnTo>
                  <a:pt x="2079726" y="983816"/>
                </a:lnTo>
                <a:lnTo>
                  <a:pt x="2074965" y="984451"/>
                </a:lnTo>
                <a:lnTo>
                  <a:pt x="2065442" y="986674"/>
                </a:lnTo>
                <a:lnTo>
                  <a:pt x="2056237" y="988897"/>
                </a:lnTo>
                <a:lnTo>
                  <a:pt x="2047349" y="992073"/>
                </a:lnTo>
                <a:lnTo>
                  <a:pt x="2038144" y="995566"/>
                </a:lnTo>
                <a:lnTo>
                  <a:pt x="2020686" y="1002870"/>
                </a:lnTo>
                <a:lnTo>
                  <a:pt x="2017512" y="1015255"/>
                </a:lnTo>
                <a:lnTo>
                  <a:pt x="2015290" y="1027958"/>
                </a:lnTo>
                <a:lnTo>
                  <a:pt x="2014020" y="1034309"/>
                </a:lnTo>
                <a:lnTo>
                  <a:pt x="2013386" y="1040343"/>
                </a:lnTo>
                <a:lnTo>
                  <a:pt x="2013068" y="1047011"/>
                </a:lnTo>
                <a:lnTo>
                  <a:pt x="2013386" y="1053045"/>
                </a:lnTo>
                <a:lnTo>
                  <a:pt x="2016560" y="1062255"/>
                </a:lnTo>
                <a:lnTo>
                  <a:pt x="2020051" y="1071146"/>
                </a:lnTo>
                <a:lnTo>
                  <a:pt x="2023543" y="1079721"/>
                </a:lnTo>
                <a:lnTo>
                  <a:pt x="2027669" y="1088295"/>
                </a:lnTo>
                <a:lnTo>
                  <a:pt x="2031478" y="1096551"/>
                </a:lnTo>
                <a:lnTo>
                  <a:pt x="2035922" y="1104808"/>
                </a:lnTo>
                <a:lnTo>
                  <a:pt x="2040366" y="1113065"/>
                </a:lnTo>
                <a:lnTo>
                  <a:pt x="2044810" y="1121639"/>
                </a:lnTo>
                <a:lnTo>
                  <a:pt x="2054967" y="1137835"/>
                </a:lnTo>
                <a:lnTo>
                  <a:pt x="2065125" y="1153395"/>
                </a:lnTo>
                <a:lnTo>
                  <a:pt x="2075917" y="1168639"/>
                </a:lnTo>
                <a:lnTo>
                  <a:pt x="2087027" y="1183882"/>
                </a:lnTo>
                <a:lnTo>
                  <a:pt x="2133687" y="1235328"/>
                </a:lnTo>
                <a:lnTo>
                  <a:pt x="2181300" y="1286138"/>
                </a:lnTo>
                <a:lnTo>
                  <a:pt x="2228913" y="1336630"/>
                </a:lnTo>
                <a:lnTo>
                  <a:pt x="2277478" y="1386488"/>
                </a:lnTo>
                <a:lnTo>
                  <a:pt x="2286365" y="1397920"/>
                </a:lnTo>
                <a:lnTo>
                  <a:pt x="2295571" y="1409035"/>
                </a:lnTo>
                <a:lnTo>
                  <a:pt x="2300332" y="1414434"/>
                </a:lnTo>
                <a:lnTo>
                  <a:pt x="2305728" y="1419833"/>
                </a:lnTo>
                <a:lnTo>
                  <a:pt x="2310807" y="1424596"/>
                </a:lnTo>
                <a:lnTo>
                  <a:pt x="2316203" y="1429359"/>
                </a:lnTo>
                <a:lnTo>
                  <a:pt x="2326995" y="1426184"/>
                </a:lnTo>
                <a:lnTo>
                  <a:pt x="2337470" y="1422373"/>
                </a:lnTo>
                <a:lnTo>
                  <a:pt x="2347627" y="1418562"/>
                </a:lnTo>
                <a:lnTo>
                  <a:pt x="2358102" y="1414116"/>
                </a:lnTo>
                <a:lnTo>
                  <a:pt x="2378417" y="1405225"/>
                </a:lnTo>
                <a:lnTo>
                  <a:pt x="2398414" y="1396015"/>
                </a:lnTo>
                <a:lnTo>
                  <a:pt x="2404128" y="1392839"/>
                </a:lnTo>
                <a:lnTo>
                  <a:pt x="2409524" y="1389664"/>
                </a:lnTo>
                <a:lnTo>
                  <a:pt x="2414602" y="1386170"/>
                </a:lnTo>
                <a:lnTo>
                  <a:pt x="2419364" y="1382360"/>
                </a:lnTo>
                <a:lnTo>
                  <a:pt x="2424442" y="1378549"/>
                </a:lnTo>
                <a:lnTo>
                  <a:pt x="2428886" y="1374421"/>
                </a:lnTo>
                <a:lnTo>
                  <a:pt x="2433330" y="1369975"/>
                </a:lnTo>
                <a:lnTo>
                  <a:pt x="2437457" y="1365529"/>
                </a:lnTo>
                <a:lnTo>
                  <a:pt x="2445709" y="1356320"/>
                </a:lnTo>
                <a:lnTo>
                  <a:pt x="2453327" y="1346475"/>
                </a:lnTo>
                <a:lnTo>
                  <a:pt x="2468564" y="1326786"/>
                </a:lnTo>
                <a:lnTo>
                  <a:pt x="2474912" y="1319165"/>
                </a:lnTo>
                <a:lnTo>
                  <a:pt x="2481260" y="1311225"/>
                </a:lnTo>
                <a:lnTo>
                  <a:pt x="2486974" y="1302651"/>
                </a:lnTo>
                <a:lnTo>
                  <a:pt x="2492370" y="1294394"/>
                </a:lnTo>
                <a:lnTo>
                  <a:pt x="2497131" y="1285503"/>
                </a:lnTo>
                <a:lnTo>
                  <a:pt x="2501258" y="1275976"/>
                </a:lnTo>
                <a:lnTo>
                  <a:pt x="2505384" y="1266766"/>
                </a:lnTo>
                <a:lnTo>
                  <a:pt x="2508558" y="1257557"/>
                </a:lnTo>
                <a:lnTo>
                  <a:pt x="2511732" y="1247712"/>
                </a:lnTo>
                <a:lnTo>
                  <a:pt x="2513954" y="1237868"/>
                </a:lnTo>
                <a:lnTo>
                  <a:pt x="2516176" y="1228023"/>
                </a:lnTo>
                <a:lnTo>
                  <a:pt x="2517446" y="1218179"/>
                </a:lnTo>
                <a:lnTo>
                  <a:pt x="2518398" y="1208017"/>
                </a:lnTo>
                <a:lnTo>
                  <a:pt x="2518716" y="1197855"/>
                </a:lnTo>
                <a:lnTo>
                  <a:pt x="2518716" y="1187693"/>
                </a:lnTo>
                <a:lnTo>
                  <a:pt x="2518081" y="1177848"/>
                </a:lnTo>
                <a:lnTo>
                  <a:pt x="2518398" y="1172767"/>
                </a:lnTo>
                <a:lnTo>
                  <a:pt x="2518081" y="1167686"/>
                </a:lnTo>
                <a:lnTo>
                  <a:pt x="2517763" y="1162923"/>
                </a:lnTo>
                <a:lnTo>
                  <a:pt x="2517446" y="1158159"/>
                </a:lnTo>
                <a:lnTo>
                  <a:pt x="2515859" y="1148315"/>
                </a:lnTo>
                <a:lnTo>
                  <a:pt x="2513954" y="1138788"/>
                </a:lnTo>
                <a:lnTo>
                  <a:pt x="2512367" y="1128943"/>
                </a:lnTo>
                <a:lnTo>
                  <a:pt x="2510780" y="1119099"/>
                </a:lnTo>
                <a:lnTo>
                  <a:pt x="2510463" y="1114335"/>
                </a:lnTo>
                <a:lnTo>
                  <a:pt x="2510463" y="1109254"/>
                </a:lnTo>
                <a:lnTo>
                  <a:pt x="2510780" y="1104491"/>
                </a:lnTo>
                <a:lnTo>
                  <a:pt x="2511415" y="1099409"/>
                </a:lnTo>
                <a:lnTo>
                  <a:pt x="2509828" y="1093058"/>
                </a:lnTo>
                <a:lnTo>
                  <a:pt x="2507923" y="1086707"/>
                </a:lnTo>
                <a:lnTo>
                  <a:pt x="2505067" y="1080356"/>
                </a:lnTo>
                <a:lnTo>
                  <a:pt x="2502210" y="1074639"/>
                </a:lnTo>
                <a:lnTo>
                  <a:pt x="2496496" y="1062572"/>
                </a:lnTo>
                <a:lnTo>
                  <a:pt x="2490465" y="1050505"/>
                </a:lnTo>
                <a:lnTo>
                  <a:pt x="2486656" y="1042566"/>
                </a:lnTo>
                <a:lnTo>
                  <a:pt x="2482847" y="1034944"/>
                </a:lnTo>
                <a:lnTo>
                  <a:pt x="2478404" y="1027323"/>
                </a:lnTo>
                <a:lnTo>
                  <a:pt x="2474277" y="1020018"/>
                </a:lnTo>
                <a:lnTo>
                  <a:pt x="2469516" y="1012714"/>
                </a:lnTo>
                <a:lnTo>
                  <a:pt x="2464755" y="1005411"/>
                </a:lnTo>
                <a:lnTo>
                  <a:pt x="2459676" y="998742"/>
                </a:lnTo>
                <a:lnTo>
                  <a:pt x="2454280" y="991755"/>
                </a:lnTo>
                <a:lnTo>
                  <a:pt x="2448884" y="985086"/>
                </a:lnTo>
                <a:lnTo>
                  <a:pt x="2442853" y="979053"/>
                </a:lnTo>
                <a:lnTo>
                  <a:pt x="2436822" y="972701"/>
                </a:lnTo>
                <a:lnTo>
                  <a:pt x="2430473" y="966350"/>
                </a:lnTo>
                <a:lnTo>
                  <a:pt x="2424442" y="960951"/>
                </a:lnTo>
                <a:lnTo>
                  <a:pt x="2417777" y="955553"/>
                </a:lnTo>
                <a:lnTo>
                  <a:pt x="2410793" y="949837"/>
                </a:lnTo>
                <a:lnTo>
                  <a:pt x="2403493" y="945073"/>
                </a:lnTo>
                <a:lnTo>
                  <a:pt x="2387622" y="934276"/>
                </a:lnTo>
                <a:lnTo>
                  <a:pt x="2371434" y="924749"/>
                </a:lnTo>
                <a:lnTo>
                  <a:pt x="2354610" y="915540"/>
                </a:lnTo>
                <a:lnTo>
                  <a:pt x="2346040" y="911411"/>
                </a:lnTo>
                <a:lnTo>
                  <a:pt x="2337787" y="907283"/>
                </a:lnTo>
                <a:lnTo>
                  <a:pt x="2328899" y="903472"/>
                </a:lnTo>
                <a:lnTo>
                  <a:pt x="2320012" y="899661"/>
                </a:lnTo>
                <a:lnTo>
                  <a:pt x="2311124" y="896168"/>
                </a:lnTo>
                <a:lnTo>
                  <a:pt x="2302236" y="892675"/>
                </a:lnTo>
                <a:lnTo>
                  <a:pt x="2293349" y="889499"/>
                </a:lnTo>
                <a:lnTo>
                  <a:pt x="2283826" y="886641"/>
                </a:lnTo>
                <a:lnTo>
                  <a:pt x="2274938" y="884418"/>
                </a:lnTo>
                <a:lnTo>
                  <a:pt x="2265733" y="881878"/>
                </a:lnTo>
                <a:lnTo>
                  <a:pt x="2237800" y="873621"/>
                </a:lnTo>
                <a:lnTo>
                  <a:pt x="2223517" y="869493"/>
                </a:lnTo>
                <a:lnTo>
                  <a:pt x="2209233" y="866000"/>
                </a:lnTo>
                <a:lnTo>
                  <a:pt x="2194949" y="862824"/>
                </a:lnTo>
                <a:lnTo>
                  <a:pt x="2187966" y="861871"/>
                </a:lnTo>
                <a:lnTo>
                  <a:pt x="2180665" y="860919"/>
                </a:lnTo>
                <a:lnTo>
                  <a:pt x="2173364" y="860283"/>
                </a:lnTo>
                <a:lnTo>
                  <a:pt x="2166064" y="859966"/>
                </a:lnTo>
                <a:lnTo>
                  <a:pt x="2158763" y="860283"/>
                </a:lnTo>
                <a:lnTo>
                  <a:pt x="2151463" y="860601"/>
                </a:lnTo>
                <a:lnTo>
                  <a:pt x="2139718" y="861236"/>
                </a:lnTo>
                <a:lnTo>
                  <a:pt x="2127656" y="861554"/>
                </a:lnTo>
                <a:lnTo>
                  <a:pt x="2115912" y="860919"/>
                </a:lnTo>
                <a:lnTo>
                  <a:pt x="2109563" y="860283"/>
                </a:lnTo>
                <a:lnTo>
                  <a:pt x="2103850" y="859648"/>
                </a:lnTo>
                <a:lnTo>
                  <a:pt x="2105754" y="857108"/>
                </a:lnTo>
                <a:lnTo>
                  <a:pt x="2108294" y="854885"/>
                </a:lnTo>
                <a:lnTo>
                  <a:pt x="2110833" y="853614"/>
                </a:lnTo>
                <a:lnTo>
                  <a:pt x="2113372" y="852662"/>
                </a:lnTo>
                <a:lnTo>
                  <a:pt x="2121625" y="850121"/>
                </a:lnTo>
                <a:lnTo>
                  <a:pt x="2130513" y="848534"/>
                </a:lnTo>
                <a:lnTo>
                  <a:pt x="2138766" y="846946"/>
                </a:lnTo>
                <a:lnTo>
                  <a:pt x="2147336" y="845675"/>
                </a:lnTo>
                <a:lnTo>
                  <a:pt x="2155906" y="845040"/>
                </a:lnTo>
                <a:lnTo>
                  <a:pt x="2164477" y="844405"/>
                </a:lnTo>
                <a:lnTo>
                  <a:pt x="2173047" y="844405"/>
                </a:lnTo>
                <a:lnTo>
                  <a:pt x="2181935" y="844405"/>
                </a:lnTo>
                <a:lnTo>
                  <a:pt x="2190505" y="845040"/>
                </a:lnTo>
                <a:lnTo>
                  <a:pt x="2199075" y="845675"/>
                </a:lnTo>
                <a:lnTo>
                  <a:pt x="2207646" y="846946"/>
                </a:lnTo>
                <a:lnTo>
                  <a:pt x="2215898" y="848851"/>
                </a:lnTo>
                <a:lnTo>
                  <a:pt x="2224469" y="850439"/>
                </a:lnTo>
                <a:lnTo>
                  <a:pt x="2232722" y="852979"/>
                </a:lnTo>
                <a:lnTo>
                  <a:pt x="2240657" y="855838"/>
                </a:lnTo>
                <a:lnTo>
                  <a:pt x="2248910" y="858378"/>
                </a:lnTo>
                <a:lnTo>
                  <a:pt x="2252402" y="860601"/>
                </a:lnTo>
                <a:lnTo>
                  <a:pt x="2256211" y="862506"/>
                </a:lnTo>
                <a:lnTo>
                  <a:pt x="2263511" y="865682"/>
                </a:lnTo>
                <a:lnTo>
                  <a:pt x="2271129" y="868223"/>
                </a:lnTo>
                <a:lnTo>
                  <a:pt x="2279065" y="870128"/>
                </a:lnTo>
                <a:lnTo>
                  <a:pt x="2294936" y="873621"/>
                </a:lnTo>
                <a:lnTo>
                  <a:pt x="2302554" y="875844"/>
                </a:lnTo>
                <a:lnTo>
                  <a:pt x="2310489" y="878385"/>
                </a:lnTo>
                <a:lnTo>
                  <a:pt x="2327312" y="884736"/>
                </a:lnTo>
                <a:lnTo>
                  <a:pt x="2344136" y="891722"/>
                </a:lnTo>
                <a:lnTo>
                  <a:pt x="2360959" y="899344"/>
                </a:lnTo>
                <a:lnTo>
                  <a:pt x="2377147" y="907601"/>
                </a:lnTo>
                <a:lnTo>
                  <a:pt x="2393018" y="916492"/>
                </a:lnTo>
                <a:lnTo>
                  <a:pt x="2408571" y="926019"/>
                </a:lnTo>
                <a:lnTo>
                  <a:pt x="2423490" y="936499"/>
                </a:lnTo>
                <a:lnTo>
                  <a:pt x="2438091" y="947296"/>
                </a:lnTo>
                <a:lnTo>
                  <a:pt x="2446344" y="953648"/>
                </a:lnTo>
                <a:lnTo>
                  <a:pt x="2454280" y="960634"/>
                </a:lnTo>
                <a:lnTo>
                  <a:pt x="2461898" y="968255"/>
                </a:lnTo>
                <a:lnTo>
                  <a:pt x="2468881" y="975877"/>
                </a:lnTo>
                <a:lnTo>
                  <a:pt x="2475864" y="984134"/>
                </a:lnTo>
                <a:lnTo>
                  <a:pt x="2482213" y="992390"/>
                </a:lnTo>
                <a:lnTo>
                  <a:pt x="2494592" y="1009221"/>
                </a:lnTo>
                <a:lnTo>
                  <a:pt x="2500623" y="1018431"/>
                </a:lnTo>
                <a:lnTo>
                  <a:pt x="2505702" y="1027640"/>
                </a:lnTo>
                <a:lnTo>
                  <a:pt x="2510463" y="1036850"/>
                </a:lnTo>
                <a:lnTo>
                  <a:pt x="2515224" y="1046694"/>
                </a:lnTo>
                <a:lnTo>
                  <a:pt x="2523794" y="1066384"/>
                </a:lnTo>
                <a:lnTo>
                  <a:pt x="2528238" y="1075910"/>
                </a:lnTo>
                <a:lnTo>
                  <a:pt x="2532682" y="1085437"/>
                </a:lnTo>
                <a:lnTo>
                  <a:pt x="2541252" y="1104491"/>
                </a:lnTo>
                <a:lnTo>
                  <a:pt x="2549505" y="1123862"/>
                </a:lnTo>
                <a:lnTo>
                  <a:pt x="2553314" y="1133707"/>
                </a:lnTo>
                <a:lnTo>
                  <a:pt x="2556806" y="1143551"/>
                </a:lnTo>
                <a:lnTo>
                  <a:pt x="2559663" y="1153713"/>
                </a:lnTo>
                <a:lnTo>
                  <a:pt x="2562202" y="1163875"/>
                </a:lnTo>
                <a:lnTo>
                  <a:pt x="2565376" y="1174037"/>
                </a:lnTo>
                <a:lnTo>
                  <a:pt x="2569185" y="1183564"/>
                </a:lnTo>
                <a:lnTo>
                  <a:pt x="2577121" y="1203253"/>
                </a:lnTo>
                <a:lnTo>
                  <a:pt x="2580930" y="1213415"/>
                </a:lnTo>
                <a:lnTo>
                  <a:pt x="2584739" y="1222942"/>
                </a:lnTo>
                <a:lnTo>
                  <a:pt x="2588230" y="1233422"/>
                </a:lnTo>
                <a:lnTo>
                  <a:pt x="2591087" y="1243266"/>
                </a:lnTo>
                <a:lnTo>
                  <a:pt x="2595531" y="1237233"/>
                </a:lnTo>
                <a:lnTo>
                  <a:pt x="2599975" y="1230881"/>
                </a:lnTo>
                <a:lnTo>
                  <a:pt x="2608228" y="1218179"/>
                </a:lnTo>
                <a:lnTo>
                  <a:pt x="2616163" y="1205476"/>
                </a:lnTo>
                <a:lnTo>
                  <a:pt x="2620607" y="1199125"/>
                </a:lnTo>
                <a:lnTo>
                  <a:pt x="2625051" y="1193091"/>
                </a:lnTo>
                <a:lnTo>
                  <a:pt x="2628225" y="1189598"/>
                </a:lnTo>
                <a:lnTo>
                  <a:pt x="2631082" y="1186105"/>
                </a:lnTo>
                <a:lnTo>
                  <a:pt x="2633304" y="1182294"/>
                </a:lnTo>
                <a:lnTo>
                  <a:pt x="2635526" y="1178483"/>
                </a:lnTo>
                <a:lnTo>
                  <a:pt x="2637430" y="1174355"/>
                </a:lnTo>
                <a:lnTo>
                  <a:pt x="2639335" y="1170227"/>
                </a:lnTo>
                <a:lnTo>
                  <a:pt x="2642509" y="1161970"/>
                </a:lnTo>
                <a:lnTo>
                  <a:pt x="2645048" y="1152760"/>
                </a:lnTo>
                <a:lnTo>
                  <a:pt x="2647588" y="1144186"/>
                </a:lnTo>
                <a:lnTo>
                  <a:pt x="2650444" y="1135612"/>
                </a:lnTo>
                <a:lnTo>
                  <a:pt x="2653619" y="1127355"/>
                </a:lnTo>
                <a:lnTo>
                  <a:pt x="2659332" y="1114335"/>
                </a:lnTo>
                <a:lnTo>
                  <a:pt x="2661554" y="1107031"/>
                </a:lnTo>
                <a:lnTo>
                  <a:pt x="2663776" y="1100045"/>
                </a:lnTo>
                <a:lnTo>
                  <a:pt x="2664411" y="1096551"/>
                </a:lnTo>
                <a:lnTo>
                  <a:pt x="2664728" y="1092741"/>
                </a:lnTo>
                <a:lnTo>
                  <a:pt x="2664728" y="1089248"/>
                </a:lnTo>
                <a:lnTo>
                  <a:pt x="2664728" y="1086072"/>
                </a:lnTo>
                <a:lnTo>
                  <a:pt x="2664093" y="1082579"/>
                </a:lnTo>
                <a:lnTo>
                  <a:pt x="2663141" y="1079085"/>
                </a:lnTo>
                <a:lnTo>
                  <a:pt x="2661554" y="1075592"/>
                </a:lnTo>
                <a:lnTo>
                  <a:pt x="2659967" y="1072099"/>
                </a:lnTo>
                <a:lnTo>
                  <a:pt x="2656793" y="1078450"/>
                </a:lnTo>
                <a:lnTo>
                  <a:pt x="2654253" y="1084484"/>
                </a:lnTo>
                <a:lnTo>
                  <a:pt x="2652031" y="1090836"/>
                </a:lnTo>
                <a:lnTo>
                  <a:pt x="2649810" y="1097186"/>
                </a:lnTo>
                <a:lnTo>
                  <a:pt x="2646318" y="1110524"/>
                </a:lnTo>
                <a:lnTo>
                  <a:pt x="2643144" y="1123544"/>
                </a:lnTo>
                <a:lnTo>
                  <a:pt x="2639970" y="1136882"/>
                </a:lnTo>
                <a:lnTo>
                  <a:pt x="2636161" y="1149902"/>
                </a:lnTo>
                <a:lnTo>
                  <a:pt x="2633939" y="1156254"/>
                </a:lnTo>
                <a:lnTo>
                  <a:pt x="2631717" y="1162605"/>
                </a:lnTo>
                <a:lnTo>
                  <a:pt x="2628860" y="1168639"/>
                </a:lnTo>
                <a:lnTo>
                  <a:pt x="2625686" y="1174990"/>
                </a:lnTo>
                <a:lnTo>
                  <a:pt x="2619655" y="1172449"/>
                </a:lnTo>
                <a:lnTo>
                  <a:pt x="2613306" y="1169909"/>
                </a:lnTo>
                <a:lnTo>
                  <a:pt x="2620607" y="1142598"/>
                </a:lnTo>
                <a:lnTo>
                  <a:pt x="2627590" y="1114970"/>
                </a:lnTo>
                <a:lnTo>
                  <a:pt x="2635208" y="1087660"/>
                </a:lnTo>
                <a:lnTo>
                  <a:pt x="2639017" y="1074322"/>
                </a:lnTo>
                <a:lnTo>
                  <a:pt x="2643461" y="1060667"/>
                </a:lnTo>
                <a:lnTo>
                  <a:pt x="2644096" y="1059079"/>
                </a:lnTo>
                <a:lnTo>
                  <a:pt x="2644413" y="1057491"/>
                </a:lnTo>
                <a:lnTo>
                  <a:pt x="2644413" y="1056221"/>
                </a:lnTo>
                <a:lnTo>
                  <a:pt x="2644413" y="1054951"/>
                </a:lnTo>
                <a:lnTo>
                  <a:pt x="2643779" y="1052410"/>
                </a:lnTo>
                <a:lnTo>
                  <a:pt x="2642509" y="1050187"/>
                </a:lnTo>
                <a:lnTo>
                  <a:pt x="2640604" y="1047647"/>
                </a:lnTo>
                <a:lnTo>
                  <a:pt x="2638700" y="1045424"/>
                </a:lnTo>
                <a:lnTo>
                  <a:pt x="2636795" y="1043201"/>
                </a:lnTo>
                <a:lnTo>
                  <a:pt x="2635208" y="1040660"/>
                </a:lnTo>
                <a:lnTo>
                  <a:pt x="2632352" y="1047647"/>
                </a:lnTo>
                <a:lnTo>
                  <a:pt x="2629812" y="1054951"/>
                </a:lnTo>
                <a:lnTo>
                  <a:pt x="2625368" y="1068923"/>
                </a:lnTo>
                <a:lnTo>
                  <a:pt x="2623146" y="1076227"/>
                </a:lnTo>
                <a:lnTo>
                  <a:pt x="2619972" y="1083214"/>
                </a:lnTo>
                <a:lnTo>
                  <a:pt x="2616798" y="1090201"/>
                </a:lnTo>
                <a:lnTo>
                  <a:pt x="2612989" y="1096234"/>
                </a:lnTo>
                <a:lnTo>
                  <a:pt x="2608545" y="1096869"/>
                </a:lnTo>
                <a:lnTo>
                  <a:pt x="2604419" y="1096869"/>
                </a:lnTo>
                <a:lnTo>
                  <a:pt x="2599975" y="1096551"/>
                </a:lnTo>
                <a:lnTo>
                  <a:pt x="2595848" y="1095916"/>
                </a:lnTo>
                <a:lnTo>
                  <a:pt x="2599657" y="1087660"/>
                </a:lnTo>
                <a:lnTo>
                  <a:pt x="2603149" y="1079085"/>
                </a:lnTo>
                <a:lnTo>
                  <a:pt x="2609497" y="1061302"/>
                </a:lnTo>
                <a:lnTo>
                  <a:pt x="2615528" y="1043518"/>
                </a:lnTo>
                <a:lnTo>
                  <a:pt x="2620607" y="1025735"/>
                </a:lnTo>
                <a:lnTo>
                  <a:pt x="2616798" y="1014937"/>
                </a:lnTo>
                <a:lnTo>
                  <a:pt x="2614576" y="1019066"/>
                </a:lnTo>
                <a:lnTo>
                  <a:pt x="2612354" y="1023194"/>
                </a:lnTo>
                <a:lnTo>
                  <a:pt x="2608228" y="1031768"/>
                </a:lnTo>
                <a:lnTo>
                  <a:pt x="2604101" y="1040343"/>
                </a:lnTo>
                <a:lnTo>
                  <a:pt x="2599975" y="1048599"/>
                </a:lnTo>
                <a:lnTo>
                  <a:pt x="2598705" y="1050822"/>
                </a:lnTo>
                <a:lnTo>
                  <a:pt x="2596801" y="1051775"/>
                </a:lnTo>
                <a:lnTo>
                  <a:pt x="2594896" y="1052410"/>
                </a:lnTo>
                <a:lnTo>
                  <a:pt x="2592674" y="1053045"/>
                </a:lnTo>
                <a:lnTo>
                  <a:pt x="2588230" y="1053363"/>
                </a:lnTo>
                <a:lnTo>
                  <a:pt x="2585691" y="1053363"/>
                </a:lnTo>
                <a:lnTo>
                  <a:pt x="2583786" y="1053680"/>
                </a:lnTo>
                <a:lnTo>
                  <a:pt x="2584421" y="1046694"/>
                </a:lnTo>
                <a:lnTo>
                  <a:pt x="2585691" y="1039707"/>
                </a:lnTo>
                <a:lnTo>
                  <a:pt x="2587913" y="1032404"/>
                </a:lnTo>
                <a:lnTo>
                  <a:pt x="2590135" y="1025417"/>
                </a:lnTo>
                <a:lnTo>
                  <a:pt x="2592992" y="1019066"/>
                </a:lnTo>
                <a:lnTo>
                  <a:pt x="2596483" y="1012397"/>
                </a:lnTo>
                <a:lnTo>
                  <a:pt x="2600292" y="1006046"/>
                </a:lnTo>
                <a:lnTo>
                  <a:pt x="2604736" y="1000330"/>
                </a:lnTo>
                <a:lnTo>
                  <a:pt x="2598705" y="992073"/>
                </a:lnTo>
                <a:lnTo>
                  <a:pt x="2592357" y="983816"/>
                </a:lnTo>
                <a:lnTo>
                  <a:pt x="2579977" y="967620"/>
                </a:lnTo>
                <a:lnTo>
                  <a:pt x="2575216" y="974924"/>
                </a:lnTo>
                <a:lnTo>
                  <a:pt x="2571090" y="981911"/>
                </a:lnTo>
                <a:lnTo>
                  <a:pt x="2566963" y="989532"/>
                </a:lnTo>
                <a:lnTo>
                  <a:pt x="2563154" y="997154"/>
                </a:lnTo>
                <a:lnTo>
                  <a:pt x="2551410" y="995884"/>
                </a:lnTo>
                <a:lnTo>
                  <a:pt x="2552679" y="990167"/>
                </a:lnTo>
                <a:lnTo>
                  <a:pt x="2554267" y="984769"/>
                </a:lnTo>
                <a:lnTo>
                  <a:pt x="2556806" y="979688"/>
                </a:lnTo>
                <a:lnTo>
                  <a:pt x="2559345" y="974289"/>
                </a:lnTo>
                <a:lnTo>
                  <a:pt x="2561885" y="969208"/>
                </a:lnTo>
                <a:lnTo>
                  <a:pt x="2565059" y="964445"/>
                </a:lnTo>
                <a:lnTo>
                  <a:pt x="2568550" y="959999"/>
                </a:lnTo>
                <a:lnTo>
                  <a:pt x="2572359" y="955870"/>
                </a:lnTo>
                <a:lnTo>
                  <a:pt x="2556488" y="934593"/>
                </a:lnTo>
                <a:lnTo>
                  <a:pt x="2548870" y="924432"/>
                </a:lnTo>
                <a:lnTo>
                  <a:pt x="2541252" y="913634"/>
                </a:lnTo>
                <a:lnTo>
                  <a:pt x="2539348" y="917445"/>
                </a:lnTo>
                <a:lnTo>
                  <a:pt x="2537126" y="921573"/>
                </a:lnTo>
                <a:lnTo>
                  <a:pt x="2535221" y="925702"/>
                </a:lnTo>
                <a:lnTo>
                  <a:pt x="2533000" y="929512"/>
                </a:lnTo>
                <a:lnTo>
                  <a:pt x="2530460" y="933323"/>
                </a:lnTo>
                <a:lnTo>
                  <a:pt x="2529191" y="935229"/>
                </a:lnTo>
                <a:lnTo>
                  <a:pt x="2527603" y="936499"/>
                </a:lnTo>
                <a:lnTo>
                  <a:pt x="2526016" y="937769"/>
                </a:lnTo>
                <a:lnTo>
                  <a:pt x="2524112" y="939039"/>
                </a:lnTo>
                <a:lnTo>
                  <a:pt x="2521890" y="939992"/>
                </a:lnTo>
                <a:lnTo>
                  <a:pt x="2519985" y="940627"/>
                </a:lnTo>
                <a:lnTo>
                  <a:pt x="2518081" y="939675"/>
                </a:lnTo>
                <a:lnTo>
                  <a:pt x="2517129" y="938087"/>
                </a:lnTo>
                <a:lnTo>
                  <a:pt x="2516494" y="937134"/>
                </a:lnTo>
                <a:lnTo>
                  <a:pt x="2515859" y="935864"/>
                </a:lnTo>
                <a:lnTo>
                  <a:pt x="2515542" y="934276"/>
                </a:lnTo>
                <a:lnTo>
                  <a:pt x="2515542" y="932688"/>
                </a:lnTo>
                <a:lnTo>
                  <a:pt x="2516176" y="929830"/>
                </a:lnTo>
                <a:lnTo>
                  <a:pt x="2517129" y="926654"/>
                </a:lnTo>
                <a:lnTo>
                  <a:pt x="2518398" y="923796"/>
                </a:lnTo>
                <a:lnTo>
                  <a:pt x="2521572" y="918080"/>
                </a:lnTo>
                <a:lnTo>
                  <a:pt x="2522525" y="915857"/>
                </a:lnTo>
                <a:lnTo>
                  <a:pt x="2524429" y="914269"/>
                </a:lnTo>
                <a:lnTo>
                  <a:pt x="2526334" y="912999"/>
                </a:lnTo>
                <a:lnTo>
                  <a:pt x="2528556" y="912046"/>
                </a:lnTo>
                <a:lnTo>
                  <a:pt x="2533317" y="910459"/>
                </a:lnTo>
                <a:lnTo>
                  <a:pt x="2535856" y="909824"/>
                </a:lnTo>
                <a:lnTo>
                  <a:pt x="2537761" y="909188"/>
                </a:lnTo>
                <a:lnTo>
                  <a:pt x="2533634" y="902837"/>
                </a:lnTo>
                <a:lnTo>
                  <a:pt x="2529191" y="896803"/>
                </a:lnTo>
                <a:lnTo>
                  <a:pt x="2524429" y="890452"/>
                </a:lnTo>
                <a:lnTo>
                  <a:pt x="2519668" y="884736"/>
                </a:lnTo>
                <a:lnTo>
                  <a:pt x="2509511" y="873304"/>
                </a:lnTo>
                <a:lnTo>
                  <a:pt x="2498718" y="862189"/>
                </a:lnTo>
                <a:lnTo>
                  <a:pt x="2488244" y="851709"/>
                </a:lnTo>
                <a:lnTo>
                  <a:pt x="2477134" y="841230"/>
                </a:lnTo>
                <a:lnTo>
                  <a:pt x="2454597" y="820270"/>
                </a:lnTo>
                <a:lnTo>
                  <a:pt x="2447297" y="813284"/>
                </a:lnTo>
                <a:lnTo>
                  <a:pt x="2439996" y="806297"/>
                </a:lnTo>
                <a:lnTo>
                  <a:pt x="2436187" y="803122"/>
                </a:lnTo>
                <a:lnTo>
                  <a:pt x="2432060" y="800264"/>
                </a:lnTo>
                <a:lnTo>
                  <a:pt x="2427934" y="797088"/>
                </a:lnTo>
                <a:lnTo>
                  <a:pt x="2423173" y="794547"/>
                </a:lnTo>
                <a:lnTo>
                  <a:pt x="2418094" y="791054"/>
                </a:lnTo>
                <a:lnTo>
                  <a:pt x="2412698" y="787561"/>
                </a:lnTo>
                <a:lnTo>
                  <a:pt x="2402223" y="780575"/>
                </a:lnTo>
                <a:lnTo>
                  <a:pt x="2397144" y="777081"/>
                </a:lnTo>
                <a:lnTo>
                  <a:pt x="2391431" y="773906"/>
                </a:lnTo>
                <a:lnTo>
                  <a:pt x="2386035" y="770730"/>
                </a:lnTo>
                <a:lnTo>
                  <a:pt x="2379686" y="768825"/>
                </a:lnTo>
                <a:lnTo>
                  <a:pt x="2370164" y="765649"/>
                </a:lnTo>
                <a:lnTo>
                  <a:pt x="2360641" y="761521"/>
                </a:lnTo>
                <a:lnTo>
                  <a:pt x="2351119" y="757392"/>
                </a:lnTo>
                <a:lnTo>
                  <a:pt x="2341914" y="753264"/>
                </a:lnTo>
                <a:lnTo>
                  <a:pt x="2332708" y="748818"/>
                </a:lnTo>
                <a:lnTo>
                  <a:pt x="2322868" y="744690"/>
                </a:lnTo>
                <a:lnTo>
                  <a:pt x="2313346" y="740879"/>
                </a:lnTo>
                <a:lnTo>
                  <a:pt x="2303506" y="737703"/>
                </a:lnTo>
                <a:lnTo>
                  <a:pt x="2294618" y="734845"/>
                </a:lnTo>
                <a:lnTo>
                  <a:pt x="2286048" y="731670"/>
                </a:lnTo>
                <a:lnTo>
                  <a:pt x="2268273" y="725636"/>
                </a:lnTo>
                <a:lnTo>
                  <a:pt x="2259702" y="722460"/>
                </a:lnTo>
                <a:lnTo>
                  <a:pt x="2250815" y="719602"/>
                </a:lnTo>
                <a:lnTo>
                  <a:pt x="2241927" y="717697"/>
                </a:lnTo>
                <a:lnTo>
                  <a:pt x="2232722" y="715474"/>
                </a:lnTo>
                <a:close/>
                <a:moveTo>
                  <a:pt x="2140988" y="707217"/>
                </a:moveTo>
                <a:lnTo>
                  <a:pt x="2139718" y="714204"/>
                </a:lnTo>
                <a:lnTo>
                  <a:pt x="2139083" y="721508"/>
                </a:lnTo>
                <a:lnTo>
                  <a:pt x="2139083" y="728812"/>
                </a:lnTo>
                <a:lnTo>
                  <a:pt x="2139083" y="735480"/>
                </a:lnTo>
                <a:lnTo>
                  <a:pt x="2139718" y="750088"/>
                </a:lnTo>
                <a:lnTo>
                  <a:pt x="2140670" y="764379"/>
                </a:lnTo>
                <a:lnTo>
                  <a:pt x="2147654" y="756440"/>
                </a:lnTo>
                <a:lnTo>
                  <a:pt x="2155272" y="749136"/>
                </a:lnTo>
                <a:lnTo>
                  <a:pt x="2162890" y="741832"/>
                </a:lnTo>
                <a:lnTo>
                  <a:pt x="2171142" y="735163"/>
                </a:lnTo>
                <a:lnTo>
                  <a:pt x="2187648" y="722143"/>
                </a:lnTo>
                <a:lnTo>
                  <a:pt x="2203837" y="709123"/>
                </a:lnTo>
                <a:lnTo>
                  <a:pt x="2196219" y="708170"/>
                </a:lnTo>
                <a:lnTo>
                  <a:pt x="2188283" y="707535"/>
                </a:lnTo>
                <a:lnTo>
                  <a:pt x="2172412" y="707217"/>
                </a:lnTo>
                <a:lnTo>
                  <a:pt x="2156541" y="707217"/>
                </a:lnTo>
                <a:lnTo>
                  <a:pt x="2140988" y="707217"/>
                </a:lnTo>
                <a:close/>
                <a:moveTo>
                  <a:pt x="1500437" y="664346"/>
                </a:moveTo>
                <a:lnTo>
                  <a:pt x="1488375" y="664663"/>
                </a:lnTo>
                <a:lnTo>
                  <a:pt x="1476313" y="665616"/>
                </a:lnTo>
                <a:lnTo>
                  <a:pt x="1466474" y="666569"/>
                </a:lnTo>
                <a:lnTo>
                  <a:pt x="1457268" y="667522"/>
                </a:lnTo>
                <a:lnTo>
                  <a:pt x="1448063" y="669109"/>
                </a:lnTo>
                <a:lnTo>
                  <a:pt x="1438541" y="670380"/>
                </a:lnTo>
                <a:lnTo>
                  <a:pt x="1420130" y="674190"/>
                </a:lnTo>
                <a:lnTo>
                  <a:pt x="1401720" y="678001"/>
                </a:lnTo>
                <a:lnTo>
                  <a:pt x="1364900" y="686258"/>
                </a:lnTo>
                <a:lnTo>
                  <a:pt x="1346172" y="690069"/>
                </a:lnTo>
                <a:lnTo>
                  <a:pt x="1327762" y="693562"/>
                </a:lnTo>
                <a:lnTo>
                  <a:pt x="1275388" y="722778"/>
                </a:lnTo>
                <a:lnTo>
                  <a:pt x="1223648" y="752947"/>
                </a:lnTo>
                <a:lnTo>
                  <a:pt x="1216348" y="758345"/>
                </a:lnTo>
                <a:lnTo>
                  <a:pt x="1209682" y="763744"/>
                </a:lnTo>
                <a:lnTo>
                  <a:pt x="1202699" y="769777"/>
                </a:lnTo>
                <a:lnTo>
                  <a:pt x="1196033" y="775811"/>
                </a:lnTo>
                <a:lnTo>
                  <a:pt x="1189685" y="782480"/>
                </a:lnTo>
                <a:lnTo>
                  <a:pt x="1183336" y="788831"/>
                </a:lnTo>
                <a:lnTo>
                  <a:pt x="1171274" y="802169"/>
                </a:lnTo>
                <a:lnTo>
                  <a:pt x="1166513" y="806615"/>
                </a:lnTo>
                <a:lnTo>
                  <a:pt x="1162387" y="811378"/>
                </a:lnTo>
                <a:lnTo>
                  <a:pt x="1158260" y="816459"/>
                </a:lnTo>
                <a:lnTo>
                  <a:pt x="1154134" y="821541"/>
                </a:lnTo>
                <a:lnTo>
                  <a:pt x="1146833" y="832020"/>
                </a:lnTo>
                <a:lnTo>
                  <a:pt x="1139850" y="842817"/>
                </a:lnTo>
                <a:lnTo>
                  <a:pt x="1126518" y="865047"/>
                </a:lnTo>
                <a:lnTo>
                  <a:pt x="1119535" y="876162"/>
                </a:lnTo>
                <a:lnTo>
                  <a:pt x="1112552" y="886641"/>
                </a:lnTo>
                <a:lnTo>
                  <a:pt x="1093507" y="917445"/>
                </a:lnTo>
                <a:lnTo>
                  <a:pt x="1074779" y="948566"/>
                </a:lnTo>
                <a:lnTo>
                  <a:pt x="1064939" y="963809"/>
                </a:lnTo>
                <a:lnTo>
                  <a:pt x="1055099" y="979053"/>
                </a:lnTo>
                <a:lnTo>
                  <a:pt x="1044624" y="993661"/>
                </a:lnTo>
                <a:lnTo>
                  <a:pt x="1033832" y="1008269"/>
                </a:lnTo>
                <a:lnTo>
                  <a:pt x="1032880" y="1011127"/>
                </a:lnTo>
                <a:lnTo>
                  <a:pt x="1032563" y="1013985"/>
                </a:lnTo>
                <a:lnTo>
                  <a:pt x="1032245" y="1020018"/>
                </a:lnTo>
                <a:lnTo>
                  <a:pt x="1031928" y="1023194"/>
                </a:lnTo>
                <a:lnTo>
                  <a:pt x="1031610" y="1026370"/>
                </a:lnTo>
                <a:lnTo>
                  <a:pt x="1030341" y="1028910"/>
                </a:lnTo>
                <a:lnTo>
                  <a:pt x="1029071" y="1031451"/>
                </a:lnTo>
                <a:lnTo>
                  <a:pt x="1015104" y="1051457"/>
                </a:lnTo>
                <a:lnTo>
                  <a:pt x="1000821" y="1071146"/>
                </a:lnTo>
                <a:lnTo>
                  <a:pt x="985902" y="1090201"/>
                </a:lnTo>
                <a:lnTo>
                  <a:pt x="978284" y="1099727"/>
                </a:lnTo>
                <a:lnTo>
                  <a:pt x="970348" y="1108937"/>
                </a:lnTo>
                <a:lnTo>
                  <a:pt x="963048" y="1116876"/>
                </a:lnTo>
                <a:lnTo>
                  <a:pt x="956065" y="1125132"/>
                </a:lnTo>
                <a:lnTo>
                  <a:pt x="948764" y="1133071"/>
                </a:lnTo>
                <a:lnTo>
                  <a:pt x="945590" y="1137835"/>
                </a:lnTo>
                <a:lnTo>
                  <a:pt x="942416" y="1142281"/>
                </a:lnTo>
                <a:lnTo>
                  <a:pt x="941463" y="1147362"/>
                </a:lnTo>
                <a:lnTo>
                  <a:pt x="941146" y="1152760"/>
                </a:lnTo>
                <a:lnTo>
                  <a:pt x="940829" y="1158476"/>
                </a:lnTo>
                <a:lnTo>
                  <a:pt x="941146" y="1163558"/>
                </a:lnTo>
                <a:lnTo>
                  <a:pt x="941463" y="1169274"/>
                </a:lnTo>
                <a:lnTo>
                  <a:pt x="942098" y="1174355"/>
                </a:lnTo>
                <a:lnTo>
                  <a:pt x="943050" y="1179753"/>
                </a:lnTo>
                <a:lnTo>
                  <a:pt x="944638" y="1185152"/>
                </a:lnTo>
                <a:lnTo>
                  <a:pt x="948129" y="1201983"/>
                </a:lnTo>
                <a:lnTo>
                  <a:pt x="952256" y="1218814"/>
                </a:lnTo>
                <a:lnTo>
                  <a:pt x="957017" y="1235328"/>
                </a:lnTo>
                <a:lnTo>
                  <a:pt x="962413" y="1251841"/>
                </a:lnTo>
                <a:lnTo>
                  <a:pt x="968444" y="1268037"/>
                </a:lnTo>
                <a:lnTo>
                  <a:pt x="975427" y="1283915"/>
                </a:lnTo>
                <a:lnTo>
                  <a:pt x="978919" y="1291854"/>
                </a:lnTo>
                <a:lnTo>
                  <a:pt x="982728" y="1299476"/>
                </a:lnTo>
                <a:lnTo>
                  <a:pt x="986854" y="1307097"/>
                </a:lnTo>
                <a:lnTo>
                  <a:pt x="991616" y="1314719"/>
                </a:lnTo>
                <a:lnTo>
                  <a:pt x="994155" y="1319482"/>
                </a:lnTo>
                <a:lnTo>
                  <a:pt x="996377" y="1324881"/>
                </a:lnTo>
                <a:lnTo>
                  <a:pt x="998281" y="1329962"/>
                </a:lnTo>
                <a:lnTo>
                  <a:pt x="1000186" y="1335043"/>
                </a:lnTo>
                <a:lnTo>
                  <a:pt x="1003360" y="1346157"/>
                </a:lnTo>
                <a:lnTo>
                  <a:pt x="1004947" y="1351238"/>
                </a:lnTo>
                <a:lnTo>
                  <a:pt x="1007169" y="1356637"/>
                </a:lnTo>
                <a:lnTo>
                  <a:pt x="1012565" y="1370292"/>
                </a:lnTo>
                <a:lnTo>
                  <a:pt x="1018596" y="1383948"/>
                </a:lnTo>
                <a:lnTo>
                  <a:pt x="1024944" y="1397285"/>
                </a:lnTo>
                <a:lnTo>
                  <a:pt x="1031610" y="1410623"/>
                </a:lnTo>
                <a:lnTo>
                  <a:pt x="1044624" y="1437299"/>
                </a:lnTo>
                <a:lnTo>
                  <a:pt x="1058273" y="1463974"/>
                </a:lnTo>
                <a:lnTo>
                  <a:pt x="1086841" y="1516372"/>
                </a:lnTo>
                <a:lnTo>
                  <a:pt x="1100490" y="1542730"/>
                </a:lnTo>
                <a:lnTo>
                  <a:pt x="1113504" y="1569088"/>
                </a:lnTo>
                <a:lnTo>
                  <a:pt x="1116044" y="1574169"/>
                </a:lnTo>
                <a:lnTo>
                  <a:pt x="1118583" y="1578615"/>
                </a:lnTo>
                <a:lnTo>
                  <a:pt x="1123979" y="1586871"/>
                </a:lnTo>
                <a:lnTo>
                  <a:pt x="1129693" y="1595128"/>
                </a:lnTo>
                <a:lnTo>
                  <a:pt x="1136041" y="1603067"/>
                </a:lnTo>
                <a:lnTo>
                  <a:pt x="1149372" y="1618945"/>
                </a:lnTo>
                <a:lnTo>
                  <a:pt x="1155721" y="1626885"/>
                </a:lnTo>
                <a:lnTo>
                  <a:pt x="1162069" y="1634824"/>
                </a:lnTo>
                <a:lnTo>
                  <a:pt x="1170640" y="1646256"/>
                </a:lnTo>
                <a:lnTo>
                  <a:pt x="1178892" y="1657688"/>
                </a:lnTo>
                <a:lnTo>
                  <a:pt x="1195716" y="1680553"/>
                </a:lnTo>
                <a:lnTo>
                  <a:pt x="1212539" y="1703418"/>
                </a:lnTo>
                <a:lnTo>
                  <a:pt x="1221744" y="1714850"/>
                </a:lnTo>
                <a:lnTo>
                  <a:pt x="1230632" y="1725965"/>
                </a:lnTo>
                <a:lnTo>
                  <a:pt x="1238250" y="1734221"/>
                </a:lnTo>
                <a:lnTo>
                  <a:pt x="1245550" y="1742478"/>
                </a:lnTo>
                <a:lnTo>
                  <a:pt x="1259834" y="1759944"/>
                </a:lnTo>
                <a:lnTo>
                  <a:pt x="1273801" y="1777728"/>
                </a:lnTo>
                <a:lnTo>
                  <a:pt x="1287450" y="1795511"/>
                </a:lnTo>
                <a:lnTo>
                  <a:pt x="1301099" y="1813930"/>
                </a:lnTo>
                <a:lnTo>
                  <a:pt x="1314747" y="1831714"/>
                </a:lnTo>
                <a:lnTo>
                  <a:pt x="1328714" y="1849498"/>
                </a:lnTo>
                <a:lnTo>
                  <a:pt x="1342998" y="1866646"/>
                </a:lnTo>
                <a:lnTo>
                  <a:pt x="1347759" y="1874903"/>
                </a:lnTo>
                <a:lnTo>
                  <a:pt x="1353155" y="1882842"/>
                </a:lnTo>
                <a:lnTo>
                  <a:pt x="1358869" y="1890463"/>
                </a:lnTo>
                <a:lnTo>
                  <a:pt x="1364900" y="1897767"/>
                </a:lnTo>
                <a:lnTo>
                  <a:pt x="1377596" y="1912058"/>
                </a:lnTo>
                <a:lnTo>
                  <a:pt x="1390293" y="1926031"/>
                </a:lnTo>
                <a:lnTo>
                  <a:pt x="1408386" y="1948260"/>
                </a:lnTo>
                <a:lnTo>
                  <a:pt x="1425527" y="1970490"/>
                </a:lnTo>
                <a:lnTo>
                  <a:pt x="1442667" y="1993354"/>
                </a:lnTo>
                <a:lnTo>
                  <a:pt x="1459808" y="2016219"/>
                </a:lnTo>
                <a:lnTo>
                  <a:pt x="1465204" y="2023523"/>
                </a:lnTo>
                <a:lnTo>
                  <a:pt x="1470917" y="2030192"/>
                </a:lnTo>
                <a:lnTo>
                  <a:pt x="1477266" y="2036543"/>
                </a:lnTo>
                <a:lnTo>
                  <a:pt x="1483932" y="2042894"/>
                </a:lnTo>
                <a:lnTo>
                  <a:pt x="1497581" y="2055280"/>
                </a:lnTo>
                <a:lnTo>
                  <a:pt x="1504246" y="2061313"/>
                </a:lnTo>
                <a:lnTo>
                  <a:pt x="1510595" y="2067665"/>
                </a:lnTo>
                <a:lnTo>
                  <a:pt x="1522339" y="2079097"/>
                </a:lnTo>
                <a:lnTo>
                  <a:pt x="1534084" y="2090212"/>
                </a:lnTo>
                <a:lnTo>
                  <a:pt x="1559160" y="2111489"/>
                </a:lnTo>
                <a:lnTo>
                  <a:pt x="1571539" y="2121968"/>
                </a:lnTo>
                <a:lnTo>
                  <a:pt x="1583601" y="2132765"/>
                </a:lnTo>
                <a:lnTo>
                  <a:pt x="1595345" y="2143880"/>
                </a:lnTo>
                <a:lnTo>
                  <a:pt x="1606772" y="2155630"/>
                </a:lnTo>
                <a:lnTo>
                  <a:pt x="1615025" y="2163569"/>
                </a:lnTo>
                <a:lnTo>
                  <a:pt x="1623596" y="2171508"/>
                </a:lnTo>
                <a:lnTo>
                  <a:pt x="1632166" y="2179447"/>
                </a:lnTo>
                <a:lnTo>
                  <a:pt x="1641054" y="2186751"/>
                </a:lnTo>
                <a:lnTo>
                  <a:pt x="1650576" y="2194373"/>
                </a:lnTo>
                <a:lnTo>
                  <a:pt x="1659464" y="2201359"/>
                </a:lnTo>
                <a:lnTo>
                  <a:pt x="1668987" y="2208028"/>
                </a:lnTo>
                <a:lnTo>
                  <a:pt x="1678509" y="2214697"/>
                </a:lnTo>
                <a:lnTo>
                  <a:pt x="1686762" y="2223906"/>
                </a:lnTo>
                <a:lnTo>
                  <a:pt x="1695332" y="2232481"/>
                </a:lnTo>
                <a:lnTo>
                  <a:pt x="1712790" y="2249947"/>
                </a:lnTo>
                <a:lnTo>
                  <a:pt x="1730566" y="2267095"/>
                </a:lnTo>
                <a:lnTo>
                  <a:pt x="1738819" y="2275987"/>
                </a:lnTo>
                <a:lnTo>
                  <a:pt x="1747071" y="2285196"/>
                </a:lnTo>
                <a:lnTo>
                  <a:pt x="1755324" y="2293453"/>
                </a:lnTo>
                <a:lnTo>
                  <a:pt x="1762942" y="2301710"/>
                </a:lnTo>
                <a:lnTo>
                  <a:pt x="1778813" y="2318223"/>
                </a:lnTo>
                <a:lnTo>
                  <a:pt x="1786749" y="2326480"/>
                </a:lnTo>
                <a:lnTo>
                  <a:pt x="1794684" y="2334419"/>
                </a:lnTo>
                <a:lnTo>
                  <a:pt x="1802937" y="2342358"/>
                </a:lnTo>
                <a:lnTo>
                  <a:pt x="1811507" y="2349662"/>
                </a:lnTo>
                <a:lnTo>
                  <a:pt x="1807381" y="2340770"/>
                </a:lnTo>
                <a:lnTo>
                  <a:pt x="1802620" y="2331879"/>
                </a:lnTo>
                <a:lnTo>
                  <a:pt x="1797858" y="2323304"/>
                </a:lnTo>
                <a:lnTo>
                  <a:pt x="1792462" y="2315048"/>
                </a:lnTo>
                <a:lnTo>
                  <a:pt x="1787066" y="2306791"/>
                </a:lnTo>
                <a:lnTo>
                  <a:pt x="1781670" y="2298534"/>
                </a:lnTo>
                <a:lnTo>
                  <a:pt x="1770243" y="2282656"/>
                </a:lnTo>
                <a:lnTo>
                  <a:pt x="1758499" y="2266778"/>
                </a:lnTo>
                <a:lnTo>
                  <a:pt x="1746754" y="2250899"/>
                </a:lnTo>
                <a:lnTo>
                  <a:pt x="1734692" y="2235339"/>
                </a:lnTo>
                <a:lnTo>
                  <a:pt x="1723265" y="2219143"/>
                </a:lnTo>
                <a:lnTo>
                  <a:pt x="1715964" y="2209299"/>
                </a:lnTo>
                <a:lnTo>
                  <a:pt x="1708346" y="2199136"/>
                </a:lnTo>
                <a:lnTo>
                  <a:pt x="1700728" y="2189609"/>
                </a:lnTo>
                <a:lnTo>
                  <a:pt x="1692793" y="2180083"/>
                </a:lnTo>
                <a:lnTo>
                  <a:pt x="1676922" y="2160711"/>
                </a:lnTo>
                <a:lnTo>
                  <a:pt x="1669304" y="2151184"/>
                </a:lnTo>
                <a:lnTo>
                  <a:pt x="1662321" y="2141022"/>
                </a:lnTo>
                <a:lnTo>
                  <a:pt x="1657242" y="2132765"/>
                </a:lnTo>
                <a:lnTo>
                  <a:pt x="1651846" y="2125144"/>
                </a:lnTo>
                <a:lnTo>
                  <a:pt x="1646132" y="2117522"/>
                </a:lnTo>
                <a:lnTo>
                  <a:pt x="1639784" y="2110536"/>
                </a:lnTo>
                <a:lnTo>
                  <a:pt x="1633753" y="2103232"/>
                </a:lnTo>
                <a:lnTo>
                  <a:pt x="1628040" y="2095610"/>
                </a:lnTo>
                <a:lnTo>
                  <a:pt x="1622643" y="2087989"/>
                </a:lnTo>
                <a:lnTo>
                  <a:pt x="1617247" y="2080050"/>
                </a:lnTo>
                <a:lnTo>
                  <a:pt x="1597567" y="2052421"/>
                </a:lnTo>
                <a:lnTo>
                  <a:pt x="1578840" y="2024476"/>
                </a:lnTo>
                <a:lnTo>
                  <a:pt x="1559477" y="1996530"/>
                </a:lnTo>
                <a:lnTo>
                  <a:pt x="1540115" y="1968584"/>
                </a:lnTo>
                <a:lnTo>
                  <a:pt x="1535671" y="1960328"/>
                </a:lnTo>
                <a:lnTo>
                  <a:pt x="1530275" y="1952071"/>
                </a:lnTo>
                <a:lnTo>
                  <a:pt x="1524879" y="1944132"/>
                </a:lnTo>
                <a:lnTo>
                  <a:pt x="1519482" y="1936193"/>
                </a:lnTo>
                <a:lnTo>
                  <a:pt x="1508373" y="1920314"/>
                </a:lnTo>
                <a:lnTo>
                  <a:pt x="1502659" y="1912375"/>
                </a:lnTo>
                <a:lnTo>
                  <a:pt x="1497581" y="1904436"/>
                </a:lnTo>
                <a:lnTo>
                  <a:pt x="1495676" y="1899038"/>
                </a:lnTo>
                <a:lnTo>
                  <a:pt x="1493454" y="1894274"/>
                </a:lnTo>
                <a:lnTo>
                  <a:pt x="1488375" y="1884747"/>
                </a:lnTo>
                <a:lnTo>
                  <a:pt x="1482344" y="1875220"/>
                </a:lnTo>
                <a:lnTo>
                  <a:pt x="1476948" y="1866011"/>
                </a:lnTo>
                <a:lnTo>
                  <a:pt x="1470917" y="1856802"/>
                </a:lnTo>
                <a:lnTo>
                  <a:pt x="1465521" y="1847275"/>
                </a:lnTo>
                <a:lnTo>
                  <a:pt x="1460760" y="1837748"/>
                </a:lnTo>
                <a:lnTo>
                  <a:pt x="1458221" y="1832984"/>
                </a:lnTo>
                <a:lnTo>
                  <a:pt x="1456634" y="1827586"/>
                </a:lnTo>
                <a:lnTo>
                  <a:pt x="1452825" y="1818059"/>
                </a:lnTo>
                <a:lnTo>
                  <a:pt x="1448698" y="1808849"/>
                </a:lnTo>
                <a:lnTo>
                  <a:pt x="1444254" y="1799640"/>
                </a:lnTo>
                <a:lnTo>
                  <a:pt x="1439810" y="1790748"/>
                </a:lnTo>
                <a:lnTo>
                  <a:pt x="1434732" y="1781856"/>
                </a:lnTo>
                <a:lnTo>
                  <a:pt x="1430605" y="1772964"/>
                </a:lnTo>
                <a:lnTo>
                  <a:pt x="1426479" y="1763437"/>
                </a:lnTo>
                <a:lnTo>
                  <a:pt x="1424892" y="1758674"/>
                </a:lnTo>
                <a:lnTo>
                  <a:pt x="1423305" y="1753911"/>
                </a:lnTo>
                <a:lnTo>
                  <a:pt x="1411560" y="1729776"/>
                </a:lnTo>
                <a:lnTo>
                  <a:pt x="1406164" y="1717391"/>
                </a:lnTo>
                <a:lnTo>
                  <a:pt x="1401085" y="1704688"/>
                </a:lnTo>
                <a:lnTo>
                  <a:pt x="1395689" y="1692303"/>
                </a:lnTo>
                <a:lnTo>
                  <a:pt x="1391245" y="1679600"/>
                </a:lnTo>
                <a:lnTo>
                  <a:pt x="1387119" y="1666898"/>
                </a:lnTo>
                <a:lnTo>
                  <a:pt x="1383627" y="1653878"/>
                </a:lnTo>
                <a:lnTo>
                  <a:pt x="1380771" y="1645621"/>
                </a:lnTo>
                <a:lnTo>
                  <a:pt x="1377596" y="1636412"/>
                </a:lnTo>
                <a:lnTo>
                  <a:pt x="1375057" y="1627837"/>
                </a:lnTo>
                <a:lnTo>
                  <a:pt x="1372835" y="1618945"/>
                </a:lnTo>
                <a:lnTo>
                  <a:pt x="1368709" y="1600844"/>
                </a:lnTo>
                <a:lnTo>
                  <a:pt x="1363947" y="1583378"/>
                </a:lnTo>
                <a:lnTo>
                  <a:pt x="1355060" y="1559243"/>
                </a:lnTo>
                <a:lnTo>
                  <a:pt x="1345537" y="1535426"/>
                </a:lnTo>
                <a:lnTo>
                  <a:pt x="1340141" y="1523676"/>
                </a:lnTo>
                <a:lnTo>
                  <a:pt x="1335062" y="1511926"/>
                </a:lnTo>
                <a:lnTo>
                  <a:pt x="1329666" y="1500176"/>
                </a:lnTo>
                <a:lnTo>
                  <a:pt x="1323635" y="1488744"/>
                </a:lnTo>
                <a:lnTo>
                  <a:pt x="1317922" y="1477312"/>
                </a:lnTo>
                <a:lnTo>
                  <a:pt x="1311256" y="1465879"/>
                </a:lnTo>
                <a:lnTo>
                  <a:pt x="1304908" y="1455400"/>
                </a:lnTo>
                <a:lnTo>
                  <a:pt x="1297924" y="1444602"/>
                </a:lnTo>
                <a:lnTo>
                  <a:pt x="1290306" y="1433805"/>
                </a:lnTo>
                <a:lnTo>
                  <a:pt x="1282371" y="1423961"/>
                </a:lnTo>
                <a:lnTo>
                  <a:pt x="1274435" y="1413799"/>
                </a:lnTo>
                <a:lnTo>
                  <a:pt x="1265548" y="1404272"/>
                </a:lnTo>
                <a:lnTo>
                  <a:pt x="1244281" y="1382360"/>
                </a:lnTo>
                <a:lnTo>
                  <a:pt x="1223014" y="1361083"/>
                </a:lnTo>
                <a:lnTo>
                  <a:pt x="1211904" y="1350286"/>
                </a:lnTo>
                <a:lnTo>
                  <a:pt x="1200794" y="1340124"/>
                </a:lnTo>
                <a:lnTo>
                  <a:pt x="1189685" y="1329962"/>
                </a:lnTo>
                <a:lnTo>
                  <a:pt x="1177940" y="1320117"/>
                </a:lnTo>
                <a:lnTo>
                  <a:pt x="1172544" y="1315671"/>
                </a:lnTo>
                <a:lnTo>
                  <a:pt x="1167465" y="1311543"/>
                </a:lnTo>
                <a:lnTo>
                  <a:pt x="1156356" y="1303604"/>
                </a:lnTo>
                <a:lnTo>
                  <a:pt x="1145563" y="1295347"/>
                </a:lnTo>
                <a:lnTo>
                  <a:pt x="1140485" y="1291219"/>
                </a:lnTo>
                <a:lnTo>
                  <a:pt x="1135406" y="1286455"/>
                </a:lnTo>
                <a:lnTo>
                  <a:pt x="1140802" y="1285503"/>
                </a:lnTo>
                <a:lnTo>
                  <a:pt x="1143659" y="1285185"/>
                </a:lnTo>
                <a:lnTo>
                  <a:pt x="1146198" y="1285185"/>
                </a:lnTo>
                <a:lnTo>
                  <a:pt x="1148738" y="1285503"/>
                </a:lnTo>
                <a:lnTo>
                  <a:pt x="1151277" y="1286138"/>
                </a:lnTo>
                <a:lnTo>
                  <a:pt x="1154134" y="1287090"/>
                </a:lnTo>
                <a:lnTo>
                  <a:pt x="1156038" y="1288996"/>
                </a:lnTo>
                <a:lnTo>
                  <a:pt x="1163974" y="1293759"/>
                </a:lnTo>
                <a:lnTo>
                  <a:pt x="1171592" y="1299158"/>
                </a:lnTo>
                <a:lnTo>
                  <a:pt x="1186510" y="1310272"/>
                </a:lnTo>
                <a:lnTo>
                  <a:pt x="1200794" y="1321705"/>
                </a:lnTo>
                <a:lnTo>
                  <a:pt x="1215078" y="1333773"/>
                </a:lnTo>
                <a:lnTo>
                  <a:pt x="1228727" y="1346157"/>
                </a:lnTo>
                <a:lnTo>
                  <a:pt x="1242694" y="1358542"/>
                </a:lnTo>
                <a:lnTo>
                  <a:pt x="1269674" y="1384265"/>
                </a:lnTo>
                <a:lnTo>
                  <a:pt x="1277292" y="1392204"/>
                </a:lnTo>
                <a:lnTo>
                  <a:pt x="1284593" y="1400143"/>
                </a:lnTo>
                <a:lnTo>
                  <a:pt x="1292211" y="1408718"/>
                </a:lnTo>
                <a:lnTo>
                  <a:pt x="1299194" y="1417292"/>
                </a:lnTo>
                <a:lnTo>
                  <a:pt x="1313160" y="1434441"/>
                </a:lnTo>
                <a:lnTo>
                  <a:pt x="1326492" y="1452542"/>
                </a:lnTo>
                <a:lnTo>
                  <a:pt x="1323000" y="1441109"/>
                </a:lnTo>
                <a:lnTo>
                  <a:pt x="1318874" y="1429994"/>
                </a:lnTo>
                <a:lnTo>
                  <a:pt x="1314113" y="1419833"/>
                </a:lnTo>
                <a:lnTo>
                  <a:pt x="1309034" y="1409353"/>
                </a:lnTo>
                <a:lnTo>
                  <a:pt x="1303320" y="1399508"/>
                </a:lnTo>
                <a:lnTo>
                  <a:pt x="1296972" y="1389664"/>
                </a:lnTo>
                <a:lnTo>
                  <a:pt x="1290306" y="1380137"/>
                </a:lnTo>
                <a:lnTo>
                  <a:pt x="1283323" y="1370610"/>
                </a:lnTo>
                <a:lnTo>
                  <a:pt x="1275705" y="1361718"/>
                </a:lnTo>
                <a:lnTo>
                  <a:pt x="1268087" y="1353144"/>
                </a:lnTo>
                <a:lnTo>
                  <a:pt x="1260152" y="1344570"/>
                </a:lnTo>
                <a:lnTo>
                  <a:pt x="1252216" y="1335995"/>
                </a:lnTo>
                <a:lnTo>
                  <a:pt x="1235710" y="1319482"/>
                </a:lnTo>
                <a:lnTo>
                  <a:pt x="1218887" y="1303604"/>
                </a:lnTo>
                <a:lnTo>
                  <a:pt x="1209999" y="1295347"/>
                </a:lnTo>
                <a:lnTo>
                  <a:pt x="1200794" y="1287408"/>
                </a:lnTo>
                <a:lnTo>
                  <a:pt x="1182701" y="1271530"/>
                </a:lnTo>
                <a:lnTo>
                  <a:pt x="1173814" y="1263591"/>
                </a:lnTo>
                <a:lnTo>
                  <a:pt x="1164609" y="1255334"/>
                </a:lnTo>
                <a:lnTo>
                  <a:pt x="1156673" y="1246442"/>
                </a:lnTo>
                <a:lnTo>
                  <a:pt x="1152864" y="1241996"/>
                </a:lnTo>
                <a:lnTo>
                  <a:pt x="1149055" y="1237233"/>
                </a:lnTo>
                <a:lnTo>
                  <a:pt x="1151912" y="1235963"/>
                </a:lnTo>
                <a:lnTo>
                  <a:pt x="1154451" y="1235328"/>
                </a:lnTo>
                <a:lnTo>
                  <a:pt x="1156673" y="1235328"/>
                </a:lnTo>
                <a:lnTo>
                  <a:pt x="1159212" y="1235645"/>
                </a:lnTo>
                <a:lnTo>
                  <a:pt x="1161434" y="1235963"/>
                </a:lnTo>
                <a:lnTo>
                  <a:pt x="1163656" y="1237233"/>
                </a:lnTo>
                <a:lnTo>
                  <a:pt x="1166196" y="1238185"/>
                </a:lnTo>
                <a:lnTo>
                  <a:pt x="1168100" y="1239456"/>
                </a:lnTo>
                <a:lnTo>
                  <a:pt x="1172227" y="1242631"/>
                </a:lnTo>
                <a:lnTo>
                  <a:pt x="1176036" y="1246125"/>
                </a:lnTo>
                <a:lnTo>
                  <a:pt x="1180162" y="1249618"/>
                </a:lnTo>
                <a:lnTo>
                  <a:pt x="1183971" y="1252793"/>
                </a:lnTo>
                <a:lnTo>
                  <a:pt x="1198572" y="1263591"/>
                </a:lnTo>
                <a:lnTo>
                  <a:pt x="1212539" y="1275023"/>
                </a:lnTo>
                <a:lnTo>
                  <a:pt x="1226505" y="1286773"/>
                </a:lnTo>
                <a:lnTo>
                  <a:pt x="1240154" y="1298840"/>
                </a:lnTo>
                <a:lnTo>
                  <a:pt x="1253803" y="1311225"/>
                </a:lnTo>
                <a:lnTo>
                  <a:pt x="1266817" y="1323610"/>
                </a:lnTo>
                <a:lnTo>
                  <a:pt x="1279514" y="1336630"/>
                </a:lnTo>
                <a:lnTo>
                  <a:pt x="1292211" y="1349651"/>
                </a:lnTo>
                <a:lnTo>
                  <a:pt x="1285862" y="1335043"/>
                </a:lnTo>
                <a:lnTo>
                  <a:pt x="1278562" y="1320752"/>
                </a:lnTo>
                <a:lnTo>
                  <a:pt x="1270626" y="1306779"/>
                </a:lnTo>
                <a:lnTo>
                  <a:pt x="1262056" y="1293442"/>
                </a:lnTo>
                <a:lnTo>
                  <a:pt x="1252533" y="1280422"/>
                </a:lnTo>
                <a:lnTo>
                  <a:pt x="1247772" y="1274070"/>
                </a:lnTo>
                <a:lnTo>
                  <a:pt x="1242694" y="1267719"/>
                </a:lnTo>
                <a:lnTo>
                  <a:pt x="1237615" y="1261685"/>
                </a:lnTo>
                <a:lnTo>
                  <a:pt x="1232219" y="1255651"/>
                </a:lnTo>
                <a:lnTo>
                  <a:pt x="1226823" y="1249936"/>
                </a:lnTo>
                <a:lnTo>
                  <a:pt x="1220792" y="1244219"/>
                </a:lnTo>
                <a:lnTo>
                  <a:pt x="1216030" y="1239138"/>
                </a:lnTo>
                <a:lnTo>
                  <a:pt x="1211269" y="1234375"/>
                </a:lnTo>
                <a:lnTo>
                  <a:pt x="1201112" y="1225165"/>
                </a:lnTo>
                <a:lnTo>
                  <a:pt x="1196350" y="1220084"/>
                </a:lnTo>
                <a:lnTo>
                  <a:pt x="1191589" y="1215321"/>
                </a:lnTo>
                <a:lnTo>
                  <a:pt x="1187780" y="1209922"/>
                </a:lnTo>
                <a:lnTo>
                  <a:pt x="1185876" y="1206747"/>
                </a:lnTo>
                <a:lnTo>
                  <a:pt x="1183971" y="1203571"/>
                </a:lnTo>
                <a:lnTo>
                  <a:pt x="1187780" y="1204524"/>
                </a:lnTo>
                <a:lnTo>
                  <a:pt x="1191589" y="1205476"/>
                </a:lnTo>
                <a:lnTo>
                  <a:pt x="1195081" y="1206747"/>
                </a:lnTo>
                <a:lnTo>
                  <a:pt x="1198572" y="1208017"/>
                </a:lnTo>
                <a:lnTo>
                  <a:pt x="1201747" y="1209922"/>
                </a:lnTo>
                <a:lnTo>
                  <a:pt x="1204921" y="1211827"/>
                </a:lnTo>
                <a:lnTo>
                  <a:pt x="1210952" y="1215956"/>
                </a:lnTo>
                <a:lnTo>
                  <a:pt x="1216665" y="1221037"/>
                </a:lnTo>
                <a:lnTo>
                  <a:pt x="1222379" y="1226118"/>
                </a:lnTo>
                <a:lnTo>
                  <a:pt x="1232854" y="1236280"/>
                </a:lnTo>
                <a:lnTo>
                  <a:pt x="1240789" y="1243902"/>
                </a:lnTo>
                <a:lnTo>
                  <a:pt x="1248407" y="1251841"/>
                </a:lnTo>
                <a:lnTo>
                  <a:pt x="1255708" y="1260097"/>
                </a:lnTo>
                <a:lnTo>
                  <a:pt x="1262691" y="1268989"/>
                </a:lnTo>
                <a:lnTo>
                  <a:pt x="1269357" y="1277563"/>
                </a:lnTo>
                <a:lnTo>
                  <a:pt x="1275388" y="1286455"/>
                </a:lnTo>
                <a:lnTo>
                  <a:pt x="1281736" y="1295347"/>
                </a:lnTo>
                <a:lnTo>
                  <a:pt x="1287450" y="1304874"/>
                </a:lnTo>
                <a:lnTo>
                  <a:pt x="1292211" y="1312813"/>
                </a:lnTo>
                <a:lnTo>
                  <a:pt x="1296972" y="1321070"/>
                </a:lnTo>
                <a:lnTo>
                  <a:pt x="1305542" y="1337583"/>
                </a:lnTo>
                <a:lnTo>
                  <a:pt x="1309669" y="1345840"/>
                </a:lnTo>
                <a:lnTo>
                  <a:pt x="1314113" y="1353779"/>
                </a:lnTo>
                <a:lnTo>
                  <a:pt x="1319191" y="1361718"/>
                </a:lnTo>
                <a:lnTo>
                  <a:pt x="1324270" y="1369340"/>
                </a:lnTo>
                <a:lnTo>
                  <a:pt x="1325540" y="1354097"/>
                </a:lnTo>
                <a:lnTo>
                  <a:pt x="1326809" y="1339171"/>
                </a:lnTo>
                <a:lnTo>
                  <a:pt x="1328079" y="1324246"/>
                </a:lnTo>
                <a:lnTo>
                  <a:pt x="1330301" y="1309002"/>
                </a:lnTo>
                <a:lnTo>
                  <a:pt x="1333158" y="1294077"/>
                </a:lnTo>
                <a:lnTo>
                  <a:pt x="1336649" y="1279151"/>
                </a:lnTo>
                <a:lnTo>
                  <a:pt x="1338554" y="1271847"/>
                </a:lnTo>
                <a:lnTo>
                  <a:pt x="1340776" y="1264861"/>
                </a:lnTo>
                <a:lnTo>
                  <a:pt x="1342998" y="1257874"/>
                </a:lnTo>
                <a:lnTo>
                  <a:pt x="1345855" y="1250570"/>
                </a:lnTo>
                <a:lnTo>
                  <a:pt x="1343950" y="1241361"/>
                </a:lnTo>
                <a:lnTo>
                  <a:pt x="1341728" y="1232152"/>
                </a:lnTo>
                <a:lnTo>
                  <a:pt x="1338554" y="1223260"/>
                </a:lnTo>
                <a:lnTo>
                  <a:pt x="1335062" y="1214368"/>
                </a:lnTo>
                <a:lnTo>
                  <a:pt x="1331253" y="1205794"/>
                </a:lnTo>
                <a:lnTo>
                  <a:pt x="1326809" y="1197537"/>
                </a:lnTo>
                <a:lnTo>
                  <a:pt x="1322048" y="1189280"/>
                </a:lnTo>
                <a:lnTo>
                  <a:pt x="1316969" y="1181341"/>
                </a:lnTo>
                <a:lnTo>
                  <a:pt x="1313160" y="1175308"/>
                </a:lnTo>
                <a:lnTo>
                  <a:pt x="1309351" y="1169909"/>
                </a:lnTo>
                <a:lnTo>
                  <a:pt x="1301099" y="1159112"/>
                </a:lnTo>
                <a:lnTo>
                  <a:pt x="1296972" y="1153395"/>
                </a:lnTo>
                <a:lnTo>
                  <a:pt x="1293480" y="1147679"/>
                </a:lnTo>
                <a:lnTo>
                  <a:pt x="1290306" y="1141646"/>
                </a:lnTo>
                <a:lnTo>
                  <a:pt x="1289037" y="1138470"/>
                </a:lnTo>
                <a:lnTo>
                  <a:pt x="1287767" y="1134977"/>
                </a:lnTo>
                <a:lnTo>
                  <a:pt x="1290941" y="1135930"/>
                </a:lnTo>
                <a:lnTo>
                  <a:pt x="1293798" y="1136882"/>
                </a:lnTo>
                <a:lnTo>
                  <a:pt x="1296337" y="1138470"/>
                </a:lnTo>
                <a:lnTo>
                  <a:pt x="1298877" y="1139740"/>
                </a:lnTo>
                <a:lnTo>
                  <a:pt x="1301416" y="1141646"/>
                </a:lnTo>
                <a:lnTo>
                  <a:pt x="1303638" y="1143551"/>
                </a:lnTo>
                <a:lnTo>
                  <a:pt x="1307764" y="1147679"/>
                </a:lnTo>
                <a:lnTo>
                  <a:pt x="1311573" y="1152443"/>
                </a:lnTo>
                <a:lnTo>
                  <a:pt x="1315382" y="1157524"/>
                </a:lnTo>
                <a:lnTo>
                  <a:pt x="1319191" y="1162287"/>
                </a:lnTo>
                <a:lnTo>
                  <a:pt x="1323000" y="1166733"/>
                </a:lnTo>
                <a:lnTo>
                  <a:pt x="1328079" y="1173402"/>
                </a:lnTo>
                <a:lnTo>
                  <a:pt x="1333158" y="1179753"/>
                </a:lnTo>
                <a:lnTo>
                  <a:pt x="1337602" y="1186740"/>
                </a:lnTo>
                <a:lnTo>
                  <a:pt x="1341728" y="1194044"/>
                </a:lnTo>
                <a:lnTo>
                  <a:pt x="1349664" y="1208017"/>
                </a:lnTo>
                <a:lnTo>
                  <a:pt x="1357599" y="1222625"/>
                </a:lnTo>
                <a:lnTo>
                  <a:pt x="1367756" y="1196585"/>
                </a:lnTo>
                <a:lnTo>
                  <a:pt x="1373470" y="1183882"/>
                </a:lnTo>
                <a:lnTo>
                  <a:pt x="1378866" y="1171497"/>
                </a:lnTo>
                <a:lnTo>
                  <a:pt x="1384897" y="1159112"/>
                </a:lnTo>
                <a:lnTo>
                  <a:pt x="1391245" y="1146727"/>
                </a:lnTo>
                <a:lnTo>
                  <a:pt x="1398229" y="1134977"/>
                </a:lnTo>
                <a:lnTo>
                  <a:pt x="1402038" y="1128943"/>
                </a:lnTo>
                <a:lnTo>
                  <a:pt x="1406164" y="1123227"/>
                </a:lnTo>
                <a:lnTo>
                  <a:pt x="1417591" y="1103538"/>
                </a:lnTo>
                <a:lnTo>
                  <a:pt x="1429018" y="1084167"/>
                </a:lnTo>
                <a:lnTo>
                  <a:pt x="1452825" y="1045106"/>
                </a:lnTo>
                <a:lnTo>
                  <a:pt x="1476948" y="1006998"/>
                </a:lnTo>
                <a:lnTo>
                  <a:pt x="1501390" y="968573"/>
                </a:lnTo>
                <a:lnTo>
                  <a:pt x="1509642" y="955235"/>
                </a:lnTo>
                <a:lnTo>
                  <a:pt x="1517578" y="940945"/>
                </a:lnTo>
                <a:lnTo>
                  <a:pt x="1533449" y="913317"/>
                </a:lnTo>
                <a:lnTo>
                  <a:pt x="1549637" y="885371"/>
                </a:lnTo>
                <a:lnTo>
                  <a:pt x="1557890" y="871716"/>
                </a:lnTo>
                <a:lnTo>
                  <a:pt x="1566778" y="858060"/>
                </a:lnTo>
                <a:lnTo>
                  <a:pt x="1571222" y="849169"/>
                </a:lnTo>
                <a:lnTo>
                  <a:pt x="1576300" y="840277"/>
                </a:lnTo>
                <a:lnTo>
                  <a:pt x="1586140" y="822176"/>
                </a:lnTo>
                <a:lnTo>
                  <a:pt x="1591536" y="813284"/>
                </a:lnTo>
                <a:lnTo>
                  <a:pt x="1595980" y="804392"/>
                </a:lnTo>
                <a:lnTo>
                  <a:pt x="1600107" y="794865"/>
                </a:lnTo>
                <a:lnTo>
                  <a:pt x="1603916" y="785338"/>
                </a:lnTo>
                <a:lnTo>
                  <a:pt x="1606455" y="777716"/>
                </a:lnTo>
                <a:lnTo>
                  <a:pt x="1608360" y="770095"/>
                </a:lnTo>
                <a:lnTo>
                  <a:pt x="1609629" y="762156"/>
                </a:lnTo>
                <a:lnTo>
                  <a:pt x="1610899" y="754534"/>
                </a:lnTo>
                <a:lnTo>
                  <a:pt x="1611534" y="746595"/>
                </a:lnTo>
                <a:lnTo>
                  <a:pt x="1611851" y="738656"/>
                </a:lnTo>
                <a:lnTo>
                  <a:pt x="1612486" y="722778"/>
                </a:lnTo>
                <a:lnTo>
                  <a:pt x="1611534" y="718967"/>
                </a:lnTo>
                <a:lnTo>
                  <a:pt x="1609947" y="715474"/>
                </a:lnTo>
                <a:lnTo>
                  <a:pt x="1608677" y="711981"/>
                </a:lnTo>
                <a:lnTo>
                  <a:pt x="1606772" y="709123"/>
                </a:lnTo>
                <a:lnTo>
                  <a:pt x="1604233" y="706264"/>
                </a:lnTo>
                <a:lnTo>
                  <a:pt x="1601694" y="703406"/>
                </a:lnTo>
                <a:lnTo>
                  <a:pt x="1599154" y="700866"/>
                </a:lnTo>
                <a:lnTo>
                  <a:pt x="1595980" y="698643"/>
                </a:lnTo>
                <a:lnTo>
                  <a:pt x="1589632" y="694197"/>
                </a:lnTo>
                <a:lnTo>
                  <a:pt x="1583284" y="690069"/>
                </a:lnTo>
                <a:lnTo>
                  <a:pt x="1576618" y="686258"/>
                </a:lnTo>
                <a:lnTo>
                  <a:pt x="1570269" y="682130"/>
                </a:lnTo>
                <a:lnTo>
                  <a:pt x="1564873" y="678954"/>
                </a:lnTo>
                <a:lnTo>
                  <a:pt x="1559477" y="676096"/>
                </a:lnTo>
                <a:lnTo>
                  <a:pt x="1553764" y="673873"/>
                </a:lnTo>
                <a:lnTo>
                  <a:pt x="1548367" y="671650"/>
                </a:lnTo>
                <a:lnTo>
                  <a:pt x="1542337" y="670062"/>
                </a:lnTo>
                <a:lnTo>
                  <a:pt x="1536623" y="668474"/>
                </a:lnTo>
                <a:lnTo>
                  <a:pt x="1530592" y="667204"/>
                </a:lnTo>
                <a:lnTo>
                  <a:pt x="1524561" y="666251"/>
                </a:lnTo>
                <a:lnTo>
                  <a:pt x="1518530" y="665616"/>
                </a:lnTo>
                <a:lnTo>
                  <a:pt x="1512499" y="665299"/>
                </a:lnTo>
                <a:lnTo>
                  <a:pt x="1500437" y="664346"/>
                </a:lnTo>
                <a:close/>
                <a:moveTo>
                  <a:pt x="2000371" y="609725"/>
                </a:moveTo>
                <a:lnTo>
                  <a:pt x="1994658" y="610042"/>
                </a:lnTo>
                <a:lnTo>
                  <a:pt x="1989262" y="611313"/>
                </a:lnTo>
                <a:lnTo>
                  <a:pt x="1984183" y="612900"/>
                </a:lnTo>
                <a:lnTo>
                  <a:pt x="1978787" y="615441"/>
                </a:lnTo>
                <a:lnTo>
                  <a:pt x="1974343" y="618617"/>
                </a:lnTo>
                <a:lnTo>
                  <a:pt x="1969899" y="621792"/>
                </a:lnTo>
                <a:lnTo>
                  <a:pt x="1965773" y="625603"/>
                </a:lnTo>
                <a:lnTo>
                  <a:pt x="1961646" y="629414"/>
                </a:lnTo>
                <a:lnTo>
                  <a:pt x="1960377" y="644339"/>
                </a:lnTo>
                <a:lnTo>
                  <a:pt x="1958155" y="659583"/>
                </a:lnTo>
                <a:lnTo>
                  <a:pt x="1955298" y="674508"/>
                </a:lnTo>
                <a:lnTo>
                  <a:pt x="1952759" y="689434"/>
                </a:lnTo>
                <a:lnTo>
                  <a:pt x="1946410" y="719285"/>
                </a:lnTo>
                <a:lnTo>
                  <a:pt x="1943871" y="734210"/>
                </a:lnTo>
                <a:lnTo>
                  <a:pt x="1941014" y="749453"/>
                </a:lnTo>
                <a:lnTo>
                  <a:pt x="1939110" y="759615"/>
                </a:lnTo>
                <a:lnTo>
                  <a:pt x="1937205" y="770095"/>
                </a:lnTo>
                <a:lnTo>
                  <a:pt x="1934983" y="780575"/>
                </a:lnTo>
                <a:lnTo>
                  <a:pt x="1932761" y="790737"/>
                </a:lnTo>
                <a:lnTo>
                  <a:pt x="1924508" y="813284"/>
                </a:lnTo>
                <a:lnTo>
                  <a:pt x="1916573" y="836148"/>
                </a:lnTo>
                <a:lnTo>
                  <a:pt x="1908320" y="858696"/>
                </a:lnTo>
                <a:lnTo>
                  <a:pt x="1900067" y="881243"/>
                </a:lnTo>
                <a:lnTo>
                  <a:pt x="1891179" y="903790"/>
                </a:lnTo>
                <a:lnTo>
                  <a:pt x="1881974" y="926019"/>
                </a:lnTo>
                <a:lnTo>
                  <a:pt x="1872452" y="947931"/>
                </a:lnTo>
                <a:lnTo>
                  <a:pt x="1867056" y="959046"/>
                </a:lnTo>
                <a:lnTo>
                  <a:pt x="1861977" y="969526"/>
                </a:lnTo>
                <a:lnTo>
                  <a:pt x="1859120" y="975242"/>
                </a:lnTo>
                <a:lnTo>
                  <a:pt x="1856581" y="980323"/>
                </a:lnTo>
                <a:lnTo>
                  <a:pt x="1852454" y="991438"/>
                </a:lnTo>
                <a:lnTo>
                  <a:pt x="1848645" y="1002870"/>
                </a:lnTo>
                <a:lnTo>
                  <a:pt x="1845471" y="1013985"/>
                </a:lnTo>
                <a:lnTo>
                  <a:pt x="1842614" y="1025417"/>
                </a:lnTo>
                <a:lnTo>
                  <a:pt x="1839758" y="1037167"/>
                </a:lnTo>
                <a:lnTo>
                  <a:pt x="1834679" y="1060032"/>
                </a:lnTo>
                <a:lnTo>
                  <a:pt x="1832774" y="1070511"/>
                </a:lnTo>
                <a:lnTo>
                  <a:pt x="1830870" y="1080356"/>
                </a:lnTo>
                <a:lnTo>
                  <a:pt x="1829600" y="1090836"/>
                </a:lnTo>
                <a:lnTo>
                  <a:pt x="1828965" y="1100997"/>
                </a:lnTo>
                <a:lnTo>
                  <a:pt x="1828965" y="1111477"/>
                </a:lnTo>
                <a:lnTo>
                  <a:pt x="1828965" y="1121957"/>
                </a:lnTo>
                <a:lnTo>
                  <a:pt x="1829600" y="1132119"/>
                </a:lnTo>
                <a:lnTo>
                  <a:pt x="1830870" y="1142598"/>
                </a:lnTo>
                <a:lnTo>
                  <a:pt x="1832140" y="1152125"/>
                </a:lnTo>
                <a:lnTo>
                  <a:pt x="1833727" y="1161970"/>
                </a:lnTo>
                <a:lnTo>
                  <a:pt x="1835949" y="1181341"/>
                </a:lnTo>
                <a:lnTo>
                  <a:pt x="1837536" y="1190868"/>
                </a:lnTo>
                <a:lnTo>
                  <a:pt x="1838805" y="1200395"/>
                </a:lnTo>
                <a:lnTo>
                  <a:pt x="1841027" y="1209922"/>
                </a:lnTo>
                <a:lnTo>
                  <a:pt x="1843249" y="1219449"/>
                </a:lnTo>
                <a:lnTo>
                  <a:pt x="1846423" y="1231199"/>
                </a:lnTo>
                <a:lnTo>
                  <a:pt x="1849280" y="1242949"/>
                </a:lnTo>
                <a:lnTo>
                  <a:pt x="1854676" y="1266449"/>
                </a:lnTo>
                <a:lnTo>
                  <a:pt x="1857533" y="1278516"/>
                </a:lnTo>
                <a:lnTo>
                  <a:pt x="1860707" y="1289949"/>
                </a:lnTo>
                <a:lnTo>
                  <a:pt x="1864516" y="1301698"/>
                </a:lnTo>
                <a:lnTo>
                  <a:pt x="1868960" y="1312813"/>
                </a:lnTo>
                <a:lnTo>
                  <a:pt x="1869912" y="1304557"/>
                </a:lnTo>
                <a:lnTo>
                  <a:pt x="1870230" y="1296300"/>
                </a:lnTo>
                <a:lnTo>
                  <a:pt x="1870230" y="1288361"/>
                </a:lnTo>
                <a:lnTo>
                  <a:pt x="1870230" y="1279786"/>
                </a:lnTo>
                <a:lnTo>
                  <a:pt x="1869912" y="1263273"/>
                </a:lnTo>
                <a:lnTo>
                  <a:pt x="1870230" y="1255016"/>
                </a:lnTo>
                <a:lnTo>
                  <a:pt x="1870865" y="1246760"/>
                </a:lnTo>
                <a:lnTo>
                  <a:pt x="1874991" y="1203571"/>
                </a:lnTo>
                <a:lnTo>
                  <a:pt x="1877213" y="1182294"/>
                </a:lnTo>
                <a:lnTo>
                  <a:pt x="1879752" y="1160700"/>
                </a:lnTo>
                <a:lnTo>
                  <a:pt x="1881974" y="1143869"/>
                </a:lnTo>
                <a:lnTo>
                  <a:pt x="1884196" y="1127355"/>
                </a:lnTo>
                <a:lnTo>
                  <a:pt x="1887053" y="1093376"/>
                </a:lnTo>
                <a:lnTo>
                  <a:pt x="1889275" y="1076545"/>
                </a:lnTo>
                <a:lnTo>
                  <a:pt x="1891497" y="1060032"/>
                </a:lnTo>
                <a:lnTo>
                  <a:pt x="1893084" y="1051775"/>
                </a:lnTo>
                <a:lnTo>
                  <a:pt x="1894988" y="1043518"/>
                </a:lnTo>
                <a:lnTo>
                  <a:pt x="1897210" y="1035579"/>
                </a:lnTo>
                <a:lnTo>
                  <a:pt x="1899432" y="1027323"/>
                </a:lnTo>
                <a:lnTo>
                  <a:pt x="1904194" y="1013667"/>
                </a:lnTo>
                <a:lnTo>
                  <a:pt x="1908637" y="1000330"/>
                </a:lnTo>
                <a:lnTo>
                  <a:pt x="1916573" y="972701"/>
                </a:lnTo>
                <a:lnTo>
                  <a:pt x="1924508" y="945073"/>
                </a:lnTo>
                <a:lnTo>
                  <a:pt x="1932761" y="917763"/>
                </a:lnTo>
                <a:lnTo>
                  <a:pt x="1945458" y="882195"/>
                </a:lnTo>
                <a:lnTo>
                  <a:pt x="1952124" y="864729"/>
                </a:lnTo>
                <a:lnTo>
                  <a:pt x="1959107" y="846946"/>
                </a:lnTo>
                <a:lnTo>
                  <a:pt x="1962916" y="838372"/>
                </a:lnTo>
                <a:lnTo>
                  <a:pt x="1967042" y="829797"/>
                </a:lnTo>
                <a:lnTo>
                  <a:pt x="1971169" y="821541"/>
                </a:lnTo>
                <a:lnTo>
                  <a:pt x="1976248" y="813284"/>
                </a:lnTo>
                <a:lnTo>
                  <a:pt x="1981009" y="805345"/>
                </a:lnTo>
                <a:lnTo>
                  <a:pt x="1986088" y="797406"/>
                </a:lnTo>
                <a:lnTo>
                  <a:pt x="1992119" y="789784"/>
                </a:lnTo>
                <a:lnTo>
                  <a:pt x="1997832" y="782480"/>
                </a:lnTo>
                <a:lnTo>
                  <a:pt x="2007355" y="776446"/>
                </a:lnTo>
                <a:lnTo>
                  <a:pt x="2015925" y="769777"/>
                </a:lnTo>
                <a:lnTo>
                  <a:pt x="2033065" y="755805"/>
                </a:lnTo>
                <a:lnTo>
                  <a:pt x="2041636" y="749136"/>
                </a:lnTo>
                <a:lnTo>
                  <a:pt x="2050206" y="742467"/>
                </a:lnTo>
                <a:lnTo>
                  <a:pt x="2059411" y="735798"/>
                </a:lnTo>
                <a:lnTo>
                  <a:pt x="2068616" y="730082"/>
                </a:lnTo>
                <a:lnTo>
                  <a:pt x="2073060" y="727224"/>
                </a:lnTo>
                <a:lnTo>
                  <a:pt x="2077822" y="724683"/>
                </a:lnTo>
                <a:lnTo>
                  <a:pt x="2082265" y="721825"/>
                </a:lnTo>
                <a:lnTo>
                  <a:pt x="2087344" y="718967"/>
                </a:lnTo>
                <a:lnTo>
                  <a:pt x="2091470" y="715791"/>
                </a:lnTo>
                <a:lnTo>
                  <a:pt x="2093375" y="714204"/>
                </a:lnTo>
                <a:lnTo>
                  <a:pt x="2095280" y="711981"/>
                </a:lnTo>
                <a:lnTo>
                  <a:pt x="2096867" y="710075"/>
                </a:lnTo>
                <a:lnTo>
                  <a:pt x="2098136" y="707852"/>
                </a:lnTo>
                <a:lnTo>
                  <a:pt x="2099406" y="705629"/>
                </a:lnTo>
                <a:lnTo>
                  <a:pt x="2100358" y="702771"/>
                </a:lnTo>
                <a:lnTo>
                  <a:pt x="2116229" y="699596"/>
                </a:lnTo>
                <a:lnTo>
                  <a:pt x="2132100" y="697055"/>
                </a:lnTo>
                <a:lnTo>
                  <a:pt x="2148288" y="694832"/>
                </a:lnTo>
                <a:lnTo>
                  <a:pt x="2164159" y="693562"/>
                </a:lnTo>
                <a:lnTo>
                  <a:pt x="2172412" y="693244"/>
                </a:lnTo>
                <a:lnTo>
                  <a:pt x="2180348" y="693244"/>
                </a:lnTo>
                <a:lnTo>
                  <a:pt x="2188600" y="693244"/>
                </a:lnTo>
                <a:lnTo>
                  <a:pt x="2196536" y="693562"/>
                </a:lnTo>
                <a:lnTo>
                  <a:pt x="2204471" y="694197"/>
                </a:lnTo>
                <a:lnTo>
                  <a:pt x="2212724" y="695150"/>
                </a:lnTo>
                <a:lnTo>
                  <a:pt x="2220660" y="696102"/>
                </a:lnTo>
                <a:lnTo>
                  <a:pt x="2228595" y="698008"/>
                </a:lnTo>
                <a:lnTo>
                  <a:pt x="2252402" y="703724"/>
                </a:lnTo>
                <a:lnTo>
                  <a:pt x="2275891" y="710393"/>
                </a:lnTo>
                <a:lnTo>
                  <a:pt x="2299380" y="717697"/>
                </a:lnTo>
                <a:lnTo>
                  <a:pt x="2322868" y="725636"/>
                </a:lnTo>
                <a:lnTo>
                  <a:pt x="2345723" y="734210"/>
                </a:lnTo>
                <a:lnTo>
                  <a:pt x="2368577" y="743102"/>
                </a:lnTo>
                <a:lnTo>
                  <a:pt x="2390796" y="752947"/>
                </a:lnTo>
                <a:lnTo>
                  <a:pt x="2413333" y="763109"/>
                </a:lnTo>
                <a:lnTo>
                  <a:pt x="2421903" y="769142"/>
                </a:lnTo>
                <a:lnTo>
                  <a:pt x="2430791" y="774858"/>
                </a:lnTo>
                <a:lnTo>
                  <a:pt x="2439361" y="781210"/>
                </a:lnTo>
                <a:lnTo>
                  <a:pt x="2448249" y="787561"/>
                </a:lnTo>
                <a:lnTo>
                  <a:pt x="2456502" y="794230"/>
                </a:lnTo>
                <a:lnTo>
                  <a:pt x="2464437" y="801216"/>
                </a:lnTo>
                <a:lnTo>
                  <a:pt x="2472373" y="808203"/>
                </a:lnTo>
                <a:lnTo>
                  <a:pt x="2479991" y="815507"/>
                </a:lnTo>
                <a:lnTo>
                  <a:pt x="2498718" y="833608"/>
                </a:lnTo>
                <a:lnTo>
                  <a:pt x="2508241" y="842500"/>
                </a:lnTo>
                <a:lnTo>
                  <a:pt x="2517446" y="852027"/>
                </a:lnTo>
                <a:lnTo>
                  <a:pt x="2526651" y="861236"/>
                </a:lnTo>
                <a:lnTo>
                  <a:pt x="2535539" y="871081"/>
                </a:lnTo>
                <a:lnTo>
                  <a:pt x="2543474" y="881243"/>
                </a:lnTo>
                <a:lnTo>
                  <a:pt x="2547283" y="886641"/>
                </a:lnTo>
                <a:lnTo>
                  <a:pt x="2550458" y="892358"/>
                </a:lnTo>
                <a:lnTo>
                  <a:pt x="2558076" y="903472"/>
                </a:lnTo>
                <a:lnTo>
                  <a:pt x="2565694" y="914269"/>
                </a:lnTo>
                <a:lnTo>
                  <a:pt x="2573312" y="925384"/>
                </a:lnTo>
                <a:lnTo>
                  <a:pt x="2580930" y="936816"/>
                </a:lnTo>
                <a:lnTo>
                  <a:pt x="2588548" y="928242"/>
                </a:lnTo>
                <a:lnTo>
                  <a:pt x="2596483" y="920303"/>
                </a:lnTo>
                <a:lnTo>
                  <a:pt x="2612354" y="904107"/>
                </a:lnTo>
                <a:lnTo>
                  <a:pt x="2595848" y="873304"/>
                </a:lnTo>
                <a:lnTo>
                  <a:pt x="2585374" y="886324"/>
                </a:lnTo>
                <a:lnTo>
                  <a:pt x="2575534" y="899661"/>
                </a:lnTo>
                <a:lnTo>
                  <a:pt x="2571090" y="898709"/>
                </a:lnTo>
                <a:lnTo>
                  <a:pt x="2568550" y="898391"/>
                </a:lnTo>
                <a:lnTo>
                  <a:pt x="2566011" y="897756"/>
                </a:lnTo>
                <a:lnTo>
                  <a:pt x="2564424" y="897121"/>
                </a:lnTo>
                <a:lnTo>
                  <a:pt x="2563789" y="896486"/>
                </a:lnTo>
                <a:lnTo>
                  <a:pt x="2563154" y="895533"/>
                </a:lnTo>
                <a:lnTo>
                  <a:pt x="2562837" y="894580"/>
                </a:lnTo>
                <a:lnTo>
                  <a:pt x="2562202" y="893310"/>
                </a:lnTo>
                <a:lnTo>
                  <a:pt x="2562202" y="892358"/>
                </a:lnTo>
                <a:lnTo>
                  <a:pt x="2562837" y="890452"/>
                </a:lnTo>
                <a:lnTo>
                  <a:pt x="2573312" y="874256"/>
                </a:lnTo>
                <a:lnTo>
                  <a:pt x="2584104" y="858060"/>
                </a:lnTo>
                <a:lnTo>
                  <a:pt x="2575534" y="848534"/>
                </a:lnTo>
                <a:lnTo>
                  <a:pt x="2566011" y="857743"/>
                </a:lnTo>
                <a:lnTo>
                  <a:pt x="2561250" y="862189"/>
                </a:lnTo>
                <a:lnTo>
                  <a:pt x="2556171" y="866317"/>
                </a:lnTo>
                <a:lnTo>
                  <a:pt x="2552679" y="865047"/>
                </a:lnTo>
                <a:lnTo>
                  <a:pt x="2549823" y="863142"/>
                </a:lnTo>
                <a:lnTo>
                  <a:pt x="2547918" y="860919"/>
                </a:lnTo>
                <a:lnTo>
                  <a:pt x="2546014" y="857743"/>
                </a:lnTo>
                <a:lnTo>
                  <a:pt x="2547601" y="854250"/>
                </a:lnTo>
                <a:lnTo>
                  <a:pt x="2549505" y="851074"/>
                </a:lnTo>
                <a:lnTo>
                  <a:pt x="2553632" y="845040"/>
                </a:lnTo>
                <a:lnTo>
                  <a:pt x="2562837" y="832973"/>
                </a:lnTo>
                <a:lnTo>
                  <a:pt x="2554901" y="823446"/>
                </a:lnTo>
                <a:lnTo>
                  <a:pt x="2547283" y="814236"/>
                </a:lnTo>
                <a:lnTo>
                  <a:pt x="2530460" y="836784"/>
                </a:lnTo>
                <a:lnTo>
                  <a:pt x="2518398" y="836148"/>
                </a:lnTo>
                <a:lnTo>
                  <a:pt x="2519668" y="830750"/>
                </a:lnTo>
                <a:lnTo>
                  <a:pt x="2520938" y="825669"/>
                </a:lnTo>
                <a:lnTo>
                  <a:pt x="2522525" y="820905"/>
                </a:lnTo>
                <a:lnTo>
                  <a:pt x="2524747" y="816142"/>
                </a:lnTo>
                <a:lnTo>
                  <a:pt x="2526651" y="811061"/>
                </a:lnTo>
                <a:lnTo>
                  <a:pt x="2529191" y="806615"/>
                </a:lnTo>
                <a:lnTo>
                  <a:pt x="2534587" y="797406"/>
                </a:lnTo>
                <a:lnTo>
                  <a:pt x="2526016" y="789467"/>
                </a:lnTo>
                <a:lnTo>
                  <a:pt x="2524747" y="790737"/>
                </a:lnTo>
                <a:lnTo>
                  <a:pt x="2523160" y="792642"/>
                </a:lnTo>
                <a:lnTo>
                  <a:pt x="2520303" y="796770"/>
                </a:lnTo>
                <a:lnTo>
                  <a:pt x="2517129" y="800899"/>
                </a:lnTo>
                <a:lnTo>
                  <a:pt x="2513954" y="805027"/>
                </a:lnTo>
                <a:lnTo>
                  <a:pt x="2512685" y="806615"/>
                </a:lnTo>
                <a:lnTo>
                  <a:pt x="2510780" y="808520"/>
                </a:lnTo>
                <a:lnTo>
                  <a:pt x="2509193" y="809791"/>
                </a:lnTo>
                <a:lnTo>
                  <a:pt x="2507289" y="810426"/>
                </a:lnTo>
                <a:lnTo>
                  <a:pt x="2505067" y="811061"/>
                </a:lnTo>
                <a:lnTo>
                  <a:pt x="2502845" y="811061"/>
                </a:lnTo>
                <a:lnTo>
                  <a:pt x="2500623" y="810426"/>
                </a:lnTo>
                <a:lnTo>
                  <a:pt x="2498083" y="809473"/>
                </a:lnTo>
                <a:lnTo>
                  <a:pt x="2497131" y="808520"/>
                </a:lnTo>
                <a:lnTo>
                  <a:pt x="2496496" y="806932"/>
                </a:lnTo>
                <a:lnTo>
                  <a:pt x="2496179" y="805980"/>
                </a:lnTo>
                <a:lnTo>
                  <a:pt x="2496179" y="805027"/>
                </a:lnTo>
                <a:lnTo>
                  <a:pt x="2496496" y="802487"/>
                </a:lnTo>
                <a:lnTo>
                  <a:pt x="2497449" y="800581"/>
                </a:lnTo>
                <a:lnTo>
                  <a:pt x="2499988" y="796135"/>
                </a:lnTo>
                <a:lnTo>
                  <a:pt x="2501258" y="793912"/>
                </a:lnTo>
                <a:lnTo>
                  <a:pt x="2502210" y="791689"/>
                </a:lnTo>
                <a:lnTo>
                  <a:pt x="2508241" y="782162"/>
                </a:lnTo>
                <a:lnTo>
                  <a:pt x="2514272" y="772953"/>
                </a:lnTo>
                <a:lnTo>
                  <a:pt x="2500623" y="764696"/>
                </a:lnTo>
                <a:lnTo>
                  <a:pt x="2497766" y="767554"/>
                </a:lnTo>
                <a:lnTo>
                  <a:pt x="2494909" y="771365"/>
                </a:lnTo>
                <a:lnTo>
                  <a:pt x="2492370" y="775176"/>
                </a:lnTo>
                <a:lnTo>
                  <a:pt x="2489513" y="778669"/>
                </a:lnTo>
                <a:lnTo>
                  <a:pt x="2486022" y="781845"/>
                </a:lnTo>
                <a:lnTo>
                  <a:pt x="2484434" y="783115"/>
                </a:lnTo>
                <a:lnTo>
                  <a:pt x="2482530" y="784385"/>
                </a:lnTo>
                <a:lnTo>
                  <a:pt x="2480625" y="785338"/>
                </a:lnTo>
                <a:lnTo>
                  <a:pt x="2478404" y="785973"/>
                </a:lnTo>
                <a:lnTo>
                  <a:pt x="2476499" y="786291"/>
                </a:lnTo>
                <a:lnTo>
                  <a:pt x="2473960" y="786608"/>
                </a:lnTo>
                <a:lnTo>
                  <a:pt x="2473007" y="785973"/>
                </a:lnTo>
                <a:lnTo>
                  <a:pt x="2472055" y="785338"/>
                </a:lnTo>
                <a:lnTo>
                  <a:pt x="2470468" y="783433"/>
                </a:lnTo>
                <a:lnTo>
                  <a:pt x="2469516" y="781527"/>
                </a:lnTo>
                <a:lnTo>
                  <a:pt x="2469516" y="779304"/>
                </a:lnTo>
                <a:lnTo>
                  <a:pt x="2469833" y="777081"/>
                </a:lnTo>
                <a:lnTo>
                  <a:pt x="2470468" y="774858"/>
                </a:lnTo>
                <a:lnTo>
                  <a:pt x="2471738" y="772953"/>
                </a:lnTo>
                <a:lnTo>
                  <a:pt x="2473007" y="770730"/>
                </a:lnTo>
                <a:lnTo>
                  <a:pt x="2476816" y="765332"/>
                </a:lnTo>
                <a:lnTo>
                  <a:pt x="2479991" y="758980"/>
                </a:lnTo>
                <a:lnTo>
                  <a:pt x="2481260" y="755805"/>
                </a:lnTo>
                <a:lnTo>
                  <a:pt x="2482530" y="752947"/>
                </a:lnTo>
                <a:lnTo>
                  <a:pt x="2483482" y="749453"/>
                </a:lnTo>
                <a:lnTo>
                  <a:pt x="2484117" y="745960"/>
                </a:lnTo>
                <a:lnTo>
                  <a:pt x="2481578" y="747230"/>
                </a:lnTo>
                <a:lnTo>
                  <a:pt x="2479673" y="749136"/>
                </a:lnTo>
                <a:lnTo>
                  <a:pt x="2475864" y="752629"/>
                </a:lnTo>
                <a:lnTo>
                  <a:pt x="2472373" y="756757"/>
                </a:lnTo>
                <a:lnTo>
                  <a:pt x="2469198" y="760886"/>
                </a:lnTo>
                <a:lnTo>
                  <a:pt x="2463802" y="770095"/>
                </a:lnTo>
                <a:lnTo>
                  <a:pt x="2460946" y="774541"/>
                </a:lnTo>
                <a:lnTo>
                  <a:pt x="2457771" y="778669"/>
                </a:lnTo>
                <a:lnTo>
                  <a:pt x="2446027" y="774223"/>
                </a:lnTo>
                <a:lnTo>
                  <a:pt x="2446979" y="769142"/>
                </a:lnTo>
                <a:lnTo>
                  <a:pt x="2449201" y="764379"/>
                </a:lnTo>
                <a:lnTo>
                  <a:pt x="2451106" y="759298"/>
                </a:lnTo>
                <a:lnTo>
                  <a:pt x="2453962" y="754852"/>
                </a:lnTo>
                <a:lnTo>
                  <a:pt x="2457137" y="750406"/>
                </a:lnTo>
                <a:lnTo>
                  <a:pt x="2460628" y="746278"/>
                </a:lnTo>
                <a:lnTo>
                  <a:pt x="2467611" y="738339"/>
                </a:lnTo>
                <a:lnTo>
                  <a:pt x="2462533" y="735163"/>
                </a:lnTo>
                <a:lnTo>
                  <a:pt x="2457771" y="732940"/>
                </a:lnTo>
                <a:lnTo>
                  <a:pt x="2453010" y="730399"/>
                </a:lnTo>
                <a:lnTo>
                  <a:pt x="2447931" y="728812"/>
                </a:lnTo>
                <a:lnTo>
                  <a:pt x="2442853" y="726589"/>
                </a:lnTo>
                <a:lnTo>
                  <a:pt x="2437774" y="725318"/>
                </a:lnTo>
                <a:lnTo>
                  <a:pt x="2426982" y="722460"/>
                </a:lnTo>
                <a:lnTo>
                  <a:pt x="2416507" y="720237"/>
                </a:lnTo>
                <a:lnTo>
                  <a:pt x="2405715" y="718332"/>
                </a:lnTo>
                <a:lnTo>
                  <a:pt x="2394922" y="716744"/>
                </a:lnTo>
                <a:lnTo>
                  <a:pt x="2384765" y="714204"/>
                </a:lnTo>
                <a:lnTo>
                  <a:pt x="2348897" y="710075"/>
                </a:lnTo>
                <a:lnTo>
                  <a:pt x="2330804" y="707535"/>
                </a:lnTo>
                <a:lnTo>
                  <a:pt x="2313029" y="704994"/>
                </a:lnTo>
                <a:lnTo>
                  <a:pt x="2294936" y="702136"/>
                </a:lnTo>
                <a:lnTo>
                  <a:pt x="2277478" y="698643"/>
                </a:lnTo>
                <a:lnTo>
                  <a:pt x="2259385" y="694515"/>
                </a:lnTo>
                <a:lnTo>
                  <a:pt x="2242244" y="690069"/>
                </a:lnTo>
                <a:lnTo>
                  <a:pt x="2211137" y="681177"/>
                </a:lnTo>
                <a:lnTo>
                  <a:pt x="2195584" y="676413"/>
                </a:lnTo>
                <a:lnTo>
                  <a:pt x="2180030" y="671650"/>
                </a:lnTo>
                <a:lnTo>
                  <a:pt x="2164794" y="666569"/>
                </a:lnTo>
                <a:lnTo>
                  <a:pt x="2150193" y="661170"/>
                </a:lnTo>
                <a:lnTo>
                  <a:pt x="2134957" y="654819"/>
                </a:lnTo>
                <a:lnTo>
                  <a:pt x="2120356" y="647833"/>
                </a:lnTo>
                <a:lnTo>
                  <a:pt x="2105437" y="642434"/>
                </a:lnTo>
                <a:lnTo>
                  <a:pt x="2090836" y="636718"/>
                </a:lnTo>
                <a:lnTo>
                  <a:pt x="2076234" y="631002"/>
                </a:lnTo>
                <a:lnTo>
                  <a:pt x="2061316" y="624968"/>
                </a:lnTo>
                <a:lnTo>
                  <a:pt x="2046397" y="619887"/>
                </a:lnTo>
                <a:lnTo>
                  <a:pt x="2039096" y="617664"/>
                </a:lnTo>
                <a:lnTo>
                  <a:pt x="2031478" y="615441"/>
                </a:lnTo>
                <a:lnTo>
                  <a:pt x="2023860" y="613853"/>
                </a:lnTo>
                <a:lnTo>
                  <a:pt x="2015925" y="611948"/>
                </a:lnTo>
                <a:lnTo>
                  <a:pt x="2008307" y="610678"/>
                </a:lnTo>
                <a:lnTo>
                  <a:pt x="2000371" y="609725"/>
                </a:lnTo>
                <a:close/>
                <a:moveTo>
                  <a:pt x="1769926" y="476030"/>
                </a:moveTo>
                <a:lnTo>
                  <a:pt x="1763577" y="489685"/>
                </a:lnTo>
                <a:lnTo>
                  <a:pt x="1757864" y="503658"/>
                </a:lnTo>
                <a:lnTo>
                  <a:pt x="1747071" y="532239"/>
                </a:lnTo>
                <a:lnTo>
                  <a:pt x="1741358" y="546212"/>
                </a:lnTo>
                <a:lnTo>
                  <a:pt x="1735010" y="559867"/>
                </a:lnTo>
                <a:lnTo>
                  <a:pt x="1731518" y="566854"/>
                </a:lnTo>
                <a:lnTo>
                  <a:pt x="1728026" y="573205"/>
                </a:lnTo>
                <a:lnTo>
                  <a:pt x="1724217" y="579874"/>
                </a:lnTo>
                <a:lnTo>
                  <a:pt x="1720091" y="586543"/>
                </a:lnTo>
                <a:lnTo>
                  <a:pt x="1715647" y="594164"/>
                </a:lnTo>
                <a:lnTo>
                  <a:pt x="1710886" y="601151"/>
                </a:lnTo>
                <a:lnTo>
                  <a:pt x="1706124" y="608455"/>
                </a:lnTo>
                <a:lnTo>
                  <a:pt x="1700728" y="615441"/>
                </a:lnTo>
                <a:lnTo>
                  <a:pt x="1695332" y="622427"/>
                </a:lnTo>
                <a:lnTo>
                  <a:pt x="1689301" y="628779"/>
                </a:lnTo>
                <a:lnTo>
                  <a:pt x="1683588" y="635447"/>
                </a:lnTo>
                <a:lnTo>
                  <a:pt x="1676922" y="641799"/>
                </a:lnTo>
                <a:lnTo>
                  <a:pt x="1670574" y="648785"/>
                </a:lnTo>
                <a:lnTo>
                  <a:pt x="1663590" y="655454"/>
                </a:lnTo>
                <a:lnTo>
                  <a:pt x="1655655" y="661488"/>
                </a:lnTo>
                <a:lnTo>
                  <a:pt x="1647719" y="666886"/>
                </a:lnTo>
                <a:lnTo>
                  <a:pt x="1643276" y="669427"/>
                </a:lnTo>
                <a:lnTo>
                  <a:pt x="1639149" y="671332"/>
                </a:lnTo>
                <a:lnTo>
                  <a:pt x="1634705" y="673555"/>
                </a:lnTo>
                <a:lnTo>
                  <a:pt x="1630261" y="675461"/>
                </a:lnTo>
                <a:lnTo>
                  <a:pt x="1625500" y="677049"/>
                </a:lnTo>
                <a:lnTo>
                  <a:pt x="1620739" y="678636"/>
                </a:lnTo>
                <a:lnTo>
                  <a:pt x="1615978" y="679589"/>
                </a:lnTo>
                <a:lnTo>
                  <a:pt x="1611216" y="680542"/>
                </a:lnTo>
                <a:lnTo>
                  <a:pt x="1628992" y="687528"/>
                </a:lnTo>
                <a:lnTo>
                  <a:pt x="1630579" y="703724"/>
                </a:lnTo>
                <a:lnTo>
                  <a:pt x="1631531" y="720237"/>
                </a:lnTo>
                <a:lnTo>
                  <a:pt x="1632166" y="737068"/>
                </a:lnTo>
                <a:lnTo>
                  <a:pt x="1632166" y="745325"/>
                </a:lnTo>
                <a:lnTo>
                  <a:pt x="1631849" y="753582"/>
                </a:lnTo>
                <a:lnTo>
                  <a:pt x="1631214" y="761838"/>
                </a:lnTo>
                <a:lnTo>
                  <a:pt x="1630261" y="770095"/>
                </a:lnTo>
                <a:lnTo>
                  <a:pt x="1628674" y="778034"/>
                </a:lnTo>
                <a:lnTo>
                  <a:pt x="1627087" y="785973"/>
                </a:lnTo>
                <a:lnTo>
                  <a:pt x="1624865" y="793912"/>
                </a:lnTo>
                <a:lnTo>
                  <a:pt x="1622326" y="801534"/>
                </a:lnTo>
                <a:lnTo>
                  <a:pt x="1619152" y="809155"/>
                </a:lnTo>
                <a:lnTo>
                  <a:pt x="1615343" y="816777"/>
                </a:lnTo>
                <a:lnTo>
                  <a:pt x="1597250" y="848216"/>
                </a:lnTo>
                <a:lnTo>
                  <a:pt x="1579475" y="879655"/>
                </a:lnTo>
                <a:lnTo>
                  <a:pt x="1561064" y="910776"/>
                </a:lnTo>
                <a:lnTo>
                  <a:pt x="1542337" y="941898"/>
                </a:lnTo>
                <a:lnTo>
                  <a:pt x="1505199" y="1004140"/>
                </a:lnTo>
                <a:lnTo>
                  <a:pt x="1466791" y="1065430"/>
                </a:lnTo>
                <a:lnTo>
                  <a:pt x="1459173" y="1076545"/>
                </a:lnTo>
                <a:lnTo>
                  <a:pt x="1451872" y="1087660"/>
                </a:lnTo>
                <a:lnTo>
                  <a:pt x="1444889" y="1098774"/>
                </a:lnTo>
                <a:lnTo>
                  <a:pt x="1437906" y="1110524"/>
                </a:lnTo>
                <a:lnTo>
                  <a:pt x="1424574" y="1133071"/>
                </a:lnTo>
                <a:lnTo>
                  <a:pt x="1417274" y="1144504"/>
                </a:lnTo>
                <a:lnTo>
                  <a:pt x="1409973" y="1155618"/>
                </a:lnTo>
                <a:lnTo>
                  <a:pt x="1401085" y="1173720"/>
                </a:lnTo>
                <a:lnTo>
                  <a:pt x="1392515" y="1191503"/>
                </a:lnTo>
                <a:lnTo>
                  <a:pt x="1383627" y="1209922"/>
                </a:lnTo>
                <a:lnTo>
                  <a:pt x="1375692" y="1228023"/>
                </a:lnTo>
                <a:lnTo>
                  <a:pt x="1368709" y="1246760"/>
                </a:lnTo>
                <a:lnTo>
                  <a:pt x="1361725" y="1265496"/>
                </a:lnTo>
                <a:lnTo>
                  <a:pt x="1355377" y="1284550"/>
                </a:lnTo>
                <a:lnTo>
                  <a:pt x="1349664" y="1303604"/>
                </a:lnTo>
                <a:lnTo>
                  <a:pt x="1347759" y="1314401"/>
                </a:lnTo>
                <a:lnTo>
                  <a:pt x="1346489" y="1325198"/>
                </a:lnTo>
                <a:lnTo>
                  <a:pt x="1345220" y="1336313"/>
                </a:lnTo>
                <a:lnTo>
                  <a:pt x="1343950" y="1346793"/>
                </a:lnTo>
                <a:lnTo>
                  <a:pt x="1343315" y="1357907"/>
                </a:lnTo>
                <a:lnTo>
                  <a:pt x="1342680" y="1369022"/>
                </a:lnTo>
                <a:lnTo>
                  <a:pt x="1342045" y="1390617"/>
                </a:lnTo>
                <a:lnTo>
                  <a:pt x="1344902" y="1384583"/>
                </a:lnTo>
                <a:lnTo>
                  <a:pt x="1347124" y="1377914"/>
                </a:lnTo>
                <a:lnTo>
                  <a:pt x="1352520" y="1364894"/>
                </a:lnTo>
                <a:lnTo>
                  <a:pt x="1354742" y="1358225"/>
                </a:lnTo>
                <a:lnTo>
                  <a:pt x="1357599" y="1351874"/>
                </a:lnTo>
                <a:lnTo>
                  <a:pt x="1360773" y="1345522"/>
                </a:lnTo>
                <a:lnTo>
                  <a:pt x="1363947" y="1339171"/>
                </a:lnTo>
                <a:lnTo>
                  <a:pt x="1371883" y="1327104"/>
                </a:lnTo>
                <a:lnTo>
                  <a:pt x="1379501" y="1314719"/>
                </a:lnTo>
                <a:lnTo>
                  <a:pt x="1394420" y="1289949"/>
                </a:lnTo>
                <a:lnTo>
                  <a:pt x="1401720" y="1277563"/>
                </a:lnTo>
                <a:lnTo>
                  <a:pt x="1409338" y="1265179"/>
                </a:lnTo>
                <a:lnTo>
                  <a:pt x="1417274" y="1252793"/>
                </a:lnTo>
                <a:lnTo>
                  <a:pt x="1425209" y="1241043"/>
                </a:lnTo>
                <a:lnTo>
                  <a:pt x="1433462" y="1229294"/>
                </a:lnTo>
                <a:lnTo>
                  <a:pt x="1441715" y="1217544"/>
                </a:lnTo>
                <a:lnTo>
                  <a:pt x="1450285" y="1206111"/>
                </a:lnTo>
                <a:lnTo>
                  <a:pt x="1459173" y="1194997"/>
                </a:lnTo>
                <a:lnTo>
                  <a:pt x="1464252" y="1189916"/>
                </a:lnTo>
                <a:lnTo>
                  <a:pt x="1469013" y="1184517"/>
                </a:lnTo>
                <a:lnTo>
                  <a:pt x="1473774" y="1179436"/>
                </a:lnTo>
                <a:lnTo>
                  <a:pt x="1478853" y="1174673"/>
                </a:lnTo>
                <a:lnTo>
                  <a:pt x="1484566" y="1170227"/>
                </a:lnTo>
                <a:lnTo>
                  <a:pt x="1489962" y="1165781"/>
                </a:lnTo>
                <a:lnTo>
                  <a:pt x="1495993" y="1161652"/>
                </a:lnTo>
                <a:lnTo>
                  <a:pt x="1501707" y="1157841"/>
                </a:lnTo>
                <a:lnTo>
                  <a:pt x="1532814" y="1137517"/>
                </a:lnTo>
                <a:lnTo>
                  <a:pt x="1563921" y="1117193"/>
                </a:lnTo>
                <a:lnTo>
                  <a:pt x="1595345" y="1097822"/>
                </a:lnTo>
                <a:lnTo>
                  <a:pt x="1626770" y="1078133"/>
                </a:lnTo>
                <a:lnTo>
                  <a:pt x="1627405" y="1070511"/>
                </a:lnTo>
                <a:lnTo>
                  <a:pt x="1628040" y="1062889"/>
                </a:lnTo>
                <a:lnTo>
                  <a:pt x="1630261" y="1047647"/>
                </a:lnTo>
                <a:lnTo>
                  <a:pt x="1630896" y="1040025"/>
                </a:lnTo>
                <a:lnTo>
                  <a:pt x="1631531" y="1032404"/>
                </a:lnTo>
                <a:lnTo>
                  <a:pt x="1631531" y="1024782"/>
                </a:lnTo>
                <a:lnTo>
                  <a:pt x="1631214" y="1017160"/>
                </a:lnTo>
                <a:lnTo>
                  <a:pt x="1630579" y="1006998"/>
                </a:lnTo>
                <a:lnTo>
                  <a:pt x="1629309" y="996836"/>
                </a:lnTo>
                <a:lnTo>
                  <a:pt x="1627722" y="986992"/>
                </a:lnTo>
                <a:lnTo>
                  <a:pt x="1625818" y="977147"/>
                </a:lnTo>
                <a:lnTo>
                  <a:pt x="1622326" y="957141"/>
                </a:lnTo>
                <a:lnTo>
                  <a:pt x="1620739" y="947296"/>
                </a:lnTo>
                <a:lnTo>
                  <a:pt x="1619787" y="937134"/>
                </a:lnTo>
                <a:lnTo>
                  <a:pt x="1629627" y="941580"/>
                </a:lnTo>
                <a:lnTo>
                  <a:pt x="1633436" y="950154"/>
                </a:lnTo>
                <a:lnTo>
                  <a:pt x="1636927" y="959046"/>
                </a:lnTo>
                <a:lnTo>
                  <a:pt x="1639467" y="967938"/>
                </a:lnTo>
                <a:lnTo>
                  <a:pt x="1641689" y="976830"/>
                </a:lnTo>
                <a:lnTo>
                  <a:pt x="1643593" y="986039"/>
                </a:lnTo>
                <a:lnTo>
                  <a:pt x="1645180" y="995248"/>
                </a:lnTo>
                <a:lnTo>
                  <a:pt x="1648037" y="1013667"/>
                </a:lnTo>
                <a:lnTo>
                  <a:pt x="1648672" y="1020654"/>
                </a:lnTo>
                <a:lnTo>
                  <a:pt x="1648989" y="1027640"/>
                </a:lnTo>
                <a:lnTo>
                  <a:pt x="1649307" y="1034309"/>
                </a:lnTo>
                <a:lnTo>
                  <a:pt x="1648989" y="1040978"/>
                </a:lnTo>
                <a:lnTo>
                  <a:pt x="1648354" y="1047964"/>
                </a:lnTo>
                <a:lnTo>
                  <a:pt x="1647719" y="1054951"/>
                </a:lnTo>
                <a:lnTo>
                  <a:pt x="1645498" y="1068288"/>
                </a:lnTo>
                <a:lnTo>
                  <a:pt x="1676287" y="1053680"/>
                </a:lnTo>
                <a:lnTo>
                  <a:pt x="1675335" y="1047647"/>
                </a:lnTo>
                <a:lnTo>
                  <a:pt x="1674383" y="1041295"/>
                </a:lnTo>
                <a:lnTo>
                  <a:pt x="1674383" y="1038437"/>
                </a:lnTo>
                <a:lnTo>
                  <a:pt x="1674383" y="1035262"/>
                </a:lnTo>
                <a:lnTo>
                  <a:pt x="1675017" y="1032404"/>
                </a:lnTo>
                <a:lnTo>
                  <a:pt x="1675652" y="1029228"/>
                </a:lnTo>
                <a:lnTo>
                  <a:pt x="1679144" y="1017795"/>
                </a:lnTo>
                <a:lnTo>
                  <a:pt x="1682318" y="1006998"/>
                </a:lnTo>
                <a:lnTo>
                  <a:pt x="1684857" y="995566"/>
                </a:lnTo>
                <a:lnTo>
                  <a:pt x="1687397" y="983816"/>
                </a:lnTo>
                <a:lnTo>
                  <a:pt x="1689301" y="972384"/>
                </a:lnTo>
                <a:lnTo>
                  <a:pt x="1691523" y="960634"/>
                </a:lnTo>
                <a:lnTo>
                  <a:pt x="1693110" y="949202"/>
                </a:lnTo>
                <a:lnTo>
                  <a:pt x="1694697" y="937452"/>
                </a:lnTo>
                <a:lnTo>
                  <a:pt x="1696602" y="913952"/>
                </a:lnTo>
                <a:lnTo>
                  <a:pt x="1698189" y="890452"/>
                </a:lnTo>
                <a:lnTo>
                  <a:pt x="1699141" y="867587"/>
                </a:lnTo>
                <a:lnTo>
                  <a:pt x="1699459" y="844088"/>
                </a:lnTo>
                <a:lnTo>
                  <a:pt x="1702315" y="845358"/>
                </a:lnTo>
                <a:lnTo>
                  <a:pt x="1704537" y="846946"/>
                </a:lnTo>
                <a:lnTo>
                  <a:pt x="1706759" y="849169"/>
                </a:lnTo>
                <a:lnTo>
                  <a:pt x="1708346" y="851074"/>
                </a:lnTo>
                <a:lnTo>
                  <a:pt x="1709933" y="853614"/>
                </a:lnTo>
                <a:lnTo>
                  <a:pt x="1710886" y="856473"/>
                </a:lnTo>
                <a:lnTo>
                  <a:pt x="1711838" y="859013"/>
                </a:lnTo>
                <a:lnTo>
                  <a:pt x="1711838" y="862189"/>
                </a:lnTo>
                <a:lnTo>
                  <a:pt x="1712790" y="872351"/>
                </a:lnTo>
                <a:lnTo>
                  <a:pt x="1713108" y="882195"/>
                </a:lnTo>
                <a:lnTo>
                  <a:pt x="1713743" y="892675"/>
                </a:lnTo>
                <a:lnTo>
                  <a:pt x="1713108" y="902520"/>
                </a:lnTo>
                <a:lnTo>
                  <a:pt x="1712790" y="912682"/>
                </a:lnTo>
                <a:lnTo>
                  <a:pt x="1712155" y="922526"/>
                </a:lnTo>
                <a:lnTo>
                  <a:pt x="1711521" y="933006"/>
                </a:lnTo>
                <a:lnTo>
                  <a:pt x="1710568" y="943168"/>
                </a:lnTo>
                <a:lnTo>
                  <a:pt x="1707712" y="963174"/>
                </a:lnTo>
                <a:lnTo>
                  <a:pt x="1704220" y="983181"/>
                </a:lnTo>
                <a:lnTo>
                  <a:pt x="1700411" y="1002870"/>
                </a:lnTo>
                <a:lnTo>
                  <a:pt x="1696602" y="1022559"/>
                </a:lnTo>
                <a:lnTo>
                  <a:pt x="1703585" y="1011444"/>
                </a:lnTo>
                <a:lnTo>
                  <a:pt x="1709933" y="1000012"/>
                </a:lnTo>
                <a:lnTo>
                  <a:pt x="1715647" y="988579"/>
                </a:lnTo>
                <a:lnTo>
                  <a:pt x="1720726" y="976512"/>
                </a:lnTo>
                <a:lnTo>
                  <a:pt x="1725804" y="964445"/>
                </a:lnTo>
                <a:lnTo>
                  <a:pt x="1730248" y="952060"/>
                </a:lnTo>
                <a:lnTo>
                  <a:pt x="1734057" y="939675"/>
                </a:lnTo>
                <a:lnTo>
                  <a:pt x="1736914" y="927290"/>
                </a:lnTo>
                <a:lnTo>
                  <a:pt x="1743262" y="902837"/>
                </a:lnTo>
                <a:lnTo>
                  <a:pt x="1746437" y="890452"/>
                </a:lnTo>
                <a:lnTo>
                  <a:pt x="1749293" y="878385"/>
                </a:lnTo>
                <a:lnTo>
                  <a:pt x="1751515" y="866317"/>
                </a:lnTo>
                <a:lnTo>
                  <a:pt x="1753420" y="853932"/>
                </a:lnTo>
                <a:lnTo>
                  <a:pt x="1754689" y="841547"/>
                </a:lnTo>
                <a:lnTo>
                  <a:pt x="1755324" y="829162"/>
                </a:lnTo>
                <a:lnTo>
                  <a:pt x="1755642" y="808520"/>
                </a:lnTo>
                <a:lnTo>
                  <a:pt x="1756277" y="798041"/>
                </a:lnTo>
                <a:lnTo>
                  <a:pt x="1757229" y="792960"/>
                </a:lnTo>
                <a:lnTo>
                  <a:pt x="1758181" y="787561"/>
                </a:lnTo>
                <a:lnTo>
                  <a:pt x="1762308" y="791054"/>
                </a:lnTo>
                <a:lnTo>
                  <a:pt x="1766434" y="794865"/>
                </a:lnTo>
                <a:lnTo>
                  <a:pt x="1768021" y="797088"/>
                </a:lnTo>
                <a:lnTo>
                  <a:pt x="1769608" y="799311"/>
                </a:lnTo>
                <a:lnTo>
                  <a:pt x="1770243" y="801851"/>
                </a:lnTo>
                <a:lnTo>
                  <a:pt x="1770560" y="805027"/>
                </a:lnTo>
                <a:lnTo>
                  <a:pt x="1771195" y="812966"/>
                </a:lnTo>
                <a:lnTo>
                  <a:pt x="1771830" y="820905"/>
                </a:lnTo>
                <a:lnTo>
                  <a:pt x="1771830" y="828844"/>
                </a:lnTo>
                <a:lnTo>
                  <a:pt x="1771830" y="836784"/>
                </a:lnTo>
                <a:lnTo>
                  <a:pt x="1771195" y="844723"/>
                </a:lnTo>
                <a:lnTo>
                  <a:pt x="1770560" y="852662"/>
                </a:lnTo>
                <a:lnTo>
                  <a:pt x="1769608" y="860283"/>
                </a:lnTo>
                <a:lnTo>
                  <a:pt x="1768021" y="868223"/>
                </a:lnTo>
                <a:lnTo>
                  <a:pt x="1765164" y="884101"/>
                </a:lnTo>
                <a:lnTo>
                  <a:pt x="1761673" y="899661"/>
                </a:lnTo>
                <a:lnTo>
                  <a:pt x="1753737" y="930148"/>
                </a:lnTo>
                <a:lnTo>
                  <a:pt x="1751515" y="938404"/>
                </a:lnTo>
                <a:lnTo>
                  <a:pt x="1748659" y="946979"/>
                </a:lnTo>
                <a:lnTo>
                  <a:pt x="1743262" y="963174"/>
                </a:lnTo>
                <a:lnTo>
                  <a:pt x="1737866" y="979370"/>
                </a:lnTo>
                <a:lnTo>
                  <a:pt x="1735010" y="987309"/>
                </a:lnTo>
                <a:lnTo>
                  <a:pt x="1732470" y="995566"/>
                </a:lnTo>
                <a:lnTo>
                  <a:pt x="1737549" y="988897"/>
                </a:lnTo>
                <a:lnTo>
                  <a:pt x="1741993" y="982228"/>
                </a:lnTo>
                <a:lnTo>
                  <a:pt x="1745802" y="975877"/>
                </a:lnTo>
                <a:lnTo>
                  <a:pt x="1749611" y="968891"/>
                </a:lnTo>
                <a:lnTo>
                  <a:pt x="1752785" y="961587"/>
                </a:lnTo>
                <a:lnTo>
                  <a:pt x="1755959" y="954283"/>
                </a:lnTo>
                <a:lnTo>
                  <a:pt x="1759133" y="947296"/>
                </a:lnTo>
                <a:lnTo>
                  <a:pt x="1761990" y="939992"/>
                </a:lnTo>
                <a:lnTo>
                  <a:pt x="1767069" y="924749"/>
                </a:lnTo>
                <a:lnTo>
                  <a:pt x="1771513" y="909506"/>
                </a:lnTo>
                <a:lnTo>
                  <a:pt x="1779766" y="879020"/>
                </a:lnTo>
                <a:lnTo>
                  <a:pt x="1783257" y="859966"/>
                </a:lnTo>
                <a:lnTo>
                  <a:pt x="1786114" y="840277"/>
                </a:lnTo>
                <a:lnTo>
                  <a:pt x="1788971" y="820905"/>
                </a:lnTo>
                <a:lnTo>
                  <a:pt x="1790875" y="801216"/>
                </a:lnTo>
                <a:lnTo>
                  <a:pt x="1792462" y="781527"/>
                </a:lnTo>
                <a:lnTo>
                  <a:pt x="1793732" y="762156"/>
                </a:lnTo>
                <a:lnTo>
                  <a:pt x="1794049" y="742467"/>
                </a:lnTo>
                <a:lnTo>
                  <a:pt x="1794049" y="722778"/>
                </a:lnTo>
                <a:lnTo>
                  <a:pt x="1793732" y="716744"/>
                </a:lnTo>
                <a:lnTo>
                  <a:pt x="1793415" y="710393"/>
                </a:lnTo>
                <a:lnTo>
                  <a:pt x="1792145" y="698008"/>
                </a:lnTo>
                <a:lnTo>
                  <a:pt x="1791827" y="691656"/>
                </a:lnTo>
                <a:lnTo>
                  <a:pt x="1791827" y="685623"/>
                </a:lnTo>
                <a:lnTo>
                  <a:pt x="1793097" y="679271"/>
                </a:lnTo>
                <a:lnTo>
                  <a:pt x="1794367" y="673238"/>
                </a:lnTo>
                <a:lnTo>
                  <a:pt x="1796271" y="675778"/>
                </a:lnTo>
                <a:lnTo>
                  <a:pt x="1798176" y="678636"/>
                </a:lnTo>
                <a:lnTo>
                  <a:pt x="1799446" y="681494"/>
                </a:lnTo>
                <a:lnTo>
                  <a:pt x="1801033" y="684353"/>
                </a:lnTo>
                <a:lnTo>
                  <a:pt x="1802937" y="690386"/>
                </a:lnTo>
                <a:lnTo>
                  <a:pt x="1804207" y="697055"/>
                </a:lnTo>
                <a:lnTo>
                  <a:pt x="1805476" y="703089"/>
                </a:lnTo>
                <a:lnTo>
                  <a:pt x="1806111" y="709758"/>
                </a:lnTo>
                <a:lnTo>
                  <a:pt x="1807064" y="722778"/>
                </a:lnTo>
                <a:lnTo>
                  <a:pt x="1807381" y="738021"/>
                </a:lnTo>
                <a:lnTo>
                  <a:pt x="1807064" y="753264"/>
                </a:lnTo>
                <a:lnTo>
                  <a:pt x="1806746" y="768507"/>
                </a:lnTo>
                <a:lnTo>
                  <a:pt x="1806111" y="783433"/>
                </a:lnTo>
                <a:lnTo>
                  <a:pt x="1805476" y="798676"/>
                </a:lnTo>
                <a:lnTo>
                  <a:pt x="1803889" y="814236"/>
                </a:lnTo>
                <a:lnTo>
                  <a:pt x="1802620" y="829162"/>
                </a:lnTo>
                <a:lnTo>
                  <a:pt x="1800398" y="844405"/>
                </a:lnTo>
                <a:lnTo>
                  <a:pt x="1798493" y="859648"/>
                </a:lnTo>
                <a:lnTo>
                  <a:pt x="1795636" y="874256"/>
                </a:lnTo>
                <a:lnTo>
                  <a:pt x="1792145" y="889182"/>
                </a:lnTo>
                <a:lnTo>
                  <a:pt x="1788336" y="904107"/>
                </a:lnTo>
                <a:lnTo>
                  <a:pt x="1784209" y="918398"/>
                </a:lnTo>
                <a:lnTo>
                  <a:pt x="1779448" y="933006"/>
                </a:lnTo>
                <a:lnTo>
                  <a:pt x="1774369" y="947296"/>
                </a:lnTo>
                <a:lnTo>
                  <a:pt x="1768021" y="961269"/>
                </a:lnTo>
                <a:lnTo>
                  <a:pt x="1761990" y="973654"/>
                </a:lnTo>
                <a:lnTo>
                  <a:pt x="1755642" y="985721"/>
                </a:lnTo>
                <a:lnTo>
                  <a:pt x="1748659" y="997471"/>
                </a:lnTo>
                <a:lnTo>
                  <a:pt x="1741993" y="1009539"/>
                </a:lnTo>
                <a:lnTo>
                  <a:pt x="1751833" y="1003188"/>
                </a:lnTo>
                <a:lnTo>
                  <a:pt x="1761673" y="996519"/>
                </a:lnTo>
                <a:lnTo>
                  <a:pt x="1766434" y="993025"/>
                </a:lnTo>
                <a:lnTo>
                  <a:pt x="1770878" y="989215"/>
                </a:lnTo>
                <a:lnTo>
                  <a:pt x="1775322" y="985404"/>
                </a:lnTo>
                <a:lnTo>
                  <a:pt x="1779448" y="981276"/>
                </a:lnTo>
                <a:lnTo>
                  <a:pt x="1795002" y="965715"/>
                </a:lnTo>
                <a:lnTo>
                  <a:pt x="1810238" y="950154"/>
                </a:lnTo>
                <a:lnTo>
                  <a:pt x="1817856" y="942215"/>
                </a:lnTo>
                <a:lnTo>
                  <a:pt x="1824839" y="933958"/>
                </a:lnTo>
                <a:lnTo>
                  <a:pt x="1831187" y="925384"/>
                </a:lnTo>
                <a:lnTo>
                  <a:pt x="1837536" y="916492"/>
                </a:lnTo>
                <a:lnTo>
                  <a:pt x="1841980" y="910141"/>
                </a:lnTo>
                <a:lnTo>
                  <a:pt x="1846106" y="903472"/>
                </a:lnTo>
                <a:lnTo>
                  <a:pt x="1854359" y="889817"/>
                </a:lnTo>
                <a:lnTo>
                  <a:pt x="1869912" y="862506"/>
                </a:lnTo>
                <a:lnTo>
                  <a:pt x="1873087" y="856155"/>
                </a:lnTo>
                <a:lnTo>
                  <a:pt x="1876261" y="849486"/>
                </a:lnTo>
                <a:lnTo>
                  <a:pt x="1881974" y="835831"/>
                </a:lnTo>
                <a:lnTo>
                  <a:pt x="1885466" y="829162"/>
                </a:lnTo>
                <a:lnTo>
                  <a:pt x="1889275" y="822811"/>
                </a:lnTo>
                <a:lnTo>
                  <a:pt x="1891179" y="819953"/>
                </a:lnTo>
                <a:lnTo>
                  <a:pt x="1893719" y="817095"/>
                </a:lnTo>
                <a:lnTo>
                  <a:pt x="1896576" y="814236"/>
                </a:lnTo>
                <a:lnTo>
                  <a:pt x="1899115" y="812013"/>
                </a:lnTo>
                <a:lnTo>
                  <a:pt x="1901337" y="809473"/>
                </a:lnTo>
                <a:lnTo>
                  <a:pt x="1903241" y="806932"/>
                </a:lnTo>
                <a:lnTo>
                  <a:pt x="1905146" y="804710"/>
                </a:lnTo>
                <a:lnTo>
                  <a:pt x="1906416" y="801851"/>
                </a:lnTo>
                <a:lnTo>
                  <a:pt x="1908955" y="796135"/>
                </a:lnTo>
                <a:lnTo>
                  <a:pt x="1910859" y="789784"/>
                </a:lnTo>
                <a:lnTo>
                  <a:pt x="1913716" y="781210"/>
                </a:lnTo>
                <a:lnTo>
                  <a:pt x="1916255" y="772636"/>
                </a:lnTo>
                <a:lnTo>
                  <a:pt x="1918160" y="763744"/>
                </a:lnTo>
                <a:lnTo>
                  <a:pt x="1920065" y="754852"/>
                </a:lnTo>
                <a:lnTo>
                  <a:pt x="1923239" y="737386"/>
                </a:lnTo>
                <a:lnTo>
                  <a:pt x="1926730" y="719602"/>
                </a:lnTo>
                <a:lnTo>
                  <a:pt x="1932761" y="691974"/>
                </a:lnTo>
                <a:lnTo>
                  <a:pt x="1938157" y="664346"/>
                </a:lnTo>
                <a:lnTo>
                  <a:pt x="1941014" y="650691"/>
                </a:lnTo>
                <a:lnTo>
                  <a:pt x="1943236" y="636400"/>
                </a:lnTo>
                <a:lnTo>
                  <a:pt x="1945458" y="622745"/>
                </a:lnTo>
                <a:lnTo>
                  <a:pt x="1947045" y="608455"/>
                </a:lnTo>
                <a:lnTo>
                  <a:pt x="1950219" y="608137"/>
                </a:lnTo>
                <a:lnTo>
                  <a:pt x="1953076" y="607819"/>
                </a:lnTo>
                <a:lnTo>
                  <a:pt x="1956250" y="606867"/>
                </a:lnTo>
                <a:lnTo>
                  <a:pt x="1958790" y="605914"/>
                </a:lnTo>
                <a:lnTo>
                  <a:pt x="1964186" y="603056"/>
                </a:lnTo>
                <a:lnTo>
                  <a:pt x="1969264" y="599880"/>
                </a:lnTo>
                <a:lnTo>
                  <a:pt x="1974343" y="596705"/>
                </a:lnTo>
                <a:lnTo>
                  <a:pt x="1979739" y="594164"/>
                </a:lnTo>
                <a:lnTo>
                  <a:pt x="1982279" y="592894"/>
                </a:lnTo>
                <a:lnTo>
                  <a:pt x="1985453" y="591941"/>
                </a:lnTo>
                <a:lnTo>
                  <a:pt x="1988309" y="590988"/>
                </a:lnTo>
                <a:lnTo>
                  <a:pt x="1991484" y="590671"/>
                </a:lnTo>
                <a:lnTo>
                  <a:pt x="1994340" y="590036"/>
                </a:lnTo>
                <a:lnTo>
                  <a:pt x="1997515" y="589718"/>
                </a:lnTo>
                <a:lnTo>
                  <a:pt x="2000371" y="589083"/>
                </a:lnTo>
                <a:lnTo>
                  <a:pt x="2003546" y="589083"/>
                </a:lnTo>
                <a:lnTo>
                  <a:pt x="2009577" y="590036"/>
                </a:lnTo>
                <a:lnTo>
                  <a:pt x="2015607" y="590988"/>
                </a:lnTo>
                <a:lnTo>
                  <a:pt x="2021638" y="592259"/>
                </a:lnTo>
                <a:lnTo>
                  <a:pt x="2027669" y="594164"/>
                </a:lnTo>
                <a:lnTo>
                  <a:pt x="2033383" y="595752"/>
                </a:lnTo>
                <a:lnTo>
                  <a:pt x="2039731" y="597022"/>
                </a:lnTo>
                <a:lnTo>
                  <a:pt x="2048302" y="599563"/>
                </a:lnTo>
                <a:lnTo>
                  <a:pt x="2056872" y="602421"/>
                </a:lnTo>
                <a:lnTo>
                  <a:pt x="2065442" y="605596"/>
                </a:lnTo>
                <a:lnTo>
                  <a:pt x="2074012" y="608455"/>
                </a:lnTo>
                <a:lnTo>
                  <a:pt x="2091153" y="615441"/>
                </a:lnTo>
                <a:lnTo>
                  <a:pt x="2107976" y="622745"/>
                </a:lnTo>
                <a:lnTo>
                  <a:pt x="2120356" y="626556"/>
                </a:lnTo>
                <a:lnTo>
                  <a:pt x="2132735" y="630684"/>
                </a:lnTo>
                <a:lnTo>
                  <a:pt x="2157493" y="639576"/>
                </a:lnTo>
                <a:lnTo>
                  <a:pt x="2182252" y="649420"/>
                </a:lnTo>
                <a:lnTo>
                  <a:pt x="2206376" y="658947"/>
                </a:lnTo>
                <a:lnTo>
                  <a:pt x="2227643" y="665616"/>
                </a:lnTo>
                <a:lnTo>
                  <a:pt x="2248910" y="671332"/>
                </a:lnTo>
                <a:lnTo>
                  <a:pt x="2270812" y="676413"/>
                </a:lnTo>
                <a:lnTo>
                  <a:pt x="2292396" y="681177"/>
                </a:lnTo>
                <a:lnTo>
                  <a:pt x="2314616" y="685305"/>
                </a:lnTo>
                <a:lnTo>
                  <a:pt x="2336200" y="688163"/>
                </a:lnTo>
                <a:lnTo>
                  <a:pt x="2358419" y="690704"/>
                </a:lnTo>
                <a:lnTo>
                  <a:pt x="2380956" y="692927"/>
                </a:lnTo>
                <a:lnTo>
                  <a:pt x="2410159" y="697373"/>
                </a:lnTo>
                <a:lnTo>
                  <a:pt x="2425077" y="699913"/>
                </a:lnTo>
                <a:lnTo>
                  <a:pt x="2439996" y="703406"/>
                </a:lnTo>
                <a:lnTo>
                  <a:pt x="2446979" y="705312"/>
                </a:lnTo>
                <a:lnTo>
                  <a:pt x="2453962" y="707535"/>
                </a:lnTo>
                <a:lnTo>
                  <a:pt x="2461263" y="710075"/>
                </a:lnTo>
                <a:lnTo>
                  <a:pt x="2468246" y="712933"/>
                </a:lnTo>
                <a:lnTo>
                  <a:pt x="2474595" y="715791"/>
                </a:lnTo>
                <a:lnTo>
                  <a:pt x="2481260" y="719602"/>
                </a:lnTo>
                <a:lnTo>
                  <a:pt x="2487926" y="723413"/>
                </a:lnTo>
                <a:lnTo>
                  <a:pt x="2493957" y="727859"/>
                </a:lnTo>
                <a:lnTo>
                  <a:pt x="2500940" y="734210"/>
                </a:lnTo>
                <a:lnTo>
                  <a:pt x="2508558" y="739926"/>
                </a:lnTo>
                <a:lnTo>
                  <a:pt x="2523794" y="751676"/>
                </a:lnTo>
                <a:lnTo>
                  <a:pt x="2531095" y="757710"/>
                </a:lnTo>
                <a:lnTo>
                  <a:pt x="2537761" y="764379"/>
                </a:lnTo>
                <a:lnTo>
                  <a:pt x="2540935" y="767554"/>
                </a:lnTo>
                <a:lnTo>
                  <a:pt x="2544109" y="771365"/>
                </a:lnTo>
                <a:lnTo>
                  <a:pt x="2546966" y="775176"/>
                </a:lnTo>
                <a:lnTo>
                  <a:pt x="2549505" y="779304"/>
                </a:lnTo>
                <a:lnTo>
                  <a:pt x="2552362" y="783433"/>
                </a:lnTo>
                <a:lnTo>
                  <a:pt x="2555536" y="787244"/>
                </a:lnTo>
                <a:lnTo>
                  <a:pt x="2561885" y="795183"/>
                </a:lnTo>
                <a:lnTo>
                  <a:pt x="2568868" y="802487"/>
                </a:lnTo>
                <a:lnTo>
                  <a:pt x="2575851" y="809791"/>
                </a:lnTo>
                <a:lnTo>
                  <a:pt x="2582834" y="817095"/>
                </a:lnTo>
                <a:lnTo>
                  <a:pt x="2589500" y="824716"/>
                </a:lnTo>
                <a:lnTo>
                  <a:pt x="2595848" y="832338"/>
                </a:lnTo>
                <a:lnTo>
                  <a:pt x="2599023" y="836466"/>
                </a:lnTo>
                <a:lnTo>
                  <a:pt x="2601562" y="840594"/>
                </a:lnTo>
                <a:lnTo>
                  <a:pt x="2617115" y="865047"/>
                </a:lnTo>
                <a:lnTo>
                  <a:pt x="2625051" y="877432"/>
                </a:lnTo>
                <a:lnTo>
                  <a:pt x="2632352" y="890135"/>
                </a:lnTo>
                <a:lnTo>
                  <a:pt x="2639335" y="902837"/>
                </a:lnTo>
                <a:lnTo>
                  <a:pt x="2645366" y="916175"/>
                </a:lnTo>
                <a:lnTo>
                  <a:pt x="2648222" y="923161"/>
                </a:lnTo>
                <a:lnTo>
                  <a:pt x="2651079" y="929512"/>
                </a:lnTo>
                <a:lnTo>
                  <a:pt x="2653301" y="936499"/>
                </a:lnTo>
                <a:lnTo>
                  <a:pt x="2655523" y="943803"/>
                </a:lnTo>
                <a:lnTo>
                  <a:pt x="2660284" y="939357"/>
                </a:lnTo>
                <a:lnTo>
                  <a:pt x="2665046" y="935229"/>
                </a:lnTo>
                <a:lnTo>
                  <a:pt x="2670442" y="931100"/>
                </a:lnTo>
                <a:lnTo>
                  <a:pt x="2675520" y="927607"/>
                </a:lnTo>
                <a:lnTo>
                  <a:pt x="2686313" y="920303"/>
                </a:lnTo>
                <a:lnTo>
                  <a:pt x="2697105" y="913634"/>
                </a:lnTo>
                <a:lnTo>
                  <a:pt x="2708532" y="907601"/>
                </a:lnTo>
                <a:lnTo>
                  <a:pt x="2720276" y="901567"/>
                </a:lnTo>
                <a:lnTo>
                  <a:pt x="2743131" y="889817"/>
                </a:lnTo>
                <a:lnTo>
                  <a:pt x="2751066" y="886006"/>
                </a:lnTo>
                <a:lnTo>
                  <a:pt x="2759001" y="882513"/>
                </a:lnTo>
                <a:lnTo>
                  <a:pt x="2767572" y="880290"/>
                </a:lnTo>
                <a:lnTo>
                  <a:pt x="2776142" y="878385"/>
                </a:lnTo>
                <a:lnTo>
                  <a:pt x="2773920" y="882195"/>
                </a:lnTo>
                <a:lnTo>
                  <a:pt x="2771698" y="885689"/>
                </a:lnTo>
                <a:lnTo>
                  <a:pt x="2770429" y="887594"/>
                </a:lnTo>
                <a:lnTo>
                  <a:pt x="2768841" y="888864"/>
                </a:lnTo>
                <a:lnTo>
                  <a:pt x="2767254" y="890135"/>
                </a:lnTo>
                <a:lnTo>
                  <a:pt x="2765667" y="891722"/>
                </a:lnTo>
                <a:lnTo>
                  <a:pt x="2753923" y="898391"/>
                </a:lnTo>
                <a:lnTo>
                  <a:pt x="2741861" y="905377"/>
                </a:lnTo>
                <a:lnTo>
                  <a:pt x="2729799" y="912046"/>
                </a:lnTo>
                <a:lnTo>
                  <a:pt x="2717737" y="918398"/>
                </a:lnTo>
                <a:lnTo>
                  <a:pt x="2705358" y="925384"/>
                </a:lnTo>
                <a:lnTo>
                  <a:pt x="2699644" y="929195"/>
                </a:lnTo>
                <a:lnTo>
                  <a:pt x="2694248" y="933006"/>
                </a:lnTo>
                <a:lnTo>
                  <a:pt x="2688535" y="937134"/>
                </a:lnTo>
                <a:lnTo>
                  <a:pt x="2683456" y="941262"/>
                </a:lnTo>
                <a:lnTo>
                  <a:pt x="2678377" y="946026"/>
                </a:lnTo>
                <a:lnTo>
                  <a:pt x="2672981" y="951107"/>
                </a:lnTo>
                <a:lnTo>
                  <a:pt x="2671077" y="954283"/>
                </a:lnTo>
                <a:lnTo>
                  <a:pt x="2669489" y="958093"/>
                </a:lnTo>
                <a:lnTo>
                  <a:pt x="2668855" y="961587"/>
                </a:lnTo>
                <a:lnTo>
                  <a:pt x="2668220" y="965397"/>
                </a:lnTo>
                <a:lnTo>
                  <a:pt x="2668220" y="968891"/>
                </a:lnTo>
                <a:lnTo>
                  <a:pt x="2668855" y="972384"/>
                </a:lnTo>
                <a:lnTo>
                  <a:pt x="2669489" y="976195"/>
                </a:lnTo>
                <a:lnTo>
                  <a:pt x="2670759" y="979688"/>
                </a:lnTo>
                <a:lnTo>
                  <a:pt x="2672981" y="986992"/>
                </a:lnTo>
                <a:lnTo>
                  <a:pt x="2676473" y="993661"/>
                </a:lnTo>
                <a:lnTo>
                  <a:pt x="2679647" y="1000647"/>
                </a:lnTo>
                <a:lnTo>
                  <a:pt x="2682821" y="1007634"/>
                </a:lnTo>
                <a:lnTo>
                  <a:pt x="2687265" y="1000012"/>
                </a:lnTo>
                <a:lnTo>
                  <a:pt x="2692026" y="992390"/>
                </a:lnTo>
                <a:lnTo>
                  <a:pt x="2697422" y="985086"/>
                </a:lnTo>
                <a:lnTo>
                  <a:pt x="2703453" y="978100"/>
                </a:lnTo>
                <a:lnTo>
                  <a:pt x="2709802" y="972066"/>
                </a:lnTo>
                <a:lnTo>
                  <a:pt x="2716150" y="965715"/>
                </a:lnTo>
                <a:lnTo>
                  <a:pt x="2723133" y="959999"/>
                </a:lnTo>
                <a:lnTo>
                  <a:pt x="2730434" y="954283"/>
                </a:lnTo>
                <a:lnTo>
                  <a:pt x="2740274" y="946979"/>
                </a:lnTo>
                <a:lnTo>
                  <a:pt x="2750749" y="939675"/>
                </a:lnTo>
                <a:lnTo>
                  <a:pt x="2760906" y="932371"/>
                </a:lnTo>
                <a:lnTo>
                  <a:pt x="2771698" y="925384"/>
                </a:lnTo>
                <a:lnTo>
                  <a:pt x="2782490" y="918715"/>
                </a:lnTo>
                <a:lnTo>
                  <a:pt x="2793600" y="912682"/>
                </a:lnTo>
                <a:lnTo>
                  <a:pt x="2805027" y="906648"/>
                </a:lnTo>
                <a:lnTo>
                  <a:pt x="2816137" y="901567"/>
                </a:lnTo>
                <a:lnTo>
                  <a:pt x="2818676" y="900297"/>
                </a:lnTo>
                <a:lnTo>
                  <a:pt x="2820898" y="899661"/>
                </a:lnTo>
                <a:lnTo>
                  <a:pt x="2823120" y="899661"/>
                </a:lnTo>
                <a:lnTo>
                  <a:pt x="2825659" y="899661"/>
                </a:lnTo>
                <a:lnTo>
                  <a:pt x="2830421" y="900614"/>
                </a:lnTo>
                <a:lnTo>
                  <a:pt x="2835182" y="901884"/>
                </a:lnTo>
                <a:lnTo>
                  <a:pt x="2829468" y="906648"/>
                </a:lnTo>
                <a:lnTo>
                  <a:pt x="2823120" y="910776"/>
                </a:lnTo>
                <a:lnTo>
                  <a:pt x="2816454" y="915222"/>
                </a:lnTo>
                <a:lnTo>
                  <a:pt x="2810106" y="918398"/>
                </a:lnTo>
                <a:lnTo>
                  <a:pt x="2796457" y="925702"/>
                </a:lnTo>
                <a:lnTo>
                  <a:pt x="2789791" y="929512"/>
                </a:lnTo>
                <a:lnTo>
                  <a:pt x="2783125" y="933641"/>
                </a:lnTo>
                <a:lnTo>
                  <a:pt x="2766937" y="944438"/>
                </a:lnTo>
                <a:lnTo>
                  <a:pt x="2758684" y="950154"/>
                </a:lnTo>
                <a:lnTo>
                  <a:pt x="2750749" y="956188"/>
                </a:lnTo>
                <a:lnTo>
                  <a:pt x="2743131" y="962222"/>
                </a:lnTo>
                <a:lnTo>
                  <a:pt x="2735513" y="968573"/>
                </a:lnTo>
                <a:lnTo>
                  <a:pt x="2727894" y="974924"/>
                </a:lnTo>
                <a:lnTo>
                  <a:pt x="2720594" y="981593"/>
                </a:lnTo>
                <a:lnTo>
                  <a:pt x="2718054" y="984134"/>
                </a:lnTo>
                <a:lnTo>
                  <a:pt x="2715515" y="986674"/>
                </a:lnTo>
                <a:lnTo>
                  <a:pt x="2711071" y="992073"/>
                </a:lnTo>
                <a:lnTo>
                  <a:pt x="2707262" y="997789"/>
                </a:lnTo>
                <a:lnTo>
                  <a:pt x="2703453" y="1003823"/>
                </a:lnTo>
                <a:lnTo>
                  <a:pt x="2696470" y="1016208"/>
                </a:lnTo>
                <a:lnTo>
                  <a:pt x="2692978" y="1022559"/>
                </a:lnTo>
                <a:lnTo>
                  <a:pt x="2689487" y="1028593"/>
                </a:lnTo>
                <a:lnTo>
                  <a:pt x="2687582" y="1031451"/>
                </a:lnTo>
                <a:lnTo>
                  <a:pt x="2686630" y="1034627"/>
                </a:lnTo>
                <a:lnTo>
                  <a:pt x="2686313" y="1037485"/>
                </a:lnTo>
                <a:lnTo>
                  <a:pt x="2685995" y="1040660"/>
                </a:lnTo>
                <a:lnTo>
                  <a:pt x="2686313" y="1047647"/>
                </a:lnTo>
                <a:lnTo>
                  <a:pt x="2686947" y="1054315"/>
                </a:lnTo>
                <a:lnTo>
                  <a:pt x="2692978" y="1047647"/>
                </a:lnTo>
                <a:lnTo>
                  <a:pt x="2699962" y="1041295"/>
                </a:lnTo>
                <a:lnTo>
                  <a:pt x="2706945" y="1035579"/>
                </a:lnTo>
                <a:lnTo>
                  <a:pt x="2714563" y="1029863"/>
                </a:lnTo>
                <a:lnTo>
                  <a:pt x="2721864" y="1024464"/>
                </a:lnTo>
                <a:lnTo>
                  <a:pt x="2729164" y="1019383"/>
                </a:lnTo>
                <a:lnTo>
                  <a:pt x="2737100" y="1014620"/>
                </a:lnTo>
                <a:lnTo>
                  <a:pt x="2745035" y="1009856"/>
                </a:lnTo>
                <a:lnTo>
                  <a:pt x="2774872" y="992390"/>
                </a:lnTo>
                <a:lnTo>
                  <a:pt x="2805345" y="975242"/>
                </a:lnTo>
                <a:lnTo>
                  <a:pt x="2819946" y="966985"/>
                </a:lnTo>
                <a:lnTo>
                  <a:pt x="2835499" y="959046"/>
                </a:lnTo>
                <a:lnTo>
                  <a:pt x="2850735" y="951107"/>
                </a:lnTo>
                <a:lnTo>
                  <a:pt x="2866289" y="943485"/>
                </a:lnTo>
                <a:lnTo>
                  <a:pt x="2875176" y="949202"/>
                </a:lnTo>
                <a:lnTo>
                  <a:pt x="2865972" y="955235"/>
                </a:lnTo>
                <a:lnTo>
                  <a:pt x="2856766" y="960951"/>
                </a:lnTo>
                <a:lnTo>
                  <a:pt x="2846926" y="966985"/>
                </a:lnTo>
                <a:lnTo>
                  <a:pt x="2837404" y="972066"/>
                </a:lnTo>
                <a:lnTo>
                  <a:pt x="2817724" y="983181"/>
                </a:lnTo>
                <a:lnTo>
                  <a:pt x="2807884" y="988579"/>
                </a:lnTo>
                <a:lnTo>
                  <a:pt x="2798679" y="993978"/>
                </a:lnTo>
                <a:lnTo>
                  <a:pt x="2786617" y="1001282"/>
                </a:lnTo>
                <a:lnTo>
                  <a:pt x="2774555" y="1008586"/>
                </a:lnTo>
                <a:lnTo>
                  <a:pt x="2762493" y="1015572"/>
                </a:lnTo>
                <a:lnTo>
                  <a:pt x="2750749" y="1023194"/>
                </a:lnTo>
                <a:lnTo>
                  <a:pt x="2739004" y="1031133"/>
                </a:lnTo>
                <a:lnTo>
                  <a:pt x="2733608" y="1034944"/>
                </a:lnTo>
                <a:lnTo>
                  <a:pt x="2727894" y="1039390"/>
                </a:lnTo>
                <a:lnTo>
                  <a:pt x="2722498" y="1043836"/>
                </a:lnTo>
                <a:lnTo>
                  <a:pt x="2717102" y="1048282"/>
                </a:lnTo>
                <a:lnTo>
                  <a:pt x="2712024" y="1053045"/>
                </a:lnTo>
                <a:lnTo>
                  <a:pt x="2707262" y="1058444"/>
                </a:lnTo>
                <a:lnTo>
                  <a:pt x="2704406" y="1063208"/>
                </a:lnTo>
                <a:lnTo>
                  <a:pt x="2701866" y="1067972"/>
                </a:lnTo>
                <a:lnTo>
                  <a:pt x="2699327" y="1073052"/>
                </a:lnTo>
                <a:lnTo>
                  <a:pt x="2697105" y="1078133"/>
                </a:lnTo>
                <a:lnTo>
                  <a:pt x="2695200" y="1083531"/>
                </a:lnTo>
                <a:lnTo>
                  <a:pt x="2693931" y="1088613"/>
                </a:lnTo>
                <a:lnTo>
                  <a:pt x="2692344" y="1094329"/>
                </a:lnTo>
                <a:lnTo>
                  <a:pt x="2692026" y="1099727"/>
                </a:lnTo>
                <a:lnTo>
                  <a:pt x="2720911" y="1082261"/>
                </a:lnTo>
                <a:lnTo>
                  <a:pt x="2750749" y="1064796"/>
                </a:lnTo>
                <a:lnTo>
                  <a:pt x="2780269" y="1047964"/>
                </a:lnTo>
                <a:lnTo>
                  <a:pt x="2795187" y="1039707"/>
                </a:lnTo>
                <a:lnTo>
                  <a:pt x="2810423" y="1031451"/>
                </a:lnTo>
                <a:lnTo>
                  <a:pt x="2825659" y="1023829"/>
                </a:lnTo>
                <a:lnTo>
                  <a:pt x="2840895" y="1016208"/>
                </a:lnTo>
                <a:lnTo>
                  <a:pt x="2856132" y="1008586"/>
                </a:lnTo>
                <a:lnTo>
                  <a:pt x="2871685" y="1001600"/>
                </a:lnTo>
                <a:lnTo>
                  <a:pt x="2887238" y="994931"/>
                </a:lnTo>
                <a:lnTo>
                  <a:pt x="2903109" y="988579"/>
                </a:lnTo>
                <a:lnTo>
                  <a:pt x="2918980" y="982863"/>
                </a:lnTo>
                <a:lnTo>
                  <a:pt x="2935168" y="977147"/>
                </a:lnTo>
                <a:lnTo>
                  <a:pt x="2932947" y="981911"/>
                </a:lnTo>
                <a:lnTo>
                  <a:pt x="2929772" y="986992"/>
                </a:lnTo>
                <a:lnTo>
                  <a:pt x="2928186" y="988897"/>
                </a:lnTo>
                <a:lnTo>
                  <a:pt x="2926281" y="991120"/>
                </a:lnTo>
                <a:lnTo>
                  <a:pt x="2924059" y="992708"/>
                </a:lnTo>
                <a:lnTo>
                  <a:pt x="2921520" y="993661"/>
                </a:lnTo>
                <a:lnTo>
                  <a:pt x="2895809" y="1005411"/>
                </a:lnTo>
                <a:lnTo>
                  <a:pt x="2870733" y="1016525"/>
                </a:lnTo>
                <a:lnTo>
                  <a:pt x="2858036" y="1022559"/>
                </a:lnTo>
                <a:lnTo>
                  <a:pt x="2845656" y="1028593"/>
                </a:lnTo>
                <a:lnTo>
                  <a:pt x="2833595" y="1034944"/>
                </a:lnTo>
                <a:lnTo>
                  <a:pt x="2821215" y="1041613"/>
                </a:lnTo>
                <a:lnTo>
                  <a:pt x="2772016" y="1069558"/>
                </a:lnTo>
                <a:lnTo>
                  <a:pt x="2747574" y="1084167"/>
                </a:lnTo>
                <a:lnTo>
                  <a:pt x="2735830" y="1091788"/>
                </a:lnTo>
                <a:lnTo>
                  <a:pt x="2723768" y="1099409"/>
                </a:lnTo>
                <a:lnTo>
                  <a:pt x="2711706" y="1107984"/>
                </a:lnTo>
                <a:lnTo>
                  <a:pt x="2705993" y="1112748"/>
                </a:lnTo>
                <a:lnTo>
                  <a:pt x="2702818" y="1115288"/>
                </a:lnTo>
                <a:lnTo>
                  <a:pt x="2700279" y="1117828"/>
                </a:lnTo>
                <a:lnTo>
                  <a:pt x="2698057" y="1120369"/>
                </a:lnTo>
                <a:lnTo>
                  <a:pt x="2695518" y="1123544"/>
                </a:lnTo>
                <a:lnTo>
                  <a:pt x="2693931" y="1126402"/>
                </a:lnTo>
                <a:lnTo>
                  <a:pt x="2692026" y="1129896"/>
                </a:lnTo>
                <a:lnTo>
                  <a:pt x="2691074" y="1132754"/>
                </a:lnTo>
                <a:lnTo>
                  <a:pt x="2690122" y="1136565"/>
                </a:lnTo>
                <a:lnTo>
                  <a:pt x="2689487" y="1140376"/>
                </a:lnTo>
                <a:lnTo>
                  <a:pt x="2690122" y="1144504"/>
                </a:lnTo>
                <a:lnTo>
                  <a:pt x="2717102" y="1124497"/>
                </a:lnTo>
                <a:lnTo>
                  <a:pt x="2731069" y="1114970"/>
                </a:lnTo>
                <a:lnTo>
                  <a:pt x="2745035" y="1105761"/>
                </a:lnTo>
                <a:lnTo>
                  <a:pt x="2759319" y="1096234"/>
                </a:lnTo>
                <a:lnTo>
                  <a:pt x="2773920" y="1087660"/>
                </a:lnTo>
                <a:lnTo>
                  <a:pt x="2788521" y="1079721"/>
                </a:lnTo>
                <a:lnTo>
                  <a:pt x="2803440" y="1072099"/>
                </a:lnTo>
                <a:lnTo>
                  <a:pt x="2841848" y="1051775"/>
                </a:lnTo>
                <a:lnTo>
                  <a:pt x="2879938" y="1031451"/>
                </a:lnTo>
                <a:lnTo>
                  <a:pt x="2899300" y="1021606"/>
                </a:lnTo>
                <a:lnTo>
                  <a:pt x="2918663" y="1012079"/>
                </a:lnTo>
                <a:lnTo>
                  <a:pt x="2938025" y="1003188"/>
                </a:lnTo>
                <a:lnTo>
                  <a:pt x="2957705" y="993978"/>
                </a:lnTo>
                <a:lnTo>
                  <a:pt x="2967863" y="989850"/>
                </a:lnTo>
                <a:lnTo>
                  <a:pt x="2972942" y="988262"/>
                </a:lnTo>
                <a:lnTo>
                  <a:pt x="2977703" y="986039"/>
                </a:lnTo>
                <a:lnTo>
                  <a:pt x="2982781" y="984769"/>
                </a:lnTo>
                <a:lnTo>
                  <a:pt x="2988178" y="983816"/>
                </a:lnTo>
                <a:lnTo>
                  <a:pt x="2993574" y="983498"/>
                </a:lnTo>
                <a:lnTo>
                  <a:pt x="2998652" y="983816"/>
                </a:lnTo>
                <a:lnTo>
                  <a:pt x="2997065" y="987309"/>
                </a:lnTo>
                <a:lnTo>
                  <a:pt x="2994526" y="990802"/>
                </a:lnTo>
                <a:lnTo>
                  <a:pt x="2993256" y="992073"/>
                </a:lnTo>
                <a:lnTo>
                  <a:pt x="2991986" y="993343"/>
                </a:lnTo>
                <a:lnTo>
                  <a:pt x="2990082" y="994613"/>
                </a:lnTo>
                <a:lnTo>
                  <a:pt x="2988178" y="995248"/>
                </a:lnTo>
                <a:lnTo>
                  <a:pt x="2956436" y="1008269"/>
                </a:lnTo>
                <a:lnTo>
                  <a:pt x="2940882" y="1015255"/>
                </a:lnTo>
                <a:lnTo>
                  <a:pt x="2932947" y="1018748"/>
                </a:lnTo>
                <a:lnTo>
                  <a:pt x="2925329" y="1022876"/>
                </a:lnTo>
                <a:lnTo>
                  <a:pt x="2854862" y="1059397"/>
                </a:lnTo>
                <a:lnTo>
                  <a:pt x="2819946" y="1078450"/>
                </a:lnTo>
                <a:lnTo>
                  <a:pt x="2802488" y="1087977"/>
                </a:lnTo>
                <a:lnTo>
                  <a:pt x="2785347" y="1098139"/>
                </a:lnTo>
                <a:lnTo>
                  <a:pt x="2768207" y="1108301"/>
                </a:lnTo>
                <a:lnTo>
                  <a:pt x="2751383" y="1119099"/>
                </a:lnTo>
                <a:lnTo>
                  <a:pt x="2734878" y="1129896"/>
                </a:lnTo>
                <a:lnTo>
                  <a:pt x="2718689" y="1141646"/>
                </a:lnTo>
                <a:lnTo>
                  <a:pt x="2702818" y="1153395"/>
                </a:lnTo>
                <a:lnTo>
                  <a:pt x="2687265" y="1165781"/>
                </a:lnTo>
                <a:lnTo>
                  <a:pt x="2672346" y="1178483"/>
                </a:lnTo>
                <a:lnTo>
                  <a:pt x="2657428" y="1192139"/>
                </a:lnTo>
                <a:lnTo>
                  <a:pt x="2653301" y="1198807"/>
                </a:lnTo>
                <a:lnTo>
                  <a:pt x="2649175" y="1205159"/>
                </a:lnTo>
                <a:lnTo>
                  <a:pt x="2644413" y="1211192"/>
                </a:lnTo>
                <a:lnTo>
                  <a:pt x="2639652" y="1217226"/>
                </a:lnTo>
                <a:lnTo>
                  <a:pt x="2629495" y="1228976"/>
                </a:lnTo>
                <a:lnTo>
                  <a:pt x="2624733" y="1234692"/>
                </a:lnTo>
                <a:lnTo>
                  <a:pt x="2619972" y="1241043"/>
                </a:lnTo>
                <a:lnTo>
                  <a:pt x="2609815" y="1254699"/>
                </a:lnTo>
                <a:lnTo>
                  <a:pt x="2599975" y="1268037"/>
                </a:lnTo>
                <a:lnTo>
                  <a:pt x="2589817" y="1281692"/>
                </a:lnTo>
                <a:lnTo>
                  <a:pt x="2585056" y="1288678"/>
                </a:lnTo>
                <a:lnTo>
                  <a:pt x="2580612" y="1295665"/>
                </a:lnTo>
                <a:lnTo>
                  <a:pt x="2573312" y="1305827"/>
                </a:lnTo>
                <a:lnTo>
                  <a:pt x="2569820" y="1310908"/>
                </a:lnTo>
                <a:lnTo>
                  <a:pt x="2566011" y="1315671"/>
                </a:lnTo>
                <a:lnTo>
                  <a:pt x="2561885" y="1320752"/>
                </a:lnTo>
                <a:lnTo>
                  <a:pt x="2557441" y="1324881"/>
                </a:lnTo>
                <a:lnTo>
                  <a:pt x="2555219" y="1326786"/>
                </a:lnTo>
                <a:lnTo>
                  <a:pt x="2552679" y="1328691"/>
                </a:lnTo>
                <a:lnTo>
                  <a:pt x="2549823" y="1330279"/>
                </a:lnTo>
                <a:lnTo>
                  <a:pt x="2547283" y="1331549"/>
                </a:lnTo>
                <a:lnTo>
                  <a:pt x="2543157" y="1333773"/>
                </a:lnTo>
                <a:lnTo>
                  <a:pt x="2539030" y="1336630"/>
                </a:lnTo>
                <a:lnTo>
                  <a:pt x="2535221" y="1339171"/>
                </a:lnTo>
                <a:lnTo>
                  <a:pt x="2531730" y="1342347"/>
                </a:lnTo>
                <a:lnTo>
                  <a:pt x="2524747" y="1349333"/>
                </a:lnTo>
                <a:lnTo>
                  <a:pt x="2517763" y="1356002"/>
                </a:lnTo>
                <a:lnTo>
                  <a:pt x="2509828" y="1363306"/>
                </a:lnTo>
                <a:lnTo>
                  <a:pt x="2501258" y="1370610"/>
                </a:lnTo>
                <a:lnTo>
                  <a:pt x="2493322" y="1377914"/>
                </a:lnTo>
                <a:lnTo>
                  <a:pt x="2485387" y="1385853"/>
                </a:lnTo>
                <a:lnTo>
                  <a:pt x="2498718" y="1380454"/>
                </a:lnTo>
                <a:lnTo>
                  <a:pt x="2512685" y="1375691"/>
                </a:lnTo>
                <a:lnTo>
                  <a:pt x="2526016" y="1370610"/>
                </a:lnTo>
                <a:lnTo>
                  <a:pt x="2540300" y="1366164"/>
                </a:lnTo>
                <a:lnTo>
                  <a:pt x="2553949" y="1362036"/>
                </a:lnTo>
                <a:lnTo>
                  <a:pt x="2568233" y="1358225"/>
                </a:lnTo>
                <a:lnTo>
                  <a:pt x="2582199" y="1355049"/>
                </a:lnTo>
                <a:lnTo>
                  <a:pt x="2596801" y="1352191"/>
                </a:lnTo>
                <a:lnTo>
                  <a:pt x="2606006" y="1350286"/>
                </a:lnTo>
                <a:lnTo>
                  <a:pt x="2615846" y="1348380"/>
                </a:lnTo>
                <a:lnTo>
                  <a:pt x="2634891" y="1343935"/>
                </a:lnTo>
                <a:lnTo>
                  <a:pt x="2653619" y="1338854"/>
                </a:lnTo>
                <a:lnTo>
                  <a:pt x="2672664" y="1334090"/>
                </a:lnTo>
                <a:lnTo>
                  <a:pt x="2685360" y="1331232"/>
                </a:lnTo>
                <a:lnTo>
                  <a:pt x="2698375" y="1328056"/>
                </a:lnTo>
                <a:lnTo>
                  <a:pt x="2723768" y="1320435"/>
                </a:lnTo>
                <a:lnTo>
                  <a:pt x="2736147" y="1316624"/>
                </a:lnTo>
                <a:lnTo>
                  <a:pt x="2748844" y="1313131"/>
                </a:lnTo>
                <a:lnTo>
                  <a:pt x="2761858" y="1309638"/>
                </a:lnTo>
                <a:lnTo>
                  <a:pt x="2774555" y="1306779"/>
                </a:lnTo>
                <a:lnTo>
                  <a:pt x="2794870" y="1304557"/>
                </a:lnTo>
                <a:lnTo>
                  <a:pt x="2815185" y="1302016"/>
                </a:lnTo>
                <a:lnTo>
                  <a:pt x="2835182" y="1299158"/>
                </a:lnTo>
                <a:lnTo>
                  <a:pt x="2845339" y="1297888"/>
                </a:lnTo>
                <a:lnTo>
                  <a:pt x="2855179" y="1296300"/>
                </a:lnTo>
                <a:lnTo>
                  <a:pt x="2879938" y="1290584"/>
                </a:lnTo>
                <a:lnTo>
                  <a:pt x="2892634" y="1287725"/>
                </a:lnTo>
                <a:lnTo>
                  <a:pt x="2904696" y="1284867"/>
                </a:lnTo>
                <a:lnTo>
                  <a:pt x="2917076" y="1281057"/>
                </a:lnTo>
                <a:lnTo>
                  <a:pt x="2922789" y="1278834"/>
                </a:lnTo>
                <a:lnTo>
                  <a:pt x="2928820" y="1276928"/>
                </a:lnTo>
                <a:lnTo>
                  <a:pt x="2934534" y="1274388"/>
                </a:lnTo>
                <a:lnTo>
                  <a:pt x="2940247" y="1271530"/>
                </a:lnTo>
                <a:lnTo>
                  <a:pt x="2945961" y="1268989"/>
                </a:lnTo>
                <a:lnTo>
                  <a:pt x="2951357" y="1265814"/>
                </a:lnTo>
                <a:lnTo>
                  <a:pt x="2962784" y="1259145"/>
                </a:lnTo>
                <a:lnTo>
                  <a:pt x="2973894" y="1252158"/>
                </a:lnTo>
                <a:lnTo>
                  <a:pt x="2984686" y="1244854"/>
                </a:lnTo>
                <a:lnTo>
                  <a:pt x="2995478" y="1236280"/>
                </a:lnTo>
                <a:lnTo>
                  <a:pt x="3005318" y="1228023"/>
                </a:lnTo>
                <a:lnTo>
                  <a:pt x="3014841" y="1219132"/>
                </a:lnTo>
                <a:lnTo>
                  <a:pt x="3024363" y="1210240"/>
                </a:lnTo>
                <a:lnTo>
                  <a:pt x="3033568" y="1200395"/>
                </a:lnTo>
                <a:lnTo>
                  <a:pt x="3037695" y="1195314"/>
                </a:lnTo>
                <a:lnTo>
                  <a:pt x="3041504" y="1189598"/>
                </a:lnTo>
                <a:lnTo>
                  <a:pt x="3044996" y="1183564"/>
                </a:lnTo>
                <a:lnTo>
                  <a:pt x="3047852" y="1177848"/>
                </a:lnTo>
                <a:lnTo>
                  <a:pt x="3053566" y="1164828"/>
                </a:lnTo>
                <a:lnTo>
                  <a:pt x="3056422" y="1159112"/>
                </a:lnTo>
                <a:lnTo>
                  <a:pt x="3059914" y="1152760"/>
                </a:lnTo>
                <a:lnTo>
                  <a:pt x="3071024" y="1134024"/>
                </a:lnTo>
                <a:lnTo>
                  <a:pt x="3081816" y="1114653"/>
                </a:lnTo>
                <a:lnTo>
                  <a:pt x="3092926" y="1094964"/>
                </a:lnTo>
                <a:lnTo>
                  <a:pt x="3103400" y="1075275"/>
                </a:lnTo>
                <a:lnTo>
                  <a:pt x="3112923" y="1055268"/>
                </a:lnTo>
                <a:lnTo>
                  <a:pt x="3117684" y="1045106"/>
                </a:lnTo>
                <a:lnTo>
                  <a:pt x="3121811" y="1034944"/>
                </a:lnTo>
                <a:lnTo>
                  <a:pt x="3126572" y="1024464"/>
                </a:lnTo>
                <a:lnTo>
                  <a:pt x="3130381" y="1013985"/>
                </a:lnTo>
                <a:lnTo>
                  <a:pt x="3133872" y="1003823"/>
                </a:lnTo>
                <a:lnTo>
                  <a:pt x="3137364" y="993025"/>
                </a:lnTo>
                <a:lnTo>
                  <a:pt x="3137364" y="976195"/>
                </a:lnTo>
                <a:lnTo>
                  <a:pt x="3136729" y="959364"/>
                </a:lnTo>
                <a:lnTo>
                  <a:pt x="3135460" y="942215"/>
                </a:lnTo>
                <a:lnTo>
                  <a:pt x="3133555" y="925702"/>
                </a:lnTo>
                <a:lnTo>
                  <a:pt x="3131016" y="908871"/>
                </a:lnTo>
                <a:lnTo>
                  <a:pt x="3127524" y="892358"/>
                </a:lnTo>
                <a:lnTo>
                  <a:pt x="3125620" y="884101"/>
                </a:lnTo>
                <a:lnTo>
                  <a:pt x="3123398" y="875844"/>
                </a:lnTo>
                <a:lnTo>
                  <a:pt x="3121176" y="867905"/>
                </a:lnTo>
                <a:lnTo>
                  <a:pt x="3118636" y="859966"/>
                </a:lnTo>
                <a:lnTo>
                  <a:pt x="3116414" y="852662"/>
                </a:lnTo>
                <a:lnTo>
                  <a:pt x="3113558" y="845358"/>
                </a:lnTo>
                <a:lnTo>
                  <a:pt x="3111018" y="838372"/>
                </a:lnTo>
                <a:lnTo>
                  <a:pt x="3107844" y="832020"/>
                </a:lnTo>
                <a:lnTo>
                  <a:pt x="3104353" y="825351"/>
                </a:lnTo>
                <a:lnTo>
                  <a:pt x="3100544" y="818682"/>
                </a:lnTo>
                <a:lnTo>
                  <a:pt x="3096734" y="812331"/>
                </a:lnTo>
                <a:lnTo>
                  <a:pt x="3092608" y="805980"/>
                </a:lnTo>
                <a:lnTo>
                  <a:pt x="3084038" y="793912"/>
                </a:lnTo>
                <a:lnTo>
                  <a:pt x="3074833" y="782162"/>
                </a:lnTo>
                <a:lnTo>
                  <a:pt x="3065310" y="770730"/>
                </a:lnTo>
                <a:lnTo>
                  <a:pt x="3055470" y="759298"/>
                </a:lnTo>
                <a:lnTo>
                  <a:pt x="3045313" y="750723"/>
                </a:lnTo>
                <a:lnTo>
                  <a:pt x="3035156" y="742467"/>
                </a:lnTo>
                <a:lnTo>
                  <a:pt x="3024680" y="734528"/>
                </a:lnTo>
                <a:lnTo>
                  <a:pt x="3019284" y="730717"/>
                </a:lnTo>
                <a:lnTo>
                  <a:pt x="3013571" y="726906"/>
                </a:lnTo>
                <a:lnTo>
                  <a:pt x="3007858" y="723413"/>
                </a:lnTo>
                <a:lnTo>
                  <a:pt x="3001826" y="720237"/>
                </a:lnTo>
                <a:lnTo>
                  <a:pt x="2996113" y="717697"/>
                </a:lnTo>
                <a:lnTo>
                  <a:pt x="2990082" y="714839"/>
                </a:lnTo>
                <a:lnTo>
                  <a:pt x="2984051" y="712298"/>
                </a:lnTo>
                <a:lnTo>
                  <a:pt x="2977703" y="710393"/>
                </a:lnTo>
                <a:lnTo>
                  <a:pt x="2971037" y="708805"/>
                </a:lnTo>
                <a:lnTo>
                  <a:pt x="2964688" y="707217"/>
                </a:lnTo>
                <a:lnTo>
                  <a:pt x="2960245" y="706264"/>
                </a:lnTo>
                <a:lnTo>
                  <a:pt x="2955801" y="704994"/>
                </a:lnTo>
                <a:lnTo>
                  <a:pt x="2951040" y="702771"/>
                </a:lnTo>
                <a:lnTo>
                  <a:pt x="2946913" y="700866"/>
                </a:lnTo>
                <a:lnTo>
                  <a:pt x="2938660" y="696420"/>
                </a:lnTo>
                <a:lnTo>
                  <a:pt x="2934216" y="694515"/>
                </a:lnTo>
                <a:lnTo>
                  <a:pt x="2929772" y="693244"/>
                </a:lnTo>
                <a:lnTo>
                  <a:pt x="2903109" y="685305"/>
                </a:lnTo>
                <a:lnTo>
                  <a:pt x="2875811" y="678001"/>
                </a:lnTo>
                <a:lnTo>
                  <a:pt x="2862480" y="674826"/>
                </a:lnTo>
                <a:lnTo>
                  <a:pt x="2849148" y="671650"/>
                </a:lnTo>
                <a:lnTo>
                  <a:pt x="2835182" y="669427"/>
                </a:lnTo>
                <a:lnTo>
                  <a:pt x="2821533" y="666886"/>
                </a:lnTo>
                <a:lnTo>
                  <a:pt x="2811376" y="665616"/>
                </a:lnTo>
                <a:lnTo>
                  <a:pt x="2801853" y="663393"/>
                </a:lnTo>
                <a:lnTo>
                  <a:pt x="2792013" y="660535"/>
                </a:lnTo>
                <a:lnTo>
                  <a:pt x="2782808" y="657677"/>
                </a:lnTo>
                <a:lnTo>
                  <a:pt x="2763763" y="651008"/>
                </a:lnTo>
                <a:lnTo>
                  <a:pt x="2754558" y="647833"/>
                </a:lnTo>
                <a:lnTo>
                  <a:pt x="2745035" y="644657"/>
                </a:lnTo>
                <a:lnTo>
                  <a:pt x="2738369" y="642434"/>
                </a:lnTo>
                <a:lnTo>
                  <a:pt x="2731386" y="639258"/>
                </a:lnTo>
                <a:lnTo>
                  <a:pt x="2724403" y="636400"/>
                </a:lnTo>
                <a:lnTo>
                  <a:pt x="2718054" y="632907"/>
                </a:lnTo>
                <a:lnTo>
                  <a:pt x="2705040" y="626238"/>
                </a:lnTo>
                <a:lnTo>
                  <a:pt x="2692344" y="618617"/>
                </a:lnTo>
                <a:lnTo>
                  <a:pt x="2679964" y="610678"/>
                </a:lnTo>
                <a:lnTo>
                  <a:pt x="2667585" y="602738"/>
                </a:lnTo>
                <a:lnTo>
                  <a:pt x="2655523" y="594799"/>
                </a:lnTo>
                <a:lnTo>
                  <a:pt x="2642826" y="587178"/>
                </a:lnTo>
                <a:lnTo>
                  <a:pt x="2635526" y="582732"/>
                </a:lnTo>
                <a:lnTo>
                  <a:pt x="2628542" y="577968"/>
                </a:lnTo>
                <a:lnTo>
                  <a:pt x="2621559" y="572887"/>
                </a:lnTo>
                <a:lnTo>
                  <a:pt x="2614893" y="568124"/>
                </a:lnTo>
                <a:lnTo>
                  <a:pt x="2601562" y="557327"/>
                </a:lnTo>
                <a:lnTo>
                  <a:pt x="2588865" y="546847"/>
                </a:lnTo>
                <a:lnTo>
                  <a:pt x="2585374" y="544306"/>
                </a:lnTo>
                <a:lnTo>
                  <a:pt x="2581882" y="542401"/>
                </a:lnTo>
                <a:lnTo>
                  <a:pt x="2578708" y="540178"/>
                </a:lnTo>
                <a:lnTo>
                  <a:pt x="2574899" y="538908"/>
                </a:lnTo>
                <a:lnTo>
                  <a:pt x="2571407" y="537320"/>
                </a:lnTo>
                <a:lnTo>
                  <a:pt x="2567598" y="536050"/>
                </a:lnTo>
                <a:lnTo>
                  <a:pt x="2559663" y="534462"/>
                </a:lnTo>
                <a:lnTo>
                  <a:pt x="2551727" y="533192"/>
                </a:lnTo>
                <a:lnTo>
                  <a:pt x="2543792" y="532874"/>
                </a:lnTo>
                <a:lnTo>
                  <a:pt x="2535539" y="532557"/>
                </a:lnTo>
                <a:lnTo>
                  <a:pt x="2527603" y="532557"/>
                </a:lnTo>
                <a:lnTo>
                  <a:pt x="2516811" y="532874"/>
                </a:lnTo>
                <a:lnTo>
                  <a:pt x="2506019" y="533509"/>
                </a:lnTo>
                <a:lnTo>
                  <a:pt x="2495544" y="535097"/>
                </a:lnTo>
                <a:lnTo>
                  <a:pt x="2484752" y="536367"/>
                </a:lnTo>
                <a:lnTo>
                  <a:pt x="2473642" y="537638"/>
                </a:lnTo>
                <a:lnTo>
                  <a:pt x="2462850" y="538908"/>
                </a:lnTo>
                <a:lnTo>
                  <a:pt x="2452375" y="539225"/>
                </a:lnTo>
                <a:lnTo>
                  <a:pt x="2446662" y="539225"/>
                </a:lnTo>
                <a:lnTo>
                  <a:pt x="2441583" y="539225"/>
                </a:lnTo>
                <a:lnTo>
                  <a:pt x="2434600" y="538590"/>
                </a:lnTo>
                <a:lnTo>
                  <a:pt x="2427934" y="538590"/>
                </a:lnTo>
                <a:lnTo>
                  <a:pt x="2421268" y="538908"/>
                </a:lnTo>
                <a:lnTo>
                  <a:pt x="2414285" y="539543"/>
                </a:lnTo>
                <a:lnTo>
                  <a:pt x="2407619" y="540813"/>
                </a:lnTo>
                <a:lnTo>
                  <a:pt x="2401271" y="542401"/>
                </a:lnTo>
                <a:lnTo>
                  <a:pt x="2394605" y="544306"/>
                </a:lnTo>
                <a:lnTo>
                  <a:pt x="2388257" y="546529"/>
                </a:lnTo>
                <a:lnTo>
                  <a:pt x="2375560" y="551928"/>
                </a:lnTo>
                <a:lnTo>
                  <a:pt x="2363498" y="557327"/>
                </a:lnTo>
                <a:lnTo>
                  <a:pt x="2339057" y="569076"/>
                </a:lnTo>
                <a:lnTo>
                  <a:pt x="2315250" y="581144"/>
                </a:lnTo>
                <a:lnTo>
                  <a:pt x="2291127" y="593847"/>
                </a:lnTo>
                <a:lnTo>
                  <a:pt x="2300967" y="600515"/>
                </a:lnTo>
                <a:lnTo>
                  <a:pt x="2310489" y="607502"/>
                </a:lnTo>
                <a:lnTo>
                  <a:pt x="2329852" y="620840"/>
                </a:lnTo>
                <a:lnTo>
                  <a:pt x="2339692" y="627826"/>
                </a:lnTo>
                <a:lnTo>
                  <a:pt x="2349532" y="634812"/>
                </a:lnTo>
                <a:lnTo>
                  <a:pt x="2358737" y="641799"/>
                </a:lnTo>
                <a:lnTo>
                  <a:pt x="2367942" y="649420"/>
                </a:lnTo>
                <a:lnTo>
                  <a:pt x="2373338" y="653549"/>
                </a:lnTo>
                <a:lnTo>
                  <a:pt x="2378417" y="657677"/>
                </a:lnTo>
                <a:lnTo>
                  <a:pt x="2389526" y="665616"/>
                </a:lnTo>
                <a:lnTo>
                  <a:pt x="2394605" y="670062"/>
                </a:lnTo>
                <a:lnTo>
                  <a:pt x="2399366" y="674508"/>
                </a:lnTo>
                <a:lnTo>
                  <a:pt x="2401588" y="677366"/>
                </a:lnTo>
                <a:lnTo>
                  <a:pt x="2403493" y="679907"/>
                </a:lnTo>
                <a:lnTo>
                  <a:pt x="2405397" y="682765"/>
                </a:lnTo>
                <a:lnTo>
                  <a:pt x="2406667" y="685940"/>
                </a:lnTo>
                <a:lnTo>
                  <a:pt x="2402541" y="685623"/>
                </a:lnTo>
                <a:lnTo>
                  <a:pt x="2398414" y="685305"/>
                </a:lnTo>
                <a:lnTo>
                  <a:pt x="2394288" y="684035"/>
                </a:lnTo>
                <a:lnTo>
                  <a:pt x="2390479" y="683082"/>
                </a:lnTo>
                <a:lnTo>
                  <a:pt x="2386670" y="681494"/>
                </a:lnTo>
                <a:lnTo>
                  <a:pt x="2382861" y="679589"/>
                </a:lnTo>
                <a:lnTo>
                  <a:pt x="2375877" y="675461"/>
                </a:lnTo>
                <a:lnTo>
                  <a:pt x="2369212" y="671015"/>
                </a:lnTo>
                <a:lnTo>
                  <a:pt x="2362228" y="665934"/>
                </a:lnTo>
                <a:lnTo>
                  <a:pt x="2355563" y="661170"/>
                </a:lnTo>
                <a:lnTo>
                  <a:pt x="2348897" y="656089"/>
                </a:lnTo>
                <a:lnTo>
                  <a:pt x="2317790" y="636083"/>
                </a:lnTo>
                <a:lnTo>
                  <a:pt x="2286365" y="616076"/>
                </a:lnTo>
                <a:lnTo>
                  <a:pt x="2254941" y="596387"/>
                </a:lnTo>
                <a:lnTo>
                  <a:pt x="2223199" y="577333"/>
                </a:lnTo>
                <a:lnTo>
                  <a:pt x="2216851" y="574158"/>
                </a:lnTo>
                <a:lnTo>
                  <a:pt x="2210820" y="570982"/>
                </a:lnTo>
                <a:lnTo>
                  <a:pt x="2204154" y="567806"/>
                </a:lnTo>
                <a:lnTo>
                  <a:pt x="2197806" y="565266"/>
                </a:lnTo>
                <a:lnTo>
                  <a:pt x="2191140" y="563043"/>
                </a:lnTo>
                <a:lnTo>
                  <a:pt x="2184157" y="560820"/>
                </a:lnTo>
                <a:lnTo>
                  <a:pt x="2170825" y="557009"/>
                </a:lnTo>
                <a:lnTo>
                  <a:pt x="2156859" y="554151"/>
                </a:lnTo>
                <a:lnTo>
                  <a:pt x="2143210" y="551293"/>
                </a:lnTo>
                <a:lnTo>
                  <a:pt x="2115594" y="546212"/>
                </a:lnTo>
                <a:lnTo>
                  <a:pt x="2051476" y="542401"/>
                </a:lnTo>
                <a:lnTo>
                  <a:pt x="2019734" y="540178"/>
                </a:lnTo>
                <a:lnTo>
                  <a:pt x="1987675" y="537320"/>
                </a:lnTo>
                <a:lnTo>
                  <a:pt x="1971804" y="536050"/>
                </a:lnTo>
                <a:lnTo>
                  <a:pt x="1955933" y="534462"/>
                </a:lnTo>
                <a:lnTo>
                  <a:pt x="1940062" y="532239"/>
                </a:lnTo>
                <a:lnTo>
                  <a:pt x="1924191" y="529699"/>
                </a:lnTo>
                <a:lnTo>
                  <a:pt x="1908637" y="527475"/>
                </a:lnTo>
                <a:lnTo>
                  <a:pt x="1892767" y="524300"/>
                </a:lnTo>
                <a:lnTo>
                  <a:pt x="1877213" y="520807"/>
                </a:lnTo>
                <a:lnTo>
                  <a:pt x="1861660" y="516996"/>
                </a:lnTo>
                <a:lnTo>
                  <a:pt x="1849915" y="512550"/>
                </a:lnTo>
                <a:lnTo>
                  <a:pt x="1837853" y="508104"/>
                </a:lnTo>
                <a:lnTo>
                  <a:pt x="1826109" y="503976"/>
                </a:lnTo>
                <a:lnTo>
                  <a:pt x="1814364" y="499530"/>
                </a:lnTo>
                <a:lnTo>
                  <a:pt x="1802620" y="494766"/>
                </a:lnTo>
                <a:lnTo>
                  <a:pt x="1796906" y="492226"/>
                </a:lnTo>
                <a:lnTo>
                  <a:pt x="1791193" y="489368"/>
                </a:lnTo>
                <a:lnTo>
                  <a:pt x="1785797" y="486510"/>
                </a:lnTo>
                <a:lnTo>
                  <a:pt x="1780083" y="483334"/>
                </a:lnTo>
                <a:lnTo>
                  <a:pt x="1775004" y="479841"/>
                </a:lnTo>
                <a:lnTo>
                  <a:pt x="1769926" y="476030"/>
                </a:lnTo>
                <a:close/>
                <a:moveTo>
                  <a:pt x="1082675" y="441325"/>
                </a:moveTo>
                <a:lnTo>
                  <a:pt x="1087161" y="442912"/>
                </a:lnTo>
                <a:lnTo>
                  <a:pt x="1091647" y="445453"/>
                </a:lnTo>
                <a:lnTo>
                  <a:pt x="1095492" y="447992"/>
                </a:lnTo>
                <a:lnTo>
                  <a:pt x="1099337" y="450532"/>
                </a:lnTo>
                <a:lnTo>
                  <a:pt x="1103182" y="454025"/>
                </a:lnTo>
                <a:lnTo>
                  <a:pt x="1106386" y="457200"/>
                </a:lnTo>
                <a:lnTo>
                  <a:pt x="1109910" y="461010"/>
                </a:lnTo>
                <a:lnTo>
                  <a:pt x="1112794" y="464502"/>
                </a:lnTo>
                <a:lnTo>
                  <a:pt x="1118561" y="472440"/>
                </a:lnTo>
                <a:lnTo>
                  <a:pt x="1124009" y="480695"/>
                </a:lnTo>
                <a:lnTo>
                  <a:pt x="1134262" y="496887"/>
                </a:lnTo>
                <a:lnTo>
                  <a:pt x="1141311" y="511175"/>
                </a:lnTo>
                <a:lnTo>
                  <a:pt x="1148360" y="525462"/>
                </a:lnTo>
                <a:lnTo>
                  <a:pt x="1154768" y="540067"/>
                </a:lnTo>
                <a:lnTo>
                  <a:pt x="1160536" y="555307"/>
                </a:lnTo>
                <a:lnTo>
                  <a:pt x="1165983" y="569912"/>
                </a:lnTo>
                <a:lnTo>
                  <a:pt x="1170789" y="585470"/>
                </a:lnTo>
                <a:lnTo>
                  <a:pt x="1174954" y="600710"/>
                </a:lnTo>
                <a:lnTo>
                  <a:pt x="1178479" y="616267"/>
                </a:lnTo>
                <a:lnTo>
                  <a:pt x="1181362" y="632142"/>
                </a:lnTo>
                <a:lnTo>
                  <a:pt x="1183926" y="648017"/>
                </a:lnTo>
                <a:lnTo>
                  <a:pt x="1185528" y="663575"/>
                </a:lnTo>
                <a:lnTo>
                  <a:pt x="1187130" y="679767"/>
                </a:lnTo>
                <a:lnTo>
                  <a:pt x="1187450" y="695642"/>
                </a:lnTo>
                <a:lnTo>
                  <a:pt x="1187450" y="711517"/>
                </a:lnTo>
                <a:lnTo>
                  <a:pt x="1186809" y="727392"/>
                </a:lnTo>
                <a:lnTo>
                  <a:pt x="1185207" y="743267"/>
                </a:lnTo>
                <a:lnTo>
                  <a:pt x="1184887" y="745490"/>
                </a:lnTo>
                <a:lnTo>
                  <a:pt x="1184567" y="747395"/>
                </a:lnTo>
                <a:lnTo>
                  <a:pt x="1183926" y="749300"/>
                </a:lnTo>
                <a:lnTo>
                  <a:pt x="1183285" y="750570"/>
                </a:lnTo>
                <a:lnTo>
                  <a:pt x="1182324" y="751840"/>
                </a:lnTo>
                <a:lnTo>
                  <a:pt x="1181042" y="753427"/>
                </a:lnTo>
                <a:lnTo>
                  <a:pt x="1178479" y="755332"/>
                </a:lnTo>
                <a:lnTo>
                  <a:pt x="1175275" y="757237"/>
                </a:lnTo>
                <a:lnTo>
                  <a:pt x="1171430" y="758190"/>
                </a:lnTo>
                <a:lnTo>
                  <a:pt x="1167905" y="758507"/>
                </a:lnTo>
                <a:lnTo>
                  <a:pt x="1164060" y="758825"/>
                </a:lnTo>
                <a:lnTo>
                  <a:pt x="1166623" y="748030"/>
                </a:lnTo>
                <a:lnTo>
                  <a:pt x="1168546" y="737235"/>
                </a:lnTo>
                <a:lnTo>
                  <a:pt x="1170148" y="726122"/>
                </a:lnTo>
                <a:lnTo>
                  <a:pt x="1170468" y="720725"/>
                </a:lnTo>
                <a:lnTo>
                  <a:pt x="1170789" y="715327"/>
                </a:lnTo>
                <a:lnTo>
                  <a:pt x="1170789" y="701357"/>
                </a:lnTo>
                <a:lnTo>
                  <a:pt x="1170468" y="687387"/>
                </a:lnTo>
                <a:lnTo>
                  <a:pt x="1169507" y="673100"/>
                </a:lnTo>
                <a:lnTo>
                  <a:pt x="1168225" y="659447"/>
                </a:lnTo>
                <a:lnTo>
                  <a:pt x="1166623" y="645795"/>
                </a:lnTo>
                <a:lnTo>
                  <a:pt x="1164381" y="631825"/>
                </a:lnTo>
                <a:lnTo>
                  <a:pt x="1161497" y="618172"/>
                </a:lnTo>
                <a:lnTo>
                  <a:pt x="1158613" y="604520"/>
                </a:lnTo>
                <a:lnTo>
                  <a:pt x="1155089" y="591185"/>
                </a:lnTo>
                <a:lnTo>
                  <a:pt x="1150923" y="577532"/>
                </a:lnTo>
                <a:lnTo>
                  <a:pt x="1146437" y="564515"/>
                </a:lnTo>
                <a:lnTo>
                  <a:pt x="1141311" y="551497"/>
                </a:lnTo>
                <a:lnTo>
                  <a:pt x="1136184" y="538162"/>
                </a:lnTo>
                <a:lnTo>
                  <a:pt x="1130737" y="525462"/>
                </a:lnTo>
                <a:lnTo>
                  <a:pt x="1124329" y="513080"/>
                </a:lnTo>
                <a:lnTo>
                  <a:pt x="1118241" y="500697"/>
                </a:lnTo>
                <a:lnTo>
                  <a:pt x="1113435" y="493077"/>
                </a:lnTo>
                <a:lnTo>
                  <a:pt x="1108949" y="485775"/>
                </a:lnTo>
                <a:lnTo>
                  <a:pt x="1099337" y="471488"/>
                </a:lnTo>
                <a:lnTo>
                  <a:pt x="1094531" y="464185"/>
                </a:lnTo>
                <a:lnTo>
                  <a:pt x="1090045" y="456882"/>
                </a:lnTo>
                <a:lnTo>
                  <a:pt x="1086200" y="449263"/>
                </a:lnTo>
                <a:lnTo>
                  <a:pt x="1084277" y="445135"/>
                </a:lnTo>
                <a:lnTo>
                  <a:pt x="1082675" y="441325"/>
                </a:lnTo>
                <a:close/>
                <a:moveTo>
                  <a:pt x="755774" y="221343"/>
                </a:moveTo>
                <a:lnTo>
                  <a:pt x="746886" y="221978"/>
                </a:lnTo>
                <a:lnTo>
                  <a:pt x="737998" y="222931"/>
                </a:lnTo>
                <a:lnTo>
                  <a:pt x="728793" y="224836"/>
                </a:lnTo>
                <a:lnTo>
                  <a:pt x="720223" y="226742"/>
                </a:lnTo>
                <a:lnTo>
                  <a:pt x="702765" y="231187"/>
                </a:lnTo>
                <a:lnTo>
                  <a:pt x="699273" y="238174"/>
                </a:lnTo>
                <a:lnTo>
                  <a:pt x="697686" y="241667"/>
                </a:lnTo>
                <a:lnTo>
                  <a:pt x="695464" y="244843"/>
                </a:lnTo>
                <a:lnTo>
                  <a:pt x="688798" y="248336"/>
                </a:lnTo>
                <a:lnTo>
                  <a:pt x="682133" y="250876"/>
                </a:lnTo>
                <a:lnTo>
                  <a:pt x="678641" y="252782"/>
                </a:lnTo>
                <a:lnTo>
                  <a:pt x="675467" y="254687"/>
                </a:lnTo>
                <a:lnTo>
                  <a:pt x="672293" y="256910"/>
                </a:lnTo>
                <a:lnTo>
                  <a:pt x="669436" y="259451"/>
                </a:lnTo>
                <a:lnTo>
                  <a:pt x="664040" y="265802"/>
                </a:lnTo>
                <a:lnTo>
                  <a:pt x="658326" y="272153"/>
                </a:lnTo>
                <a:lnTo>
                  <a:pt x="652930" y="278505"/>
                </a:lnTo>
                <a:lnTo>
                  <a:pt x="647851" y="285491"/>
                </a:lnTo>
                <a:lnTo>
                  <a:pt x="637694" y="298829"/>
                </a:lnTo>
                <a:lnTo>
                  <a:pt x="628171" y="313119"/>
                </a:lnTo>
                <a:lnTo>
                  <a:pt x="619284" y="327092"/>
                </a:lnTo>
                <a:lnTo>
                  <a:pt x="610396" y="341700"/>
                </a:lnTo>
                <a:lnTo>
                  <a:pt x="592938" y="370598"/>
                </a:lnTo>
                <a:lnTo>
                  <a:pt x="588811" y="377267"/>
                </a:lnTo>
                <a:lnTo>
                  <a:pt x="585002" y="384254"/>
                </a:lnTo>
                <a:lnTo>
                  <a:pt x="581511" y="391558"/>
                </a:lnTo>
                <a:lnTo>
                  <a:pt x="578972" y="398544"/>
                </a:lnTo>
                <a:lnTo>
                  <a:pt x="576115" y="405848"/>
                </a:lnTo>
                <a:lnTo>
                  <a:pt x="573575" y="413470"/>
                </a:lnTo>
                <a:lnTo>
                  <a:pt x="568814" y="428395"/>
                </a:lnTo>
                <a:lnTo>
                  <a:pt x="560561" y="449990"/>
                </a:lnTo>
                <a:lnTo>
                  <a:pt x="552626" y="471902"/>
                </a:lnTo>
                <a:lnTo>
                  <a:pt x="544373" y="493496"/>
                </a:lnTo>
                <a:lnTo>
                  <a:pt x="536437" y="515725"/>
                </a:lnTo>
                <a:lnTo>
                  <a:pt x="527867" y="537002"/>
                </a:lnTo>
                <a:lnTo>
                  <a:pt x="518979" y="558597"/>
                </a:lnTo>
                <a:lnTo>
                  <a:pt x="509139" y="579874"/>
                </a:lnTo>
                <a:lnTo>
                  <a:pt x="504378" y="590353"/>
                </a:lnTo>
                <a:lnTo>
                  <a:pt x="499299" y="600515"/>
                </a:lnTo>
                <a:lnTo>
                  <a:pt x="493903" y="611948"/>
                </a:lnTo>
                <a:lnTo>
                  <a:pt x="488507" y="623062"/>
                </a:lnTo>
                <a:lnTo>
                  <a:pt x="482794" y="633860"/>
                </a:lnTo>
                <a:lnTo>
                  <a:pt x="477080" y="644339"/>
                </a:lnTo>
                <a:lnTo>
                  <a:pt x="470732" y="655137"/>
                </a:lnTo>
                <a:lnTo>
                  <a:pt x="464701" y="665616"/>
                </a:lnTo>
                <a:lnTo>
                  <a:pt x="451052" y="686258"/>
                </a:lnTo>
                <a:lnTo>
                  <a:pt x="437403" y="706264"/>
                </a:lnTo>
                <a:lnTo>
                  <a:pt x="423119" y="726271"/>
                </a:lnTo>
                <a:lnTo>
                  <a:pt x="394234" y="765967"/>
                </a:lnTo>
                <a:lnTo>
                  <a:pt x="388838" y="774541"/>
                </a:lnTo>
                <a:lnTo>
                  <a:pt x="382489" y="782798"/>
                </a:lnTo>
                <a:lnTo>
                  <a:pt x="376459" y="791054"/>
                </a:lnTo>
                <a:lnTo>
                  <a:pt x="369793" y="798993"/>
                </a:lnTo>
                <a:lnTo>
                  <a:pt x="356461" y="814872"/>
                </a:lnTo>
                <a:lnTo>
                  <a:pt x="342495" y="830115"/>
                </a:lnTo>
                <a:lnTo>
                  <a:pt x="328528" y="845358"/>
                </a:lnTo>
                <a:lnTo>
                  <a:pt x="314245" y="860919"/>
                </a:lnTo>
                <a:lnTo>
                  <a:pt x="307579" y="868540"/>
                </a:lnTo>
                <a:lnTo>
                  <a:pt x="301230" y="876479"/>
                </a:lnTo>
                <a:lnTo>
                  <a:pt x="294565" y="884736"/>
                </a:lnTo>
                <a:lnTo>
                  <a:pt x="288216" y="892993"/>
                </a:lnTo>
                <a:lnTo>
                  <a:pt x="279011" y="904107"/>
                </a:lnTo>
                <a:lnTo>
                  <a:pt x="270123" y="915540"/>
                </a:lnTo>
                <a:lnTo>
                  <a:pt x="252031" y="938087"/>
                </a:lnTo>
                <a:lnTo>
                  <a:pt x="243143" y="949519"/>
                </a:lnTo>
                <a:lnTo>
                  <a:pt x="233938" y="960951"/>
                </a:lnTo>
                <a:lnTo>
                  <a:pt x="224098" y="971749"/>
                </a:lnTo>
                <a:lnTo>
                  <a:pt x="219019" y="976830"/>
                </a:lnTo>
                <a:lnTo>
                  <a:pt x="213940" y="981911"/>
                </a:lnTo>
                <a:lnTo>
                  <a:pt x="204735" y="989850"/>
                </a:lnTo>
                <a:lnTo>
                  <a:pt x="196482" y="998107"/>
                </a:lnTo>
                <a:lnTo>
                  <a:pt x="179342" y="1015255"/>
                </a:lnTo>
                <a:lnTo>
                  <a:pt x="170771" y="1023512"/>
                </a:lnTo>
                <a:lnTo>
                  <a:pt x="161884" y="1031451"/>
                </a:lnTo>
                <a:lnTo>
                  <a:pt x="152361" y="1039072"/>
                </a:lnTo>
                <a:lnTo>
                  <a:pt x="142839" y="1046376"/>
                </a:lnTo>
                <a:lnTo>
                  <a:pt x="139347" y="1049234"/>
                </a:lnTo>
                <a:lnTo>
                  <a:pt x="135855" y="1052092"/>
                </a:lnTo>
                <a:lnTo>
                  <a:pt x="128237" y="1057491"/>
                </a:lnTo>
                <a:lnTo>
                  <a:pt x="120619" y="1062572"/>
                </a:lnTo>
                <a:lnTo>
                  <a:pt x="112684" y="1067335"/>
                </a:lnTo>
                <a:lnTo>
                  <a:pt x="96495" y="1076227"/>
                </a:lnTo>
                <a:lnTo>
                  <a:pt x="88560" y="1080991"/>
                </a:lnTo>
                <a:lnTo>
                  <a:pt x="80942" y="1086390"/>
                </a:lnTo>
                <a:lnTo>
                  <a:pt x="75546" y="1090201"/>
                </a:lnTo>
                <a:lnTo>
                  <a:pt x="69832" y="1093376"/>
                </a:lnTo>
                <a:lnTo>
                  <a:pt x="58723" y="1100362"/>
                </a:lnTo>
                <a:lnTo>
                  <a:pt x="52692" y="1103855"/>
                </a:lnTo>
                <a:lnTo>
                  <a:pt x="47296" y="1107666"/>
                </a:lnTo>
                <a:lnTo>
                  <a:pt x="41899" y="1111795"/>
                </a:lnTo>
                <a:lnTo>
                  <a:pt x="37138" y="1116241"/>
                </a:lnTo>
                <a:lnTo>
                  <a:pt x="42217" y="1129896"/>
                </a:lnTo>
                <a:lnTo>
                  <a:pt x="47930" y="1143234"/>
                </a:lnTo>
                <a:lnTo>
                  <a:pt x="50787" y="1149902"/>
                </a:lnTo>
                <a:lnTo>
                  <a:pt x="53961" y="1156254"/>
                </a:lnTo>
                <a:lnTo>
                  <a:pt x="57453" y="1162605"/>
                </a:lnTo>
                <a:lnTo>
                  <a:pt x="61579" y="1168321"/>
                </a:lnTo>
                <a:lnTo>
                  <a:pt x="66976" y="1175625"/>
                </a:lnTo>
                <a:lnTo>
                  <a:pt x="72054" y="1182294"/>
                </a:lnTo>
                <a:lnTo>
                  <a:pt x="77450" y="1188645"/>
                </a:lnTo>
                <a:lnTo>
                  <a:pt x="83481" y="1194997"/>
                </a:lnTo>
                <a:lnTo>
                  <a:pt x="89512" y="1201030"/>
                </a:lnTo>
                <a:lnTo>
                  <a:pt x="95861" y="1206429"/>
                </a:lnTo>
                <a:lnTo>
                  <a:pt x="102526" y="1211827"/>
                </a:lnTo>
                <a:lnTo>
                  <a:pt x="109192" y="1217544"/>
                </a:lnTo>
                <a:lnTo>
                  <a:pt x="122841" y="1227706"/>
                </a:lnTo>
                <a:lnTo>
                  <a:pt x="136808" y="1237868"/>
                </a:lnTo>
                <a:lnTo>
                  <a:pt x="150774" y="1248030"/>
                </a:lnTo>
                <a:lnTo>
                  <a:pt x="164106" y="1258192"/>
                </a:lnTo>
                <a:lnTo>
                  <a:pt x="174898" y="1270259"/>
                </a:lnTo>
                <a:lnTo>
                  <a:pt x="185690" y="1281692"/>
                </a:lnTo>
                <a:lnTo>
                  <a:pt x="196482" y="1293442"/>
                </a:lnTo>
                <a:lnTo>
                  <a:pt x="207275" y="1305191"/>
                </a:lnTo>
                <a:lnTo>
                  <a:pt x="223145" y="1326786"/>
                </a:lnTo>
                <a:lnTo>
                  <a:pt x="231081" y="1337901"/>
                </a:lnTo>
                <a:lnTo>
                  <a:pt x="238699" y="1349016"/>
                </a:lnTo>
                <a:lnTo>
                  <a:pt x="246000" y="1360448"/>
                </a:lnTo>
                <a:lnTo>
                  <a:pt x="249491" y="1366164"/>
                </a:lnTo>
                <a:lnTo>
                  <a:pt x="252348" y="1372198"/>
                </a:lnTo>
                <a:lnTo>
                  <a:pt x="255522" y="1377914"/>
                </a:lnTo>
                <a:lnTo>
                  <a:pt x="258379" y="1384265"/>
                </a:lnTo>
                <a:lnTo>
                  <a:pt x="260601" y="1390299"/>
                </a:lnTo>
                <a:lnTo>
                  <a:pt x="263140" y="1396968"/>
                </a:lnTo>
                <a:lnTo>
                  <a:pt x="266632" y="1403002"/>
                </a:lnTo>
                <a:lnTo>
                  <a:pt x="270123" y="1409670"/>
                </a:lnTo>
                <a:lnTo>
                  <a:pt x="272980" y="1416339"/>
                </a:lnTo>
                <a:lnTo>
                  <a:pt x="275202" y="1423326"/>
                </a:lnTo>
                <a:lnTo>
                  <a:pt x="277424" y="1429994"/>
                </a:lnTo>
                <a:lnTo>
                  <a:pt x="279011" y="1437299"/>
                </a:lnTo>
                <a:lnTo>
                  <a:pt x="282185" y="1451589"/>
                </a:lnTo>
                <a:lnTo>
                  <a:pt x="284090" y="1467467"/>
                </a:lnTo>
                <a:lnTo>
                  <a:pt x="286629" y="1483345"/>
                </a:lnTo>
                <a:lnTo>
                  <a:pt x="289803" y="1499224"/>
                </a:lnTo>
                <a:lnTo>
                  <a:pt x="293295" y="1514784"/>
                </a:lnTo>
                <a:lnTo>
                  <a:pt x="299643" y="1545906"/>
                </a:lnTo>
                <a:lnTo>
                  <a:pt x="302817" y="1561466"/>
                </a:lnTo>
                <a:lnTo>
                  <a:pt x="305674" y="1577344"/>
                </a:lnTo>
                <a:lnTo>
                  <a:pt x="309483" y="1596716"/>
                </a:lnTo>
                <a:lnTo>
                  <a:pt x="313610" y="1615770"/>
                </a:lnTo>
                <a:lnTo>
                  <a:pt x="318688" y="1635141"/>
                </a:lnTo>
                <a:lnTo>
                  <a:pt x="324084" y="1653878"/>
                </a:lnTo>
                <a:lnTo>
                  <a:pt x="330750" y="1672296"/>
                </a:lnTo>
                <a:lnTo>
                  <a:pt x="334559" y="1681506"/>
                </a:lnTo>
                <a:lnTo>
                  <a:pt x="338051" y="1690715"/>
                </a:lnTo>
                <a:lnTo>
                  <a:pt x="342177" y="1699607"/>
                </a:lnTo>
                <a:lnTo>
                  <a:pt x="346304" y="1708499"/>
                </a:lnTo>
                <a:lnTo>
                  <a:pt x="350430" y="1717391"/>
                </a:lnTo>
                <a:lnTo>
                  <a:pt x="355192" y="1726282"/>
                </a:lnTo>
                <a:lnTo>
                  <a:pt x="360270" y="1738985"/>
                </a:lnTo>
                <a:lnTo>
                  <a:pt x="365349" y="1751688"/>
                </a:lnTo>
                <a:lnTo>
                  <a:pt x="370745" y="1764708"/>
                </a:lnTo>
                <a:lnTo>
                  <a:pt x="376776" y="1777093"/>
                </a:lnTo>
                <a:lnTo>
                  <a:pt x="383124" y="1789160"/>
                </a:lnTo>
                <a:lnTo>
                  <a:pt x="389473" y="1801545"/>
                </a:lnTo>
                <a:lnTo>
                  <a:pt x="396456" y="1813613"/>
                </a:lnTo>
                <a:lnTo>
                  <a:pt x="403122" y="1825680"/>
                </a:lnTo>
                <a:lnTo>
                  <a:pt x="413597" y="1845687"/>
                </a:lnTo>
                <a:lnTo>
                  <a:pt x="424706" y="1865376"/>
                </a:lnTo>
                <a:lnTo>
                  <a:pt x="436451" y="1884747"/>
                </a:lnTo>
                <a:lnTo>
                  <a:pt x="448513" y="1904119"/>
                </a:lnTo>
                <a:lnTo>
                  <a:pt x="460892" y="1922537"/>
                </a:lnTo>
                <a:lnTo>
                  <a:pt x="473271" y="1941591"/>
                </a:lnTo>
                <a:lnTo>
                  <a:pt x="486285" y="1960328"/>
                </a:lnTo>
                <a:lnTo>
                  <a:pt x="499617" y="1978429"/>
                </a:lnTo>
                <a:lnTo>
                  <a:pt x="512631" y="1993354"/>
                </a:lnTo>
                <a:lnTo>
                  <a:pt x="525963" y="2008280"/>
                </a:lnTo>
                <a:lnTo>
                  <a:pt x="539929" y="2022888"/>
                </a:lnTo>
                <a:lnTo>
                  <a:pt x="553895" y="2036861"/>
                </a:lnTo>
                <a:lnTo>
                  <a:pt x="568497" y="2050516"/>
                </a:lnTo>
                <a:lnTo>
                  <a:pt x="583415" y="2063854"/>
                </a:lnTo>
                <a:lnTo>
                  <a:pt x="591033" y="2069887"/>
                </a:lnTo>
                <a:lnTo>
                  <a:pt x="598651" y="2076556"/>
                </a:lnTo>
                <a:lnTo>
                  <a:pt x="606587" y="2082590"/>
                </a:lnTo>
                <a:lnTo>
                  <a:pt x="614840" y="2088624"/>
                </a:lnTo>
                <a:lnTo>
                  <a:pt x="635789" y="2104502"/>
                </a:lnTo>
                <a:lnTo>
                  <a:pt x="646582" y="2112441"/>
                </a:lnTo>
                <a:lnTo>
                  <a:pt x="657374" y="2120063"/>
                </a:lnTo>
                <a:lnTo>
                  <a:pt x="668484" y="2127684"/>
                </a:lnTo>
                <a:lnTo>
                  <a:pt x="679593" y="2134671"/>
                </a:lnTo>
                <a:lnTo>
                  <a:pt x="691338" y="2140705"/>
                </a:lnTo>
                <a:lnTo>
                  <a:pt x="697051" y="2143880"/>
                </a:lnTo>
                <a:lnTo>
                  <a:pt x="703400" y="2146738"/>
                </a:lnTo>
                <a:lnTo>
                  <a:pt x="722127" y="2155948"/>
                </a:lnTo>
                <a:lnTo>
                  <a:pt x="740538" y="2165792"/>
                </a:lnTo>
                <a:lnTo>
                  <a:pt x="777675" y="2185481"/>
                </a:lnTo>
                <a:lnTo>
                  <a:pt x="814496" y="2204535"/>
                </a:lnTo>
                <a:lnTo>
                  <a:pt x="833224" y="2214380"/>
                </a:lnTo>
                <a:lnTo>
                  <a:pt x="851634" y="2223271"/>
                </a:lnTo>
                <a:lnTo>
                  <a:pt x="858935" y="2226765"/>
                </a:lnTo>
                <a:lnTo>
                  <a:pt x="866235" y="2229940"/>
                </a:lnTo>
                <a:lnTo>
                  <a:pt x="880836" y="2235656"/>
                </a:lnTo>
                <a:lnTo>
                  <a:pt x="895438" y="2241055"/>
                </a:lnTo>
                <a:lnTo>
                  <a:pt x="910039" y="2246454"/>
                </a:lnTo>
                <a:lnTo>
                  <a:pt x="924958" y="2251535"/>
                </a:lnTo>
                <a:lnTo>
                  <a:pt x="939241" y="2257568"/>
                </a:lnTo>
                <a:lnTo>
                  <a:pt x="946542" y="2260426"/>
                </a:lnTo>
                <a:lnTo>
                  <a:pt x="953525" y="2263920"/>
                </a:lnTo>
                <a:lnTo>
                  <a:pt x="960509" y="2267730"/>
                </a:lnTo>
                <a:lnTo>
                  <a:pt x="967492" y="2271541"/>
                </a:lnTo>
                <a:lnTo>
                  <a:pt x="972888" y="2274717"/>
                </a:lnTo>
                <a:lnTo>
                  <a:pt x="977967" y="2277893"/>
                </a:lnTo>
                <a:lnTo>
                  <a:pt x="988441" y="2284244"/>
                </a:lnTo>
                <a:lnTo>
                  <a:pt x="998281" y="2291865"/>
                </a:lnTo>
                <a:lnTo>
                  <a:pt x="1008121" y="2299804"/>
                </a:lnTo>
                <a:lnTo>
                  <a:pt x="1017326" y="2307744"/>
                </a:lnTo>
                <a:lnTo>
                  <a:pt x="1026214" y="2316000"/>
                </a:lnTo>
                <a:lnTo>
                  <a:pt x="1044942" y="2332831"/>
                </a:lnTo>
                <a:lnTo>
                  <a:pt x="1072875" y="2354743"/>
                </a:lnTo>
                <a:lnTo>
                  <a:pt x="1100490" y="2377608"/>
                </a:lnTo>
                <a:lnTo>
                  <a:pt x="1127788" y="2400473"/>
                </a:lnTo>
                <a:lnTo>
                  <a:pt x="1140802" y="2412222"/>
                </a:lnTo>
                <a:lnTo>
                  <a:pt x="1154451" y="2424290"/>
                </a:lnTo>
                <a:lnTo>
                  <a:pt x="1160165" y="2429053"/>
                </a:lnTo>
                <a:lnTo>
                  <a:pt x="1166196" y="2434134"/>
                </a:lnTo>
                <a:lnTo>
                  <a:pt x="1171909" y="2438580"/>
                </a:lnTo>
                <a:lnTo>
                  <a:pt x="1178258" y="2443026"/>
                </a:lnTo>
                <a:lnTo>
                  <a:pt x="1176988" y="2437628"/>
                </a:lnTo>
                <a:lnTo>
                  <a:pt x="1175401" y="2432229"/>
                </a:lnTo>
                <a:lnTo>
                  <a:pt x="1173814" y="2426830"/>
                </a:lnTo>
                <a:lnTo>
                  <a:pt x="1171592" y="2421749"/>
                </a:lnTo>
                <a:lnTo>
                  <a:pt x="1169052" y="2416668"/>
                </a:lnTo>
                <a:lnTo>
                  <a:pt x="1166513" y="2411905"/>
                </a:lnTo>
                <a:lnTo>
                  <a:pt x="1160800" y="2401743"/>
                </a:lnTo>
                <a:lnTo>
                  <a:pt x="1155086" y="2392533"/>
                </a:lnTo>
                <a:lnTo>
                  <a:pt x="1149055" y="2382689"/>
                </a:lnTo>
                <a:lnTo>
                  <a:pt x="1143024" y="2373480"/>
                </a:lnTo>
                <a:lnTo>
                  <a:pt x="1136993" y="2363635"/>
                </a:lnTo>
                <a:lnTo>
                  <a:pt x="1128423" y="2349662"/>
                </a:lnTo>
                <a:lnTo>
                  <a:pt x="1120487" y="2335372"/>
                </a:lnTo>
                <a:lnTo>
                  <a:pt x="1112869" y="2321081"/>
                </a:lnTo>
                <a:lnTo>
                  <a:pt x="1105569" y="2306156"/>
                </a:lnTo>
                <a:lnTo>
                  <a:pt x="1098903" y="2291230"/>
                </a:lnTo>
                <a:lnTo>
                  <a:pt x="1091920" y="2275987"/>
                </a:lnTo>
                <a:lnTo>
                  <a:pt x="1078906" y="2246136"/>
                </a:lnTo>
                <a:lnTo>
                  <a:pt x="1066209" y="2216602"/>
                </a:lnTo>
                <a:lnTo>
                  <a:pt x="1054782" y="2187387"/>
                </a:lnTo>
                <a:lnTo>
                  <a:pt x="1043672" y="2157853"/>
                </a:lnTo>
                <a:lnTo>
                  <a:pt x="1032880" y="2127684"/>
                </a:lnTo>
                <a:lnTo>
                  <a:pt x="1022088" y="2097516"/>
                </a:lnTo>
                <a:lnTo>
                  <a:pt x="1011930" y="2067665"/>
                </a:lnTo>
                <a:lnTo>
                  <a:pt x="991298" y="2007645"/>
                </a:lnTo>
                <a:lnTo>
                  <a:pt x="988124" y="1995895"/>
                </a:lnTo>
                <a:lnTo>
                  <a:pt x="985267" y="1984145"/>
                </a:lnTo>
                <a:lnTo>
                  <a:pt x="979871" y="1960328"/>
                </a:lnTo>
                <a:lnTo>
                  <a:pt x="976697" y="1948895"/>
                </a:lnTo>
                <a:lnTo>
                  <a:pt x="973205" y="1937145"/>
                </a:lnTo>
                <a:lnTo>
                  <a:pt x="970666" y="1931747"/>
                </a:lnTo>
                <a:lnTo>
                  <a:pt x="968761" y="1926031"/>
                </a:lnTo>
                <a:lnTo>
                  <a:pt x="965905" y="1920632"/>
                </a:lnTo>
                <a:lnTo>
                  <a:pt x="963048" y="1914916"/>
                </a:lnTo>
                <a:lnTo>
                  <a:pt x="956699" y="1893639"/>
                </a:lnTo>
                <a:lnTo>
                  <a:pt x="950669" y="1871409"/>
                </a:lnTo>
                <a:lnTo>
                  <a:pt x="945590" y="1849815"/>
                </a:lnTo>
                <a:lnTo>
                  <a:pt x="943050" y="1838700"/>
                </a:lnTo>
                <a:lnTo>
                  <a:pt x="941146" y="1827586"/>
                </a:lnTo>
                <a:lnTo>
                  <a:pt x="939241" y="1810119"/>
                </a:lnTo>
                <a:lnTo>
                  <a:pt x="937020" y="1792653"/>
                </a:lnTo>
                <a:lnTo>
                  <a:pt x="934163" y="1775187"/>
                </a:lnTo>
                <a:lnTo>
                  <a:pt x="930989" y="1757721"/>
                </a:lnTo>
                <a:lnTo>
                  <a:pt x="925275" y="1723107"/>
                </a:lnTo>
                <a:lnTo>
                  <a:pt x="922418" y="1705641"/>
                </a:lnTo>
                <a:lnTo>
                  <a:pt x="920196" y="1687857"/>
                </a:lnTo>
                <a:lnTo>
                  <a:pt x="917974" y="1675790"/>
                </a:lnTo>
                <a:lnTo>
                  <a:pt x="916070" y="1663405"/>
                </a:lnTo>
                <a:lnTo>
                  <a:pt x="911309" y="1639270"/>
                </a:lnTo>
                <a:lnTo>
                  <a:pt x="907182" y="1614817"/>
                </a:lnTo>
                <a:lnTo>
                  <a:pt x="905278" y="1602432"/>
                </a:lnTo>
                <a:lnTo>
                  <a:pt x="903373" y="1590365"/>
                </a:lnTo>
                <a:lnTo>
                  <a:pt x="903056" y="1586554"/>
                </a:lnTo>
                <a:lnTo>
                  <a:pt x="904008" y="1583061"/>
                </a:lnTo>
                <a:lnTo>
                  <a:pt x="904960" y="1579567"/>
                </a:lnTo>
                <a:lnTo>
                  <a:pt x="905913" y="1576074"/>
                </a:lnTo>
                <a:lnTo>
                  <a:pt x="909087" y="1569405"/>
                </a:lnTo>
                <a:lnTo>
                  <a:pt x="910039" y="1566230"/>
                </a:lnTo>
                <a:lnTo>
                  <a:pt x="910991" y="1562419"/>
                </a:lnTo>
                <a:lnTo>
                  <a:pt x="904960" y="1540825"/>
                </a:lnTo>
                <a:lnTo>
                  <a:pt x="898612" y="1519230"/>
                </a:lnTo>
                <a:lnTo>
                  <a:pt x="896073" y="1508433"/>
                </a:lnTo>
                <a:lnTo>
                  <a:pt x="893216" y="1497318"/>
                </a:lnTo>
                <a:lnTo>
                  <a:pt x="890676" y="1486203"/>
                </a:lnTo>
                <a:lnTo>
                  <a:pt x="889089" y="1475406"/>
                </a:lnTo>
                <a:lnTo>
                  <a:pt x="888772" y="1472231"/>
                </a:lnTo>
                <a:lnTo>
                  <a:pt x="888455" y="1469372"/>
                </a:lnTo>
                <a:lnTo>
                  <a:pt x="886550" y="1463657"/>
                </a:lnTo>
                <a:lnTo>
                  <a:pt x="884963" y="1457940"/>
                </a:lnTo>
                <a:lnTo>
                  <a:pt x="882741" y="1452542"/>
                </a:lnTo>
                <a:lnTo>
                  <a:pt x="880519" y="1447143"/>
                </a:lnTo>
                <a:lnTo>
                  <a:pt x="878297" y="1441427"/>
                </a:lnTo>
                <a:lnTo>
                  <a:pt x="877027" y="1436028"/>
                </a:lnTo>
                <a:lnTo>
                  <a:pt x="875758" y="1429994"/>
                </a:lnTo>
                <a:lnTo>
                  <a:pt x="871314" y="1398556"/>
                </a:lnTo>
                <a:lnTo>
                  <a:pt x="867505" y="1367752"/>
                </a:lnTo>
                <a:lnTo>
                  <a:pt x="863696" y="1336630"/>
                </a:lnTo>
                <a:lnTo>
                  <a:pt x="860839" y="1305191"/>
                </a:lnTo>
                <a:lnTo>
                  <a:pt x="857030" y="1298205"/>
                </a:lnTo>
                <a:lnTo>
                  <a:pt x="852904" y="1291219"/>
                </a:lnTo>
                <a:lnTo>
                  <a:pt x="848460" y="1284867"/>
                </a:lnTo>
                <a:lnTo>
                  <a:pt x="843381" y="1278199"/>
                </a:lnTo>
                <a:lnTo>
                  <a:pt x="838302" y="1271847"/>
                </a:lnTo>
                <a:lnTo>
                  <a:pt x="833224" y="1266131"/>
                </a:lnTo>
                <a:lnTo>
                  <a:pt x="827510" y="1260097"/>
                </a:lnTo>
                <a:lnTo>
                  <a:pt x="822114" y="1254699"/>
                </a:lnTo>
                <a:lnTo>
                  <a:pt x="807195" y="1240091"/>
                </a:lnTo>
                <a:lnTo>
                  <a:pt x="791959" y="1226118"/>
                </a:lnTo>
                <a:lnTo>
                  <a:pt x="776406" y="1212145"/>
                </a:lnTo>
                <a:lnTo>
                  <a:pt x="760217" y="1199125"/>
                </a:lnTo>
                <a:lnTo>
                  <a:pt x="744029" y="1186422"/>
                </a:lnTo>
                <a:lnTo>
                  <a:pt x="727206" y="1174355"/>
                </a:lnTo>
                <a:lnTo>
                  <a:pt x="710383" y="1162605"/>
                </a:lnTo>
                <a:lnTo>
                  <a:pt x="692925" y="1150855"/>
                </a:lnTo>
                <a:lnTo>
                  <a:pt x="675467" y="1139740"/>
                </a:lnTo>
                <a:lnTo>
                  <a:pt x="658009" y="1128943"/>
                </a:lnTo>
                <a:lnTo>
                  <a:pt x="639916" y="1118781"/>
                </a:lnTo>
                <a:lnTo>
                  <a:pt x="621506" y="1108619"/>
                </a:lnTo>
                <a:lnTo>
                  <a:pt x="603413" y="1098774"/>
                </a:lnTo>
                <a:lnTo>
                  <a:pt x="585002" y="1088930"/>
                </a:lnTo>
                <a:lnTo>
                  <a:pt x="566275" y="1079721"/>
                </a:lnTo>
                <a:lnTo>
                  <a:pt x="548182" y="1070829"/>
                </a:lnTo>
                <a:lnTo>
                  <a:pt x="524058" y="1060349"/>
                </a:lnTo>
                <a:lnTo>
                  <a:pt x="499934" y="1050822"/>
                </a:lnTo>
                <a:lnTo>
                  <a:pt x="475493" y="1041295"/>
                </a:lnTo>
                <a:lnTo>
                  <a:pt x="462796" y="1037167"/>
                </a:lnTo>
                <a:lnTo>
                  <a:pt x="450417" y="1033039"/>
                </a:lnTo>
                <a:lnTo>
                  <a:pt x="444704" y="1030816"/>
                </a:lnTo>
                <a:lnTo>
                  <a:pt x="438673" y="1027958"/>
                </a:lnTo>
                <a:lnTo>
                  <a:pt x="436133" y="1026370"/>
                </a:lnTo>
                <a:lnTo>
                  <a:pt x="433594" y="1024464"/>
                </a:lnTo>
                <a:lnTo>
                  <a:pt x="431055" y="1022559"/>
                </a:lnTo>
                <a:lnTo>
                  <a:pt x="428833" y="1020018"/>
                </a:lnTo>
                <a:lnTo>
                  <a:pt x="435816" y="1020018"/>
                </a:lnTo>
                <a:lnTo>
                  <a:pt x="442799" y="1020336"/>
                </a:lnTo>
                <a:lnTo>
                  <a:pt x="449782" y="1021289"/>
                </a:lnTo>
                <a:lnTo>
                  <a:pt x="452956" y="1021924"/>
                </a:lnTo>
                <a:lnTo>
                  <a:pt x="456448" y="1023194"/>
                </a:lnTo>
                <a:lnTo>
                  <a:pt x="472954" y="1028275"/>
                </a:lnTo>
                <a:lnTo>
                  <a:pt x="489460" y="1033674"/>
                </a:lnTo>
                <a:lnTo>
                  <a:pt x="505648" y="1039390"/>
                </a:lnTo>
                <a:lnTo>
                  <a:pt x="521836" y="1045424"/>
                </a:lnTo>
                <a:lnTo>
                  <a:pt x="538025" y="1052092"/>
                </a:lnTo>
                <a:lnTo>
                  <a:pt x="553895" y="1059079"/>
                </a:lnTo>
                <a:lnTo>
                  <a:pt x="569766" y="1066065"/>
                </a:lnTo>
                <a:lnTo>
                  <a:pt x="585637" y="1073052"/>
                </a:lnTo>
                <a:lnTo>
                  <a:pt x="601191" y="1080991"/>
                </a:lnTo>
                <a:lnTo>
                  <a:pt x="616427" y="1088613"/>
                </a:lnTo>
                <a:lnTo>
                  <a:pt x="631980" y="1096869"/>
                </a:lnTo>
                <a:lnTo>
                  <a:pt x="647216" y="1105126"/>
                </a:lnTo>
                <a:lnTo>
                  <a:pt x="662453" y="1114018"/>
                </a:lnTo>
                <a:lnTo>
                  <a:pt x="677054" y="1122909"/>
                </a:lnTo>
                <a:lnTo>
                  <a:pt x="691972" y="1131801"/>
                </a:lnTo>
                <a:lnTo>
                  <a:pt x="706574" y="1141011"/>
                </a:lnTo>
                <a:lnTo>
                  <a:pt x="716731" y="1147679"/>
                </a:lnTo>
                <a:lnTo>
                  <a:pt x="727206" y="1154983"/>
                </a:lnTo>
                <a:lnTo>
                  <a:pt x="737681" y="1161970"/>
                </a:lnTo>
                <a:lnTo>
                  <a:pt x="747521" y="1169591"/>
                </a:lnTo>
                <a:lnTo>
                  <a:pt x="767201" y="1184199"/>
                </a:lnTo>
                <a:lnTo>
                  <a:pt x="786563" y="1200078"/>
                </a:lnTo>
                <a:lnTo>
                  <a:pt x="805291" y="1216274"/>
                </a:lnTo>
                <a:lnTo>
                  <a:pt x="823701" y="1233422"/>
                </a:lnTo>
                <a:lnTo>
                  <a:pt x="841477" y="1250570"/>
                </a:lnTo>
                <a:lnTo>
                  <a:pt x="858935" y="1268037"/>
                </a:lnTo>
                <a:lnTo>
                  <a:pt x="858617" y="1262320"/>
                </a:lnTo>
                <a:lnTo>
                  <a:pt x="858300" y="1256604"/>
                </a:lnTo>
                <a:lnTo>
                  <a:pt x="857982" y="1244854"/>
                </a:lnTo>
                <a:lnTo>
                  <a:pt x="857665" y="1238821"/>
                </a:lnTo>
                <a:lnTo>
                  <a:pt x="857348" y="1233104"/>
                </a:lnTo>
                <a:lnTo>
                  <a:pt x="856395" y="1227388"/>
                </a:lnTo>
                <a:lnTo>
                  <a:pt x="854491" y="1221672"/>
                </a:lnTo>
                <a:lnTo>
                  <a:pt x="847825" y="1210557"/>
                </a:lnTo>
                <a:lnTo>
                  <a:pt x="841159" y="1199443"/>
                </a:lnTo>
                <a:lnTo>
                  <a:pt x="833541" y="1189280"/>
                </a:lnTo>
                <a:lnTo>
                  <a:pt x="825606" y="1178801"/>
                </a:lnTo>
                <a:lnTo>
                  <a:pt x="817670" y="1168639"/>
                </a:lnTo>
                <a:lnTo>
                  <a:pt x="809100" y="1159112"/>
                </a:lnTo>
                <a:lnTo>
                  <a:pt x="800212" y="1149902"/>
                </a:lnTo>
                <a:lnTo>
                  <a:pt x="791007" y="1140376"/>
                </a:lnTo>
                <a:lnTo>
                  <a:pt x="781802" y="1131484"/>
                </a:lnTo>
                <a:lnTo>
                  <a:pt x="772279" y="1122909"/>
                </a:lnTo>
                <a:lnTo>
                  <a:pt x="762757" y="1114335"/>
                </a:lnTo>
                <a:lnTo>
                  <a:pt x="752599" y="1106078"/>
                </a:lnTo>
                <a:lnTo>
                  <a:pt x="732602" y="1089883"/>
                </a:lnTo>
                <a:lnTo>
                  <a:pt x="712287" y="1074004"/>
                </a:lnTo>
                <a:lnTo>
                  <a:pt x="691338" y="1059079"/>
                </a:lnTo>
                <a:lnTo>
                  <a:pt x="670071" y="1044471"/>
                </a:lnTo>
                <a:lnTo>
                  <a:pt x="648169" y="1030816"/>
                </a:lnTo>
                <a:lnTo>
                  <a:pt x="626267" y="1017160"/>
                </a:lnTo>
                <a:lnTo>
                  <a:pt x="603730" y="1004458"/>
                </a:lnTo>
                <a:lnTo>
                  <a:pt x="581193" y="992390"/>
                </a:lnTo>
                <a:lnTo>
                  <a:pt x="558022" y="980641"/>
                </a:lnTo>
                <a:lnTo>
                  <a:pt x="535168" y="969208"/>
                </a:lnTo>
                <a:lnTo>
                  <a:pt x="527867" y="966032"/>
                </a:lnTo>
                <a:lnTo>
                  <a:pt x="520249" y="963174"/>
                </a:lnTo>
                <a:lnTo>
                  <a:pt x="505013" y="957458"/>
                </a:lnTo>
                <a:lnTo>
                  <a:pt x="497712" y="954283"/>
                </a:lnTo>
                <a:lnTo>
                  <a:pt x="490412" y="951107"/>
                </a:lnTo>
                <a:lnTo>
                  <a:pt x="483746" y="946979"/>
                </a:lnTo>
                <a:lnTo>
                  <a:pt x="480254" y="944756"/>
                </a:lnTo>
                <a:lnTo>
                  <a:pt x="477080" y="941898"/>
                </a:lnTo>
                <a:lnTo>
                  <a:pt x="480254" y="941580"/>
                </a:lnTo>
                <a:lnTo>
                  <a:pt x="483429" y="941580"/>
                </a:lnTo>
                <a:lnTo>
                  <a:pt x="486285" y="941580"/>
                </a:lnTo>
                <a:lnTo>
                  <a:pt x="489460" y="941898"/>
                </a:lnTo>
                <a:lnTo>
                  <a:pt x="495490" y="943485"/>
                </a:lnTo>
                <a:lnTo>
                  <a:pt x="501204" y="945073"/>
                </a:lnTo>
                <a:lnTo>
                  <a:pt x="515488" y="950154"/>
                </a:lnTo>
                <a:lnTo>
                  <a:pt x="529137" y="955553"/>
                </a:lnTo>
                <a:lnTo>
                  <a:pt x="543103" y="960951"/>
                </a:lnTo>
                <a:lnTo>
                  <a:pt x="556435" y="966985"/>
                </a:lnTo>
                <a:lnTo>
                  <a:pt x="569766" y="973019"/>
                </a:lnTo>
                <a:lnTo>
                  <a:pt x="583415" y="979688"/>
                </a:lnTo>
                <a:lnTo>
                  <a:pt x="596430" y="986039"/>
                </a:lnTo>
                <a:lnTo>
                  <a:pt x="609444" y="993025"/>
                </a:lnTo>
                <a:lnTo>
                  <a:pt x="622775" y="1000330"/>
                </a:lnTo>
                <a:lnTo>
                  <a:pt x="635472" y="1007634"/>
                </a:lnTo>
                <a:lnTo>
                  <a:pt x="660865" y="1022876"/>
                </a:lnTo>
                <a:lnTo>
                  <a:pt x="686259" y="1039072"/>
                </a:lnTo>
                <a:lnTo>
                  <a:pt x="710700" y="1055268"/>
                </a:lnTo>
                <a:lnTo>
                  <a:pt x="724984" y="1065430"/>
                </a:lnTo>
                <a:lnTo>
                  <a:pt x="739585" y="1075910"/>
                </a:lnTo>
                <a:lnTo>
                  <a:pt x="753869" y="1087025"/>
                </a:lnTo>
                <a:lnTo>
                  <a:pt x="767518" y="1098139"/>
                </a:lnTo>
                <a:lnTo>
                  <a:pt x="781484" y="1109254"/>
                </a:lnTo>
                <a:lnTo>
                  <a:pt x="794816" y="1121639"/>
                </a:lnTo>
                <a:lnTo>
                  <a:pt x="807513" y="1133707"/>
                </a:lnTo>
                <a:lnTo>
                  <a:pt x="819892" y="1146409"/>
                </a:lnTo>
                <a:lnTo>
                  <a:pt x="824971" y="1151808"/>
                </a:lnTo>
                <a:lnTo>
                  <a:pt x="829732" y="1157841"/>
                </a:lnTo>
                <a:lnTo>
                  <a:pt x="839255" y="1169274"/>
                </a:lnTo>
                <a:lnTo>
                  <a:pt x="848777" y="1180706"/>
                </a:lnTo>
                <a:lnTo>
                  <a:pt x="858300" y="1192139"/>
                </a:lnTo>
                <a:lnTo>
                  <a:pt x="857030" y="1186105"/>
                </a:lnTo>
                <a:lnTo>
                  <a:pt x="856395" y="1180071"/>
                </a:lnTo>
                <a:lnTo>
                  <a:pt x="855443" y="1174037"/>
                </a:lnTo>
                <a:lnTo>
                  <a:pt x="855126" y="1168004"/>
                </a:lnTo>
                <a:lnTo>
                  <a:pt x="854808" y="1161970"/>
                </a:lnTo>
                <a:lnTo>
                  <a:pt x="855126" y="1155936"/>
                </a:lnTo>
                <a:lnTo>
                  <a:pt x="855760" y="1143551"/>
                </a:lnTo>
                <a:lnTo>
                  <a:pt x="857030" y="1131484"/>
                </a:lnTo>
                <a:lnTo>
                  <a:pt x="858300" y="1119416"/>
                </a:lnTo>
                <a:lnTo>
                  <a:pt x="861157" y="1095281"/>
                </a:lnTo>
                <a:lnTo>
                  <a:pt x="861474" y="1080991"/>
                </a:lnTo>
                <a:lnTo>
                  <a:pt x="862426" y="1067335"/>
                </a:lnTo>
                <a:lnTo>
                  <a:pt x="863061" y="1053045"/>
                </a:lnTo>
                <a:lnTo>
                  <a:pt x="864648" y="1039390"/>
                </a:lnTo>
                <a:lnTo>
                  <a:pt x="866235" y="1025417"/>
                </a:lnTo>
                <a:lnTo>
                  <a:pt x="867822" y="1011444"/>
                </a:lnTo>
                <a:lnTo>
                  <a:pt x="872266" y="983816"/>
                </a:lnTo>
                <a:lnTo>
                  <a:pt x="877345" y="956188"/>
                </a:lnTo>
                <a:lnTo>
                  <a:pt x="882424" y="928877"/>
                </a:lnTo>
                <a:lnTo>
                  <a:pt x="893851" y="873939"/>
                </a:lnTo>
                <a:lnTo>
                  <a:pt x="898612" y="857108"/>
                </a:lnTo>
                <a:lnTo>
                  <a:pt x="903056" y="840594"/>
                </a:lnTo>
                <a:lnTo>
                  <a:pt x="905595" y="832338"/>
                </a:lnTo>
                <a:lnTo>
                  <a:pt x="908452" y="824081"/>
                </a:lnTo>
                <a:lnTo>
                  <a:pt x="911309" y="816142"/>
                </a:lnTo>
                <a:lnTo>
                  <a:pt x="914800" y="808203"/>
                </a:lnTo>
                <a:lnTo>
                  <a:pt x="917022" y="803439"/>
                </a:lnTo>
                <a:lnTo>
                  <a:pt x="918609" y="798676"/>
                </a:lnTo>
                <a:lnTo>
                  <a:pt x="921783" y="789467"/>
                </a:lnTo>
                <a:lnTo>
                  <a:pt x="924640" y="779622"/>
                </a:lnTo>
                <a:lnTo>
                  <a:pt x="926862" y="770095"/>
                </a:lnTo>
                <a:lnTo>
                  <a:pt x="930036" y="762473"/>
                </a:lnTo>
                <a:lnTo>
                  <a:pt x="932893" y="754534"/>
                </a:lnTo>
                <a:lnTo>
                  <a:pt x="935115" y="746595"/>
                </a:lnTo>
                <a:lnTo>
                  <a:pt x="937337" y="738656"/>
                </a:lnTo>
                <a:lnTo>
                  <a:pt x="941463" y="722778"/>
                </a:lnTo>
                <a:lnTo>
                  <a:pt x="944955" y="706582"/>
                </a:lnTo>
                <a:lnTo>
                  <a:pt x="950986" y="673873"/>
                </a:lnTo>
                <a:lnTo>
                  <a:pt x="954160" y="657677"/>
                </a:lnTo>
                <a:lnTo>
                  <a:pt x="957969" y="641799"/>
                </a:lnTo>
                <a:lnTo>
                  <a:pt x="960191" y="633860"/>
                </a:lnTo>
                <a:lnTo>
                  <a:pt x="961461" y="625921"/>
                </a:lnTo>
                <a:lnTo>
                  <a:pt x="962413" y="617981"/>
                </a:lnTo>
                <a:lnTo>
                  <a:pt x="963683" y="610042"/>
                </a:lnTo>
                <a:lnTo>
                  <a:pt x="965270" y="594164"/>
                </a:lnTo>
                <a:lnTo>
                  <a:pt x="966539" y="578286"/>
                </a:lnTo>
                <a:lnTo>
                  <a:pt x="957652" y="575745"/>
                </a:lnTo>
                <a:lnTo>
                  <a:pt x="948764" y="573205"/>
                </a:lnTo>
                <a:lnTo>
                  <a:pt x="930671" y="567489"/>
                </a:lnTo>
                <a:lnTo>
                  <a:pt x="913531" y="561137"/>
                </a:lnTo>
                <a:lnTo>
                  <a:pt x="896073" y="554469"/>
                </a:lnTo>
                <a:lnTo>
                  <a:pt x="861474" y="539861"/>
                </a:lnTo>
                <a:lnTo>
                  <a:pt x="844651" y="532557"/>
                </a:lnTo>
                <a:lnTo>
                  <a:pt x="826875" y="525570"/>
                </a:lnTo>
                <a:lnTo>
                  <a:pt x="821479" y="523347"/>
                </a:lnTo>
                <a:lnTo>
                  <a:pt x="815448" y="520807"/>
                </a:lnTo>
                <a:lnTo>
                  <a:pt x="803704" y="516043"/>
                </a:lnTo>
                <a:lnTo>
                  <a:pt x="797990" y="513185"/>
                </a:lnTo>
                <a:lnTo>
                  <a:pt x="792277" y="510327"/>
                </a:lnTo>
                <a:lnTo>
                  <a:pt x="790055" y="508422"/>
                </a:lnTo>
                <a:lnTo>
                  <a:pt x="787515" y="506516"/>
                </a:lnTo>
                <a:lnTo>
                  <a:pt x="785294" y="504293"/>
                </a:lnTo>
                <a:lnTo>
                  <a:pt x="783072" y="501753"/>
                </a:lnTo>
                <a:lnTo>
                  <a:pt x="794816" y="504928"/>
                </a:lnTo>
                <a:lnTo>
                  <a:pt x="806561" y="508104"/>
                </a:lnTo>
                <a:lnTo>
                  <a:pt x="818305" y="511915"/>
                </a:lnTo>
                <a:lnTo>
                  <a:pt x="829732" y="515725"/>
                </a:lnTo>
                <a:lnTo>
                  <a:pt x="852586" y="524300"/>
                </a:lnTo>
                <a:lnTo>
                  <a:pt x="875123" y="533192"/>
                </a:lnTo>
                <a:lnTo>
                  <a:pt x="897660" y="542401"/>
                </a:lnTo>
                <a:lnTo>
                  <a:pt x="920514" y="551293"/>
                </a:lnTo>
                <a:lnTo>
                  <a:pt x="931941" y="555104"/>
                </a:lnTo>
                <a:lnTo>
                  <a:pt x="943685" y="558914"/>
                </a:lnTo>
                <a:lnTo>
                  <a:pt x="955112" y="562408"/>
                </a:lnTo>
                <a:lnTo>
                  <a:pt x="966857" y="565266"/>
                </a:lnTo>
                <a:lnTo>
                  <a:pt x="967809" y="550340"/>
                </a:lnTo>
                <a:lnTo>
                  <a:pt x="968127" y="534780"/>
                </a:lnTo>
                <a:lnTo>
                  <a:pt x="952890" y="537638"/>
                </a:lnTo>
                <a:lnTo>
                  <a:pt x="944955" y="528428"/>
                </a:lnTo>
                <a:lnTo>
                  <a:pt x="937020" y="519536"/>
                </a:lnTo>
                <a:lnTo>
                  <a:pt x="928767" y="510962"/>
                </a:lnTo>
                <a:lnTo>
                  <a:pt x="919879" y="502705"/>
                </a:lnTo>
                <a:lnTo>
                  <a:pt x="910674" y="494449"/>
                </a:lnTo>
                <a:lnTo>
                  <a:pt x="901786" y="486827"/>
                </a:lnTo>
                <a:lnTo>
                  <a:pt x="892264" y="479206"/>
                </a:lnTo>
                <a:lnTo>
                  <a:pt x="882424" y="471902"/>
                </a:lnTo>
                <a:lnTo>
                  <a:pt x="872901" y="464915"/>
                </a:lnTo>
                <a:lnTo>
                  <a:pt x="862744" y="457929"/>
                </a:lnTo>
                <a:lnTo>
                  <a:pt x="852586" y="451577"/>
                </a:lnTo>
                <a:lnTo>
                  <a:pt x="842111" y="445226"/>
                </a:lnTo>
                <a:lnTo>
                  <a:pt x="821479" y="433159"/>
                </a:lnTo>
                <a:lnTo>
                  <a:pt x="799895" y="421409"/>
                </a:lnTo>
                <a:lnTo>
                  <a:pt x="793229" y="417916"/>
                </a:lnTo>
                <a:lnTo>
                  <a:pt x="785928" y="415057"/>
                </a:lnTo>
                <a:lnTo>
                  <a:pt x="770692" y="409341"/>
                </a:lnTo>
                <a:lnTo>
                  <a:pt x="763392" y="406483"/>
                </a:lnTo>
                <a:lnTo>
                  <a:pt x="756091" y="403625"/>
                </a:lnTo>
                <a:lnTo>
                  <a:pt x="748790" y="400132"/>
                </a:lnTo>
                <a:lnTo>
                  <a:pt x="742125" y="396321"/>
                </a:lnTo>
                <a:lnTo>
                  <a:pt x="747203" y="394733"/>
                </a:lnTo>
                <a:lnTo>
                  <a:pt x="751965" y="393781"/>
                </a:lnTo>
                <a:lnTo>
                  <a:pt x="757361" y="393781"/>
                </a:lnTo>
                <a:lnTo>
                  <a:pt x="762122" y="393781"/>
                </a:lnTo>
                <a:lnTo>
                  <a:pt x="767201" y="394416"/>
                </a:lnTo>
                <a:lnTo>
                  <a:pt x="771962" y="395686"/>
                </a:lnTo>
                <a:lnTo>
                  <a:pt x="777041" y="397274"/>
                </a:lnTo>
                <a:lnTo>
                  <a:pt x="781802" y="399179"/>
                </a:lnTo>
                <a:lnTo>
                  <a:pt x="795133" y="403943"/>
                </a:lnTo>
                <a:lnTo>
                  <a:pt x="807830" y="409024"/>
                </a:lnTo>
                <a:lnTo>
                  <a:pt x="820844" y="415057"/>
                </a:lnTo>
                <a:lnTo>
                  <a:pt x="833541" y="421091"/>
                </a:lnTo>
                <a:lnTo>
                  <a:pt x="845920" y="428078"/>
                </a:lnTo>
                <a:lnTo>
                  <a:pt x="857982" y="435064"/>
                </a:lnTo>
                <a:lnTo>
                  <a:pt x="869727" y="442050"/>
                </a:lnTo>
                <a:lnTo>
                  <a:pt x="881471" y="449990"/>
                </a:lnTo>
                <a:lnTo>
                  <a:pt x="893216" y="457929"/>
                </a:lnTo>
                <a:lnTo>
                  <a:pt x="904325" y="466185"/>
                </a:lnTo>
                <a:lnTo>
                  <a:pt x="915435" y="475077"/>
                </a:lnTo>
                <a:lnTo>
                  <a:pt x="926227" y="483969"/>
                </a:lnTo>
                <a:lnTo>
                  <a:pt x="937020" y="493178"/>
                </a:lnTo>
                <a:lnTo>
                  <a:pt x="947177" y="502705"/>
                </a:lnTo>
                <a:lnTo>
                  <a:pt x="957652" y="512232"/>
                </a:lnTo>
                <a:lnTo>
                  <a:pt x="967492" y="522394"/>
                </a:lnTo>
                <a:lnTo>
                  <a:pt x="966857" y="506516"/>
                </a:lnTo>
                <a:lnTo>
                  <a:pt x="965905" y="498895"/>
                </a:lnTo>
                <a:lnTo>
                  <a:pt x="965270" y="495084"/>
                </a:lnTo>
                <a:lnTo>
                  <a:pt x="964318" y="491273"/>
                </a:lnTo>
                <a:lnTo>
                  <a:pt x="957969" y="483016"/>
                </a:lnTo>
                <a:lnTo>
                  <a:pt x="951621" y="475077"/>
                </a:lnTo>
                <a:lnTo>
                  <a:pt x="944638" y="467138"/>
                </a:lnTo>
                <a:lnTo>
                  <a:pt x="937654" y="459517"/>
                </a:lnTo>
                <a:lnTo>
                  <a:pt x="930671" y="451895"/>
                </a:lnTo>
                <a:lnTo>
                  <a:pt x="923371" y="444591"/>
                </a:lnTo>
                <a:lnTo>
                  <a:pt x="916070" y="437287"/>
                </a:lnTo>
                <a:lnTo>
                  <a:pt x="908452" y="429983"/>
                </a:lnTo>
                <a:lnTo>
                  <a:pt x="892898" y="416328"/>
                </a:lnTo>
                <a:lnTo>
                  <a:pt x="877027" y="403308"/>
                </a:lnTo>
                <a:lnTo>
                  <a:pt x="860522" y="390287"/>
                </a:lnTo>
                <a:lnTo>
                  <a:pt x="843699" y="378220"/>
                </a:lnTo>
                <a:lnTo>
                  <a:pt x="818305" y="362659"/>
                </a:lnTo>
                <a:lnTo>
                  <a:pt x="805608" y="355038"/>
                </a:lnTo>
                <a:lnTo>
                  <a:pt x="792912" y="348051"/>
                </a:lnTo>
                <a:lnTo>
                  <a:pt x="779580" y="341065"/>
                </a:lnTo>
                <a:lnTo>
                  <a:pt x="766248" y="334714"/>
                </a:lnTo>
                <a:lnTo>
                  <a:pt x="752282" y="328680"/>
                </a:lnTo>
                <a:lnTo>
                  <a:pt x="738633" y="323281"/>
                </a:lnTo>
                <a:lnTo>
                  <a:pt x="734507" y="321693"/>
                </a:lnTo>
                <a:lnTo>
                  <a:pt x="731015" y="319153"/>
                </a:lnTo>
                <a:lnTo>
                  <a:pt x="727841" y="316612"/>
                </a:lnTo>
                <a:lnTo>
                  <a:pt x="725619" y="313119"/>
                </a:lnTo>
                <a:lnTo>
                  <a:pt x="732602" y="312802"/>
                </a:lnTo>
                <a:lnTo>
                  <a:pt x="739903" y="312802"/>
                </a:lnTo>
                <a:lnTo>
                  <a:pt x="747203" y="313754"/>
                </a:lnTo>
                <a:lnTo>
                  <a:pt x="750695" y="314389"/>
                </a:lnTo>
                <a:lnTo>
                  <a:pt x="754187" y="315342"/>
                </a:lnTo>
                <a:lnTo>
                  <a:pt x="766248" y="319788"/>
                </a:lnTo>
                <a:lnTo>
                  <a:pt x="778310" y="324552"/>
                </a:lnTo>
                <a:lnTo>
                  <a:pt x="790055" y="329315"/>
                </a:lnTo>
                <a:lnTo>
                  <a:pt x="801482" y="334714"/>
                </a:lnTo>
                <a:lnTo>
                  <a:pt x="812909" y="340747"/>
                </a:lnTo>
                <a:lnTo>
                  <a:pt x="823701" y="346463"/>
                </a:lnTo>
                <a:lnTo>
                  <a:pt x="834811" y="353132"/>
                </a:lnTo>
                <a:lnTo>
                  <a:pt x="845920" y="359801"/>
                </a:lnTo>
                <a:lnTo>
                  <a:pt x="856713" y="366470"/>
                </a:lnTo>
                <a:lnTo>
                  <a:pt x="866870" y="373774"/>
                </a:lnTo>
                <a:lnTo>
                  <a:pt x="877345" y="381396"/>
                </a:lnTo>
                <a:lnTo>
                  <a:pt x="887502" y="389017"/>
                </a:lnTo>
                <a:lnTo>
                  <a:pt x="897342" y="396956"/>
                </a:lnTo>
                <a:lnTo>
                  <a:pt x="907182" y="405213"/>
                </a:lnTo>
                <a:lnTo>
                  <a:pt x="916705" y="413787"/>
                </a:lnTo>
                <a:lnTo>
                  <a:pt x="926227" y="422044"/>
                </a:lnTo>
                <a:lnTo>
                  <a:pt x="944003" y="439510"/>
                </a:lnTo>
                <a:lnTo>
                  <a:pt x="952890" y="448084"/>
                </a:lnTo>
                <a:lnTo>
                  <a:pt x="962096" y="456023"/>
                </a:lnTo>
                <a:lnTo>
                  <a:pt x="958921" y="431571"/>
                </a:lnTo>
                <a:lnTo>
                  <a:pt x="957334" y="419186"/>
                </a:lnTo>
                <a:lnTo>
                  <a:pt x="955747" y="407118"/>
                </a:lnTo>
                <a:lnTo>
                  <a:pt x="953525" y="394416"/>
                </a:lnTo>
                <a:lnTo>
                  <a:pt x="950669" y="382348"/>
                </a:lnTo>
                <a:lnTo>
                  <a:pt x="948129" y="370281"/>
                </a:lnTo>
                <a:lnTo>
                  <a:pt x="944638" y="358531"/>
                </a:lnTo>
                <a:lnTo>
                  <a:pt x="941463" y="351545"/>
                </a:lnTo>
                <a:lnTo>
                  <a:pt x="937972" y="344558"/>
                </a:lnTo>
                <a:lnTo>
                  <a:pt x="934163" y="337889"/>
                </a:lnTo>
                <a:lnTo>
                  <a:pt x="929719" y="331220"/>
                </a:lnTo>
                <a:lnTo>
                  <a:pt x="925275" y="325187"/>
                </a:lnTo>
                <a:lnTo>
                  <a:pt x="920196" y="319153"/>
                </a:lnTo>
                <a:lnTo>
                  <a:pt x="914800" y="313754"/>
                </a:lnTo>
                <a:lnTo>
                  <a:pt x="909087" y="308673"/>
                </a:lnTo>
                <a:lnTo>
                  <a:pt x="905278" y="304862"/>
                </a:lnTo>
                <a:lnTo>
                  <a:pt x="901786" y="301369"/>
                </a:lnTo>
                <a:lnTo>
                  <a:pt x="898612" y="297241"/>
                </a:lnTo>
                <a:lnTo>
                  <a:pt x="895438" y="293430"/>
                </a:lnTo>
                <a:lnTo>
                  <a:pt x="883376" y="276917"/>
                </a:lnTo>
                <a:lnTo>
                  <a:pt x="877662" y="271518"/>
                </a:lnTo>
                <a:lnTo>
                  <a:pt x="871631" y="266755"/>
                </a:lnTo>
                <a:lnTo>
                  <a:pt x="865600" y="262309"/>
                </a:lnTo>
                <a:lnTo>
                  <a:pt x="858935" y="258180"/>
                </a:lnTo>
                <a:lnTo>
                  <a:pt x="852586" y="254370"/>
                </a:lnTo>
                <a:lnTo>
                  <a:pt x="845920" y="250559"/>
                </a:lnTo>
                <a:lnTo>
                  <a:pt x="838937" y="247066"/>
                </a:lnTo>
                <a:lnTo>
                  <a:pt x="831637" y="243890"/>
                </a:lnTo>
                <a:lnTo>
                  <a:pt x="817670" y="238174"/>
                </a:lnTo>
                <a:lnTo>
                  <a:pt x="803069" y="233093"/>
                </a:lnTo>
                <a:lnTo>
                  <a:pt x="773866" y="222931"/>
                </a:lnTo>
                <a:lnTo>
                  <a:pt x="769423" y="222296"/>
                </a:lnTo>
                <a:lnTo>
                  <a:pt x="764661" y="221660"/>
                </a:lnTo>
                <a:lnTo>
                  <a:pt x="760217" y="221343"/>
                </a:lnTo>
                <a:lnTo>
                  <a:pt x="755774" y="221343"/>
                </a:lnTo>
                <a:close/>
                <a:moveTo>
                  <a:pt x="1487423" y="174343"/>
                </a:moveTo>
                <a:lnTo>
                  <a:pt x="1479805" y="174978"/>
                </a:lnTo>
                <a:lnTo>
                  <a:pt x="1471870" y="176249"/>
                </a:lnTo>
                <a:lnTo>
                  <a:pt x="1456634" y="178472"/>
                </a:lnTo>
                <a:lnTo>
                  <a:pt x="1441397" y="180377"/>
                </a:lnTo>
                <a:lnTo>
                  <a:pt x="1410925" y="183870"/>
                </a:lnTo>
                <a:lnTo>
                  <a:pt x="1380771" y="187363"/>
                </a:lnTo>
                <a:lnTo>
                  <a:pt x="1365534" y="189586"/>
                </a:lnTo>
                <a:lnTo>
                  <a:pt x="1350298" y="191492"/>
                </a:lnTo>
                <a:lnTo>
                  <a:pt x="1293480" y="208640"/>
                </a:lnTo>
                <a:lnTo>
                  <a:pt x="1264595" y="217215"/>
                </a:lnTo>
                <a:lnTo>
                  <a:pt x="1236345" y="226424"/>
                </a:lnTo>
                <a:lnTo>
                  <a:pt x="1208095" y="235633"/>
                </a:lnTo>
                <a:lnTo>
                  <a:pt x="1180162" y="245795"/>
                </a:lnTo>
                <a:lnTo>
                  <a:pt x="1166196" y="251194"/>
                </a:lnTo>
                <a:lnTo>
                  <a:pt x="1152229" y="256593"/>
                </a:lnTo>
                <a:lnTo>
                  <a:pt x="1138580" y="262309"/>
                </a:lnTo>
                <a:lnTo>
                  <a:pt x="1124614" y="268343"/>
                </a:lnTo>
                <a:lnTo>
                  <a:pt x="1107473" y="274376"/>
                </a:lnTo>
                <a:lnTo>
                  <a:pt x="1098903" y="277869"/>
                </a:lnTo>
                <a:lnTo>
                  <a:pt x="1090650" y="281680"/>
                </a:lnTo>
                <a:lnTo>
                  <a:pt x="1082715" y="286126"/>
                </a:lnTo>
                <a:lnTo>
                  <a:pt x="1078588" y="288667"/>
                </a:lnTo>
                <a:lnTo>
                  <a:pt x="1075097" y="291207"/>
                </a:lnTo>
                <a:lnTo>
                  <a:pt x="1071288" y="294065"/>
                </a:lnTo>
                <a:lnTo>
                  <a:pt x="1068113" y="297241"/>
                </a:lnTo>
                <a:lnTo>
                  <a:pt x="1064939" y="300734"/>
                </a:lnTo>
                <a:lnTo>
                  <a:pt x="1061765" y="304227"/>
                </a:lnTo>
                <a:lnTo>
                  <a:pt x="1055734" y="317248"/>
                </a:lnTo>
                <a:lnTo>
                  <a:pt x="1050020" y="329950"/>
                </a:lnTo>
                <a:lnTo>
                  <a:pt x="1045259" y="343605"/>
                </a:lnTo>
                <a:lnTo>
                  <a:pt x="1041133" y="356943"/>
                </a:lnTo>
                <a:lnTo>
                  <a:pt x="1037641" y="370598"/>
                </a:lnTo>
                <a:lnTo>
                  <a:pt x="1034467" y="384254"/>
                </a:lnTo>
                <a:lnTo>
                  <a:pt x="1031928" y="398227"/>
                </a:lnTo>
                <a:lnTo>
                  <a:pt x="1029706" y="412199"/>
                </a:lnTo>
                <a:lnTo>
                  <a:pt x="1028436" y="426172"/>
                </a:lnTo>
                <a:lnTo>
                  <a:pt x="1027166" y="440463"/>
                </a:lnTo>
                <a:lnTo>
                  <a:pt x="1026214" y="454753"/>
                </a:lnTo>
                <a:lnTo>
                  <a:pt x="1025579" y="469043"/>
                </a:lnTo>
                <a:lnTo>
                  <a:pt x="1025262" y="483334"/>
                </a:lnTo>
                <a:lnTo>
                  <a:pt x="1024944" y="497307"/>
                </a:lnTo>
                <a:lnTo>
                  <a:pt x="1025262" y="525253"/>
                </a:lnTo>
                <a:lnTo>
                  <a:pt x="1022405" y="539225"/>
                </a:lnTo>
                <a:lnTo>
                  <a:pt x="1020183" y="552881"/>
                </a:lnTo>
                <a:lnTo>
                  <a:pt x="1016057" y="580509"/>
                </a:lnTo>
                <a:lnTo>
                  <a:pt x="1013835" y="594482"/>
                </a:lnTo>
                <a:lnTo>
                  <a:pt x="1011295" y="608137"/>
                </a:lnTo>
                <a:lnTo>
                  <a:pt x="1008121" y="621792"/>
                </a:lnTo>
                <a:lnTo>
                  <a:pt x="1005899" y="628144"/>
                </a:lnTo>
                <a:lnTo>
                  <a:pt x="1003995" y="635130"/>
                </a:lnTo>
                <a:lnTo>
                  <a:pt x="1002090" y="640529"/>
                </a:lnTo>
                <a:lnTo>
                  <a:pt x="1000503" y="646562"/>
                </a:lnTo>
                <a:lnTo>
                  <a:pt x="998281" y="658312"/>
                </a:lnTo>
                <a:lnTo>
                  <a:pt x="997012" y="664028"/>
                </a:lnTo>
                <a:lnTo>
                  <a:pt x="995742" y="669745"/>
                </a:lnTo>
                <a:lnTo>
                  <a:pt x="994155" y="675461"/>
                </a:lnTo>
                <a:lnTo>
                  <a:pt x="992250" y="681177"/>
                </a:lnTo>
                <a:lnTo>
                  <a:pt x="988441" y="689751"/>
                </a:lnTo>
                <a:lnTo>
                  <a:pt x="984950" y="698643"/>
                </a:lnTo>
                <a:lnTo>
                  <a:pt x="978919" y="716109"/>
                </a:lnTo>
                <a:lnTo>
                  <a:pt x="976379" y="725318"/>
                </a:lnTo>
                <a:lnTo>
                  <a:pt x="972888" y="733893"/>
                </a:lnTo>
                <a:lnTo>
                  <a:pt x="969079" y="742467"/>
                </a:lnTo>
                <a:lnTo>
                  <a:pt x="964952" y="750723"/>
                </a:lnTo>
                <a:lnTo>
                  <a:pt x="969079" y="752629"/>
                </a:lnTo>
                <a:lnTo>
                  <a:pt x="972888" y="754217"/>
                </a:lnTo>
                <a:lnTo>
                  <a:pt x="976697" y="755805"/>
                </a:lnTo>
                <a:lnTo>
                  <a:pt x="980506" y="758345"/>
                </a:lnTo>
                <a:lnTo>
                  <a:pt x="987489" y="762791"/>
                </a:lnTo>
                <a:lnTo>
                  <a:pt x="994155" y="768507"/>
                </a:lnTo>
                <a:lnTo>
                  <a:pt x="1000503" y="773906"/>
                </a:lnTo>
                <a:lnTo>
                  <a:pt x="1006534" y="780257"/>
                </a:lnTo>
                <a:lnTo>
                  <a:pt x="1018279" y="792642"/>
                </a:lnTo>
                <a:lnTo>
                  <a:pt x="1023357" y="797723"/>
                </a:lnTo>
                <a:lnTo>
                  <a:pt x="1027801" y="802804"/>
                </a:lnTo>
                <a:lnTo>
                  <a:pt x="1036689" y="814236"/>
                </a:lnTo>
                <a:lnTo>
                  <a:pt x="1044942" y="825669"/>
                </a:lnTo>
                <a:lnTo>
                  <a:pt x="1052877" y="837419"/>
                </a:lnTo>
                <a:lnTo>
                  <a:pt x="1068748" y="860919"/>
                </a:lnTo>
                <a:lnTo>
                  <a:pt x="1076684" y="872668"/>
                </a:lnTo>
                <a:lnTo>
                  <a:pt x="1085254" y="884101"/>
                </a:lnTo>
                <a:lnTo>
                  <a:pt x="1105886" y="850439"/>
                </a:lnTo>
                <a:lnTo>
                  <a:pt x="1116044" y="833608"/>
                </a:lnTo>
                <a:lnTo>
                  <a:pt x="1125566" y="816777"/>
                </a:lnTo>
                <a:lnTo>
                  <a:pt x="1125249" y="806297"/>
                </a:lnTo>
                <a:lnTo>
                  <a:pt x="1124296" y="796453"/>
                </a:lnTo>
                <a:lnTo>
                  <a:pt x="1123344" y="786291"/>
                </a:lnTo>
                <a:lnTo>
                  <a:pt x="1121440" y="775811"/>
                </a:lnTo>
                <a:lnTo>
                  <a:pt x="1119853" y="765967"/>
                </a:lnTo>
                <a:lnTo>
                  <a:pt x="1117631" y="755805"/>
                </a:lnTo>
                <a:lnTo>
                  <a:pt x="1115409" y="745960"/>
                </a:lnTo>
                <a:lnTo>
                  <a:pt x="1112235" y="736116"/>
                </a:lnTo>
                <a:lnTo>
                  <a:pt x="1109378" y="726589"/>
                </a:lnTo>
                <a:lnTo>
                  <a:pt x="1105886" y="717062"/>
                </a:lnTo>
                <a:lnTo>
                  <a:pt x="1102395" y="707217"/>
                </a:lnTo>
                <a:lnTo>
                  <a:pt x="1098586" y="698008"/>
                </a:lnTo>
                <a:lnTo>
                  <a:pt x="1093824" y="688481"/>
                </a:lnTo>
                <a:lnTo>
                  <a:pt x="1089380" y="679271"/>
                </a:lnTo>
                <a:lnTo>
                  <a:pt x="1084619" y="670380"/>
                </a:lnTo>
                <a:lnTo>
                  <a:pt x="1079858" y="661488"/>
                </a:lnTo>
                <a:lnTo>
                  <a:pt x="1075731" y="654819"/>
                </a:lnTo>
                <a:lnTo>
                  <a:pt x="1071288" y="648468"/>
                </a:lnTo>
                <a:lnTo>
                  <a:pt x="1061448" y="636083"/>
                </a:lnTo>
                <a:lnTo>
                  <a:pt x="1057321" y="629731"/>
                </a:lnTo>
                <a:lnTo>
                  <a:pt x="1055417" y="626556"/>
                </a:lnTo>
                <a:lnTo>
                  <a:pt x="1053512" y="623062"/>
                </a:lnTo>
                <a:lnTo>
                  <a:pt x="1051925" y="619569"/>
                </a:lnTo>
                <a:lnTo>
                  <a:pt x="1050973" y="615759"/>
                </a:lnTo>
                <a:lnTo>
                  <a:pt x="1049703" y="611948"/>
                </a:lnTo>
                <a:lnTo>
                  <a:pt x="1049068" y="608137"/>
                </a:lnTo>
                <a:lnTo>
                  <a:pt x="1052877" y="609725"/>
                </a:lnTo>
                <a:lnTo>
                  <a:pt x="1056369" y="611630"/>
                </a:lnTo>
                <a:lnTo>
                  <a:pt x="1059860" y="613536"/>
                </a:lnTo>
                <a:lnTo>
                  <a:pt x="1063035" y="615759"/>
                </a:lnTo>
                <a:lnTo>
                  <a:pt x="1065891" y="618299"/>
                </a:lnTo>
                <a:lnTo>
                  <a:pt x="1069066" y="620840"/>
                </a:lnTo>
                <a:lnTo>
                  <a:pt x="1074779" y="626556"/>
                </a:lnTo>
                <a:lnTo>
                  <a:pt x="1079540" y="632272"/>
                </a:lnTo>
                <a:lnTo>
                  <a:pt x="1084302" y="638941"/>
                </a:lnTo>
                <a:lnTo>
                  <a:pt x="1093189" y="651643"/>
                </a:lnTo>
                <a:lnTo>
                  <a:pt x="1097951" y="659900"/>
                </a:lnTo>
                <a:lnTo>
                  <a:pt x="1103029" y="668474"/>
                </a:lnTo>
                <a:lnTo>
                  <a:pt x="1107156" y="677049"/>
                </a:lnTo>
                <a:lnTo>
                  <a:pt x="1111282" y="685623"/>
                </a:lnTo>
                <a:lnTo>
                  <a:pt x="1115091" y="694515"/>
                </a:lnTo>
                <a:lnTo>
                  <a:pt x="1118583" y="703406"/>
                </a:lnTo>
                <a:lnTo>
                  <a:pt x="1121440" y="712298"/>
                </a:lnTo>
                <a:lnTo>
                  <a:pt x="1124614" y="721508"/>
                </a:lnTo>
                <a:lnTo>
                  <a:pt x="1127788" y="730717"/>
                </a:lnTo>
                <a:lnTo>
                  <a:pt x="1130327" y="739609"/>
                </a:lnTo>
                <a:lnTo>
                  <a:pt x="1135089" y="758345"/>
                </a:lnTo>
                <a:lnTo>
                  <a:pt x="1139215" y="777081"/>
                </a:lnTo>
                <a:lnTo>
                  <a:pt x="1143024" y="796135"/>
                </a:lnTo>
                <a:lnTo>
                  <a:pt x="1148738" y="788514"/>
                </a:lnTo>
                <a:lnTo>
                  <a:pt x="1155086" y="781210"/>
                </a:lnTo>
                <a:lnTo>
                  <a:pt x="1161434" y="774223"/>
                </a:lnTo>
                <a:lnTo>
                  <a:pt x="1168418" y="767554"/>
                </a:lnTo>
                <a:lnTo>
                  <a:pt x="1182384" y="754534"/>
                </a:lnTo>
                <a:lnTo>
                  <a:pt x="1196668" y="742149"/>
                </a:lnTo>
                <a:lnTo>
                  <a:pt x="1198572" y="740879"/>
                </a:lnTo>
                <a:lnTo>
                  <a:pt x="1199842" y="738974"/>
                </a:lnTo>
                <a:lnTo>
                  <a:pt x="1201112" y="737386"/>
                </a:lnTo>
                <a:lnTo>
                  <a:pt x="1202381" y="735480"/>
                </a:lnTo>
                <a:lnTo>
                  <a:pt x="1203016" y="733575"/>
                </a:lnTo>
                <a:lnTo>
                  <a:pt x="1203334" y="731352"/>
                </a:lnTo>
                <a:lnTo>
                  <a:pt x="1203651" y="726906"/>
                </a:lnTo>
                <a:lnTo>
                  <a:pt x="1204286" y="708170"/>
                </a:lnTo>
                <a:lnTo>
                  <a:pt x="1203968" y="689751"/>
                </a:lnTo>
                <a:lnTo>
                  <a:pt x="1203334" y="671332"/>
                </a:lnTo>
                <a:lnTo>
                  <a:pt x="1202064" y="652596"/>
                </a:lnTo>
                <a:lnTo>
                  <a:pt x="1200159" y="634495"/>
                </a:lnTo>
                <a:lnTo>
                  <a:pt x="1197937" y="615759"/>
                </a:lnTo>
                <a:lnTo>
                  <a:pt x="1195081" y="597657"/>
                </a:lnTo>
                <a:lnTo>
                  <a:pt x="1191589" y="579556"/>
                </a:lnTo>
                <a:lnTo>
                  <a:pt x="1187780" y="561137"/>
                </a:lnTo>
                <a:lnTo>
                  <a:pt x="1183654" y="543036"/>
                </a:lnTo>
                <a:lnTo>
                  <a:pt x="1179210" y="524935"/>
                </a:lnTo>
                <a:lnTo>
                  <a:pt x="1174449" y="507151"/>
                </a:lnTo>
                <a:lnTo>
                  <a:pt x="1169370" y="489050"/>
                </a:lnTo>
                <a:lnTo>
                  <a:pt x="1163974" y="471584"/>
                </a:lnTo>
                <a:lnTo>
                  <a:pt x="1158578" y="453800"/>
                </a:lnTo>
                <a:lnTo>
                  <a:pt x="1152547" y="436334"/>
                </a:lnTo>
                <a:lnTo>
                  <a:pt x="1149372" y="427442"/>
                </a:lnTo>
                <a:lnTo>
                  <a:pt x="1146198" y="418233"/>
                </a:lnTo>
                <a:lnTo>
                  <a:pt x="1138898" y="400767"/>
                </a:lnTo>
                <a:lnTo>
                  <a:pt x="1135406" y="391875"/>
                </a:lnTo>
                <a:lnTo>
                  <a:pt x="1132549" y="382666"/>
                </a:lnTo>
                <a:lnTo>
                  <a:pt x="1130327" y="373774"/>
                </a:lnTo>
                <a:lnTo>
                  <a:pt x="1129058" y="369011"/>
                </a:lnTo>
                <a:lnTo>
                  <a:pt x="1128423" y="364247"/>
                </a:lnTo>
                <a:lnTo>
                  <a:pt x="1133184" y="368375"/>
                </a:lnTo>
                <a:lnTo>
                  <a:pt x="1137628" y="372821"/>
                </a:lnTo>
                <a:lnTo>
                  <a:pt x="1142072" y="377585"/>
                </a:lnTo>
                <a:lnTo>
                  <a:pt x="1143659" y="380443"/>
                </a:lnTo>
                <a:lnTo>
                  <a:pt x="1145246" y="383301"/>
                </a:lnTo>
                <a:lnTo>
                  <a:pt x="1149372" y="391240"/>
                </a:lnTo>
                <a:lnTo>
                  <a:pt x="1153499" y="399497"/>
                </a:lnTo>
                <a:lnTo>
                  <a:pt x="1157308" y="407436"/>
                </a:lnTo>
                <a:lnTo>
                  <a:pt x="1160800" y="416010"/>
                </a:lnTo>
                <a:lnTo>
                  <a:pt x="1167465" y="432524"/>
                </a:lnTo>
                <a:lnTo>
                  <a:pt x="1173179" y="449672"/>
                </a:lnTo>
                <a:lnTo>
                  <a:pt x="1178892" y="467138"/>
                </a:lnTo>
                <a:lnTo>
                  <a:pt x="1183971" y="484604"/>
                </a:lnTo>
                <a:lnTo>
                  <a:pt x="1193811" y="519536"/>
                </a:lnTo>
                <a:lnTo>
                  <a:pt x="1196668" y="532239"/>
                </a:lnTo>
                <a:lnTo>
                  <a:pt x="1199842" y="544942"/>
                </a:lnTo>
                <a:lnTo>
                  <a:pt x="1202699" y="557962"/>
                </a:lnTo>
                <a:lnTo>
                  <a:pt x="1204921" y="570664"/>
                </a:lnTo>
                <a:lnTo>
                  <a:pt x="1207460" y="583367"/>
                </a:lnTo>
                <a:lnTo>
                  <a:pt x="1209682" y="596387"/>
                </a:lnTo>
                <a:lnTo>
                  <a:pt x="1211269" y="609090"/>
                </a:lnTo>
                <a:lnTo>
                  <a:pt x="1212539" y="622427"/>
                </a:lnTo>
                <a:lnTo>
                  <a:pt x="1214126" y="635447"/>
                </a:lnTo>
                <a:lnTo>
                  <a:pt x="1215078" y="648468"/>
                </a:lnTo>
                <a:lnTo>
                  <a:pt x="1215713" y="661488"/>
                </a:lnTo>
                <a:lnTo>
                  <a:pt x="1216030" y="674508"/>
                </a:lnTo>
                <a:lnTo>
                  <a:pt x="1216030" y="687528"/>
                </a:lnTo>
                <a:lnTo>
                  <a:pt x="1216030" y="700866"/>
                </a:lnTo>
                <a:lnTo>
                  <a:pt x="1215713" y="713886"/>
                </a:lnTo>
                <a:lnTo>
                  <a:pt x="1215078" y="726906"/>
                </a:lnTo>
                <a:lnTo>
                  <a:pt x="1223966" y="722143"/>
                </a:lnTo>
                <a:lnTo>
                  <a:pt x="1233488" y="717697"/>
                </a:lnTo>
                <a:lnTo>
                  <a:pt x="1251581" y="709123"/>
                </a:lnTo>
                <a:lnTo>
                  <a:pt x="1260469" y="704042"/>
                </a:lnTo>
                <a:lnTo>
                  <a:pt x="1269674" y="699278"/>
                </a:lnTo>
                <a:lnTo>
                  <a:pt x="1278244" y="694197"/>
                </a:lnTo>
                <a:lnTo>
                  <a:pt x="1286497" y="688163"/>
                </a:lnTo>
                <a:lnTo>
                  <a:pt x="1290941" y="673555"/>
                </a:lnTo>
                <a:lnTo>
                  <a:pt x="1296020" y="658630"/>
                </a:lnTo>
                <a:lnTo>
                  <a:pt x="1306495" y="629414"/>
                </a:lnTo>
                <a:lnTo>
                  <a:pt x="1328079" y="570664"/>
                </a:lnTo>
                <a:lnTo>
                  <a:pt x="1343950" y="534144"/>
                </a:lnTo>
                <a:lnTo>
                  <a:pt x="1360456" y="496989"/>
                </a:lnTo>
                <a:lnTo>
                  <a:pt x="1368709" y="478888"/>
                </a:lnTo>
                <a:lnTo>
                  <a:pt x="1377279" y="460469"/>
                </a:lnTo>
                <a:lnTo>
                  <a:pt x="1385849" y="442368"/>
                </a:lnTo>
                <a:lnTo>
                  <a:pt x="1395372" y="424902"/>
                </a:lnTo>
                <a:lnTo>
                  <a:pt x="1409656" y="397274"/>
                </a:lnTo>
                <a:lnTo>
                  <a:pt x="1424257" y="369963"/>
                </a:lnTo>
                <a:lnTo>
                  <a:pt x="1438858" y="342653"/>
                </a:lnTo>
                <a:lnTo>
                  <a:pt x="1453142" y="315342"/>
                </a:lnTo>
                <a:lnTo>
                  <a:pt x="1456951" y="306133"/>
                </a:lnTo>
                <a:lnTo>
                  <a:pt x="1461395" y="297559"/>
                </a:lnTo>
                <a:lnTo>
                  <a:pt x="1466156" y="288984"/>
                </a:lnTo>
                <a:lnTo>
                  <a:pt x="1471552" y="280410"/>
                </a:lnTo>
                <a:lnTo>
                  <a:pt x="1481392" y="263262"/>
                </a:lnTo>
                <a:lnTo>
                  <a:pt x="1486153" y="254687"/>
                </a:lnTo>
                <a:lnTo>
                  <a:pt x="1490280" y="245795"/>
                </a:lnTo>
                <a:lnTo>
                  <a:pt x="1495359" y="236586"/>
                </a:lnTo>
                <a:lnTo>
                  <a:pt x="1500120" y="227694"/>
                </a:lnTo>
                <a:lnTo>
                  <a:pt x="1505516" y="219120"/>
                </a:lnTo>
                <a:lnTo>
                  <a:pt x="1511230" y="210546"/>
                </a:lnTo>
                <a:lnTo>
                  <a:pt x="1522339" y="193715"/>
                </a:lnTo>
                <a:lnTo>
                  <a:pt x="1534084" y="176884"/>
                </a:lnTo>
                <a:lnTo>
                  <a:pt x="1518213" y="175614"/>
                </a:lnTo>
                <a:lnTo>
                  <a:pt x="1502659" y="174343"/>
                </a:lnTo>
                <a:lnTo>
                  <a:pt x="1495359" y="174343"/>
                </a:lnTo>
                <a:lnTo>
                  <a:pt x="1487423" y="174343"/>
                </a:lnTo>
                <a:close/>
                <a:moveTo>
                  <a:pt x="1792462" y="26676"/>
                </a:moveTo>
                <a:lnTo>
                  <a:pt x="1787066" y="27628"/>
                </a:lnTo>
                <a:lnTo>
                  <a:pt x="1781987" y="28899"/>
                </a:lnTo>
                <a:lnTo>
                  <a:pt x="1776274" y="31122"/>
                </a:lnTo>
                <a:lnTo>
                  <a:pt x="1771195" y="33345"/>
                </a:lnTo>
                <a:lnTo>
                  <a:pt x="1766434" y="36203"/>
                </a:lnTo>
                <a:lnTo>
                  <a:pt x="1756277" y="41919"/>
                </a:lnTo>
                <a:lnTo>
                  <a:pt x="1741358" y="51128"/>
                </a:lnTo>
                <a:lnTo>
                  <a:pt x="1726122" y="60655"/>
                </a:lnTo>
                <a:lnTo>
                  <a:pt x="1718821" y="65736"/>
                </a:lnTo>
                <a:lnTo>
                  <a:pt x="1711521" y="70817"/>
                </a:lnTo>
                <a:lnTo>
                  <a:pt x="1704537" y="76216"/>
                </a:lnTo>
                <a:lnTo>
                  <a:pt x="1697872" y="82250"/>
                </a:lnTo>
                <a:lnTo>
                  <a:pt x="1701681" y="92412"/>
                </a:lnTo>
                <a:lnTo>
                  <a:pt x="1704855" y="102891"/>
                </a:lnTo>
                <a:lnTo>
                  <a:pt x="1708346" y="113688"/>
                </a:lnTo>
                <a:lnTo>
                  <a:pt x="1711521" y="124168"/>
                </a:lnTo>
                <a:lnTo>
                  <a:pt x="1716917" y="145763"/>
                </a:lnTo>
                <a:lnTo>
                  <a:pt x="1721995" y="167357"/>
                </a:lnTo>
                <a:lnTo>
                  <a:pt x="1723900" y="175296"/>
                </a:lnTo>
                <a:lnTo>
                  <a:pt x="1724217" y="179424"/>
                </a:lnTo>
                <a:lnTo>
                  <a:pt x="1724852" y="183553"/>
                </a:lnTo>
                <a:lnTo>
                  <a:pt x="1724852" y="187681"/>
                </a:lnTo>
                <a:lnTo>
                  <a:pt x="1724852" y="191809"/>
                </a:lnTo>
                <a:lnTo>
                  <a:pt x="1724217" y="195938"/>
                </a:lnTo>
                <a:lnTo>
                  <a:pt x="1723582" y="200066"/>
                </a:lnTo>
                <a:lnTo>
                  <a:pt x="1721043" y="197526"/>
                </a:lnTo>
                <a:lnTo>
                  <a:pt x="1719139" y="194668"/>
                </a:lnTo>
                <a:lnTo>
                  <a:pt x="1715647" y="188316"/>
                </a:lnTo>
                <a:lnTo>
                  <a:pt x="1712790" y="182282"/>
                </a:lnTo>
                <a:lnTo>
                  <a:pt x="1710251" y="175614"/>
                </a:lnTo>
                <a:lnTo>
                  <a:pt x="1708029" y="168945"/>
                </a:lnTo>
                <a:lnTo>
                  <a:pt x="1706124" y="162276"/>
                </a:lnTo>
                <a:lnTo>
                  <a:pt x="1704220" y="155289"/>
                </a:lnTo>
                <a:lnTo>
                  <a:pt x="1702315" y="148621"/>
                </a:lnTo>
                <a:lnTo>
                  <a:pt x="1697872" y="135600"/>
                </a:lnTo>
                <a:lnTo>
                  <a:pt x="1692793" y="122898"/>
                </a:lnTo>
                <a:lnTo>
                  <a:pt x="1688032" y="110195"/>
                </a:lnTo>
                <a:lnTo>
                  <a:pt x="1682318" y="97810"/>
                </a:lnTo>
                <a:lnTo>
                  <a:pt x="1674065" y="106384"/>
                </a:lnTo>
                <a:lnTo>
                  <a:pt x="1665495" y="114959"/>
                </a:lnTo>
                <a:lnTo>
                  <a:pt x="1648354" y="131472"/>
                </a:lnTo>
                <a:lnTo>
                  <a:pt x="1640101" y="140046"/>
                </a:lnTo>
                <a:lnTo>
                  <a:pt x="1631849" y="148621"/>
                </a:lnTo>
                <a:lnTo>
                  <a:pt x="1623913" y="158148"/>
                </a:lnTo>
                <a:lnTo>
                  <a:pt x="1620421" y="162593"/>
                </a:lnTo>
                <a:lnTo>
                  <a:pt x="1616930" y="167674"/>
                </a:lnTo>
                <a:lnTo>
                  <a:pt x="1611534" y="174661"/>
                </a:lnTo>
                <a:lnTo>
                  <a:pt x="1605503" y="181012"/>
                </a:lnTo>
                <a:lnTo>
                  <a:pt x="1593123" y="193397"/>
                </a:lnTo>
                <a:lnTo>
                  <a:pt x="1579475" y="208958"/>
                </a:lnTo>
                <a:lnTo>
                  <a:pt x="1565826" y="224519"/>
                </a:lnTo>
                <a:lnTo>
                  <a:pt x="1552811" y="240397"/>
                </a:lnTo>
                <a:lnTo>
                  <a:pt x="1540115" y="256593"/>
                </a:lnTo>
                <a:lnTo>
                  <a:pt x="1527418" y="272788"/>
                </a:lnTo>
                <a:lnTo>
                  <a:pt x="1515356" y="289619"/>
                </a:lnTo>
                <a:lnTo>
                  <a:pt x="1503294" y="306133"/>
                </a:lnTo>
                <a:lnTo>
                  <a:pt x="1491550" y="323281"/>
                </a:lnTo>
                <a:lnTo>
                  <a:pt x="1480123" y="340430"/>
                </a:lnTo>
                <a:lnTo>
                  <a:pt x="1469013" y="357896"/>
                </a:lnTo>
                <a:lnTo>
                  <a:pt x="1457903" y="375362"/>
                </a:lnTo>
                <a:lnTo>
                  <a:pt x="1446794" y="392828"/>
                </a:lnTo>
                <a:lnTo>
                  <a:pt x="1425844" y="428395"/>
                </a:lnTo>
                <a:lnTo>
                  <a:pt x="1405529" y="464280"/>
                </a:lnTo>
                <a:lnTo>
                  <a:pt x="1396959" y="480476"/>
                </a:lnTo>
                <a:lnTo>
                  <a:pt x="1388389" y="496354"/>
                </a:lnTo>
                <a:lnTo>
                  <a:pt x="1370296" y="528111"/>
                </a:lnTo>
                <a:lnTo>
                  <a:pt x="1362043" y="544306"/>
                </a:lnTo>
                <a:lnTo>
                  <a:pt x="1353790" y="560502"/>
                </a:lnTo>
                <a:lnTo>
                  <a:pt x="1349981" y="568759"/>
                </a:lnTo>
                <a:lnTo>
                  <a:pt x="1346489" y="577016"/>
                </a:lnTo>
                <a:lnTo>
                  <a:pt x="1342998" y="585907"/>
                </a:lnTo>
                <a:lnTo>
                  <a:pt x="1339824" y="594164"/>
                </a:lnTo>
                <a:lnTo>
                  <a:pt x="1336649" y="604961"/>
                </a:lnTo>
                <a:lnTo>
                  <a:pt x="1332840" y="615759"/>
                </a:lnTo>
                <a:lnTo>
                  <a:pt x="1324905" y="637353"/>
                </a:lnTo>
                <a:lnTo>
                  <a:pt x="1317287" y="658630"/>
                </a:lnTo>
                <a:lnTo>
                  <a:pt x="1313795" y="669427"/>
                </a:lnTo>
                <a:lnTo>
                  <a:pt x="1310621" y="680224"/>
                </a:lnTo>
                <a:lnTo>
                  <a:pt x="1324905" y="678001"/>
                </a:lnTo>
                <a:lnTo>
                  <a:pt x="1350298" y="669427"/>
                </a:lnTo>
                <a:lnTo>
                  <a:pt x="1376327" y="660535"/>
                </a:lnTo>
                <a:lnTo>
                  <a:pt x="1389341" y="656407"/>
                </a:lnTo>
                <a:lnTo>
                  <a:pt x="1402355" y="652596"/>
                </a:lnTo>
                <a:lnTo>
                  <a:pt x="1415369" y="649420"/>
                </a:lnTo>
                <a:lnTo>
                  <a:pt x="1429018" y="646245"/>
                </a:lnTo>
                <a:lnTo>
                  <a:pt x="1442032" y="643387"/>
                </a:lnTo>
                <a:lnTo>
                  <a:pt x="1455681" y="640846"/>
                </a:lnTo>
                <a:lnTo>
                  <a:pt x="1469013" y="639576"/>
                </a:lnTo>
                <a:lnTo>
                  <a:pt x="1482344" y="638306"/>
                </a:lnTo>
                <a:lnTo>
                  <a:pt x="1495993" y="637988"/>
                </a:lnTo>
                <a:lnTo>
                  <a:pt x="1509642" y="638306"/>
                </a:lnTo>
                <a:lnTo>
                  <a:pt x="1516308" y="638941"/>
                </a:lnTo>
                <a:lnTo>
                  <a:pt x="1523291" y="639576"/>
                </a:lnTo>
                <a:lnTo>
                  <a:pt x="1529957" y="640211"/>
                </a:lnTo>
                <a:lnTo>
                  <a:pt x="1536940" y="641799"/>
                </a:lnTo>
                <a:lnTo>
                  <a:pt x="1541067" y="642434"/>
                </a:lnTo>
                <a:lnTo>
                  <a:pt x="1545193" y="643069"/>
                </a:lnTo>
                <a:lnTo>
                  <a:pt x="1553446" y="645610"/>
                </a:lnTo>
                <a:lnTo>
                  <a:pt x="1561382" y="648468"/>
                </a:lnTo>
                <a:lnTo>
                  <a:pt x="1569000" y="651961"/>
                </a:lnTo>
                <a:lnTo>
                  <a:pt x="1576618" y="655772"/>
                </a:lnTo>
                <a:lnTo>
                  <a:pt x="1584236" y="659900"/>
                </a:lnTo>
                <a:lnTo>
                  <a:pt x="1598837" y="668157"/>
                </a:lnTo>
                <a:lnTo>
                  <a:pt x="1612169" y="663393"/>
                </a:lnTo>
                <a:lnTo>
                  <a:pt x="1619152" y="661170"/>
                </a:lnTo>
                <a:lnTo>
                  <a:pt x="1625500" y="657995"/>
                </a:lnTo>
                <a:lnTo>
                  <a:pt x="1631849" y="654819"/>
                </a:lnTo>
                <a:lnTo>
                  <a:pt x="1638197" y="651008"/>
                </a:lnTo>
                <a:lnTo>
                  <a:pt x="1643593" y="646880"/>
                </a:lnTo>
                <a:lnTo>
                  <a:pt x="1646450" y="644339"/>
                </a:lnTo>
                <a:lnTo>
                  <a:pt x="1648672" y="642116"/>
                </a:lnTo>
                <a:lnTo>
                  <a:pt x="1661051" y="628461"/>
                </a:lnTo>
                <a:lnTo>
                  <a:pt x="1673113" y="614806"/>
                </a:lnTo>
                <a:lnTo>
                  <a:pt x="1679144" y="607819"/>
                </a:lnTo>
                <a:lnTo>
                  <a:pt x="1684540" y="600515"/>
                </a:lnTo>
                <a:lnTo>
                  <a:pt x="1690254" y="593211"/>
                </a:lnTo>
                <a:lnTo>
                  <a:pt x="1695015" y="585272"/>
                </a:lnTo>
                <a:lnTo>
                  <a:pt x="1698824" y="579874"/>
                </a:lnTo>
                <a:lnTo>
                  <a:pt x="1702633" y="574158"/>
                </a:lnTo>
                <a:lnTo>
                  <a:pt x="1706442" y="568124"/>
                </a:lnTo>
                <a:lnTo>
                  <a:pt x="1709933" y="562090"/>
                </a:lnTo>
                <a:lnTo>
                  <a:pt x="1715964" y="549388"/>
                </a:lnTo>
                <a:lnTo>
                  <a:pt x="1721678" y="536685"/>
                </a:lnTo>
                <a:lnTo>
                  <a:pt x="1726757" y="523982"/>
                </a:lnTo>
                <a:lnTo>
                  <a:pt x="1731518" y="510962"/>
                </a:lnTo>
                <a:lnTo>
                  <a:pt x="1741358" y="484604"/>
                </a:lnTo>
                <a:lnTo>
                  <a:pt x="1741993" y="482699"/>
                </a:lnTo>
                <a:lnTo>
                  <a:pt x="1742945" y="480476"/>
                </a:lnTo>
                <a:lnTo>
                  <a:pt x="1744850" y="476983"/>
                </a:lnTo>
                <a:lnTo>
                  <a:pt x="1747706" y="473489"/>
                </a:lnTo>
                <a:lnTo>
                  <a:pt x="1750563" y="469996"/>
                </a:lnTo>
                <a:lnTo>
                  <a:pt x="1753737" y="467138"/>
                </a:lnTo>
                <a:lnTo>
                  <a:pt x="1756277" y="463645"/>
                </a:lnTo>
                <a:lnTo>
                  <a:pt x="1758816" y="460152"/>
                </a:lnTo>
                <a:lnTo>
                  <a:pt x="1760720" y="456023"/>
                </a:lnTo>
                <a:lnTo>
                  <a:pt x="1782305" y="466821"/>
                </a:lnTo>
                <a:lnTo>
                  <a:pt x="1793415" y="471902"/>
                </a:lnTo>
                <a:lnTo>
                  <a:pt x="1804207" y="476665"/>
                </a:lnTo>
                <a:lnTo>
                  <a:pt x="1815316" y="481428"/>
                </a:lnTo>
                <a:lnTo>
                  <a:pt x="1826426" y="485557"/>
                </a:lnTo>
                <a:lnTo>
                  <a:pt x="1837853" y="489368"/>
                </a:lnTo>
                <a:lnTo>
                  <a:pt x="1849598" y="492543"/>
                </a:lnTo>
                <a:lnTo>
                  <a:pt x="1858168" y="495401"/>
                </a:lnTo>
                <a:lnTo>
                  <a:pt x="1866421" y="497942"/>
                </a:lnTo>
                <a:lnTo>
                  <a:pt x="1874991" y="500482"/>
                </a:lnTo>
                <a:lnTo>
                  <a:pt x="1883561" y="502705"/>
                </a:lnTo>
                <a:lnTo>
                  <a:pt x="1901337" y="506516"/>
                </a:lnTo>
                <a:lnTo>
                  <a:pt x="1918795" y="509374"/>
                </a:lnTo>
                <a:lnTo>
                  <a:pt x="1936570" y="511915"/>
                </a:lnTo>
                <a:lnTo>
                  <a:pt x="1954346" y="513820"/>
                </a:lnTo>
                <a:lnTo>
                  <a:pt x="1989897" y="516996"/>
                </a:lnTo>
                <a:lnTo>
                  <a:pt x="1990849" y="511597"/>
                </a:lnTo>
                <a:lnTo>
                  <a:pt x="1991484" y="505563"/>
                </a:lnTo>
                <a:lnTo>
                  <a:pt x="1992119" y="499847"/>
                </a:lnTo>
                <a:lnTo>
                  <a:pt x="1992119" y="493814"/>
                </a:lnTo>
                <a:lnTo>
                  <a:pt x="1991801" y="482699"/>
                </a:lnTo>
                <a:lnTo>
                  <a:pt x="1990849" y="471266"/>
                </a:lnTo>
                <a:lnTo>
                  <a:pt x="1989262" y="459834"/>
                </a:lnTo>
                <a:lnTo>
                  <a:pt x="1987675" y="448402"/>
                </a:lnTo>
                <a:lnTo>
                  <a:pt x="1982913" y="425537"/>
                </a:lnTo>
                <a:lnTo>
                  <a:pt x="1985770" y="426490"/>
                </a:lnTo>
                <a:lnTo>
                  <a:pt x="1988627" y="427760"/>
                </a:lnTo>
                <a:lnTo>
                  <a:pt x="1990849" y="429348"/>
                </a:lnTo>
                <a:lnTo>
                  <a:pt x="1992753" y="431253"/>
                </a:lnTo>
                <a:lnTo>
                  <a:pt x="1994340" y="433159"/>
                </a:lnTo>
                <a:lnTo>
                  <a:pt x="1996245" y="435699"/>
                </a:lnTo>
                <a:lnTo>
                  <a:pt x="1997197" y="437922"/>
                </a:lnTo>
                <a:lnTo>
                  <a:pt x="1998149" y="440780"/>
                </a:lnTo>
                <a:lnTo>
                  <a:pt x="2000371" y="446814"/>
                </a:lnTo>
                <a:lnTo>
                  <a:pt x="2001324" y="452213"/>
                </a:lnTo>
                <a:lnTo>
                  <a:pt x="2002593" y="457929"/>
                </a:lnTo>
                <a:lnTo>
                  <a:pt x="2004180" y="463645"/>
                </a:lnTo>
                <a:lnTo>
                  <a:pt x="2015290" y="466821"/>
                </a:lnTo>
                <a:lnTo>
                  <a:pt x="2017512" y="473172"/>
                </a:lnTo>
                <a:lnTo>
                  <a:pt x="2019417" y="479841"/>
                </a:lnTo>
                <a:lnTo>
                  <a:pt x="2021004" y="486510"/>
                </a:lnTo>
                <a:lnTo>
                  <a:pt x="2021956" y="493178"/>
                </a:lnTo>
                <a:lnTo>
                  <a:pt x="2023860" y="507151"/>
                </a:lnTo>
                <a:lnTo>
                  <a:pt x="2025130" y="520489"/>
                </a:lnTo>
                <a:lnTo>
                  <a:pt x="2046397" y="521124"/>
                </a:lnTo>
                <a:lnTo>
                  <a:pt x="2049254" y="513185"/>
                </a:lnTo>
                <a:lnTo>
                  <a:pt x="2051476" y="505246"/>
                </a:lnTo>
                <a:lnTo>
                  <a:pt x="2053380" y="497307"/>
                </a:lnTo>
                <a:lnTo>
                  <a:pt x="2055602" y="489050"/>
                </a:lnTo>
                <a:lnTo>
                  <a:pt x="2056872" y="481111"/>
                </a:lnTo>
                <a:lnTo>
                  <a:pt x="2058142" y="472854"/>
                </a:lnTo>
                <a:lnTo>
                  <a:pt x="2059411" y="464598"/>
                </a:lnTo>
                <a:lnTo>
                  <a:pt x="2060046" y="456658"/>
                </a:lnTo>
                <a:lnTo>
                  <a:pt x="2060681" y="448402"/>
                </a:lnTo>
                <a:lnTo>
                  <a:pt x="2060998" y="440145"/>
                </a:lnTo>
                <a:lnTo>
                  <a:pt x="2060998" y="431888"/>
                </a:lnTo>
                <a:lnTo>
                  <a:pt x="2060681" y="423632"/>
                </a:lnTo>
                <a:lnTo>
                  <a:pt x="2060363" y="415375"/>
                </a:lnTo>
                <a:lnTo>
                  <a:pt x="2059729" y="407118"/>
                </a:lnTo>
                <a:lnTo>
                  <a:pt x="2058459" y="398544"/>
                </a:lnTo>
                <a:lnTo>
                  <a:pt x="2057507" y="390287"/>
                </a:lnTo>
                <a:lnTo>
                  <a:pt x="2056872" y="386794"/>
                </a:lnTo>
                <a:lnTo>
                  <a:pt x="2055920" y="383619"/>
                </a:lnTo>
                <a:lnTo>
                  <a:pt x="2053380" y="376632"/>
                </a:lnTo>
                <a:lnTo>
                  <a:pt x="2050206" y="369646"/>
                </a:lnTo>
                <a:lnTo>
                  <a:pt x="2047349" y="362977"/>
                </a:lnTo>
                <a:lnTo>
                  <a:pt x="2040684" y="349957"/>
                </a:lnTo>
                <a:lnTo>
                  <a:pt x="2037509" y="343605"/>
                </a:lnTo>
                <a:lnTo>
                  <a:pt x="2035287" y="336619"/>
                </a:lnTo>
                <a:lnTo>
                  <a:pt x="2038144" y="337889"/>
                </a:lnTo>
                <a:lnTo>
                  <a:pt x="2041001" y="339795"/>
                </a:lnTo>
                <a:lnTo>
                  <a:pt x="2043540" y="341700"/>
                </a:lnTo>
                <a:lnTo>
                  <a:pt x="2045445" y="343923"/>
                </a:lnTo>
                <a:lnTo>
                  <a:pt x="2047667" y="346146"/>
                </a:lnTo>
                <a:lnTo>
                  <a:pt x="2049571" y="348686"/>
                </a:lnTo>
                <a:lnTo>
                  <a:pt x="2053063" y="353767"/>
                </a:lnTo>
                <a:lnTo>
                  <a:pt x="2055920" y="359801"/>
                </a:lnTo>
                <a:lnTo>
                  <a:pt x="2058459" y="365517"/>
                </a:lnTo>
                <a:lnTo>
                  <a:pt x="2063220" y="377267"/>
                </a:lnTo>
                <a:lnTo>
                  <a:pt x="2065760" y="386159"/>
                </a:lnTo>
                <a:lnTo>
                  <a:pt x="2068616" y="395368"/>
                </a:lnTo>
                <a:lnTo>
                  <a:pt x="2070838" y="404260"/>
                </a:lnTo>
                <a:lnTo>
                  <a:pt x="2072425" y="413152"/>
                </a:lnTo>
                <a:lnTo>
                  <a:pt x="2073695" y="422361"/>
                </a:lnTo>
                <a:lnTo>
                  <a:pt x="2074330" y="431571"/>
                </a:lnTo>
                <a:lnTo>
                  <a:pt x="2075282" y="440780"/>
                </a:lnTo>
                <a:lnTo>
                  <a:pt x="2075282" y="449990"/>
                </a:lnTo>
                <a:lnTo>
                  <a:pt x="2075282" y="459517"/>
                </a:lnTo>
                <a:lnTo>
                  <a:pt x="2074330" y="468726"/>
                </a:lnTo>
                <a:lnTo>
                  <a:pt x="2073378" y="477618"/>
                </a:lnTo>
                <a:lnTo>
                  <a:pt x="2072108" y="487145"/>
                </a:lnTo>
                <a:lnTo>
                  <a:pt x="2069886" y="496036"/>
                </a:lnTo>
                <a:lnTo>
                  <a:pt x="2067664" y="504928"/>
                </a:lnTo>
                <a:lnTo>
                  <a:pt x="2064807" y="513503"/>
                </a:lnTo>
                <a:lnTo>
                  <a:pt x="2061633" y="522712"/>
                </a:lnTo>
                <a:lnTo>
                  <a:pt x="2085122" y="523029"/>
                </a:lnTo>
                <a:lnTo>
                  <a:pt x="2090836" y="508104"/>
                </a:lnTo>
                <a:lnTo>
                  <a:pt x="2095914" y="492861"/>
                </a:lnTo>
                <a:lnTo>
                  <a:pt x="2097819" y="485239"/>
                </a:lnTo>
                <a:lnTo>
                  <a:pt x="2100358" y="477618"/>
                </a:lnTo>
                <a:lnTo>
                  <a:pt x="2101945" y="469679"/>
                </a:lnTo>
                <a:lnTo>
                  <a:pt x="2103850" y="462057"/>
                </a:lnTo>
                <a:lnTo>
                  <a:pt x="2104802" y="454118"/>
                </a:lnTo>
                <a:lnTo>
                  <a:pt x="2105437" y="446814"/>
                </a:lnTo>
                <a:lnTo>
                  <a:pt x="2105754" y="438875"/>
                </a:lnTo>
                <a:lnTo>
                  <a:pt x="2105437" y="430936"/>
                </a:lnTo>
                <a:lnTo>
                  <a:pt x="2104802" y="423314"/>
                </a:lnTo>
                <a:lnTo>
                  <a:pt x="2103532" y="415693"/>
                </a:lnTo>
                <a:lnTo>
                  <a:pt x="2100993" y="407754"/>
                </a:lnTo>
                <a:lnTo>
                  <a:pt x="2098136" y="400132"/>
                </a:lnTo>
                <a:lnTo>
                  <a:pt x="2109246" y="400449"/>
                </a:lnTo>
                <a:lnTo>
                  <a:pt x="2112420" y="408071"/>
                </a:lnTo>
                <a:lnTo>
                  <a:pt x="2114959" y="416010"/>
                </a:lnTo>
                <a:lnTo>
                  <a:pt x="2116546" y="423632"/>
                </a:lnTo>
                <a:lnTo>
                  <a:pt x="2117499" y="431571"/>
                </a:lnTo>
                <a:lnTo>
                  <a:pt x="2117816" y="439192"/>
                </a:lnTo>
                <a:lnTo>
                  <a:pt x="2117816" y="447131"/>
                </a:lnTo>
                <a:lnTo>
                  <a:pt x="2117499" y="455071"/>
                </a:lnTo>
                <a:lnTo>
                  <a:pt x="2116546" y="463010"/>
                </a:lnTo>
                <a:lnTo>
                  <a:pt x="2115594" y="470949"/>
                </a:lnTo>
                <a:lnTo>
                  <a:pt x="2113690" y="478570"/>
                </a:lnTo>
                <a:lnTo>
                  <a:pt x="2112103" y="486510"/>
                </a:lnTo>
                <a:lnTo>
                  <a:pt x="2109881" y="493814"/>
                </a:lnTo>
                <a:lnTo>
                  <a:pt x="2105119" y="509374"/>
                </a:lnTo>
                <a:lnTo>
                  <a:pt x="2100041" y="524300"/>
                </a:lnTo>
                <a:lnTo>
                  <a:pt x="2119403" y="523029"/>
                </a:lnTo>
                <a:lnTo>
                  <a:pt x="2121943" y="516043"/>
                </a:lnTo>
                <a:lnTo>
                  <a:pt x="2124799" y="508739"/>
                </a:lnTo>
                <a:lnTo>
                  <a:pt x="2127021" y="501435"/>
                </a:lnTo>
                <a:lnTo>
                  <a:pt x="2128926" y="494449"/>
                </a:lnTo>
                <a:lnTo>
                  <a:pt x="2130830" y="487145"/>
                </a:lnTo>
                <a:lnTo>
                  <a:pt x="2132100" y="479523"/>
                </a:lnTo>
                <a:lnTo>
                  <a:pt x="2133052" y="471902"/>
                </a:lnTo>
                <a:lnTo>
                  <a:pt x="2134322" y="464598"/>
                </a:lnTo>
                <a:lnTo>
                  <a:pt x="2135592" y="449354"/>
                </a:lnTo>
                <a:lnTo>
                  <a:pt x="2136226" y="434111"/>
                </a:lnTo>
                <a:lnTo>
                  <a:pt x="2136226" y="419186"/>
                </a:lnTo>
                <a:lnTo>
                  <a:pt x="2135909" y="403943"/>
                </a:lnTo>
                <a:lnTo>
                  <a:pt x="2135274" y="389335"/>
                </a:lnTo>
                <a:lnTo>
                  <a:pt x="2134639" y="382031"/>
                </a:lnTo>
                <a:lnTo>
                  <a:pt x="2133370" y="374727"/>
                </a:lnTo>
                <a:lnTo>
                  <a:pt x="2132417" y="367740"/>
                </a:lnTo>
                <a:lnTo>
                  <a:pt x="2131148" y="360436"/>
                </a:lnTo>
                <a:lnTo>
                  <a:pt x="2129561" y="353450"/>
                </a:lnTo>
                <a:lnTo>
                  <a:pt x="2127974" y="346463"/>
                </a:lnTo>
                <a:lnTo>
                  <a:pt x="2125752" y="339795"/>
                </a:lnTo>
                <a:lnTo>
                  <a:pt x="2123530" y="332808"/>
                </a:lnTo>
                <a:lnTo>
                  <a:pt x="2120673" y="325822"/>
                </a:lnTo>
                <a:lnTo>
                  <a:pt x="2117499" y="319153"/>
                </a:lnTo>
                <a:lnTo>
                  <a:pt x="2114642" y="313119"/>
                </a:lnTo>
                <a:lnTo>
                  <a:pt x="2110833" y="306450"/>
                </a:lnTo>
                <a:lnTo>
                  <a:pt x="2107024" y="300734"/>
                </a:lnTo>
                <a:lnTo>
                  <a:pt x="2102897" y="294383"/>
                </a:lnTo>
                <a:lnTo>
                  <a:pt x="2105754" y="294700"/>
                </a:lnTo>
                <a:lnTo>
                  <a:pt x="2108611" y="295336"/>
                </a:lnTo>
                <a:lnTo>
                  <a:pt x="2111468" y="296606"/>
                </a:lnTo>
                <a:lnTo>
                  <a:pt x="2113690" y="297876"/>
                </a:lnTo>
                <a:lnTo>
                  <a:pt x="2116229" y="299464"/>
                </a:lnTo>
                <a:lnTo>
                  <a:pt x="2118451" y="301369"/>
                </a:lnTo>
                <a:lnTo>
                  <a:pt x="2120356" y="303275"/>
                </a:lnTo>
                <a:lnTo>
                  <a:pt x="2122577" y="305498"/>
                </a:lnTo>
                <a:lnTo>
                  <a:pt x="2125752" y="310579"/>
                </a:lnTo>
                <a:lnTo>
                  <a:pt x="2128926" y="315977"/>
                </a:lnTo>
                <a:lnTo>
                  <a:pt x="2134639" y="326139"/>
                </a:lnTo>
                <a:lnTo>
                  <a:pt x="2137496" y="333761"/>
                </a:lnTo>
                <a:lnTo>
                  <a:pt x="2140353" y="341382"/>
                </a:lnTo>
                <a:lnTo>
                  <a:pt x="2142575" y="349322"/>
                </a:lnTo>
                <a:lnTo>
                  <a:pt x="2144479" y="357261"/>
                </a:lnTo>
                <a:lnTo>
                  <a:pt x="2146384" y="365200"/>
                </a:lnTo>
                <a:lnTo>
                  <a:pt x="2147336" y="373139"/>
                </a:lnTo>
                <a:lnTo>
                  <a:pt x="2148606" y="381396"/>
                </a:lnTo>
                <a:lnTo>
                  <a:pt x="2149241" y="389335"/>
                </a:lnTo>
                <a:lnTo>
                  <a:pt x="2150510" y="405531"/>
                </a:lnTo>
                <a:lnTo>
                  <a:pt x="2150828" y="422044"/>
                </a:lnTo>
                <a:lnTo>
                  <a:pt x="2150510" y="438240"/>
                </a:lnTo>
                <a:lnTo>
                  <a:pt x="2150193" y="454753"/>
                </a:lnTo>
                <a:lnTo>
                  <a:pt x="2149241" y="464280"/>
                </a:lnTo>
                <a:lnTo>
                  <a:pt x="2148288" y="473807"/>
                </a:lnTo>
                <a:lnTo>
                  <a:pt x="2147019" y="483334"/>
                </a:lnTo>
                <a:lnTo>
                  <a:pt x="2144797" y="492543"/>
                </a:lnTo>
                <a:lnTo>
                  <a:pt x="2142892" y="501753"/>
                </a:lnTo>
                <a:lnTo>
                  <a:pt x="2140353" y="510962"/>
                </a:lnTo>
                <a:lnTo>
                  <a:pt x="2135274" y="529063"/>
                </a:lnTo>
                <a:lnTo>
                  <a:pt x="2143844" y="522712"/>
                </a:lnTo>
                <a:lnTo>
                  <a:pt x="2150828" y="503658"/>
                </a:lnTo>
                <a:lnTo>
                  <a:pt x="2154319" y="493814"/>
                </a:lnTo>
                <a:lnTo>
                  <a:pt x="2157493" y="484287"/>
                </a:lnTo>
                <a:lnTo>
                  <a:pt x="2160350" y="474760"/>
                </a:lnTo>
                <a:lnTo>
                  <a:pt x="2163207" y="464598"/>
                </a:lnTo>
                <a:lnTo>
                  <a:pt x="2165112" y="454753"/>
                </a:lnTo>
                <a:lnTo>
                  <a:pt x="2166699" y="444591"/>
                </a:lnTo>
                <a:lnTo>
                  <a:pt x="2168921" y="428713"/>
                </a:lnTo>
                <a:lnTo>
                  <a:pt x="2171460" y="412517"/>
                </a:lnTo>
                <a:lnTo>
                  <a:pt x="2174317" y="396639"/>
                </a:lnTo>
                <a:lnTo>
                  <a:pt x="2177173" y="380760"/>
                </a:lnTo>
                <a:lnTo>
                  <a:pt x="2178126" y="378855"/>
                </a:lnTo>
                <a:lnTo>
                  <a:pt x="2179078" y="377585"/>
                </a:lnTo>
                <a:lnTo>
                  <a:pt x="2179713" y="376315"/>
                </a:lnTo>
                <a:lnTo>
                  <a:pt x="2180982" y="375679"/>
                </a:lnTo>
                <a:lnTo>
                  <a:pt x="2182570" y="375362"/>
                </a:lnTo>
                <a:lnTo>
                  <a:pt x="2183839" y="374727"/>
                </a:lnTo>
                <a:lnTo>
                  <a:pt x="2185426" y="374727"/>
                </a:lnTo>
                <a:lnTo>
                  <a:pt x="2187648" y="375679"/>
                </a:lnTo>
                <a:lnTo>
                  <a:pt x="2189235" y="378538"/>
                </a:lnTo>
                <a:lnTo>
                  <a:pt x="2190505" y="382031"/>
                </a:lnTo>
                <a:lnTo>
                  <a:pt x="2190822" y="385842"/>
                </a:lnTo>
                <a:lnTo>
                  <a:pt x="2190822" y="389335"/>
                </a:lnTo>
                <a:lnTo>
                  <a:pt x="2190188" y="393145"/>
                </a:lnTo>
                <a:lnTo>
                  <a:pt x="2189235" y="396956"/>
                </a:lnTo>
                <a:lnTo>
                  <a:pt x="2187966" y="403943"/>
                </a:lnTo>
                <a:lnTo>
                  <a:pt x="2183839" y="421091"/>
                </a:lnTo>
                <a:lnTo>
                  <a:pt x="2180030" y="438240"/>
                </a:lnTo>
                <a:lnTo>
                  <a:pt x="2176856" y="455706"/>
                </a:lnTo>
                <a:lnTo>
                  <a:pt x="2173999" y="473172"/>
                </a:lnTo>
                <a:lnTo>
                  <a:pt x="2179395" y="466821"/>
                </a:lnTo>
                <a:lnTo>
                  <a:pt x="2184791" y="459834"/>
                </a:lnTo>
                <a:lnTo>
                  <a:pt x="2189870" y="452848"/>
                </a:lnTo>
                <a:lnTo>
                  <a:pt x="2193997" y="445544"/>
                </a:lnTo>
                <a:lnTo>
                  <a:pt x="2198123" y="437922"/>
                </a:lnTo>
                <a:lnTo>
                  <a:pt x="2201932" y="429983"/>
                </a:lnTo>
                <a:lnTo>
                  <a:pt x="2204789" y="422044"/>
                </a:lnTo>
                <a:lnTo>
                  <a:pt x="2207963" y="414105"/>
                </a:lnTo>
                <a:lnTo>
                  <a:pt x="2210502" y="405848"/>
                </a:lnTo>
                <a:lnTo>
                  <a:pt x="2212724" y="397591"/>
                </a:lnTo>
                <a:lnTo>
                  <a:pt x="2214946" y="389335"/>
                </a:lnTo>
                <a:lnTo>
                  <a:pt x="2216216" y="380760"/>
                </a:lnTo>
                <a:lnTo>
                  <a:pt x="2217803" y="372504"/>
                </a:lnTo>
                <a:lnTo>
                  <a:pt x="2218755" y="363930"/>
                </a:lnTo>
                <a:lnTo>
                  <a:pt x="2219707" y="355038"/>
                </a:lnTo>
                <a:lnTo>
                  <a:pt x="2220025" y="346781"/>
                </a:lnTo>
                <a:lnTo>
                  <a:pt x="2220342" y="338207"/>
                </a:lnTo>
                <a:lnTo>
                  <a:pt x="2220342" y="329950"/>
                </a:lnTo>
                <a:lnTo>
                  <a:pt x="2219707" y="321693"/>
                </a:lnTo>
                <a:lnTo>
                  <a:pt x="2218755" y="313754"/>
                </a:lnTo>
                <a:lnTo>
                  <a:pt x="2216216" y="297241"/>
                </a:lnTo>
                <a:lnTo>
                  <a:pt x="2215264" y="288984"/>
                </a:lnTo>
                <a:lnTo>
                  <a:pt x="2214629" y="280728"/>
                </a:lnTo>
                <a:lnTo>
                  <a:pt x="2219073" y="282951"/>
                </a:lnTo>
                <a:lnTo>
                  <a:pt x="2223199" y="285809"/>
                </a:lnTo>
                <a:lnTo>
                  <a:pt x="2224786" y="287396"/>
                </a:lnTo>
                <a:lnTo>
                  <a:pt x="2226691" y="289302"/>
                </a:lnTo>
                <a:lnTo>
                  <a:pt x="2227960" y="291207"/>
                </a:lnTo>
                <a:lnTo>
                  <a:pt x="2228595" y="294065"/>
                </a:lnTo>
                <a:lnTo>
                  <a:pt x="2230182" y="297876"/>
                </a:lnTo>
                <a:lnTo>
                  <a:pt x="2231135" y="301687"/>
                </a:lnTo>
                <a:lnTo>
                  <a:pt x="2232722" y="309944"/>
                </a:lnTo>
                <a:lnTo>
                  <a:pt x="2233991" y="317883"/>
                </a:lnTo>
                <a:lnTo>
                  <a:pt x="2234626" y="326139"/>
                </a:lnTo>
                <a:lnTo>
                  <a:pt x="2234626" y="334078"/>
                </a:lnTo>
                <a:lnTo>
                  <a:pt x="2234626" y="342335"/>
                </a:lnTo>
                <a:lnTo>
                  <a:pt x="2233674" y="358848"/>
                </a:lnTo>
                <a:lnTo>
                  <a:pt x="2232404" y="369011"/>
                </a:lnTo>
                <a:lnTo>
                  <a:pt x="2231135" y="379490"/>
                </a:lnTo>
                <a:lnTo>
                  <a:pt x="2229547" y="389335"/>
                </a:lnTo>
                <a:lnTo>
                  <a:pt x="2227008" y="399497"/>
                </a:lnTo>
                <a:lnTo>
                  <a:pt x="2224151" y="409341"/>
                </a:lnTo>
                <a:lnTo>
                  <a:pt x="2220977" y="419186"/>
                </a:lnTo>
                <a:lnTo>
                  <a:pt x="2217803" y="428713"/>
                </a:lnTo>
                <a:lnTo>
                  <a:pt x="2213677" y="438240"/>
                </a:lnTo>
                <a:lnTo>
                  <a:pt x="2208915" y="447767"/>
                </a:lnTo>
                <a:lnTo>
                  <a:pt x="2204154" y="456658"/>
                </a:lnTo>
                <a:lnTo>
                  <a:pt x="2199075" y="465233"/>
                </a:lnTo>
                <a:lnTo>
                  <a:pt x="2193044" y="473807"/>
                </a:lnTo>
                <a:lnTo>
                  <a:pt x="2187331" y="482064"/>
                </a:lnTo>
                <a:lnTo>
                  <a:pt x="2180665" y="490003"/>
                </a:lnTo>
                <a:lnTo>
                  <a:pt x="2173999" y="497624"/>
                </a:lnTo>
                <a:lnTo>
                  <a:pt x="2166699" y="504928"/>
                </a:lnTo>
                <a:lnTo>
                  <a:pt x="2163842" y="507786"/>
                </a:lnTo>
                <a:lnTo>
                  <a:pt x="2161302" y="510644"/>
                </a:lnTo>
                <a:lnTo>
                  <a:pt x="2159715" y="513503"/>
                </a:lnTo>
                <a:lnTo>
                  <a:pt x="2158128" y="516678"/>
                </a:lnTo>
                <a:lnTo>
                  <a:pt x="2154954" y="523665"/>
                </a:lnTo>
                <a:lnTo>
                  <a:pt x="2152097" y="530334"/>
                </a:lnTo>
                <a:lnTo>
                  <a:pt x="2158763" y="534780"/>
                </a:lnTo>
                <a:lnTo>
                  <a:pt x="2169238" y="518901"/>
                </a:lnTo>
                <a:lnTo>
                  <a:pt x="2180348" y="503023"/>
                </a:lnTo>
                <a:lnTo>
                  <a:pt x="2191775" y="487780"/>
                </a:lnTo>
                <a:lnTo>
                  <a:pt x="2203519" y="472537"/>
                </a:lnTo>
                <a:lnTo>
                  <a:pt x="2215264" y="457294"/>
                </a:lnTo>
                <a:lnTo>
                  <a:pt x="2226691" y="442050"/>
                </a:lnTo>
                <a:lnTo>
                  <a:pt x="2237800" y="426172"/>
                </a:lnTo>
                <a:lnTo>
                  <a:pt x="2248275" y="410294"/>
                </a:lnTo>
                <a:lnTo>
                  <a:pt x="2251449" y="406166"/>
                </a:lnTo>
                <a:lnTo>
                  <a:pt x="2254941" y="402037"/>
                </a:lnTo>
                <a:lnTo>
                  <a:pt x="2258433" y="398227"/>
                </a:lnTo>
                <a:lnTo>
                  <a:pt x="2262242" y="394733"/>
                </a:lnTo>
                <a:lnTo>
                  <a:pt x="2262876" y="398227"/>
                </a:lnTo>
                <a:lnTo>
                  <a:pt x="2263511" y="401720"/>
                </a:lnTo>
                <a:lnTo>
                  <a:pt x="2263511" y="403625"/>
                </a:lnTo>
                <a:lnTo>
                  <a:pt x="2263511" y="405213"/>
                </a:lnTo>
                <a:lnTo>
                  <a:pt x="2262876" y="406483"/>
                </a:lnTo>
                <a:lnTo>
                  <a:pt x="2262242" y="408389"/>
                </a:lnTo>
                <a:lnTo>
                  <a:pt x="2255258" y="420456"/>
                </a:lnTo>
                <a:lnTo>
                  <a:pt x="2247640" y="432524"/>
                </a:lnTo>
                <a:lnTo>
                  <a:pt x="2240022" y="443956"/>
                </a:lnTo>
                <a:lnTo>
                  <a:pt x="2232087" y="455706"/>
                </a:lnTo>
                <a:lnTo>
                  <a:pt x="2215581" y="477935"/>
                </a:lnTo>
                <a:lnTo>
                  <a:pt x="2198758" y="500482"/>
                </a:lnTo>
                <a:lnTo>
                  <a:pt x="2192092" y="510327"/>
                </a:lnTo>
                <a:lnTo>
                  <a:pt x="2185426" y="519536"/>
                </a:lnTo>
                <a:lnTo>
                  <a:pt x="2182570" y="524300"/>
                </a:lnTo>
                <a:lnTo>
                  <a:pt x="2179395" y="529381"/>
                </a:lnTo>
                <a:lnTo>
                  <a:pt x="2176856" y="534462"/>
                </a:lnTo>
                <a:lnTo>
                  <a:pt x="2174634" y="539861"/>
                </a:lnTo>
                <a:lnTo>
                  <a:pt x="2180348" y="535415"/>
                </a:lnTo>
                <a:lnTo>
                  <a:pt x="2186379" y="530969"/>
                </a:lnTo>
                <a:lnTo>
                  <a:pt x="2192092" y="526205"/>
                </a:lnTo>
                <a:lnTo>
                  <a:pt x="2197171" y="520807"/>
                </a:lnTo>
                <a:lnTo>
                  <a:pt x="2207963" y="510644"/>
                </a:lnTo>
                <a:lnTo>
                  <a:pt x="2218438" y="499847"/>
                </a:lnTo>
                <a:lnTo>
                  <a:pt x="2233991" y="483016"/>
                </a:lnTo>
                <a:lnTo>
                  <a:pt x="2241609" y="474125"/>
                </a:lnTo>
                <a:lnTo>
                  <a:pt x="2248593" y="465233"/>
                </a:lnTo>
                <a:lnTo>
                  <a:pt x="2255576" y="456341"/>
                </a:lnTo>
                <a:lnTo>
                  <a:pt x="2261924" y="446814"/>
                </a:lnTo>
                <a:lnTo>
                  <a:pt x="2264463" y="441733"/>
                </a:lnTo>
                <a:lnTo>
                  <a:pt x="2267320" y="436652"/>
                </a:lnTo>
                <a:lnTo>
                  <a:pt x="2269860" y="431888"/>
                </a:lnTo>
                <a:lnTo>
                  <a:pt x="2272082" y="426172"/>
                </a:lnTo>
                <a:lnTo>
                  <a:pt x="2275256" y="419821"/>
                </a:lnTo>
                <a:lnTo>
                  <a:pt x="2278112" y="412834"/>
                </a:lnTo>
                <a:lnTo>
                  <a:pt x="2280334" y="405848"/>
                </a:lnTo>
                <a:lnTo>
                  <a:pt x="2282874" y="399179"/>
                </a:lnTo>
                <a:lnTo>
                  <a:pt x="2285096" y="391875"/>
                </a:lnTo>
                <a:lnTo>
                  <a:pt x="2287000" y="384889"/>
                </a:lnTo>
                <a:lnTo>
                  <a:pt x="2288587" y="377585"/>
                </a:lnTo>
                <a:lnTo>
                  <a:pt x="2290174" y="370281"/>
                </a:lnTo>
                <a:lnTo>
                  <a:pt x="2292396" y="356308"/>
                </a:lnTo>
                <a:lnTo>
                  <a:pt x="2293983" y="341700"/>
                </a:lnTo>
                <a:lnTo>
                  <a:pt x="2294936" y="326774"/>
                </a:lnTo>
                <a:lnTo>
                  <a:pt x="2294936" y="312484"/>
                </a:lnTo>
                <a:lnTo>
                  <a:pt x="2294618" y="297559"/>
                </a:lnTo>
                <a:lnTo>
                  <a:pt x="2293666" y="282951"/>
                </a:lnTo>
                <a:lnTo>
                  <a:pt x="2291761" y="268343"/>
                </a:lnTo>
                <a:lnTo>
                  <a:pt x="2289857" y="253735"/>
                </a:lnTo>
                <a:lnTo>
                  <a:pt x="2287000" y="239127"/>
                </a:lnTo>
                <a:lnTo>
                  <a:pt x="2283826" y="224836"/>
                </a:lnTo>
                <a:lnTo>
                  <a:pt x="2280017" y="210546"/>
                </a:lnTo>
                <a:lnTo>
                  <a:pt x="2276208" y="196890"/>
                </a:lnTo>
                <a:lnTo>
                  <a:pt x="2282556" y="202607"/>
                </a:lnTo>
                <a:lnTo>
                  <a:pt x="2285731" y="206100"/>
                </a:lnTo>
                <a:lnTo>
                  <a:pt x="2286683" y="207688"/>
                </a:lnTo>
                <a:lnTo>
                  <a:pt x="2287635" y="209911"/>
                </a:lnTo>
                <a:lnTo>
                  <a:pt x="2290809" y="217215"/>
                </a:lnTo>
                <a:lnTo>
                  <a:pt x="2293666" y="223883"/>
                </a:lnTo>
                <a:lnTo>
                  <a:pt x="2296205" y="231187"/>
                </a:lnTo>
                <a:lnTo>
                  <a:pt x="2298427" y="238809"/>
                </a:lnTo>
                <a:lnTo>
                  <a:pt x="2300332" y="246113"/>
                </a:lnTo>
                <a:lnTo>
                  <a:pt x="2302236" y="253735"/>
                </a:lnTo>
                <a:lnTo>
                  <a:pt x="2303506" y="261356"/>
                </a:lnTo>
                <a:lnTo>
                  <a:pt x="2305093" y="268978"/>
                </a:lnTo>
                <a:lnTo>
                  <a:pt x="2306680" y="284221"/>
                </a:lnTo>
                <a:lnTo>
                  <a:pt x="2307632" y="299146"/>
                </a:lnTo>
                <a:lnTo>
                  <a:pt x="2308267" y="314707"/>
                </a:lnTo>
                <a:lnTo>
                  <a:pt x="2308267" y="329950"/>
                </a:lnTo>
                <a:lnTo>
                  <a:pt x="2308267" y="341065"/>
                </a:lnTo>
                <a:lnTo>
                  <a:pt x="2307632" y="352180"/>
                </a:lnTo>
                <a:lnTo>
                  <a:pt x="2306363" y="362977"/>
                </a:lnTo>
                <a:lnTo>
                  <a:pt x="2304458" y="373774"/>
                </a:lnTo>
                <a:lnTo>
                  <a:pt x="2302554" y="384571"/>
                </a:lnTo>
                <a:lnTo>
                  <a:pt x="2299697" y="395368"/>
                </a:lnTo>
                <a:lnTo>
                  <a:pt x="2296205" y="405848"/>
                </a:lnTo>
                <a:lnTo>
                  <a:pt x="2292396" y="416328"/>
                </a:lnTo>
                <a:lnTo>
                  <a:pt x="2288270" y="426172"/>
                </a:lnTo>
                <a:lnTo>
                  <a:pt x="2283509" y="436334"/>
                </a:lnTo>
                <a:lnTo>
                  <a:pt x="2278747" y="445861"/>
                </a:lnTo>
                <a:lnTo>
                  <a:pt x="2272716" y="455706"/>
                </a:lnTo>
                <a:lnTo>
                  <a:pt x="2267003" y="464598"/>
                </a:lnTo>
                <a:lnTo>
                  <a:pt x="2260337" y="473489"/>
                </a:lnTo>
                <a:lnTo>
                  <a:pt x="2253354" y="482064"/>
                </a:lnTo>
                <a:lnTo>
                  <a:pt x="2246053" y="490003"/>
                </a:lnTo>
                <a:lnTo>
                  <a:pt x="2233991" y="503976"/>
                </a:lnTo>
                <a:lnTo>
                  <a:pt x="2227960" y="510644"/>
                </a:lnTo>
                <a:lnTo>
                  <a:pt x="2221929" y="516996"/>
                </a:lnTo>
                <a:lnTo>
                  <a:pt x="2215264" y="523347"/>
                </a:lnTo>
                <a:lnTo>
                  <a:pt x="2208280" y="529063"/>
                </a:lnTo>
                <a:lnTo>
                  <a:pt x="2200980" y="534780"/>
                </a:lnTo>
                <a:lnTo>
                  <a:pt x="2193362" y="539861"/>
                </a:lnTo>
                <a:lnTo>
                  <a:pt x="2204471" y="543671"/>
                </a:lnTo>
                <a:lnTo>
                  <a:pt x="2214946" y="548117"/>
                </a:lnTo>
                <a:lnTo>
                  <a:pt x="2225104" y="552881"/>
                </a:lnTo>
                <a:lnTo>
                  <a:pt x="2235261" y="558597"/>
                </a:lnTo>
                <a:lnTo>
                  <a:pt x="2245418" y="564631"/>
                </a:lnTo>
                <a:lnTo>
                  <a:pt x="2254941" y="570982"/>
                </a:lnTo>
                <a:lnTo>
                  <a:pt x="2264146" y="577333"/>
                </a:lnTo>
                <a:lnTo>
                  <a:pt x="2273669" y="584002"/>
                </a:lnTo>
                <a:lnTo>
                  <a:pt x="2287000" y="577016"/>
                </a:lnTo>
                <a:lnTo>
                  <a:pt x="2300967" y="570029"/>
                </a:lnTo>
                <a:lnTo>
                  <a:pt x="2327630" y="555421"/>
                </a:lnTo>
                <a:lnTo>
                  <a:pt x="2341279" y="548435"/>
                </a:lnTo>
                <a:lnTo>
                  <a:pt x="2354928" y="541448"/>
                </a:lnTo>
                <a:lnTo>
                  <a:pt x="2368894" y="535097"/>
                </a:lnTo>
                <a:lnTo>
                  <a:pt x="2382543" y="528428"/>
                </a:lnTo>
                <a:lnTo>
                  <a:pt x="2390161" y="526205"/>
                </a:lnTo>
                <a:lnTo>
                  <a:pt x="2397779" y="523665"/>
                </a:lnTo>
                <a:lnTo>
                  <a:pt x="2405715" y="521442"/>
                </a:lnTo>
                <a:lnTo>
                  <a:pt x="2413650" y="519854"/>
                </a:lnTo>
                <a:lnTo>
                  <a:pt x="2421586" y="518901"/>
                </a:lnTo>
                <a:lnTo>
                  <a:pt x="2429521" y="517631"/>
                </a:lnTo>
                <a:lnTo>
                  <a:pt x="2437457" y="517313"/>
                </a:lnTo>
                <a:lnTo>
                  <a:pt x="2445709" y="517631"/>
                </a:lnTo>
                <a:lnTo>
                  <a:pt x="2450788" y="518266"/>
                </a:lnTo>
                <a:lnTo>
                  <a:pt x="2456502" y="518266"/>
                </a:lnTo>
                <a:lnTo>
                  <a:pt x="2466976" y="517313"/>
                </a:lnTo>
                <a:lnTo>
                  <a:pt x="2477769" y="516361"/>
                </a:lnTo>
                <a:lnTo>
                  <a:pt x="2488561" y="515090"/>
                </a:lnTo>
                <a:lnTo>
                  <a:pt x="2499353" y="513503"/>
                </a:lnTo>
                <a:lnTo>
                  <a:pt x="2509828" y="512232"/>
                </a:lnTo>
                <a:lnTo>
                  <a:pt x="2520620" y="511597"/>
                </a:lnTo>
                <a:lnTo>
                  <a:pt x="2526016" y="511597"/>
                </a:lnTo>
                <a:lnTo>
                  <a:pt x="2531730" y="511915"/>
                </a:lnTo>
                <a:lnTo>
                  <a:pt x="2541252" y="512232"/>
                </a:lnTo>
                <a:lnTo>
                  <a:pt x="2551410" y="512867"/>
                </a:lnTo>
                <a:lnTo>
                  <a:pt x="2561250" y="513820"/>
                </a:lnTo>
                <a:lnTo>
                  <a:pt x="2566011" y="515090"/>
                </a:lnTo>
                <a:lnTo>
                  <a:pt x="2571090" y="516043"/>
                </a:lnTo>
                <a:lnTo>
                  <a:pt x="2575851" y="516996"/>
                </a:lnTo>
                <a:lnTo>
                  <a:pt x="2580612" y="518901"/>
                </a:lnTo>
                <a:lnTo>
                  <a:pt x="2585056" y="520489"/>
                </a:lnTo>
                <a:lnTo>
                  <a:pt x="2589500" y="522712"/>
                </a:lnTo>
                <a:lnTo>
                  <a:pt x="2593944" y="524617"/>
                </a:lnTo>
                <a:lnTo>
                  <a:pt x="2598070" y="527475"/>
                </a:lnTo>
                <a:lnTo>
                  <a:pt x="2602514" y="530334"/>
                </a:lnTo>
                <a:lnTo>
                  <a:pt x="2606006" y="533509"/>
                </a:lnTo>
                <a:lnTo>
                  <a:pt x="2613624" y="540496"/>
                </a:lnTo>
                <a:lnTo>
                  <a:pt x="2621877" y="547165"/>
                </a:lnTo>
                <a:lnTo>
                  <a:pt x="2630447" y="552881"/>
                </a:lnTo>
                <a:lnTo>
                  <a:pt x="2639017" y="558597"/>
                </a:lnTo>
                <a:lnTo>
                  <a:pt x="2656475" y="569076"/>
                </a:lnTo>
                <a:lnTo>
                  <a:pt x="2665363" y="574793"/>
                </a:lnTo>
                <a:lnTo>
                  <a:pt x="2674251" y="580191"/>
                </a:lnTo>
                <a:lnTo>
                  <a:pt x="2692661" y="592259"/>
                </a:lnTo>
                <a:lnTo>
                  <a:pt x="2711071" y="604326"/>
                </a:lnTo>
                <a:lnTo>
                  <a:pt x="2716150" y="607819"/>
                </a:lnTo>
                <a:lnTo>
                  <a:pt x="2721229" y="610678"/>
                </a:lnTo>
                <a:lnTo>
                  <a:pt x="2732021" y="616076"/>
                </a:lnTo>
                <a:lnTo>
                  <a:pt x="2743131" y="620840"/>
                </a:lnTo>
                <a:lnTo>
                  <a:pt x="2754240" y="624968"/>
                </a:lnTo>
                <a:lnTo>
                  <a:pt x="2765667" y="628779"/>
                </a:lnTo>
                <a:lnTo>
                  <a:pt x="2776777" y="632272"/>
                </a:lnTo>
                <a:lnTo>
                  <a:pt x="2799631" y="639258"/>
                </a:lnTo>
                <a:lnTo>
                  <a:pt x="2802170" y="630049"/>
                </a:lnTo>
                <a:lnTo>
                  <a:pt x="2803123" y="624968"/>
                </a:lnTo>
                <a:lnTo>
                  <a:pt x="2803757" y="620204"/>
                </a:lnTo>
                <a:lnTo>
                  <a:pt x="2804392" y="615441"/>
                </a:lnTo>
                <a:lnTo>
                  <a:pt x="2805027" y="610678"/>
                </a:lnTo>
                <a:lnTo>
                  <a:pt x="2804392" y="606232"/>
                </a:lnTo>
                <a:lnTo>
                  <a:pt x="2803757" y="601151"/>
                </a:lnTo>
                <a:lnTo>
                  <a:pt x="2800266" y="584002"/>
                </a:lnTo>
                <a:lnTo>
                  <a:pt x="2796139" y="566854"/>
                </a:lnTo>
                <a:lnTo>
                  <a:pt x="2787887" y="532557"/>
                </a:lnTo>
                <a:lnTo>
                  <a:pt x="2783760" y="515408"/>
                </a:lnTo>
                <a:lnTo>
                  <a:pt x="2779951" y="497942"/>
                </a:lnTo>
                <a:lnTo>
                  <a:pt x="2776777" y="480793"/>
                </a:lnTo>
                <a:lnTo>
                  <a:pt x="2774238" y="463645"/>
                </a:lnTo>
                <a:lnTo>
                  <a:pt x="2770111" y="448084"/>
                </a:lnTo>
                <a:lnTo>
                  <a:pt x="2766620" y="432206"/>
                </a:lnTo>
                <a:lnTo>
                  <a:pt x="2762810" y="416328"/>
                </a:lnTo>
                <a:lnTo>
                  <a:pt x="2759001" y="400449"/>
                </a:lnTo>
                <a:lnTo>
                  <a:pt x="2756462" y="392828"/>
                </a:lnTo>
                <a:lnTo>
                  <a:pt x="2754240" y="385206"/>
                </a:lnTo>
                <a:lnTo>
                  <a:pt x="2751383" y="377585"/>
                </a:lnTo>
                <a:lnTo>
                  <a:pt x="2748209" y="369963"/>
                </a:lnTo>
                <a:lnTo>
                  <a:pt x="2744718" y="362659"/>
                </a:lnTo>
                <a:lnTo>
                  <a:pt x="2740909" y="355673"/>
                </a:lnTo>
                <a:lnTo>
                  <a:pt x="2736782" y="348686"/>
                </a:lnTo>
                <a:lnTo>
                  <a:pt x="2732338" y="342018"/>
                </a:lnTo>
                <a:lnTo>
                  <a:pt x="2719007" y="329633"/>
                </a:lnTo>
                <a:lnTo>
                  <a:pt x="2705993" y="317248"/>
                </a:lnTo>
                <a:lnTo>
                  <a:pt x="2680282" y="291525"/>
                </a:lnTo>
                <a:lnTo>
                  <a:pt x="2675838" y="286761"/>
                </a:lnTo>
                <a:lnTo>
                  <a:pt x="2671394" y="281998"/>
                </a:lnTo>
                <a:lnTo>
                  <a:pt x="2663141" y="272471"/>
                </a:lnTo>
                <a:lnTo>
                  <a:pt x="2654571" y="262309"/>
                </a:lnTo>
                <a:lnTo>
                  <a:pt x="2649810" y="257863"/>
                </a:lnTo>
                <a:lnTo>
                  <a:pt x="2645048" y="253417"/>
                </a:lnTo>
                <a:lnTo>
                  <a:pt x="2637430" y="246748"/>
                </a:lnTo>
                <a:lnTo>
                  <a:pt x="2630447" y="240397"/>
                </a:lnTo>
                <a:lnTo>
                  <a:pt x="2616163" y="226742"/>
                </a:lnTo>
                <a:lnTo>
                  <a:pt x="2602514" y="213086"/>
                </a:lnTo>
                <a:lnTo>
                  <a:pt x="2588865" y="198796"/>
                </a:lnTo>
                <a:lnTo>
                  <a:pt x="2574899" y="185141"/>
                </a:lnTo>
                <a:lnTo>
                  <a:pt x="2567916" y="178472"/>
                </a:lnTo>
                <a:lnTo>
                  <a:pt x="2560615" y="171803"/>
                </a:lnTo>
                <a:lnTo>
                  <a:pt x="2553314" y="165452"/>
                </a:lnTo>
                <a:lnTo>
                  <a:pt x="2545696" y="159100"/>
                </a:lnTo>
                <a:lnTo>
                  <a:pt x="2537761" y="153384"/>
                </a:lnTo>
                <a:lnTo>
                  <a:pt x="2529825" y="147668"/>
                </a:lnTo>
                <a:lnTo>
                  <a:pt x="2526651" y="146398"/>
                </a:lnTo>
                <a:lnTo>
                  <a:pt x="2523794" y="145127"/>
                </a:lnTo>
                <a:lnTo>
                  <a:pt x="2518081" y="141634"/>
                </a:lnTo>
                <a:lnTo>
                  <a:pt x="2513002" y="137506"/>
                </a:lnTo>
                <a:lnTo>
                  <a:pt x="2507923" y="133377"/>
                </a:lnTo>
                <a:lnTo>
                  <a:pt x="2497449" y="124486"/>
                </a:lnTo>
                <a:lnTo>
                  <a:pt x="2492370" y="120675"/>
                </a:lnTo>
                <a:lnTo>
                  <a:pt x="2486656" y="117499"/>
                </a:lnTo>
                <a:lnTo>
                  <a:pt x="2474595" y="107972"/>
                </a:lnTo>
                <a:lnTo>
                  <a:pt x="2462533" y="98763"/>
                </a:lnTo>
                <a:lnTo>
                  <a:pt x="2450153" y="89871"/>
                </a:lnTo>
                <a:lnTo>
                  <a:pt x="2437457" y="80979"/>
                </a:lnTo>
                <a:lnTo>
                  <a:pt x="2424760" y="72723"/>
                </a:lnTo>
                <a:lnTo>
                  <a:pt x="2417777" y="68912"/>
                </a:lnTo>
                <a:lnTo>
                  <a:pt x="2411111" y="65736"/>
                </a:lnTo>
                <a:lnTo>
                  <a:pt x="2404445" y="62243"/>
                </a:lnTo>
                <a:lnTo>
                  <a:pt x="2397462" y="59067"/>
                </a:lnTo>
                <a:lnTo>
                  <a:pt x="2390479" y="55892"/>
                </a:lnTo>
                <a:lnTo>
                  <a:pt x="2383178" y="53034"/>
                </a:lnTo>
                <a:lnTo>
                  <a:pt x="2377464" y="50811"/>
                </a:lnTo>
                <a:lnTo>
                  <a:pt x="2371751" y="47953"/>
                </a:lnTo>
                <a:lnTo>
                  <a:pt x="2361276" y="41919"/>
                </a:lnTo>
                <a:lnTo>
                  <a:pt x="2355563" y="39061"/>
                </a:lnTo>
                <a:lnTo>
                  <a:pt x="2349849" y="36520"/>
                </a:lnTo>
                <a:lnTo>
                  <a:pt x="2346992" y="35568"/>
                </a:lnTo>
                <a:lnTo>
                  <a:pt x="2343818" y="34932"/>
                </a:lnTo>
                <a:lnTo>
                  <a:pt x="2340961" y="34297"/>
                </a:lnTo>
                <a:lnTo>
                  <a:pt x="2337787" y="34297"/>
                </a:lnTo>
                <a:lnTo>
                  <a:pt x="2323503" y="32709"/>
                </a:lnTo>
                <a:lnTo>
                  <a:pt x="2309220" y="31757"/>
                </a:lnTo>
                <a:lnTo>
                  <a:pt x="2294936" y="30804"/>
                </a:lnTo>
                <a:lnTo>
                  <a:pt x="2280652" y="30486"/>
                </a:lnTo>
                <a:lnTo>
                  <a:pt x="2266368" y="30804"/>
                </a:lnTo>
                <a:lnTo>
                  <a:pt x="2252084" y="31439"/>
                </a:lnTo>
                <a:lnTo>
                  <a:pt x="2238118" y="32709"/>
                </a:lnTo>
                <a:lnTo>
                  <a:pt x="2230817" y="33980"/>
                </a:lnTo>
                <a:lnTo>
                  <a:pt x="2223834" y="34932"/>
                </a:lnTo>
                <a:lnTo>
                  <a:pt x="2194949" y="39696"/>
                </a:lnTo>
                <a:lnTo>
                  <a:pt x="2166064" y="44777"/>
                </a:lnTo>
                <a:lnTo>
                  <a:pt x="2137179" y="50176"/>
                </a:lnTo>
                <a:lnTo>
                  <a:pt x="2108294" y="54939"/>
                </a:lnTo>
                <a:lnTo>
                  <a:pt x="2079409" y="59067"/>
                </a:lnTo>
                <a:lnTo>
                  <a:pt x="2064807" y="60655"/>
                </a:lnTo>
                <a:lnTo>
                  <a:pt x="2050206" y="62243"/>
                </a:lnTo>
                <a:lnTo>
                  <a:pt x="2035605" y="63513"/>
                </a:lnTo>
                <a:lnTo>
                  <a:pt x="2021004" y="64148"/>
                </a:lnTo>
                <a:lnTo>
                  <a:pt x="2006085" y="64783"/>
                </a:lnTo>
                <a:lnTo>
                  <a:pt x="1991801" y="64783"/>
                </a:lnTo>
                <a:lnTo>
                  <a:pt x="1982913" y="64466"/>
                </a:lnTo>
                <a:lnTo>
                  <a:pt x="1974660" y="63513"/>
                </a:lnTo>
                <a:lnTo>
                  <a:pt x="1966408" y="62243"/>
                </a:lnTo>
                <a:lnTo>
                  <a:pt x="1958155" y="60338"/>
                </a:lnTo>
                <a:lnTo>
                  <a:pt x="1941649" y="56527"/>
                </a:lnTo>
                <a:lnTo>
                  <a:pt x="1933396" y="55257"/>
                </a:lnTo>
                <a:lnTo>
                  <a:pt x="1925143" y="54304"/>
                </a:lnTo>
                <a:lnTo>
                  <a:pt x="1918477" y="53986"/>
                </a:lnTo>
                <a:lnTo>
                  <a:pt x="1912446" y="53034"/>
                </a:lnTo>
                <a:lnTo>
                  <a:pt x="1906098" y="52081"/>
                </a:lnTo>
                <a:lnTo>
                  <a:pt x="1900067" y="50811"/>
                </a:lnTo>
                <a:lnTo>
                  <a:pt x="1887370" y="47635"/>
                </a:lnTo>
                <a:lnTo>
                  <a:pt x="1874991" y="44142"/>
                </a:lnTo>
                <a:lnTo>
                  <a:pt x="1862929" y="40649"/>
                </a:lnTo>
                <a:lnTo>
                  <a:pt x="1850550" y="37155"/>
                </a:lnTo>
                <a:lnTo>
                  <a:pt x="1844519" y="35885"/>
                </a:lnTo>
                <a:lnTo>
                  <a:pt x="1838171" y="34932"/>
                </a:lnTo>
                <a:lnTo>
                  <a:pt x="1831505" y="33980"/>
                </a:lnTo>
                <a:lnTo>
                  <a:pt x="1825474" y="33027"/>
                </a:lnTo>
                <a:lnTo>
                  <a:pt x="1831187" y="51128"/>
                </a:lnTo>
                <a:lnTo>
                  <a:pt x="1834044" y="60020"/>
                </a:lnTo>
                <a:lnTo>
                  <a:pt x="1836901" y="68912"/>
                </a:lnTo>
                <a:lnTo>
                  <a:pt x="1839123" y="78439"/>
                </a:lnTo>
                <a:lnTo>
                  <a:pt x="1841027" y="87648"/>
                </a:lnTo>
                <a:lnTo>
                  <a:pt x="1841345" y="92094"/>
                </a:lnTo>
                <a:lnTo>
                  <a:pt x="1841662" y="96858"/>
                </a:lnTo>
                <a:lnTo>
                  <a:pt x="1841980" y="101939"/>
                </a:lnTo>
                <a:lnTo>
                  <a:pt x="1841662" y="106702"/>
                </a:lnTo>
                <a:lnTo>
                  <a:pt x="1830553" y="101939"/>
                </a:lnTo>
                <a:lnTo>
                  <a:pt x="1828013" y="95587"/>
                </a:lnTo>
                <a:lnTo>
                  <a:pt x="1825791" y="88918"/>
                </a:lnTo>
                <a:lnTo>
                  <a:pt x="1821982" y="76216"/>
                </a:lnTo>
                <a:lnTo>
                  <a:pt x="1819760" y="69865"/>
                </a:lnTo>
                <a:lnTo>
                  <a:pt x="1817856" y="63513"/>
                </a:lnTo>
                <a:lnTo>
                  <a:pt x="1815316" y="57162"/>
                </a:lnTo>
                <a:lnTo>
                  <a:pt x="1812777" y="51128"/>
                </a:lnTo>
                <a:lnTo>
                  <a:pt x="1809285" y="44777"/>
                </a:lnTo>
                <a:lnTo>
                  <a:pt x="1805476" y="39061"/>
                </a:lnTo>
                <a:lnTo>
                  <a:pt x="1801985" y="32709"/>
                </a:lnTo>
                <a:lnTo>
                  <a:pt x="1798493" y="26676"/>
                </a:lnTo>
                <a:lnTo>
                  <a:pt x="1792462" y="26676"/>
                </a:lnTo>
                <a:close/>
                <a:moveTo>
                  <a:pt x="1782622" y="0"/>
                </a:moveTo>
                <a:lnTo>
                  <a:pt x="1796906" y="1588"/>
                </a:lnTo>
                <a:lnTo>
                  <a:pt x="1811190" y="3811"/>
                </a:lnTo>
                <a:lnTo>
                  <a:pt x="1825791" y="6669"/>
                </a:lnTo>
                <a:lnTo>
                  <a:pt x="1839758" y="9527"/>
                </a:lnTo>
                <a:lnTo>
                  <a:pt x="1854041" y="13020"/>
                </a:lnTo>
                <a:lnTo>
                  <a:pt x="1868325" y="16831"/>
                </a:lnTo>
                <a:lnTo>
                  <a:pt x="1881974" y="20642"/>
                </a:lnTo>
                <a:lnTo>
                  <a:pt x="1895623" y="24770"/>
                </a:lnTo>
                <a:lnTo>
                  <a:pt x="1908320" y="27628"/>
                </a:lnTo>
                <a:lnTo>
                  <a:pt x="1920699" y="29534"/>
                </a:lnTo>
                <a:lnTo>
                  <a:pt x="1933079" y="31757"/>
                </a:lnTo>
                <a:lnTo>
                  <a:pt x="1945775" y="33027"/>
                </a:lnTo>
                <a:lnTo>
                  <a:pt x="1958155" y="34615"/>
                </a:lnTo>
                <a:lnTo>
                  <a:pt x="1970534" y="35568"/>
                </a:lnTo>
                <a:lnTo>
                  <a:pt x="1995928" y="37155"/>
                </a:lnTo>
                <a:lnTo>
                  <a:pt x="2021321" y="36520"/>
                </a:lnTo>
                <a:lnTo>
                  <a:pt x="2047032" y="36203"/>
                </a:lnTo>
                <a:lnTo>
                  <a:pt x="2059729" y="36203"/>
                </a:lnTo>
                <a:lnTo>
                  <a:pt x="2072743" y="36203"/>
                </a:lnTo>
                <a:lnTo>
                  <a:pt x="2085440" y="36520"/>
                </a:lnTo>
                <a:lnTo>
                  <a:pt x="2098136" y="37473"/>
                </a:lnTo>
                <a:lnTo>
                  <a:pt x="2119721" y="34615"/>
                </a:lnTo>
                <a:lnTo>
                  <a:pt x="2141305" y="31122"/>
                </a:lnTo>
                <a:lnTo>
                  <a:pt x="2162890" y="27311"/>
                </a:lnTo>
                <a:lnTo>
                  <a:pt x="2184157" y="22865"/>
                </a:lnTo>
                <a:lnTo>
                  <a:pt x="2193997" y="21595"/>
                </a:lnTo>
                <a:lnTo>
                  <a:pt x="2203519" y="20007"/>
                </a:lnTo>
                <a:lnTo>
                  <a:pt x="2222564" y="15879"/>
                </a:lnTo>
                <a:lnTo>
                  <a:pt x="2232087" y="14291"/>
                </a:lnTo>
                <a:lnTo>
                  <a:pt x="2241927" y="12703"/>
                </a:lnTo>
                <a:lnTo>
                  <a:pt x="2251449" y="11750"/>
                </a:lnTo>
                <a:lnTo>
                  <a:pt x="2256211" y="11750"/>
                </a:lnTo>
                <a:lnTo>
                  <a:pt x="2261607" y="11750"/>
                </a:lnTo>
                <a:lnTo>
                  <a:pt x="2281287" y="12068"/>
                </a:lnTo>
                <a:lnTo>
                  <a:pt x="2300967" y="12385"/>
                </a:lnTo>
                <a:lnTo>
                  <a:pt x="2320329" y="13338"/>
                </a:lnTo>
                <a:lnTo>
                  <a:pt x="2330487" y="14291"/>
                </a:lnTo>
                <a:lnTo>
                  <a:pt x="2340009" y="15243"/>
                </a:lnTo>
                <a:lnTo>
                  <a:pt x="2345088" y="16196"/>
                </a:lnTo>
                <a:lnTo>
                  <a:pt x="2349849" y="17149"/>
                </a:lnTo>
                <a:lnTo>
                  <a:pt x="2354610" y="18737"/>
                </a:lnTo>
                <a:lnTo>
                  <a:pt x="2359372" y="20007"/>
                </a:lnTo>
                <a:lnTo>
                  <a:pt x="2368577" y="23818"/>
                </a:lnTo>
                <a:lnTo>
                  <a:pt x="2377464" y="27946"/>
                </a:lnTo>
                <a:lnTo>
                  <a:pt x="2394922" y="36520"/>
                </a:lnTo>
                <a:lnTo>
                  <a:pt x="2404128" y="40649"/>
                </a:lnTo>
                <a:lnTo>
                  <a:pt x="2413333" y="44142"/>
                </a:lnTo>
                <a:lnTo>
                  <a:pt x="2430791" y="50493"/>
                </a:lnTo>
                <a:lnTo>
                  <a:pt x="2448566" y="56844"/>
                </a:lnTo>
                <a:lnTo>
                  <a:pt x="2457137" y="60338"/>
                </a:lnTo>
                <a:lnTo>
                  <a:pt x="2465389" y="64148"/>
                </a:lnTo>
                <a:lnTo>
                  <a:pt x="2473642" y="68594"/>
                </a:lnTo>
                <a:lnTo>
                  <a:pt x="2481578" y="73675"/>
                </a:lnTo>
                <a:lnTo>
                  <a:pt x="2491735" y="78756"/>
                </a:lnTo>
                <a:lnTo>
                  <a:pt x="2500940" y="84155"/>
                </a:lnTo>
                <a:lnTo>
                  <a:pt x="2510145" y="90506"/>
                </a:lnTo>
                <a:lnTo>
                  <a:pt x="2519351" y="96540"/>
                </a:lnTo>
                <a:lnTo>
                  <a:pt x="2536809" y="109878"/>
                </a:lnTo>
                <a:lnTo>
                  <a:pt x="2545696" y="116229"/>
                </a:lnTo>
                <a:lnTo>
                  <a:pt x="2554901" y="122898"/>
                </a:lnTo>
                <a:lnTo>
                  <a:pt x="2560615" y="126709"/>
                </a:lnTo>
                <a:lnTo>
                  <a:pt x="2565694" y="131155"/>
                </a:lnTo>
                <a:lnTo>
                  <a:pt x="2576486" y="140046"/>
                </a:lnTo>
                <a:lnTo>
                  <a:pt x="2587278" y="149256"/>
                </a:lnTo>
                <a:lnTo>
                  <a:pt x="2592674" y="153384"/>
                </a:lnTo>
                <a:lnTo>
                  <a:pt x="2598705" y="157195"/>
                </a:lnTo>
                <a:lnTo>
                  <a:pt x="2602514" y="159735"/>
                </a:lnTo>
                <a:lnTo>
                  <a:pt x="2605688" y="162911"/>
                </a:lnTo>
                <a:lnTo>
                  <a:pt x="2609180" y="166404"/>
                </a:lnTo>
                <a:lnTo>
                  <a:pt x="2612354" y="169897"/>
                </a:lnTo>
                <a:lnTo>
                  <a:pt x="2618703" y="177201"/>
                </a:lnTo>
                <a:lnTo>
                  <a:pt x="2624099" y="184823"/>
                </a:lnTo>
                <a:lnTo>
                  <a:pt x="2629812" y="191809"/>
                </a:lnTo>
                <a:lnTo>
                  <a:pt x="2636161" y="199113"/>
                </a:lnTo>
                <a:lnTo>
                  <a:pt x="2639335" y="202607"/>
                </a:lnTo>
                <a:lnTo>
                  <a:pt x="2642826" y="205782"/>
                </a:lnTo>
                <a:lnTo>
                  <a:pt x="2646635" y="208640"/>
                </a:lnTo>
                <a:lnTo>
                  <a:pt x="2650444" y="211181"/>
                </a:lnTo>
                <a:lnTo>
                  <a:pt x="2659015" y="217532"/>
                </a:lnTo>
                <a:lnTo>
                  <a:pt x="2666950" y="224519"/>
                </a:lnTo>
                <a:lnTo>
                  <a:pt x="2674568" y="231187"/>
                </a:lnTo>
                <a:lnTo>
                  <a:pt x="2682504" y="238491"/>
                </a:lnTo>
                <a:lnTo>
                  <a:pt x="2696787" y="253417"/>
                </a:lnTo>
                <a:lnTo>
                  <a:pt x="2711389" y="268978"/>
                </a:lnTo>
                <a:lnTo>
                  <a:pt x="2725990" y="284221"/>
                </a:lnTo>
                <a:lnTo>
                  <a:pt x="2740591" y="298829"/>
                </a:lnTo>
                <a:lnTo>
                  <a:pt x="2748209" y="306133"/>
                </a:lnTo>
                <a:lnTo>
                  <a:pt x="2755827" y="313437"/>
                </a:lnTo>
                <a:lnTo>
                  <a:pt x="2764080" y="320106"/>
                </a:lnTo>
                <a:lnTo>
                  <a:pt x="2772333" y="326457"/>
                </a:lnTo>
                <a:lnTo>
                  <a:pt x="2780586" y="336937"/>
                </a:lnTo>
                <a:lnTo>
                  <a:pt x="2788521" y="347734"/>
                </a:lnTo>
                <a:lnTo>
                  <a:pt x="2796139" y="358213"/>
                </a:lnTo>
                <a:lnTo>
                  <a:pt x="2803440" y="369646"/>
                </a:lnTo>
                <a:lnTo>
                  <a:pt x="2806932" y="375362"/>
                </a:lnTo>
                <a:lnTo>
                  <a:pt x="2810106" y="381078"/>
                </a:lnTo>
                <a:lnTo>
                  <a:pt x="2813280" y="386794"/>
                </a:lnTo>
                <a:lnTo>
                  <a:pt x="2815819" y="393145"/>
                </a:lnTo>
                <a:lnTo>
                  <a:pt x="2818359" y="399497"/>
                </a:lnTo>
                <a:lnTo>
                  <a:pt x="2820263" y="405531"/>
                </a:lnTo>
                <a:lnTo>
                  <a:pt x="2822485" y="411882"/>
                </a:lnTo>
                <a:lnTo>
                  <a:pt x="2824072" y="418233"/>
                </a:lnTo>
                <a:lnTo>
                  <a:pt x="2840260" y="423949"/>
                </a:lnTo>
                <a:lnTo>
                  <a:pt x="2857084" y="429348"/>
                </a:lnTo>
                <a:lnTo>
                  <a:pt x="2873272" y="435699"/>
                </a:lnTo>
                <a:lnTo>
                  <a:pt x="2889460" y="442368"/>
                </a:lnTo>
                <a:lnTo>
                  <a:pt x="2905014" y="449672"/>
                </a:lnTo>
                <a:lnTo>
                  <a:pt x="2912949" y="453483"/>
                </a:lnTo>
                <a:lnTo>
                  <a:pt x="2920567" y="457611"/>
                </a:lnTo>
                <a:lnTo>
                  <a:pt x="2928186" y="462057"/>
                </a:lnTo>
                <a:lnTo>
                  <a:pt x="2935168" y="466821"/>
                </a:lnTo>
                <a:lnTo>
                  <a:pt x="2942469" y="471584"/>
                </a:lnTo>
                <a:lnTo>
                  <a:pt x="2949770" y="476347"/>
                </a:lnTo>
                <a:lnTo>
                  <a:pt x="2975798" y="492861"/>
                </a:lnTo>
                <a:lnTo>
                  <a:pt x="2988812" y="500800"/>
                </a:lnTo>
                <a:lnTo>
                  <a:pt x="3001826" y="509374"/>
                </a:lnTo>
                <a:lnTo>
                  <a:pt x="3014523" y="518584"/>
                </a:lnTo>
                <a:lnTo>
                  <a:pt x="3026585" y="527793"/>
                </a:lnTo>
                <a:lnTo>
                  <a:pt x="3032616" y="532557"/>
                </a:lnTo>
                <a:lnTo>
                  <a:pt x="3038330" y="537638"/>
                </a:lnTo>
                <a:lnTo>
                  <a:pt x="3044043" y="543036"/>
                </a:lnTo>
                <a:lnTo>
                  <a:pt x="3049439" y="548435"/>
                </a:lnTo>
                <a:lnTo>
                  <a:pt x="3056105" y="555104"/>
                </a:lnTo>
                <a:lnTo>
                  <a:pt x="3062454" y="561455"/>
                </a:lnTo>
                <a:lnTo>
                  <a:pt x="3074833" y="575428"/>
                </a:lnTo>
                <a:lnTo>
                  <a:pt x="3086895" y="589718"/>
                </a:lnTo>
                <a:lnTo>
                  <a:pt x="3098639" y="604009"/>
                </a:lnTo>
                <a:lnTo>
                  <a:pt x="3121811" y="632589"/>
                </a:lnTo>
                <a:lnTo>
                  <a:pt x="3133555" y="646880"/>
                </a:lnTo>
                <a:lnTo>
                  <a:pt x="3146252" y="660535"/>
                </a:lnTo>
                <a:lnTo>
                  <a:pt x="3164027" y="691339"/>
                </a:lnTo>
                <a:lnTo>
                  <a:pt x="3181485" y="722143"/>
                </a:lnTo>
                <a:lnTo>
                  <a:pt x="3198943" y="753264"/>
                </a:lnTo>
                <a:lnTo>
                  <a:pt x="3215449" y="784703"/>
                </a:lnTo>
                <a:lnTo>
                  <a:pt x="3212910" y="786608"/>
                </a:lnTo>
                <a:lnTo>
                  <a:pt x="3211005" y="788514"/>
                </a:lnTo>
                <a:lnTo>
                  <a:pt x="3208783" y="789467"/>
                </a:lnTo>
                <a:lnTo>
                  <a:pt x="3206562" y="790102"/>
                </a:lnTo>
                <a:lnTo>
                  <a:pt x="3204022" y="790102"/>
                </a:lnTo>
                <a:lnTo>
                  <a:pt x="3203070" y="789784"/>
                </a:lnTo>
                <a:lnTo>
                  <a:pt x="3202118" y="789149"/>
                </a:lnTo>
                <a:lnTo>
                  <a:pt x="3199896" y="787244"/>
                </a:lnTo>
                <a:lnTo>
                  <a:pt x="3198308" y="785020"/>
                </a:lnTo>
                <a:lnTo>
                  <a:pt x="3182120" y="757075"/>
                </a:lnTo>
                <a:lnTo>
                  <a:pt x="3166249" y="729447"/>
                </a:lnTo>
                <a:lnTo>
                  <a:pt x="3157679" y="715156"/>
                </a:lnTo>
                <a:lnTo>
                  <a:pt x="3149426" y="701501"/>
                </a:lnTo>
                <a:lnTo>
                  <a:pt x="3140856" y="687846"/>
                </a:lnTo>
                <a:lnTo>
                  <a:pt x="3132286" y="674508"/>
                </a:lnTo>
                <a:lnTo>
                  <a:pt x="3127524" y="668157"/>
                </a:lnTo>
                <a:lnTo>
                  <a:pt x="3122763" y="662758"/>
                </a:lnTo>
                <a:lnTo>
                  <a:pt x="3112288" y="651326"/>
                </a:lnTo>
                <a:lnTo>
                  <a:pt x="3101813" y="640211"/>
                </a:lnTo>
                <a:lnTo>
                  <a:pt x="3097052" y="634495"/>
                </a:lnTo>
                <a:lnTo>
                  <a:pt x="3092291" y="628461"/>
                </a:lnTo>
                <a:lnTo>
                  <a:pt x="3085308" y="619252"/>
                </a:lnTo>
                <a:lnTo>
                  <a:pt x="3078007" y="610042"/>
                </a:lnTo>
                <a:lnTo>
                  <a:pt x="3070389" y="600833"/>
                </a:lnTo>
                <a:lnTo>
                  <a:pt x="3063088" y="592259"/>
                </a:lnTo>
                <a:lnTo>
                  <a:pt x="3055153" y="583684"/>
                </a:lnTo>
                <a:lnTo>
                  <a:pt x="3047217" y="575110"/>
                </a:lnTo>
                <a:lnTo>
                  <a:pt x="3030394" y="558597"/>
                </a:lnTo>
                <a:lnTo>
                  <a:pt x="3028490" y="556374"/>
                </a:lnTo>
                <a:lnTo>
                  <a:pt x="3025633" y="554786"/>
                </a:lnTo>
                <a:lnTo>
                  <a:pt x="3022776" y="553516"/>
                </a:lnTo>
                <a:lnTo>
                  <a:pt x="3019919" y="552881"/>
                </a:lnTo>
                <a:lnTo>
                  <a:pt x="3016745" y="552881"/>
                </a:lnTo>
                <a:lnTo>
                  <a:pt x="3013571" y="553198"/>
                </a:lnTo>
                <a:lnTo>
                  <a:pt x="3010714" y="554469"/>
                </a:lnTo>
                <a:lnTo>
                  <a:pt x="3008175" y="556056"/>
                </a:lnTo>
                <a:lnTo>
                  <a:pt x="3002461" y="560185"/>
                </a:lnTo>
                <a:lnTo>
                  <a:pt x="2997065" y="564631"/>
                </a:lnTo>
                <a:lnTo>
                  <a:pt x="2992304" y="569394"/>
                </a:lnTo>
                <a:lnTo>
                  <a:pt x="2987543" y="574475"/>
                </a:lnTo>
                <a:lnTo>
                  <a:pt x="2982781" y="579874"/>
                </a:lnTo>
                <a:lnTo>
                  <a:pt x="2978655" y="584955"/>
                </a:lnTo>
                <a:lnTo>
                  <a:pt x="2974846" y="590988"/>
                </a:lnTo>
                <a:lnTo>
                  <a:pt x="2971037" y="596705"/>
                </a:lnTo>
                <a:lnTo>
                  <a:pt x="2967863" y="602738"/>
                </a:lnTo>
                <a:lnTo>
                  <a:pt x="2964371" y="608772"/>
                </a:lnTo>
                <a:lnTo>
                  <a:pt x="2958023" y="621475"/>
                </a:lnTo>
                <a:lnTo>
                  <a:pt x="2946278" y="646245"/>
                </a:lnTo>
                <a:lnTo>
                  <a:pt x="2945008" y="648468"/>
                </a:lnTo>
                <a:lnTo>
                  <a:pt x="2943422" y="651008"/>
                </a:lnTo>
                <a:lnTo>
                  <a:pt x="2941834" y="652596"/>
                </a:lnTo>
                <a:lnTo>
                  <a:pt x="2939930" y="654501"/>
                </a:lnTo>
                <a:lnTo>
                  <a:pt x="2937708" y="656089"/>
                </a:lnTo>
                <a:lnTo>
                  <a:pt x="2935168" y="657677"/>
                </a:lnTo>
                <a:lnTo>
                  <a:pt x="2930407" y="659900"/>
                </a:lnTo>
                <a:lnTo>
                  <a:pt x="2930725" y="653866"/>
                </a:lnTo>
                <a:lnTo>
                  <a:pt x="2931042" y="647515"/>
                </a:lnTo>
                <a:lnTo>
                  <a:pt x="2932629" y="641481"/>
                </a:lnTo>
                <a:lnTo>
                  <a:pt x="2933264" y="638306"/>
                </a:lnTo>
                <a:lnTo>
                  <a:pt x="2934216" y="635447"/>
                </a:lnTo>
                <a:lnTo>
                  <a:pt x="2940247" y="621475"/>
                </a:lnTo>
                <a:lnTo>
                  <a:pt x="2946278" y="607502"/>
                </a:lnTo>
                <a:lnTo>
                  <a:pt x="2949770" y="600515"/>
                </a:lnTo>
                <a:lnTo>
                  <a:pt x="2953579" y="593847"/>
                </a:lnTo>
                <a:lnTo>
                  <a:pt x="2957388" y="587178"/>
                </a:lnTo>
                <a:lnTo>
                  <a:pt x="2961514" y="580509"/>
                </a:lnTo>
                <a:lnTo>
                  <a:pt x="2965641" y="574475"/>
                </a:lnTo>
                <a:lnTo>
                  <a:pt x="2970085" y="568441"/>
                </a:lnTo>
                <a:lnTo>
                  <a:pt x="2974846" y="562725"/>
                </a:lnTo>
                <a:lnTo>
                  <a:pt x="2980242" y="556691"/>
                </a:lnTo>
                <a:lnTo>
                  <a:pt x="2985638" y="551610"/>
                </a:lnTo>
                <a:lnTo>
                  <a:pt x="2991034" y="546529"/>
                </a:lnTo>
                <a:lnTo>
                  <a:pt x="2997065" y="541448"/>
                </a:lnTo>
                <a:lnTo>
                  <a:pt x="3003414" y="537002"/>
                </a:lnTo>
                <a:lnTo>
                  <a:pt x="2987860" y="525253"/>
                </a:lnTo>
                <a:lnTo>
                  <a:pt x="2979924" y="519854"/>
                </a:lnTo>
                <a:lnTo>
                  <a:pt x="2971672" y="515090"/>
                </a:lnTo>
                <a:lnTo>
                  <a:pt x="2969767" y="513820"/>
                </a:lnTo>
                <a:lnTo>
                  <a:pt x="2968180" y="513503"/>
                </a:lnTo>
                <a:lnTo>
                  <a:pt x="2965958" y="513503"/>
                </a:lnTo>
                <a:lnTo>
                  <a:pt x="2964371" y="514455"/>
                </a:lnTo>
                <a:lnTo>
                  <a:pt x="2962466" y="515408"/>
                </a:lnTo>
                <a:lnTo>
                  <a:pt x="2960880" y="516361"/>
                </a:lnTo>
                <a:lnTo>
                  <a:pt x="2957705" y="518901"/>
                </a:lnTo>
                <a:lnTo>
                  <a:pt x="2951040" y="524617"/>
                </a:lnTo>
                <a:lnTo>
                  <a:pt x="2945326" y="531286"/>
                </a:lnTo>
                <a:lnTo>
                  <a:pt x="2939295" y="538273"/>
                </a:lnTo>
                <a:lnTo>
                  <a:pt x="2934216" y="545259"/>
                </a:lnTo>
                <a:lnTo>
                  <a:pt x="2929138" y="552563"/>
                </a:lnTo>
                <a:lnTo>
                  <a:pt x="2924376" y="559867"/>
                </a:lnTo>
                <a:lnTo>
                  <a:pt x="2914536" y="574793"/>
                </a:lnTo>
                <a:lnTo>
                  <a:pt x="2901840" y="574793"/>
                </a:lnTo>
                <a:lnTo>
                  <a:pt x="2905649" y="563996"/>
                </a:lnTo>
                <a:lnTo>
                  <a:pt x="2910092" y="554151"/>
                </a:lnTo>
                <a:lnTo>
                  <a:pt x="2915171" y="543989"/>
                </a:lnTo>
                <a:lnTo>
                  <a:pt x="2920885" y="534462"/>
                </a:lnTo>
                <a:lnTo>
                  <a:pt x="2926916" y="525253"/>
                </a:lnTo>
                <a:lnTo>
                  <a:pt x="2933899" y="516361"/>
                </a:lnTo>
                <a:lnTo>
                  <a:pt x="2940882" y="507786"/>
                </a:lnTo>
                <a:lnTo>
                  <a:pt x="2948500" y="499530"/>
                </a:lnTo>
                <a:lnTo>
                  <a:pt x="2939930" y="494766"/>
                </a:lnTo>
                <a:lnTo>
                  <a:pt x="2931042" y="489368"/>
                </a:lnTo>
                <a:lnTo>
                  <a:pt x="2922472" y="484287"/>
                </a:lnTo>
                <a:lnTo>
                  <a:pt x="2914219" y="478888"/>
                </a:lnTo>
                <a:lnTo>
                  <a:pt x="2907553" y="485557"/>
                </a:lnTo>
                <a:lnTo>
                  <a:pt x="2900888" y="492861"/>
                </a:lnTo>
                <a:lnTo>
                  <a:pt x="2893904" y="499530"/>
                </a:lnTo>
                <a:lnTo>
                  <a:pt x="2886286" y="505563"/>
                </a:lnTo>
                <a:lnTo>
                  <a:pt x="2878668" y="511597"/>
                </a:lnTo>
                <a:lnTo>
                  <a:pt x="2870733" y="516996"/>
                </a:lnTo>
                <a:lnTo>
                  <a:pt x="2862162" y="521759"/>
                </a:lnTo>
                <a:lnTo>
                  <a:pt x="2853592" y="526205"/>
                </a:lnTo>
                <a:lnTo>
                  <a:pt x="2854227" y="521124"/>
                </a:lnTo>
                <a:lnTo>
                  <a:pt x="2855496" y="516678"/>
                </a:lnTo>
                <a:lnTo>
                  <a:pt x="2857401" y="512232"/>
                </a:lnTo>
                <a:lnTo>
                  <a:pt x="2859306" y="508104"/>
                </a:lnTo>
                <a:lnTo>
                  <a:pt x="2861845" y="503976"/>
                </a:lnTo>
                <a:lnTo>
                  <a:pt x="2864702" y="500165"/>
                </a:lnTo>
                <a:lnTo>
                  <a:pt x="2867558" y="496672"/>
                </a:lnTo>
                <a:lnTo>
                  <a:pt x="2871050" y="493178"/>
                </a:lnTo>
                <a:lnTo>
                  <a:pt x="2874542" y="490003"/>
                </a:lnTo>
                <a:lnTo>
                  <a:pt x="2878351" y="487145"/>
                </a:lnTo>
                <a:lnTo>
                  <a:pt x="2885969" y="481428"/>
                </a:lnTo>
                <a:lnTo>
                  <a:pt x="2893904" y="476030"/>
                </a:lnTo>
                <a:lnTo>
                  <a:pt x="2901840" y="471266"/>
                </a:lnTo>
                <a:lnTo>
                  <a:pt x="2892634" y="466185"/>
                </a:lnTo>
                <a:lnTo>
                  <a:pt x="2883112" y="462057"/>
                </a:lnTo>
                <a:lnTo>
                  <a:pt x="2873907" y="457929"/>
                </a:lnTo>
                <a:lnTo>
                  <a:pt x="2864067" y="454118"/>
                </a:lnTo>
                <a:lnTo>
                  <a:pt x="2854544" y="450307"/>
                </a:lnTo>
                <a:lnTo>
                  <a:pt x="2845022" y="447131"/>
                </a:lnTo>
                <a:lnTo>
                  <a:pt x="2835182" y="443956"/>
                </a:lnTo>
                <a:lnTo>
                  <a:pt x="2825342" y="440780"/>
                </a:lnTo>
                <a:lnTo>
                  <a:pt x="2825659" y="451577"/>
                </a:lnTo>
                <a:lnTo>
                  <a:pt x="2826612" y="461739"/>
                </a:lnTo>
                <a:lnTo>
                  <a:pt x="2827564" y="472537"/>
                </a:lnTo>
                <a:lnTo>
                  <a:pt x="2829468" y="483016"/>
                </a:lnTo>
                <a:lnTo>
                  <a:pt x="2831055" y="493178"/>
                </a:lnTo>
                <a:lnTo>
                  <a:pt x="2833595" y="503658"/>
                </a:lnTo>
                <a:lnTo>
                  <a:pt x="2835816" y="513503"/>
                </a:lnTo>
                <a:lnTo>
                  <a:pt x="2838356" y="523982"/>
                </a:lnTo>
                <a:lnTo>
                  <a:pt x="2844070" y="544306"/>
                </a:lnTo>
                <a:lnTo>
                  <a:pt x="2850100" y="564631"/>
                </a:lnTo>
                <a:lnTo>
                  <a:pt x="2855814" y="584955"/>
                </a:lnTo>
                <a:lnTo>
                  <a:pt x="2861528" y="605596"/>
                </a:lnTo>
                <a:lnTo>
                  <a:pt x="2863114" y="612265"/>
                </a:lnTo>
                <a:lnTo>
                  <a:pt x="2865654" y="619252"/>
                </a:lnTo>
                <a:lnTo>
                  <a:pt x="2867876" y="626238"/>
                </a:lnTo>
                <a:lnTo>
                  <a:pt x="2870415" y="632589"/>
                </a:lnTo>
                <a:lnTo>
                  <a:pt x="2875811" y="645927"/>
                </a:lnTo>
                <a:lnTo>
                  <a:pt x="2881208" y="659265"/>
                </a:lnTo>
                <a:lnTo>
                  <a:pt x="2895491" y="663711"/>
                </a:lnTo>
                <a:lnTo>
                  <a:pt x="2910092" y="668474"/>
                </a:lnTo>
                <a:lnTo>
                  <a:pt x="2924376" y="673873"/>
                </a:lnTo>
                <a:lnTo>
                  <a:pt x="2938025" y="679907"/>
                </a:lnTo>
                <a:lnTo>
                  <a:pt x="2945326" y="682765"/>
                </a:lnTo>
                <a:lnTo>
                  <a:pt x="2952944" y="685305"/>
                </a:lnTo>
                <a:lnTo>
                  <a:pt x="2960562" y="687211"/>
                </a:lnTo>
                <a:lnTo>
                  <a:pt x="2967863" y="689434"/>
                </a:lnTo>
                <a:lnTo>
                  <a:pt x="2975163" y="691021"/>
                </a:lnTo>
                <a:lnTo>
                  <a:pt x="2982781" y="693244"/>
                </a:lnTo>
                <a:lnTo>
                  <a:pt x="2990082" y="695467"/>
                </a:lnTo>
                <a:lnTo>
                  <a:pt x="2997382" y="698643"/>
                </a:lnTo>
                <a:lnTo>
                  <a:pt x="3003414" y="701183"/>
                </a:lnTo>
                <a:lnTo>
                  <a:pt x="3009127" y="704042"/>
                </a:lnTo>
                <a:lnTo>
                  <a:pt x="3014523" y="706900"/>
                </a:lnTo>
                <a:lnTo>
                  <a:pt x="3020237" y="710393"/>
                </a:lnTo>
                <a:lnTo>
                  <a:pt x="3031346" y="717379"/>
                </a:lnTo>
                <a:lnTo>
                  <a:pt x="3041504" y="724683"/>
                </a:lnTo>
                <a:lnTo>
                  <a:pt x="3051978" y="732622"/>
                </a:lnTo>
                <a:lnTo>
                  <a:pt x="3061501" y="740562"/>
                </a:lnTo>
                <a:lnTo>
                  <a:pt x="3081181" y="757075"/>
                </a:lnTo>
                <a:lnTo>
                  <a:pt x="3082133" y="757075"/>
                </a:lnTo>
                <a:lnTo>
                  <a:pt x="3084990" y="756440"/>
                </a:lnTo>
                <a:lnTo>
                  <a:pt x="3088164" y="755169"/>
                </a:lnTo>
                <a:lnTo>
                  <a:pt x="3093878" y="753264"/>
                </a:lnTo>
                <a:lnTo>
                  <a:pt x="3097052" y="752629"/>
                </a:lnTo>
                <a:lnTo>
                  <a:pt x="3100226" y="751994"/>
                </a:lnTo>
                <a:lnTo>
                  <a:pt x="3103083" y="752629"/>
                </a:lnTo>
                <a:lnTo>
                  <a:pt x="3105940" y="753582"/>
                </a:lnTo>
                <a:lnTo>
                  <a:pt x="3113875" y="756440"/>
                </a:lnTo>
                <a:lnTo>
                  <a:pt x="3121493" y="759615"/>
                </a:lnTo>
                <a:lnTo>
                  <a:pt x="3128794" y="763744"/>
                </a:lnTo>
                <a:lnTo>
                  <a:pt x="3135777" y="768507"/>
                </a:lnTo>
                <a:lnTo>
                  <a:pt x="3142760" y="772953"/>
                </a:lnTo>
                <a:lnTo>
                  <a:pt x="3149109" y="778034"/>
                </a:lnTo>
                <a:lnTo>
                  <a:pt x="3162758" y="787561"/>
                </a:lnTo>
                <a:lnTo>
                  <a:pt x="3164027" y="788831"/>
                </a:lnTo>
                <a:lnTo>
                  <a:pt x="3165614" y="789784"/>
                </a:lnTo>
                <a:lnTo>
                  <a:pt x="3167202" y="790419"/>
                </a:lnTo>
                <a:lnTo>
                  <a:pt x="3168788" y="790737"/>
                </a:lnTo>
                <a:lnTo>
                  <a:pt x="3172280" y="791054"/>
                </a:lnTo>
                <a:lnTo>
                  <a:pt x="3175772" y="790737"/>
                </a:lnTo>
                <a:lnTo>
                  <a:pt x="3182755" y="789784"/>
                </a:lnTo>
                <a:lnTo>
                  <a:pt x="3186246" y="789467"/>
                </a:lnTo>
                <a:lnTo>
                  <a:pt x="3189421" y="789149"/>
                </a:lnTo>
                <a:lnTo>
                  <a:pt x="3211958" y="794547"/>
                </a:lnTo>
                <a:lnTo>
                  <a:pt x="3234494" y="800264"/>
                </a:lnTo>
                <a:lnTo>
                  <a:pt x="3245921" y="802804"/>
                </a:lnTo>
                <a:lnTo>
                  <a:pt x="3256714" y="806297"/>
                </a:lnTo>
                <a:lnTo>
                  <a:pt x="3267823" y="809473"/>
                </a:lnTo>
                <a:lnTo>
                  <a:pt x="3278933" y="813284"/>
                </a:lnTo>
                <a:lnTo>
                  <a:pt x="3288138" y="816777"/>
                </a:lnTo>
                <a:lnTo>
                  <a:pt x="3297660" y="819318"/>
                </a:lnTo>
                <a:lnTo>
                  <a:pt x="3316388" y="824716"/>
                </a:lnTo>
                <a:lnTo>
                  <a:pt x="3326228" y="826939"/>
                </a:lnTo>
                <a:lnTo>
                  <a:pt x="3335433" y="829797"/>
                </a:lnTo>
                <a:lnTo>
                  <a:pt x="3344956" y="832973"/>
                </a:lnTo>
                <a:lnTo>
                  <a:pt x="3354161" y="836784"/>
                </a:lnTo>
                <a:lnTo>
                  <a:pt x="3363366" y="840594"/>
                </a:lnTo>
                <a:lnTo>
                  <a:pt x="3372889" y="845040"/>
                </a:lnTo>
                <a:lnTo>
                  <a:pt x="3381776" y="849804"/>
                </a:lnTo>
                <a:lnTo>
                  <a:pt x="3390347" y="854885"/>
                </a:lnTo>
                <a:lnTo>
                  <a:pt x="3407487" y="865682"/>
                </a:lnTo>
                <a:lnTo>
                  <a:pt x="3424945" y="876797"/>
                </a:lnTo>
                <a:lnTo>
                  <a:pt x="3433833" y="883466"/>
                </a:lnTo>
                <a:lnTo>
                  <a:pt x="3442403" y="889817"/>
                </a:lnTo>
                <a:lnTo>
                  <a:pt x="3450656" y="897121"/>
                </a:lnTo>
                <a:lnTo>
                  <a:pt x="3458909" y="904425"/>
                </a:lnTo>
                <a:lnTo>
                  <a:pt x="3467162" y="911411"/>
                </a:lnTo>
                <a:lnTo>
                  <a:pt x="3476050" y="918080"/>
                </a:lnTo>
                <a:lnTo>
                  <a:pt x="3484620" y="924749"/>
                </a:lnTo>
                <a:lnTo>
                  <a:pt x="3489381" y="927925"/>
                </a:lnTo>
                <a:lnTo>
                  <a:pt x="3493825" y="930465"/>
                </a:lnTo>
                <a:lnTo>
                  <a:pt x="3504617" y="939992"/>
                </a:lnTo>
                <a:lnTo>
                  <a:pt x="3514775" y="949519"/>
                </a:lnTo>
                <a:lnTo>
                  <a:pt x="3524932" y="959681"/>
                </a:lnTo>
                <a:lnTo>
                  <a:pt x="3534455" y="969843"/>
                </a:lnTo>
                <a:lnTo>
                  <a:pt x="3543977" y="980641"/>
                </a:lnTo>
                <a:lnTo>
                  <a:pt x="3552548" y="991755"/>
                </a:lnTo>
                <a:lnTo>
                  <a:pt x="3560800" y="1003505"/>
                </a:lnTo>
                <a:lnTo>
                  <a:pt x="3568736" y="1015255"/>
                </a:lnTo>
                <a:lnTo>
                  <a:pt x="3573180" y="1021289"/>
                </a:lnTo>
                <a:lnTo>
                  <a:pt x="3577306" y="1027640"/>
                </a:lnTo>
                <a:lnTo>
                  <a:pt x="3581432" y="1034309"/>
                </a:lnTo>
                <a:lnTo>
                  <a:pt x="3585559" y="1040660"/>
                </a:lnTo>
                <a:lnTo>
                  <a:pt x="3592860" y="1054315"/>
                </a:lnTo>
                <a:lnTo>
                  <a:pt x="3600160" y="1067653"/>
                </a:lnTo>
                <a:lnTo>
                  <a:pt x="3607461" y="1080991"/>
                </a:lnTo>
                <a:lnTo>
                  <a:pt x="3614762" y="1094646"/>
                </a:lnTo>
                <a:lnTo>
                  <a:pt x="3618888" y="1100997"/>
                </a:lnTo>
                <a:lnTo>
                  <a:pt x="3623014" y="1107349"/>
                </a:lnTo>
                <a:lnTo>
                  <a:pt x="3627458" y="1113700"/>
                </a:lnTo>
                <a:lnTo>
                  <a:pt x="3632220" y="1119734"/>
                </a:lnTo>
                <a:lnTo>
                  <a:pt x="3643964" y="1136247"/>
                </a:lnTo>
                <a:lnTo>
                  <a:pt x="3656026" y="1152760"/>
                </a:lnTo>
                <a:lnTo>
                  <a:pt x="3668405" y="1169274"/>
                </a:lnTo>
                <a:lnTo>
                  <a:pt x="3674754" y="1177213"/>
                </a:lnTo>
                <a:lnTo>
                  <a:pt x="3681420" y="1185152"/>
                </a:lnTo>
                <a:lnTo>
                  <a:pt x="3685546" y="1190233"/>
                </a:lnTo>
                <a:lnTo>
                  <a:pt x="3689355" y="1195632"/>
                </a:lnTo>
                <a:lnTo>
                  <a:pt x="3692846" y="1201348"/>
                </a:lnTo>
                <a:lnTo>
                  <a:pt x="3696021" y="1207381"/>
                </a:lnTo>
                <a:lnTo>
                  <a:pt x="3702369" y="1219449"/>
                </a:lnTo>
                <a:lnTo>
                  <a:pt x="3704908" y="1225483"/>
                </a:lnTo>
                <a:lnTo>
                  <a:pt x="3708400" y="1231199"/>
                </a:lnTo>
                <a:lnTo>
                  <a:pt x="3708400" y="1234692"/>
                </a:lnTo>
                <a:lnTo>
                  <a:pt x="3707765" y="1237868"/>
                </a:lnTo>
                <a:lnTo>
                  <a:pt x="3706813" y="1241043"/>
                </a:lnTo>
                <a:lnTo>
                  <a:pt x="3704908" y="1243584"/>
                </a:lnTo>
                <a:lnTo>
                  <a:pt x="3703321" y="1246442"/>
                </a:lnTo>
                <a:lnTo>
                  <a:pt x="3701100" y="1249300"/>
                </a:lnTo>
                <a:lnTo>
                  <a:pt x="3696973" y="1254381"/>
                </a:lnTo>
                <a:lnTo>
                  <a:pt x="3694116" y="1258510"/>
                </a:lnTo>
                <a:lnTo>
                  <a:pt x="3691260" y="1262638"/>
                </a:lnTo>
                <a:lnTo>
                  <a:pt x="3688720" y="1267084"/>
                </a:lnTo>
                <a:lnTo>
                  <a:pt x="3686816" y="1271530"/>
                </a:lnTo>
                <a:lnTo>
                  <a:pt x="3683006" y="1281057"/>
                </a:lnTo>
                <a:lnTo>
                  <a:pt x="3679515" y="1290266"/>
                </a:lnTo>
                <a:lnTo>
                  <a:pt x="3672214" y="1313131"/>
                </a:lnTo>
                <a:lnTo>
                  <a:pt x="3664279" y="1335995"/>
                </a:lnTo>
                <a:lnTo>
                  <a:pt x="3660152" y="1346793"/>
                </a:lnTo>
                <a:lnTo>
                  <a:pt x="3655708" y="1357907"/>
                </a:lnTo>
                <a:lnTo>
                  <a:pt x="3650947" y="1369022"/>
                </a:lnTo>
                <a:lnTo>
                  <a:pt x="3645868" y="1379819"/>
                </a:lnTo>
                <a:lnTo>
                  <a:pt x="3643012" y="1386170"/>
                </a:lnTo>
                <a:lnTo>
                  <a:pt x="3640472" y="1392839"/>
                </a:lnTo>
                <a:lnTo>
                  <a:pt x="3637933" y="1399508"/>
                </a:lnTo>
                <a:lnTo>
                  <a:pt x="3636028" y="1405859"/>
                </a:lnTo>
                <a:lnTo>
                  <a:pt x="3633807" y="1412846"/>
                </a:lnTo>
                <a:lnTo>
                  <a:pt x="3632537" y="1419833"/>
                </a:lnTo>
                <a:lnTo>
                  <a:pt x="3629363" y="1433488"/>
                </a:lnTo>
                <a:lnTo>
                  <a:pt x="3627141" y="1447461"/>
                </a:lnTo>
                <a:lnTo>
                  <a:pt x="3624919" y="1461116"/>
                </a:lnTo>
                <a:lnTo>
                  <a:pt x="3622697" y="1475089"/>
                </a:lnTo>
                <a:lnTo>
                  <a:pt x="3620158" y="1488744"/>
                </a:lnTo>
                <a:lnTo>
                  <a:pt x="3615079" y="1513514"/>
                </a:lnTo>
                <a:lnTo>
                  <a:pt x="3609683" y="1537967"/>
                </a:lnTo>
                <a:lnTo>
                  <a:pt x="3604922" y="1562736"/>
                </a:lnTo>
                <a:lnTo>
                  <a:pt x="3599843" y="1587189"/>
                </a:lnTo>
                <a:lnTo>
                  <a:pt x="3592860" y="1608466"/>
                </a:lnTo>
                <a:lnTo>
                  <a:pt x="3586194" y="1630378"/>
                </a:lnTo>
                <a:lnTo>
                  <a:pt x="3579846" y="1651655"/>
                </a:lnTo>
                <a:lnTo>
                  <a:pt x="3572545" y="1672931"/>
                </a:lnTo>
                <a:lnTo>
                  <a:pt x="3568736" y="1683411"/>
                </a:lnTo>
                <a:lnTo>
                  <a:pt x="3564610" y="1693891"/>
                </a:lnTo>
                <a:lnTo>
                  <a:pt x="3560166" y="1704053"/>
                </a:lnTo>
                <a:lnTo>
                  <a:pt x="3555404" y="1714532"/>
                </a:lnTo>
                <a:lnTo>
                  <a:pt x="3550326" y="1724059"/>
                </a:lnTo>
                <a:lnTo>
                  <a:pt x="3544930" y="1734221"/>
                </a:lnTo>
                <a:lnTo>
                  <a:pt x="3539216" y="1743748"/>
                </a:lnTo>
                <a:lnTo>
                  <a:pt x="3532868" y="1753275"/>
                </a:lnTo>
                <a:lnTo>
                  <a:pt x="3529376" y="1757721"/>
                </a:lnTo>
                <a:lnTo>
                  <a:pt x="3525567" y="1761850"/>
                </a:lnTo>
                <a:lnTo>
                  <a:pt x="3521440" y="1765660"/>
                </a:lnTo>
                <a:lnTo>
                  <a:pt x="3516997" y="1769154"/>
                </a:lnTo>
                <a:lnTo>
                  <a:pt x="3512870" y="1772647"/>
                </a:lnTo>
                <a:lnTo>
                  <a:pt x="3508109" y="1775505"/>
                </a:lnTo>
                <a:lnTo>
                  <a:pt x="3498586" y="1781539"/>
                </a:lnTo>
                <a:lnTo>
                  <a:pt x="3488746" y="1786937"/>
                </a:lnTo>
                <a:lnTo>
                  <a:pt x="3478589" y="1792018"/>
                </a:lnTo>
                <a:lnTo>
                  <a:pt x="3468749" y="1797099"/>
                </a:lnTo>
                <a:lnTo>
                  <a:pt x="3458909" y="1802498"/>
                </a:lnTo>
                <a:lnTo>
                  <a:pt x="3462718" y="1825045"/>
                </a:lnTo>
                <a:lnTo>
                  <a:pt x="3464305" y="1836477"/>
                </a:lnTo>
                <a:lnTo>
                  <a:pt x="3465575" y="1847592"/>
                </a:lnTo>
                <a:lnTo>
                  <a:pt x="3466210" y="1859024"/>
                </a:lnTo>
                <a:lnTo>
                  <a:pt x="3466527" y="1870457"/>
                </a:lnTo>
                <a:lnTo>
                  <a:pt x="3466210" y="1881889"/>
                </a:lnTo>
                <a:lnTo>
                  <a:pt x="3465575" y="1893321"/>
                </a:lnTo>
                <a:lnTo>
                  <a:pt x="3463353" y="1912375"/>
                </a:lnTo>
                <a:lnTo>
                  <a:pt x="3461766" y="1931747"/>
                </a:lnTo>
                <a:lnTo>
                  <a:pt x="3460814" y="1941274"/>
                </a:lnTo>
                <a:lnTo>
                  <a:pt x="3459226" y="1950801"/>
                </a:lnTo>
                <a:lnTo>
                  <a:pt x="3457957" y="1960328"/>
                </a:lnTo>
                <a:lnTo>
                  <a:pt x="3455418" y="1969855"/>
                </a:lnTo>
                <a:lnTo>
                  <a:pt x="3450656" y="1983827"/>
                </a:lnTo>
                <a:lnTo>
                  <a:pt x="3448117" y="1991131"/>
                </a:lnTo>
                <a:lnTo>
                  <a:pt x="3445895" y="1997800"/>
                </a:lnTo>
                <a:lnTo>
                  <a:pt x="3443990" y="2005104"/>
                </a:lnTo>
                <a:lnTo>
                  <a:pt x="3442403" y="2012408"/>
                </a:lnTo>
                <a:lnTo>
                  <a:pt x="3441768" y="2019712"/>
                </a:lnTo>
                <a:lnTo>
                  <a:pt x="3441768" y="2023523"/>
                </a:lnTo>
                <a:lnTo>
                  <a:pt x="3442086" y="2027334"/>
                </a:lnTo>
                <a:lnTo>
                  <a:pt x="3437960" y="2040989"/>
                </a:lnTo>
                <a:lnTo>
                  <a:pt x="3434150" y="2054962"/>
                </a:lnTo>
                <a:lnTo>
                  <a:pt x="3430342" y="2068935"/>
                </a:lnTo>
                <a:lnTo>
                  <a:pt x="3426850" y="2083225"/>
                </a:lnTo>
                <a:lnTo>
                  <a:pt x="3420819" y="2111171"/>
                </a:lnTo>
                <a:lnTo>
                  <a:pt x="3415105" y="2139752"/>
                </a:lnTo>
                <a:lnTo>
                  <a:pt x="3410027" y="2168015"/>
                </a:lnTo>
                <a:lnTo>
                  <a:pt x="3405265" y="2196596"/>
                </a:lnTo>
                <a:lnTo>
                  <a:pt x="3395743" y="2253758"/>
                </a:lnTo>
                <a:lnTo>
                  <a:pt x="3395426" y="2273129"/>
                </a:lnTo>
                <a:lnTo>
                  <a:pt x="3394473" y="2292183"/>
                </a:lnTo>
                <a:lnTo>
                  <a:pt x="3392886" y="2311237"/>
                </a:lnTo>
                <a:lnTo>
                  <a:pt x="3390664" y="2330291"/>
                </a:lnTo>
                <a:lnTo>
                  <a:pt x="3387490" y="2349345"/>
                </a:lnTo>
                <a:lnTo>
                  <a:pt x="3383681" y="2368398"/>
                </a:lnTo>
                <a:lnTo>
                  <a:pt x="3379554" y="2386817"/>
                </a:lnTo>
                <a:lnTo>
                  <a:pt x="3374793" y="2405554"/>
                </a:lnTo>
                <a:lnTo>
                  <a:pt x="3367492" y="2412858"/>
                </a:lnTo>
                <a:lnTo>
                  <a:pt x="3360827" y="2420797"/>
                </a:lnTo>
                <a:lnTo>
                  <a:pt x="3353844" y="2428418"/>
                </a:lnTo>
                <a:lnTo>
                  <a:pt x="3346543" y="2436357"/>
                </a:lnTo>
                <a:lnTo>
                  <a:pt x="3343051" y="2439851"/>
                </a:lnTo>
                <a:lnTo>
                  <a:pt x="3339242" y="2443026"/>
                </a:lnTo>
                <a:lnTo>
                  <a:pt x="3335116" y="2446519"/>
                </a:lnTo>
                <a:lnTo>
                  <a:pt x="3331307" y="2449377"/>
                </a:lnTo>
                <a:lnTo>
                  <a:pt x="3326863" y="2452236"/>
                </a:lnTo>
                <a:lnTo>
                  <a:pt x="3322419" y="2454459"/>
                </a:lnTo>
                <a:lnTo>
                  <a:pt x="3317658" y="2456681"/>
                </a:lnTo>
                <a:lnTo>
                  <a:pt x="3312262" y="2457952"/>
                </a:lnTo>
                <a:lnTo>
                  <a:pt x="3303374" y="2463985"/>
                </a:lnTo>
                <a:lnTo>
                  <a:pt x="3294486" y="2470019"/>
                </a:lnTo>
                <a:lnTo>
                  <a:pt x="3285598" y="2476371"/>
                </a:lnTo>
                <a:lnTo>
                  <a:pt x="3276711" y="2482722"/>
                </a:lnTo>
                <a:lnTo>
                  <a:pt x="3268140" y="2489391"/>
                </a:lnTo>
                <a:lnTo>
                  <a:pt x="3259570" y="2496377"/>
                </a:lnTo>
                <a:lnTo>
                  <a:pt x="3243382" y="2510350"/>
                </a:lnTo>
                <a:lnTo>
                  <a:pt x="3227194" y="2525275"/>
                </a:lnTo>
                <a:lnTo>
                  <a:pt x="3211005" y="2540201"/>
                </a:lnTo>
                <a:lnTo>
                  <a:pt x="3179581" y="2570052"/>
                </a:lnTo>
                <a:lnTo>
                  <a:pt x="3171645" y="2579262"/>
                </a:lnTo>
                <a:lnTo>
                  <a:pt x="3163710" y="2588471"/>
                </a:lnTo>
                <a:lnTo>
                  <a:pt x="3156409" y="2597680"/>
                </a:lnTo>
                <a:lnTo>
                  <a:pt x="3149109" y="2607842"/>
                </a:lnTo>
                <a:lnTo>
                  <a:pt x="3135460" y="2627531"/>
                </a:lnTo>
                <a:lnTo>
                  <a:pt x="3121811" y="2647538"/>
                </a:lnTo>
                <a:lnTo>
                  <a:pt x="3118636" y="2653254"/>
                </a:lnTo>
                <a:lnTo>
                  <a:pt x="3115145" y="2658970"/>
                </a:lnTo>
                <a:lnTo>
                  <a:pt x="3108796" y="2671038"/>
                </a:lnTo>
                <a:lnTo>
                  <a:pt x="3096417" y="2695173"/>
                </a:lnTo>
                <a:lnTo>
                  <a:pt x="3090069" y="2706923"/>
                </a:lnTo>
                <a:lnTo>
                  <a:pt x="3086260" y="2712321"/>
                </a:lnTo>
                <a:lnTo>
                  <a:pt x="3083086" y="2718037"/>
                </a:lnTo>
                <a:lnTo>
                  <a:pt x="3078959" y="2723436"/>
                </a:lnTo>
                <a:lnTo>
                  <a:pt x="3074833" y="2728517"/>
                </a:lnTo>
                <a:lnTo>
                  <a:pt x="3069754" y="2733598"/>
                </a:lnTo>
                <a:lnTo>
                  <a:pt x="3064993" y="2738044"/>
                </a:lnTo>
                <a:lnTo>
                  <a:pt x="3042456" y="2750429"/>
                </a:lnTo>
                <a:lnTo>
                  <a:pt x="3031664" y="2756463"/>
                </a:lnTo>
                <a:lnTo>
                  <a:pt x="3020237" y="2762496"/>
                </a:lnTo>
                <a:lnTo>
                  <a:pt x="3009127" y="2765672"/>
                </a:lnTo>
                <a:lnTo>
                  <a:pt x="2997700" y="2767895"/>
                </a:lnTo>
                <a:lnTo>
                  <a:pt x="2986590" y="2770118"/>
                </a:lnTo>
                <a:lnTo>
                  <a:pt x="2975163" y="2771706"/>
                </a:lnTo>
                <a:lnTo>
                  <a:pt x="2964054" y="2772976"/>
                </a:lnTo>
                <a:lnTo>
                  <a:pt x="2952626" y="2773929"/>
                </a:lnTo>
                <a:lnTo>
                  <a:pt x="2941200" y="2774564"/>
                </a:lnTo>
                <a:lnTo>
                  <a:pt x="2929772" y="2774881"/>
                </a:lnTo>
                <a:lnTo>
                  <a:pt x="2918346" y="2775199"/>
                </a:lnTo>
                <a:lnTo>
                  <a:pt x="2906601" y="2774881"/>
                </a:lnTo>
                <a:lnTo>
                  <a:pt x="2883747" y="2774564"/>
                </a:lnTo>
                <a:lnTo>
                  <a:pt x="2861210" y="2773294"/>
                </a:lnTo>
                <a:lnTo>
                  <a:pt x="2838038" y="2771706"/>
                </a:lnTo>
                <a:lnTo>
                  <a:pt x="2830103" y="2771071"/>
                </a:lnTo>
                <a:lnTo>
                  <a:pt x="2821850" y="2770753"/>
                </a:lnTo>
                <a:lnTo>
                  <a:pt x="2813915" y="2770753"/>
                </a:lnTo>
                <a:lnTo>
                  <a:pt x="2805662" y="2771388"/>
                </a:lnTo>
                <a:lnTo>
                  <a:pt x="2797727" y="2772023"/>
                </a:lnTo>
                <a:lnTo>
                  <a:pt x="2789474" y="2773294"/>
                </a:lnTo>
                <a:lnTo>
                  <a:pt x="2773603" y="2775517"/>
                </a:lnTo>
                <a:lnTo>
                  <a:pt x="2757414" y="2778375"/>
                </a:lnTo>
                <a:lnTo>
                  <a:pt x="2740909" y="2781233"/>
                </a:lnTo>
                <a:lnTo>
                  <a:pt x="2724720" y="2783138"/>
                </a:lnTo>
                <a:lnTo>
                  <a:pt x="2716785" y="2784091"/>
                </a:lnTo>
                <a:lnTo>
                  <a:pt x="2708532" y="2784408"/>
                </a:lnTo>
                <a:lnTo>
                  <a:pt x="2695200" y="2787584"/>
                </a:lnTo>
                <a:lnTo>
                  <a:pt x="2681234" y="2790125"/>
                </a:lnTo>
                <a:lnTo>
                  <a:pt x="2653619" y="2794253"/>
                </a:lnTo>
                <a:lnTo>
                  <a:pt x="2639970" y="2796793"/>
                </a:lnTo>
                <a:lnTo>
                  <a:pt x="2626638" y="2799334"/>
                </a:lnTo>
                <a:lnTo>
                  <a:pt x="2619655" y="2801239"/>
                </a:lnTo>
                <a:lnTo>
                  <a:pt x="2612989" y="2803145"/>
                </a:lnTo>
                <a:lnTo>
                  <a:pt x="2606641" y="2805368"/>
                </a:lnTo>
                <a:lnTo>
                  <a:pt x="2599975" y="2807591"/>
                </a:lnTo>
                <a:lnTo>
                  <a:pt x="2592039" y="2808226"/>
                </a:lnTo>
                <a:lnTo>
                  <a:pt x="2584104" y="2809496"/>
                </a:lnTo>
                <a:lnTo>
                  <a:pt x="2576168" y="2810766"/>
                </a:lnTo>
                <a:lnTo>
                  <a:pt x="2568550" y="2812037"/>
                </a:lnTo>
                <a:lnTo>
                  <a:pt x="2552997" y="2815530"/>
                </a:lnTo>
                <a:lnTo>
                  <a:pt x="2537443" y="2819341"/>
                </a:lnTo>
                <a:lnTo>
                  <a:pt x="2521890" y="2823151"/>
                </a:lnTo>
                <a:lnTo>
                  <a:pt x="2506336" y="2826644"/>
                </a:lnTo>
                <a:lnTo>
                  <a:pt x="2490783" y="2829820"/>
                </a:lnTo>
                <a:lnTo>
                  <a:pt x="2483482" y="2831090"/>
                </a:lnTo>
                <a:lnTo>
                  <a:pt x="2475547" y="2831726"/>
                </a:lnTo>
                <a:lnTo>
                  <a:pt x="2467611" y="2833631"/>
                </a:lnTo>
                <a:lnTo>
                  <a:pt x="2459993" y="2835219"/>
                </a:lnTo>
                <a:lnTo>
                  <a:pt x="2444440" y="2839665"/>
                </a:lnTo>
                <a:lnTo>
                  <a:pt x="2436822" y="2841888"/>
                </a:lnTo>
                <a:lnTo>
                  <a:pt x="2428886" y="2843475"/>
                </a:lnTo>
                <a:lnTo>
                  <a:pt x="2420951" y="2845063"/>
                </a:lnTo>
                <a:lnTo>
                  <a:pt x="2413015" y="2845698"/>
                </a:lnTo>
                <a:lnTo>
                  <a:pt x="2405715" y="2846334"/>
                </a:lnTo>
                <a:lnTo>
                  <a:pt x="2398097" y="2847604"/>
                </a:lnTo>
                <a:lnTo>
                  <a:pt x="2390796" y="2849509"/>
                </a:lnTo>
                <a:lnTo>
                  <a:pt x="2383495" y="2851097"/>
                </a:lnTo>
                <a:lnTo>
                  <a:pt x="2369212" y="2855543"/>
                </a:lnTo>
                <a:lnTo>
                  <a:pt x="2354928" y="2860306"/>
                </a:lnTo>
                <a:lnTo>
                  <a:pt x="2340644" y="2864435"/>
                </a:lnTo>
                <a:lnTo>
                  <a:pt x="2333343" y="2866023"/>
                </a:lnTo>
                <a:lnTo>
                  <a:pt x="2326043" y="2867610"/>
                </a:lnTo>
                <a:lnTo>
                  <a:pt x="2318742" y="2868881"/>
                </a:lnTo>
                <a:lnTo>
                  <a:pt x="2311124" y="2869833"/>
                </a:lnTo>
                <a:lnTo>
                  <a:pt x="2303823" y="2870151"/>
                </a:lnTo>
                <a:lnTo>
                  <a:pt x="2296205" y="2869833"/>
                </a:lnTo>
                <a:lnTo>
                  <a:pt x="2288587" y="2872691"/>
                </a:lnTo>
                <a:lnTo>
                  <a:pt x="2281287" y="2875549"/>
                </a:lnTo>
                <a:lnTo>
                  <a:pt x="2273669" y="2878725"/>
                </a:lnTo>
                <a:lnTo>
                  <a:pt x="2266368" y="2882536"/>
                </a:lnTo>
                <a:lnTo>
                  <a:pt x="2251767" y="2889840"/>
                </a:lnTo>
                <a:lnTo>
                  <a:pt x="2244149" y="2893333"/>
                </a:lnTo>
                <a:lnTo>
                  <a:pt x="2236848" y="2896509"/>
                </a:lnTo>
                <a:lnTo>
                  <a:pt x="2224786" y="2901590"/>
                </a:lnTo>
                <a:lnTo>
                  <a:pt x="2213042" y="2906671"/>
                </a:lnTo>
                <a:lnTo>
                  <a:pt x="2189235" y="2917786"/>
                </a:lnTo>
                <a:lnTo>
                  <a:pt x="2166381" y="2929218"/>
                </a:lnTo>
                <a:lnTo>
                  <a:pt x="2143210" y="2940968"/>
                </a:lnTo>
                <a:lnTo>
                  <a:pt x="2125434" y="2950495"/>
                </a:lnTo>
                <a:lnTo>
                  <a:pt x="2108294" y="2960974"/>
                </a:lnTo>
                <a:lnTo>
                  <a:pt x="2091153" y="2971454"/>
                </a:lnTo>
                <a:lnTo>
                  <a:pt x="2074012" y="2982251"/>
                </a:lnTo>
                <a:lnTo>
                  <a:pt x="2040366" y="3003846"/>
                </a:lnTo>
                <a:lnTo>
                  <a:pt x="2023543" y="3014325"/>
                </a:lnTo>
                <a:lnTo>
                  <a:pt x="2006085" y="3024805"/>
                </a:lnTo>
                <a:lnTo>
                  <a:pt x="2002911" y="3027028"/>
                </a:lnTo>
                <a:lnTo>
                  <a:pt x="2000371" y="3029251"/>
                </a:lnTo>
                <a:lnTo>
                  <a:pt x="1997832" y="3032109"/>
                </a:lnTo>
                <a:lnTo>
                  <a:pt x="1995610" y="3034967"/>
                </a:lnTo>
                <a:lnTo>
                  <a:pt x="1993388" y="3037508"/>
                </a:lnTo>
                <a:lnTo>
                  <a:pt x="1990531" y="3040048"/>
                </a:lnTo>
                <a:lnTo>
                  <a:pt x="1987992" y="3042271"/>
                </a:lnTo>
                <a:lnTo>
                  <a:pt x="1984818" y="3044176"/>
                </a:lnTo>
                <a:lnTo>
                  <a:pt x="1962281" y="3054021"/>
                </a:lnTo>
                <a:lnTo>
                  <a:pt x="1940062" y="3063548"/>
                </a:lnTo>
                <a:lnTo>
                  <a:pt x="1916890" y="3072122"/>
                </a:lnTo>
                <a:lnTo>
                  <a:pt x="1894036" y="3080696"/>
                </a:lnTo>
                <a:lnTo>
                  <a:pt x="1890545" y="3081967"/>
                </a:lnTo>
                <a:lnTo>
                  <a:pt x="1887053" y="3083872"/>
                </a:lnTo>
                <a:lnTo>
                  <a:pt x="1881339" y="3088000"/>
                </a:lnTo>
                <a:lnTo>
                  <a:pt x="1878165" y="3089906"/>
                </a:lnTo>
                <a:lnTo>
                  <a:pt x="1874991" y="3091811"/>
                </a:lnTo>
                <a:lnTo>
                  <a:pt x="1871499" y="3093399"/>
                </a:lnTo>
                <a:lnTo>
                  <a:pt x="1868325" y="3094669"/>
                </a:lnTo>
                <a:lnTo>
                  <a:pt x="1847058" y="3097527"/>
                </a:lnTo>
                <a:lnTo>
                  <a:pt x="1825791" y="3100703"/>
                </a:lnTo>
                <a:lnTo>
                  <a:pt x="1804842" y="3103879"/>
                </a:lnTo>
                <a:lnTo>
                  <a:pt x="1783575" y="3107054"/>
                </a:lnTo>
                <a:lnTo>
                  <a:pt x="1762308" y="3109277"/>
                </a:lnTo>
                <a:lnTo>
                  <a:pt x="1751515" y="3110547"/>
                </a:lnTo>
                <a:lnTo>
                  <a:pt x="1740723" y="3111183"/>
                </a:lnTo>
                <a:lnTo>
                  <a:pt x="1730248" y="3111500"/>
                </a:lnTo>
                <a:lnTo>
                  <a:pt x="1719456" y="3111500"/>
                </a:lnTo>
                <a:lnTo>
                  <a:pt x="1708664" y="3111183"/>
                </a:lnTo>
                <a:lnTo>
                  <a:pt x="1698189" y="3110547"/>
                </a:lnTo>
                <a:lnTo>
                  <a:pt x="1691841" y="3108960"/>
                </a:lnTo>
                <a:lnTo>
                  <a:pt x="1685810" y="3107372"/>
                </a:lnTo>
                <a:lnTo>
                  <a:pt x="1672796" y="3104831"/>
                </a:lnTo>
                <a:lnTo>
                  <a:pt x="1666447" y="3103561"/>
                </a:lnTo>
                <a:lnTo>
                  <a:pt x="1660099" y="3101656"/>
                </a:lnTo>
                <a:lnTo>
                  <a:pt x="1654385" y="3099433"/>
                </a:lnTo>
                <a:lnTo>
                  <a:pt x="1648037" y="3096892"/>
                </a:lnTo>
                <a:lnTo>
                  <a:pt x="1639784" y="3092446"/>
                </a:lnTo>
                <a:lnTo>
                  <a:pt x="1631531" y="3088000"/>
                </a:lnTo>
                <a:lnTo>
                  <a:pt x="1615343" y="3078791"/>
                </a:lnTo>
                <a:lnTo>
                  <a:pt x="1599472" y="3068311"/>
                </a:lnTo>
                <a:lnTo>
                  <a:pt x="1584236" y="3057514"/>
                </a:lnTo>
                <a:lnTo>
                  <a:pt x="1569317" y="3046082"/>
                </a:lnTo>
                <a:lnTo>
                  <a:pt x="1555033" y="3034014"/>
                </a:lnTo>
                <a:lnTo>
                  <a:pt x="1541067" y="3021312"/>
                </a:lnTo>
                <a:lnTo>
                  <a:pt x="1527735" y="3008292"/>
                </a:lnTo>
                <a:lnTo>
                  <a:pt x="1523609" y="3005751"/>
                </a:lnTo>
                <a:lnTo>
                  <a:pt x="1519800" y="3003211"/>
                </a:lnTo>
                <a:lnTo>
                  <a:pt x="1515991" y="3000035"/>
                </a:lnTo>
                <a:lnTo>
                  <a:pt x="1512499" y="2996859"/>
                </a:lnTo>
                <a:lnTo>
                  <a:pt x="1509008" y="2993684"/>
                </a:lnTo>
                <a:lnTo>
                  <a:pt x="1505833" y="2990190"/>
                </a:lnTo>
                <a:lnTo>
                  <a:pt x="1499802" y="2982886"/>
                </a:lnTo>
                <a:lnTo>
                  <a:pt x="1494089" y="2975582"/>
                </a:lnTo>
                <a:lnTo>
                  <a:pt x="1488375" y="2967961"/>
                </a:lnTo>
                <a:lnTo>
                  <a:pt x="1482344" y="2960339"/>
                </a:lnTo>
                <a:lnTo>
                  <a:pt x="1476631" y="2953035"/>
                </a:lnTo>
                <a:lnTo>
                  <a:pt x="1469965" y="2943826"/>
                </a:lnTo>
                <a:lnTo>
                  <a:pt x="1462982" y="2934934"/>
                </a:lnTo>
                <a:lnTo>
                  <a:pt x="1448698" y="2917468"/>
                </a:lnTo>
                <a:lnTo>
                  <a:pt x="1434097" y="2900320"/>
                </a:lnTo>
                <a:lnTo>
                  <a:pt x="1426796" y="2891428"/>
                </a:lnTo>
                <a:lnTo>
                  <a:pt x="1420448" y="2882218"/>
                </a:lnTo>
                <a:lnTo>
                  <a:pt x="1414417" y="2875232"/>
                </a:lnTo>
                <a:lnTo>
                  <a:pt x="1408703" y="2868563"/>
                </a:lnTo>
                <a:lnTo>
                  <a:pt x="1396641" y="2854908"/>
                </a:lnTo>
                <a:lnTo>
                  <a:pt x="1390293" y="2847921"/>
                </a:lnTo>
                <a:lnTo>
                  <a:pt x="1384897" y="2841252"/>
                </a:lnTo>
                <a:lnTo>
                  <a:pt x="1379183" y="2833631"/>
                </a:lnTo>
                <a:lnTo>
                  <a:pt x="1374105" y="2826009"/>
                </a:lnTo>
                <a:lnTo>
                  <a:pt x="1369978" y="2820611"/>
                </a:lnTo>
                <a:lnTo>
                  <a:pt x="1366169" y="2814577"/>
                </a:lnTo>
                <a:lnTo>
                  <a:pt x="1359186" y="2802510"/>
                </a:lnTo>
                <a:lnTo>
                  <a:pt x="1355694" y="2796158"/>
                </a:lnTo>
                <a:lnTo>
                  <a:pt x="1351885" y="2790442"/>
                </a:lnTo>
                <a:lnTo>
                  <a:pt x="1348076" y="2784408"/>
                </a:lnTo>
                <a:lnTo>
                  <a:pt x="1343633" y="2779010"/>
                </a:lnTo>
                <a:lnTo>
                  <a:pt x="1339506" y="2773611"/>
                </a:lnTo>
                <a:lnTo>
                  <a:pt x="1335697" y="2767895"/>
                </a:lnTo>
                <a:lnTo>
                  <a:pt x="1332206" y="2762496"/>
                </a:lnTo>
                <a:lnTo>
                  <a:pt x="1329031" y="2756463"/>
                </a:lnTo>
                <a:lnTo>
                  <a:pt x="1322366" y="2744713"/>
                </a:lnTo>
                <a:lnTo>
                  <a:pt x="1315700" y="2733280"/>
                </a:lnTo>
                <a:lnTo>
                  <a:pt x="1293798" y="2702477"/>
                </a:lnTo>
                <a:lnTo>
                  <a:pt x="1283006" y="2686916"/>
                </a:lnTo>
                <a:lnTo>
                  <a:pt x="1272213" y="2671355"/>
                </a:lnTo>
                <a:lnTo>
                  <a:pt x="1262373" y="2655477"/>
                </a:lnTo>
                <a:lnTo>
                  <a:pt x="1252533" y="2639281"/>
                </a:lnTo>
                <a:lnTo>
                  <a:pt x="1243646" y="2622768"/>
                </a:lnTo>
                <a:lnTo>
                  <a:pt x="1239202" y="2614194"/>
                </a:lnTo>
                <a:lnTo>
                  <a:pt x="1235075" y="2605619"/>
                </a:lnTo>
                <a:lnTo>
                  <a:pt x="1233806" y="2601491"/>
                </a:lnTo>
                <a:lnTo>
                  <a:pt x="1232219" y="2597363"/>
                </a:lnTo>
                <a:lnTo>
                  <a:pt x="1230632" y="2593552"/>
                </a:lnTo>
                <a:lnTo>
                  <a:pt x="1228410" y="2589741"/>
                </a:lnTo>
                <a:lnTo>
                  <a:pt x="1223966" y="2582755"/>
                </a:lnTo>
                <a:lnTo>
                  <a:pt x="1218887" y="2575768"/>
                </a:lnTo>
                <a:lnTo>
                  <a:pt x="1213491" y="2569099"/>
                </a:lnTo>
                <a:lnTo>
                  <a:pt x="1207777" y="2562113"/>
                </a:lnTo>
                <a:lnTo>
                  <a:pt x="1202381" y="2555762"/>
                </a:lnTo>
                <a:lnTo>
                  <a:pt x="1196985" y="2548775"/>
                </a:lnTo>
                <a:lnTo>
                  <a:pt x="1182701" y="2530039"/>
                </a:lnTo>
                <a:lnTo>
                  <a:pt x="1168418" y="2511620"/>
                </a:lnTo>
                <a:lnTo>
                  <a:pt x="1154134" y="2492884"/>
                </a:lnTo>
                <a:lnTo>
                  <a:pt x="1139215" y="2474148"/>
                </a:lnTo>
                <a:lnTo>
                  <a:pt x="1124296" y="2456046"/>
                </a:lnTo>
                <a:lnTo>
                  <a:pt x="1116678" y="2446837"/>
                </a:lnTo>
                <a:lnTo>
                  <a:pt x="1108743" y="2438263"/>
                </a:lnTo>
                <a:lnTo>
                  <a:pt x="1100807" y="2429688"/>
                </a:lnTo>
                <a:lnTo>
                  <a:pt x="1092555" y="2421114"/>
                </a:lnTo>
                <a:lnTo>
                  <a:pt x="1084302" y="2412858"/>
                </a:lnTo>
                <a:lnTo>
                  <a:pt x="1075731" y="2404601"/>
                </a:lnTo>
                <a:lnTo>
                  <a:pt x="1059860" y="2389675"/>
                </a:lnTo>
                <a:lnTo>
                  <a:pt x="1043672" y="2374750"/>
                </a:lnTo>
                <a:lnTo>
                  <a:pt x="1035737" y="2367446"/>
                </a:lnTo>
                <a:lnTo>
                  <a:pt x="1027166" y="2360777"/>
                </a:lnTo>
                <a:lnTo>
                  <a:pt x="1018279" y="2354108"/>
                </a:lnTo>
                <a:lnTo>
                  <a:pt x="1009074" y="2348392"/>
                </a:lnTo>
                <a:lnTo>
                  <a:pt x="991298" y="2337277"/>
                </a:lnTo>
                <a:lnTo>
                  <a:pt x="982093" y="2331243"/>
                </a:lnTo>
                <a:lnTo>
                  <a:pt x="973205" y="2326162"/>
                </a:lnTo>
                <a:lnTo>
                  <a:pt x="964000" y="2321081"/>
                </a:lnTo>
                <a:lnTo>
                  <a:pt x="954160" y="2316635"/>
                </a:lnTo>
                <a:lnTo>
                  <a:pt x="944638" y="2312507"/>
                </a:lnTo>
                <a:lnTo>
                  <a:pt x="934480" y="2309014"/>
                </a:lnTo>
                <a:lnTo>
                  <a:pt x="924640" y="2307108"/>
                </a:lnTo>
                <a:lnTo>
                  <a:pt x="914483" y="2304886"/>
                </a:lnTo>
                <a:lnTo>
                  <a:pt x="904643" y="2302027"/>
                </a:lnTo>
                <a:lnTo>
                  <a:pt x="894803" y="2298852"/>
                </a:lnTo>
                <a:lnTo>
                  <a:pt x="875440" y="2291548"/>
                </a:lnTo>
                <a:lnTo>
                  <a:pt x="856395" y="2284244"/>
                </a:lnTo>
                <a:lnTo>
                  <a:pt x="830050" y="2274717"/>
                </a:lnTo>
                <a:lnTo>
                  <a:pt x="817353" y="2269636"/>
                </a:lnTo>
                <a:lnTo>
                  <a:pt x="804339" y="2263920"/>
                </a:lnTo>
                <a:lnTo>
                  <a:pt x="791642" y="2258521"/>
                </a:lnTo>
                <a:lnTo>
                  <a:pt x="778945" y="2252170"/>
                </a:lnTo>
                <a:lnTo>
                  <a:pt x="766566" y="2246136"/>
                </a:lnTo>
                <a:lnTo>
                  <a:pt x="754187" y="2239467"/>
                </a:lnTo>
                <a:lnTo>
                  <a:pt x="728793" y="2228670"/>
                </a:lnTo>
                <a:lnTo>
                  <a:pt x="716414" y="2222954"/>
                </a:lnTo>
                <a:lnTo>
                  <a:pt x="704352" y="2217238"/>
                </a:lnTo>
                <a:lnTo>
                  <a:pt x="691972" y="2210569"/>
                </a:lnTo>
                <a:lnTo>
                  <a:pt x="680228" y="2203900"/>
                </a:lnTo>
                <a:lnTo>
                  <a:pt x="668484" y="2196596"/>
                </a:lnTo>
                <a:lnTo>
                  <a:pt x="657374" y="2188657"/>
                </a:lnTo>
                <a:lnTo>
                  <a:pt x="646582" y="2180400"/>
                </a:lnTo>
                <a:lnTo>
                  <a:pt x="635155" y="2172143"/>
                </a:lnTo>
                <a:lnTo>
                  <a:pt x="623728" y="2164204"/>
                </a:lnTo>
                <a:lnTo>
                  <a:pt x="612618" y="2155630"/>
                </a:lnTo>
                <a:lnTo>
                  <a:pt x="605000" y="2149914"/>
                </a:lnTo>
                <a:lnTo>
                  <a:pt x="597699" y="2143245"/>
                </a:lnTo>
                <a:lnTo>
                  <a:pt x="590716" y="2136576"/>
                </a:lnTo>
                <a:lnTo>
                  <a:pt x="583415" y="2129907"/>
                </a:lnTo>
                <a:lnTo>
                  <a:pt x="576115" y="2123238"/>
                </a:lnTo>
                <a:lnTo>
                  <a:pt x="569132" y="2116570"/>
                </a:lnTo>
                <a:lnTo>
                  <a:pt x="561513" y="2110218"/>
                </a:lnTo>
                <a:lnTo>
                  <a:pt x="553895" y="2104185"/>
                </a:lnTo>
                <a:lnTo>
                  <a:pt x="538342" y="2088624"/>
                </a:lnTo>
                <a:lnTo>
                  <a:pt x="523106" y="2073063"/>
                </a:lnTo>
                <a:lnTo>
                  <a:pt x="515805" y="2065124"/>
                </a:lnTo>
                <a:lnTo>
                  <a:pt x="508505" y="2057185"/>
                </a:lnTo>
                <a:lnTo>
                  <a:pt x="501839" y="2048611"/>
                </a:lnTo>
                <a:lnTo>
                  <a:pt x="495808" y="2039719"/>
                </a:lnTo>
                <a:lnTo>
                  <a:pt x="489777" y="2032732"/>
                </a:lnTo>
                <a:lnTo>
                  <a:pt x="484063" y="2025746"/>
                </a:lnTo>
                <a:lnTo>
                  <a:pt x="472002" y="2012091"/>
                </a:lnTo>
                <a:lnTo>
                  <a:pt x="465971" y="2005104"/>
                </a:lnTo>
                <a:lnTo>
                  <a:pt x="460257" y="1998118"/>
                </a:lnTo>
                <a:lnTo>
                  <a:pt x="454543" y="1991131"/>
                </a:lnTo>
                <a:lnTo>
                  <a:pt x="449465" y="1983510"/>
                </a:lnTo>
                <a:lnTo>
                  <a:pt x="445338" y="1976523"/>
                </a:lnTo>
                <a:lnTo>
                  <a:pt x="440894" y="1969537"/>
                </a:lnTo>
                <a:lnTo>
                  <a:pt x="436451" y="1963186"/>
                </a:lnTo>
                <a:lnTo>
                  <a:pt x="433911" y="1959692"/>
                </a:lnTo>
                <a:lnTo>
                  <a:pt x="431689" y="1956517"/>
                </a:lnTo>
                <a:lnTo>
                  <a:pt x="424389" y="1947943"/>
                </a:lnTo>
                <a:lnTo>
                  <a:pt x="417723" y="1939368"/>
                </a:lnTo>
                <a:lnTo>
                  <a:pt x="411375" y="1929841"/>
                </a:lnTo>
                <a:lnTo>
                  <a:pt x="405978" y="1920314"/>
                </a:lnTo>
                <a:lnTo>
                  <a:pt x="394869" y="1900943"/>
                </a:lnTo>
                <a:lnTo>
                  <a:pt x="384077" y="1881572"/>
                </a:lnTo>
                <a:lnTo>
                  <a:pt x="376141" y="1865693"/>
                </a:lnTo>
                <a:lnTo>
                  <a:pt x="367253" y="1850133"/>
                </a:lnTo>
                <a:lnTo>
                  <a:pt x="358366" y="1834572"/>
                </a:lnTo>
                <a:lnTo>
                  <a:pt x="349478" y="1819329"/>
                </a:lnTo>
                <a:lnTo>
                  <a:pt x="340590" y="1803768"/>
                </a:lnTo>
                <a:lnTo>
                  <a:pt x="331703" y="1788525"/>
                </a:lnTo>
                <a:lnTo>
                  <a:pt x="323450" y="1772964"/>
                </a:lnTo>
                <a:lnTo>
                  <a:pt x="319641" y="1764708"/>
                </a:lnTo>
                <a:lnTo>
                  <a:pt x="316149" y="1756769"/>
                </a:lnTo>
                <a:lnTo>
                  <a:pt x="314879" y="1753593"/>
                </a:lnTo>
                <a:lnTo>
                  <a:pt x="313610" y="1750417"/>
                </a:lnTo>
                <a:lnTo>
                  <a:pt x="311388" y="1747559"/>
                </a:lnTo>
                <a:lnTo>
                  <a:pt x="309801" y="1745019"/>
                </a:lnTo>
                <a:lnTo>
                  <a:pt x="305357" y="1739938"/>
                </a:lnTo>
                <a:lnTo>
                  <a:pt x="300278" y="1735174"/>
                </a:lnTo>
                <a:lnTo>
                  <a:pt x="299008" y="1726282"/>
                </a:lnTo>
                <a:lnTo>
                  <a:pt x="297421" y="1717073"/>
                </a:lnTo>
                <a:lnTo>
                  <a:pt x="296152" y="1712310"/>
                </a:lnTo>
                <a:lnTo>
                  <a:pt x="295199" y="1708181"/>
                </a:lnTo>
                <a:lnTo>
                  <a:pt x="293612" y="1703735"/>
                </a:lnTo>
                <a:lnTo>
                  <a:pt x="291708" y="1699607"/>
                </a:lnTo>
                <a:lnTo>
                  <a:pt x="286947" y="1686904"/>
                </a:lnTo>
                <a:lnTo>
                  <a:pt x="282820" y="1674202"/>
                </a:lnTo>
                <a:lnTo>
                  <a:pt x="279011" y="1661499"/>
                </a:lnTo>
                <a:lnTo>
                  <a:pt x="275519" y="1648161"/>
                </a:lnTo>
                <a:lnTo>
                  <a:pt x="272028" y="1635141"/>
                </a:lnTo>
                <a:lnTo>
                  <a:pt x="269489" y="1622121"/>
                </a:lnTo>
                <a:lnTo>
                  <a:pt x="263775" y="1595763"/>
                </a:lnTo>
                <a:lnTo>
                  <a:pt x="253618" y="1542730"/>
                </a:lnTo>
                <a:lnTo>
                  <a:pt x="247904" y="1516372"/>
                </a:lnTo>
                <a:lnTo>
                  <a:pt x="244730" y="1503352"/>
                </a:lnTo>
                <a:lnTo>
                  <a:pt x="241873" y="1490014"/>
                </a:lnTo>
                <a:lnTo>
                  <a:pt x="238382" y="1474136"/>
                </a:lnTo>
                <a:lnTo>
                  <a:pt x="234572" y="1457940"/>
                </a:lnTo>
                <a:lnTo>
                  <a:pt x="230129" y="1442062"/>
                </a:lnTo>
                <a:lnTo>
                  <a:pt x="225685" y="1426501"/>
                </a:lnTo>
                <a:lnTo>
                  <a:pt x="219971" y="1410941"/>
                </a:lnTo>
                <a:lnTo>
                  <a:pt x="217432" y="1403637"/>
                </a:lnTo>
                <a:lnTo>
                  <a:pt x="214258" y="1396015"/>
                </a:lnTo>
                <a:lnTo>
                  <a:pt x="210766" y="1388394"/>
                </a:lnTo>
                <a:lnTo>
                  <a:pt x="207275" y="1380772"/>
                </a:lnTo>
                <a:lnTo>
                  <a:pt x="203465" y="1373468"/>
                </a:lnTo>
                <a:lnTo>
                  <a:pt x="199339" y="1366482"/>
                </a:lnTo>
                <a:lnTo>
                  <a:pt x="194260" y="1357272"/>
                </a:lnTo>
                <a:lnTo>
                  <a:pt x="188229" y="1348063"/>
                </a:lnTo>
                <a:lnTo>
                  <a:pt x="182516" y="1339171"/>
                </a:lnTo>
                <a:lnTo>
                  <a:pt x="176167" y="1330597"/>
                </a:lnTo>
                <a:lnTo>
                  <a:pt x="162836" y="1314083"/>
                </a:lnTo>
                <a:lnTo>
                  <a:pt x="149504" y="1297570"/>
                </a:lnTo>
                <a:lnTo>
                  <a:pt x="140299" y="1287725"/>
                </a:lnTo>
                <a:lnTo>
                  <a:pt x="130459" y="1278516"/>
                </a:lnTo>
                <a:lnTo>
                  <a:pt x="120302" y="1269942"/>
                </a:lnTo>
                <a:lnTo>
                  <a:pt x="110462" y="1261050"/>
                </a:lnTo>
                <a:lnTo>
                  <a:pt x="100304" y="1252158"/>
                </a:lnTo>
                <a:lnTo>
                  <a:pt x="90465" y="1242949"/>
                </a:lnTo>
                <a:lnTo>
                  <a:pt x="80942" y="1233740"/>
                </a:lnTo>
                <a:lnTo>
                  <a:pt x="76498" y="1228976"/>
                </a:lnTo>
                <a:lnTo>
                  <a:pt x="72054" y="1223577"/>
                </a:lnTo>
                <a:lnTo>
                  <a:pt x="68245" y="1220084"/>
                </a:lnTo>
                <a:lnTo>
                  <a:pt x="64754" y="1216909"/>
                </a:lnTo>
                <a:lnTo>
                  <a:pt x="61262" y="1213415"/>
                </a:lnTo>
                <a:lnTo>
                  <a:pt x="58088" y="1209605"/>
                </a:lnTo>
                <a:lnTo>
                  <a:pt x="52057" y="1201983"/>
                </a:lnTo>
                <a:lnTo>
                  <a:pt x="46343" y="1193726"/>
                </a:lnTo>
                <a:lnTo>
                  <a:pt x="35551" y="1177213"/>
                </a:lnTo>
                <a:lnTo>
                  <a:pt x="30155" y="1168639"/>
                </a:lnTo>
                <a:lnTo>
                  <a:pt x="24441" y="1160382"/>
                </a:lnTo>
                <a:lnTo>
                  <a:pt x="21585" y="1156254"/>
                </a:lnTo>
                <a:lnTo>
                  <a:pt x="19045" y="1151808"/>
                </a:lnTo>
                <a:lnTo>
                  <a:pt x="13332" y="1142916"/>
                </a:lnTo>
                <a:lnTo>
                  <a:pt x="10475" y="1138470"/>
                </a:lnTo>
                <a:lnTo>
                  <a:pt x="7618" y="1134342"/>
                </a:lnTo>
                <a:lnTo>
                  <a:pt x="4127" y="1130213"/>
                </a:lnTo>
                <a:lnTo>
                  <a:pt x="0" y="1126720"/>
                </a:lnTo>
                <a:lnTo>
                  <a:pt x="1905" y="1122592"/>
                </a:lnTo>
                <a:lnTo>
                  <a:pt x="4127" y="1117828"/>
                </a:lnTo>
                <a:lnTo>
                  <a:pt x="5396" y="1115606"/>
                </a:lnTo>
                <a:lnTo>
                  <a:pt x="6666" y="1114018"/>
                </a:lnTo>
                <a:lnTo>
                  <a:pt x="8571" y="1112112"/>
                </a:lnTo>
                <a:lnTo>
                  <a:pt x="10475" y="1110842"/>
                </a:lnTo>
                <a:lnTo>
                  <a:pt x="14601" y="1108619"/>
                </a:lnTo>
                <a:lnTo>
                  <a:pt x="19363" y="1106396"/>
                </a:lnTo>
                <a:lnTo>
                  <a:pt x="27298" y="1100997"/>
                </a:lnTo>
                <a:lnTo>
                  <a:pt x="35234" y="1095599"/>
                </a:lnTo>
                <a:lnTo>
                  <a:pt x="42852" y="1089883"/>
                </a:lnTo>
                <a:lnTo>
                  <a:pt x="57770" y="1078133"/>
                </a:lnTo>
                <a:lnTo>
                  <a:pt x="65706" y="1072099"/>
                </a:lnTo>
                <a:lnTo>
                  <a:pt x="73959" y="1067018"/>
                </a:lnTo>
                <a:lnTo>
                  <a:pt x="80942" y="1062572"/>
                </a:lnTo>
                <a:lnTo>
                  <a:pt x="87925" y="1058444"/>
                </a:lnTo>
                <a:lnTo>
                  <a:pt x="101892" y="1050505"/>
                </a:lnTo>
                <a:lnTo>
                  <a:pt x="108875" y="1046376"/>
                </a:lnTo>
                <a:lnTo>
                  <a:pt x="115858" y="1041613"/>
                </a:lnTo>
                <a:lnTo>
                  <a:pt x="122524" y="1037167"/>
                </a:lnTo>
                <a:lnTo>
                  <a:pt x="128555" y="1031768"/>
                </a:lnTo>
                <a:lnTo>
                  <a:pt x="143791" y="1020018"/>
                </a:lnTo>
                <a:lnTo>
                  <a:pt x="158709" y="1007634"/>
                </a:lnTo>
                <a:lnTo>
                  <a:pt x="172676" y="994931"/>
                </a:lnTo>
                <a:lnTo>
                  <a:pt x="186960" y="981593"/>
                </a:lnTo>
                <a:lnTo>
                  <a:pt x="200291" y="967938"/>
                </a:lnTo>
                <a:lnTo>
                  <a:pt x="213623" y="953965"/>
                </a:lnTo>
                <a:lnTo>
                  <a:pt x="226320" y="939675"/>
                </a:lnTo>
                <a:lnTo>
                  <a:pt x="238699" y="924749"/>
                </a:lnTo>
                <a:lnTo>
                  <a:pt x="246000" y="914587"/>
                </a:lnTo>
                <a:lnTo>
                  <a:pt x="253300" y="905060"/>
                </a:lnTo>
                <a:lnTo>
                  <a:pt x="268536" y="885371"/>
                </a:lnTo>
                <a:lnTo>
                  <a:pt x="284090" y="866000"/>
                </a:lnTo>
                <a:lnTo>
                  <a:pt x="291390" y="856155"/>
                </a:lnTo>
                <a:lnTo>
                  <a:pt x="298691" y="845993"/>
                </a:lnTo>
                <a:lnTo>
                  <a:pt x="300913" y="842817"/>
                </a:lnTo>
                <a:lnTo>
                  <a:pt x="303135" y="840277"/>
                </a:lnTo>
                <a:lnTo>
                  <a:pt x="305992" y="837736"/>
                </a:lnTo>
                <a:lnTo>
                  <a:pt x="309166" y="835831"/>
                </a:lnTo>
                <a:lnTo>
                  <a:pt x="315197" y="832020"/>
                </a:lnTo>
                <a:lnTo>
                  <a:pt x="318371" y="829797"/>
                </a:lnTo>
                <a:lnTo>
                  <a:pt x="321545" y="827892"/>
                </a:lnTo>
                <a:lnTo>
                  <a:pt x="347891" y="794865"/>
                </a:lnTo>
                <a:lnTo>
                  <a:pt x="361540" y="778352"/>
                </a:lnTo>
                <a:lnTo>
                  <a:pt x="374237" y="761521"/>
                </a:lnTo>
                <a:lnTo>
                  <a:pt x="386933" y="744690"/>
                </a:lnTo>
                <a:lnTo>
                  <a:pt x="399948" y="727541"/>
                </a:lnTo>
                <a:lnTo>
                  <a:pt x="412009" y="710393"/>
                </a:lnTo>
                <a:lnTo>
                  <a:pt x="424071" y="692927"/>
                </a:lnTo>
                <a:lnTo>
                  <a:pt x="430737" y="683400"/>
                </a:lnTo>
                <a:lnTo>
                  <a:pt x="437720" y="674190"/>
                </a:lnTo>
                <a:lnTo>
                  <a:pt x="444069" y="664346"/>
                </a:lnTo>
                <a:lnTo>
                  <a:pt x="450100" y="654819"/>
                </a:lnTo>
                <a:lnTo>
                  <a:pt x="456131" y="644657"/>
                </a:lnTo>
                <a:lnTo>
                  <a:pt x="461527" y="634812"/>
                </a:lnTo>
                <a:lnTo>
                  <a:pt x="466923" y="624650"/>
                </a:lnTo>
                <a:lnTo>
                  <a:pt x="472319" y="614488"/>
                </a:lnTo>
                <a:lnTo>
                  <a:pt x="482159" y="593211"/>
                </a:lnTo>
                <a:lnTo>
                  <a:pt x="491999" y="572252"/>
                </a:lnTo>
                <a:lnTo>
                  <a:pt x="510409" y="530334"/>
                </a:lnTo>
                <a:lnTo>
                  <a:pt x="517710" y="512232"/>
                </a:lnTo>
                <a:lnTo>
                  <a:pt x="524693" y="494449"/>
                </a:lnTo>
                <a:lnTo>
                  <a:pt x="531359" y="476347"/>
                </a:lnTo>
                <a:lnTo>
                  <a:pt x="537390" y="457929"/>
                </a:lnTo>
                <a:lnTo>
                  <a:pt x="550086" y="421726"/>
                </a:lnTo>
                <a:lnTo>
                  <a:pt x="556435" y="403943"/>
                </a:lnTo>
                <a:lnTo>
                  <a:pt x="563101" y="385524"/>
                </a:lnTo>
                <a:lnTo>
                  <a:pt x="568179" y="375679"/>
                </a:lnTo>
                <a:lnTo>
                  <a:pt x="573575" y="365835"/>
                </a:lnTo>
                <a:lnTo>
                  <a:pt x="585002" y="346463"/>
                </a:lnTo>
                <a:lnTo>
                  <a:pt x="596747" y="327727"/>
                </a:lnTo>
                <a:lnTo>
                  <a:pt x="602778" y="318200"/>
                </a:lnTo>
                <a:lnTo>
                  <a:pt x="608174" y="308673"/>
                </a:lnTo>
                <a:lnTo>
                  <a:pt x="620236" y="290890"/>
                </a:lnTo>
                <a:lnTo>
                  <a:pt x="626267" y="282315"/>
                </a:lnTo>
                <a:lnTo>
                  <a:pt x="632615" y="273741"/>
                </a:lnTo>
                <a:lnTo>
                  <a:pt x="638964" y="265484"/>
                </a:lnTo>
                <a:lnTo>
                  <a:pt x="645629" y="257545"/>
                </a:lnTo>
                <a:lnTo>
                  <a:pt x="652613" y="249606"/>
                </a:lnTo>
                <a:lnTo>
                  <a:pt x="660231" y="241985"/>
                </a:lnTo>
                <a:lnTo>
                  <a:pt x="668484" y="236586"/>
                </a:lnTo>
                <a:lnTo>
                  <a:pt x="677054" y="230552"/>
                </a:lnTo>
                <a:lnTo>
                  <a:pt x="684989" y="224519"/>
                </a:lnTo>
                <a:lnTo>
                  <a:pt x="692925" y="217850"/>
                </a:lnTo>
                <a:lnTo>
                  <a:pt x="698638" y="214992"/>
                </a:lnTo>
                <a:lnTo>
                  <a:pt x="704352" y="212769"/>
                </a:lnTo>
                <a:lnTo>
                  <a:pt x="710065" y="210228"/>
                </a:lnTo>
                <a:lnTo>
                  <a:pt x="716096" y="208005"/>
                </a:lnTo>
                <a:lnTo>
                  <a:pt x="722127" y="206100"/>
                </a:lnTo>
                <a:lnTo>
                  <a:pt x="727841" y="204830"/>
                </a:lnTo>
                <a:lnTo>
                  <a:pt x="734189" y="203242"/>
                </a:lnTo>
                <a:lnTo>
                  <a:pt x="740220" y="202289"/>
                </a:lnTo>
                <a:lnTo>
                  <a:pt x="746568" y="201971"/>
                </a:lnTo>
                <a:lnTo>
                  <a:pt x="752599" y="201654"/>
                </a:lnTo>
                <a:lnTo>
                  <a:pt x="758948" y="201654"/>
                </a:lnTo>
                <a:lnTo>
                  <a:pt x="765296" y="201971"/>
                </a:lnTo>
                <a:lnTo>
                  <a:pt x="771327" y="202607"/>
                </a:lnTo>
                <a:lnTo>
                  <a:pt x="777675" y="203559"/>
                </a:lnTo>
                <a:lnTo>
                  <a:pt x="783389" y="205465"/>
                </a:lnTo>
                <a:lnTo>
                  <a:pt x="789737" y="207053"/>
                </a:lnTo>
                <a:lnTo>
                  <a:pt x="807513" y="214357"/>
                </a:lnTo>
                <a:lnTo>
                  <a:pt x="825288" y="221978"/>
                </a:lnTo>
                <a:lnTo>
                  <a:pt x="833859" y="225789"/>
                </a:lnTo>
                <a:lnTo>
                  <a:pt x="842429" y="230235"/>
                </a:lnTo>
                <a:lnTo>
                  <a:pt x="850999" y="234681"/>
                </a:lnTo>
                <a:lnTo>
                  <a:pt x="859252" y="239444"/>
                </a:lnTo>
                <a:lnTo>
                  <a:pt x="875758" y="251512"/>
                </a:lnTo>
                <a:lnTo>
                  <a:pt x="884328" y="257863"/>
                </a:lnTo>
                <a:lnTo>
                  <a:pt x="892898" y="263262"/>
                </a:lnTo>
                <a:lnTo>
                  <a:pt x="894485" y="264849"/>
                </a:lnTo>
                <a:lnTo>
                  <a:pt x="896390" y="266120"/>
                </a:lnTo>
                <a:lnTo>
                  <a:pt x="897660" y="267707"/>
                </a:lnTo>
                <a:lnTo>
                  <a:pt x="898929" y="269930"/>
                </a:lnTo>
                <a:lnTo>
                  <a:pt x="901151" y="273741"/>
                </a:lnTo>
                <a:lnTo>
                  <a:pt x="902738" y="277869"/>
                </a:lnTo>
                <a:lnTo>
                  <a:pt x="904643" y="281998"/>
                </a:lnTo>
                <a:lnTo>
                  <a:pt x="906230" y="286126"/>
                </a:lnTo>
                <a:lnTo>
                  <a:pt x="907500" y="288032"/>
                </a:lnTo>
                <a:lnTo>
                  <a:pt x="909087" y="289619"/>
                </a:lnTo>
                <a:lnTo>
                  <a:pt x="910674" y="291207"/>
                </a:lnTo>
                <a:lnTo>
                  <a:pt x="912578" y="292795"/>
                </a:lnTo>
                <a:lnTo>
                  <a:pt x="922101" y="300417"/>
                </a:lnTo>
                <a:lnTo>
                  <a:pt x="931306" y="308356"/>
                </a:lnTo>
                <a:lnTo>
                  <a:pt x="940511" y="316930"/>
                </a:lnTo>
                <a:lnTo>
                  <a:pt x="944638" y="321376"/>
                </a:lnTo>
                <a:lnTo>
                  <a:pt x="948447" y="326139"/>
                </a:lnTo>
                <a:lnTo>
                  <a:pt x="958287" y="322011"/>
                </a:lnTo>
                <a:lnTo>
                  <a:pt x="953525" y="301052"/>
                </a:lnTo>
                <a:lnTo>
                  <a:pt x="960826" y="298194"/>
                </a:lnTo>
                <a:lnTo>
                  <a:pt x="968444" y="295971"/>
                </a:lnTo>
                <a:lnTo>
                  <a:pt x="975745" y="293430"/>
                </a:lnTo>
                <a:lnTo>
                  <a:pt x="983363" y="291525"/>
                </a:lnTo>
                <a:lnTo>
                  <a:pt x="990346" y="290255"/>
                </a:lnTo>
                <a:lnTo>
                  <a:pt x="997329" y="288667"/>
                </a:lnTo>
                <a:lnTo>
                  <a:pt x="1011613" y="284538"/>
                </a:lnTo>
                <a:lnTo>
                  <a:pt x="1025262" y="280092"/>
                </a:lnTo>
                <a:lnTo>
                  <a:pt x="1038911" y="274694"/>
                </a:lnTo>
                <a:lnTo>
                  <a:pt x="1052242" y="269613"/>
                </a:lnTo>
                <a:lnTo>
                  <a:pt x="1065891" y="264214"/>
                </a:lnTo>
                <a:lnTo>
                  <a:pt x="1079540" y="258498"/>
                </a:lnTo>
                <a:lnTo>
                  <a:pt x="1092872" y="253099"/>
                </a:lnTo>
                <a:lnTo>
                  <a:pt x="1104934" y="249289"/>
                </a:lnTo>
                <a:lnTo>
                  <a:pt x="1116678" y="244843"/>
                </a:lnTo>
                <a:lnTo>
                  <a:pt x="1128423" y="239762"/>
                </a:lnTo>
                <a:lnTo>
                  <a:pt x="1140167" y="234998"/>
                </a:lnTo>
                <a:lnTo>
                  <a:pt x="1151594" y="230235"/>
                </a:lnTo>
                <a:lnTo>
                  <a:pt x="1163339" y="225471"/>
                </a:lnTo>
                <a:lnTo>
                  <a:pt x="1175401" y="221025"/>
                </a:lnTo>
                <a:lnTo>
                  <a:pt x="1187145" y="216897"/>
                </a:lnTo>
                <a:lnTo>
                  <a:pt x="1204921" y="210228"/>
                </a:lnTo>
                <a:lnTo>
                  <a:pt x="1223014" y="203877"/>
                </a:lnTo>
                <a:lnTo>
                  <a:pt x="1240789" y="197843"/>
                </a:lnTo>
                <a:lnTo>
                  <a:pt x="1259199" y="191809"/>
                </a:lnTo>
                <a:lnTo>
                  <a:pt x="1295385" y="181012"/>
                </a:lnTo>
                <a:lnTo>
                  <a:pt x="1331888" y="169897"/>
                </a:lnTo>
                <a:lnTo>
                  <a:pt x="1340141" y="168310"/>
                </a:lnTo>
                <a:lnTo>
                  <a:pt x="1349029" y="166722"/>
                </a:lnTo>
                <a:lnTo>
                  <a:pt x="1365852" y="164181"/>
                </a:lnTo>
                <a:lnTo>
                  <a:pt x="1382675" y="162276"/>
                </a:lnTo>
                <a:lnTo>
                  <a:pt x="1399498" y="160371"/>
                </a:lnTo>
                <a:lnTo>
                  <a:pt x="1416956" y="158783"/>
                </a:lnTo>
                <a:lnTo>
                  <a:pt x="1433779" y="157195"/>
                </a:lnTo>
                <a:lnTo>
                  <a:pt x="1450603" y="154654"/>
                </a:lnTo>
                <a:lnTo>
                  <a:pt x="1467743" y="151796"/>
                </a:lnTo>
                <a:lnTo>
                  <a:pt x="1472822" y="151161"/>
                </a:lnTo>
                <a:lnTo>
                  <a:pt x="1477901" y="150844"/>
                </a:lnTo>
                <a:lnTo>
                  <a:pt x="1488058" y="150844"/>
                </a:lnTo>
                <a:lnTo>
                  <a:pt x="1497898" y="151479"/>
                </a:lnTo>
                <a:lnTo>
                  <a:pt x="1508055" y="153067"/>
                </a:lnTo>
                <a:lnTo>
                  <a:pt x="1517578" y="154654"/>
                </a:lnTo>
                <a:lnTo>
                  <a:pt x="1527735" y="156242"/>
                </a:lnTo>
                <a:lnTo>
                  <a:pt x="1547415" y="161006"/>
                </a:lnTo>
                <a:lnTo>
                  <a:pt x="1555986" y="151796"/>
                </a:lnTo>
                <a:lnTo>
                  <a:pt x="1564238" y="142587"/>
                </a:lnTo>
                <a:lnTo>
                  <a:pt x="1572174" y="133377"/>
                </a:lnTo>
                <a:lnTo>
                  <a:pt x="1580109" y="123215"/>
                </a:lnTo>
                <a:lnTo>
                  <a:pt x="1595345" y="103526"/>
                </a:lnTo>
                <a:lnTo>
                  <a:pt x="1609947" y="83202"/>
                </a:lnTo>
                <a:lnTo>
                  <a:pt x="1614391" y="78439"/>
                </a:lnTo>
                <a:lnTo>
                  <a:pt x="1618834" y="73675"/>
                </a:lnTo>
                <a:lnTo>
                  <a:pt x="1623596" y="68912"/>
                </a:lnTo>
                <a:lnTo>
                  <a:pt x="1628357" y="64783"/>
                </a:lnTo>
                <a:lnTo>
                  <a:pt x="1638832" y="56527"/>
                </a:lnTo>
                <a:lnTo>
                  <a:pt x="1648989" y="48588"/>
                </a:lnTo>
                <a:lnTo>
                  <a:pt x="1654068" y="44459"/>
                </a:lnTo>
                <a:lnTo>
                  <a:pt x="1659147" y="40649"/>
                </a:lnTo>
                <a:lnTo>
                  <a:pt x="1664543" y="37473"/>
                </a:lnTo>
                <a:lnTo>
                  <a:pt x="1670574" y="34932"/>
                </a:lnTo>
                <a:lnTo>
                  <a:pt x="1682001" y="29216"/>
                </a:lnTo>
                <a:lnTo>
                  <a:pt x="1687714" y="26676"/>
                </a:lnTo>
                <a:lnTo>
                  <a:pt x="1693110" y="23500"/>
                </a:lnTo>
                <a:lnTo>
                  <a:pt x="1698506" y="20324"/>
                </a:lnTo>
                <a:lnTo>
                  <a:pt x="1703585" y="17466"/>
                </a:lnTo>
                <a:lnTo>
                  <a:pt x="1708664" y="15243"/>
                </a:lnTo>
                <a:lnTo>
                  <a:pt x="1714060" y="12703"/>
                </a:lnTo>
                <a:lnTo>
                  <a:pt x="1719456" y="10797"/>
                </a:lnTo>
                <a:lnTo>
                  <a:pt x="1724852" y="8892"/>
                </a:lnTo>
                <a:lnTo>
                  <a:pt x="1736279" y="5399"/>
                </a:lnTo>
                <a:lnTo>
                  <a:pt x="1747706" y="3176"/>
                </a:lnTo>
                <a:lnTo>
                  <a:pt x="1759133" y="1271"/>
                </a:lnTo>
                <a:lnTo>
                  <a:pt x="1770878" y="318"/>
                </a:lnTo>
                <a:lnTo>
                  <a:pt x="1782622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84" name="组合 83"/>
          <p:cNvGrpSpPr/>
          <p:nvPr/>
        </p:nvGrpSpPr>
        <p:grpSpPr>
          <a:xfrm>
            <a:off x="4415155" y="2653665"/>
            <a:ext cx="138430" cy="1426210"/>
            <a:chOff x="6953" y="4179"/>
            <a:chExt cx="218" cy="2246"/>
          </a:xfrm>
          <a:solidFill>
            <a:schemeClr val="tx1">
              <a:lumMod val="65000"/>
              <a:lumOff val="35000"/>
            </a:schemeClr>
          </a:solidFill>
        </p:grpSpPr>
        <p:cxnSp>
          <p:nvCxnSpPr>
            <p:cNvPr id="81" name="直接连接符 80"/>
            <p:cNvCxnSpPr/>
            <p:nvPr/>
          </p:nvCxnSpPr>
          <p:spPr>
            <a:xfrm flipH="1">
              <a:off x="7062" y="4305"/>
              <a:ext cx="0" cy="2121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椭圆 82"/>
            <p:cNvSpPr/>
            <p:nvPr/>
          </p:nvSpPr>
          <p:spPr>
            <a:xfrm>
              <a:off x="6953" y="4179"/>
              <a:ext cx="218" cy="21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82" name="文本框 81"/>
          <p:cNvSpPr txBox="1"/>
          <p:nvPr/>
        </p:nvSpPr>
        <p:spPr>
          <a:xfrm>
            <a:off x="4852035" y="2353499"/>
            <a:ext cx="5975985" cy="172701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3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第四部分</a:t>
            </a:r>
            <a:endParaRPr lang="en-US" altLang="zh-CN" sz="32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571500" indent="-571500" algn="l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4400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技巧点拨</a:t>
            </a:r>
            <a:endParaRPr lang="en-US" altLang="zh-CN" sz="36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30629" y="130629"/>
            <a:ext cx="11899075" cy="6590805"/>
          </a:xfrm>
          <a:prstGeom prst="rect">
            <a:avLst/>
          </a:prstGeom>
          <a:noFill/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" grpId="0" bldLvl="0" animBg="1"/>
      <p:bldP spid="82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80670"/>
            <a:ext cx="10515600" cy="1325563"/>
          </a:xfrm>
        </p:spPr>
        <p:txBody>
          <a:bodyPr/>
          <a:p>
            <a:r>
              <a:rPr lang="zh-CN" altLang="en-US" sz="6000">
                <a:latin typeface="隶书" panose="02010509060101010101" charset="-122"/>
                <a:ea typeface="隶书" panose="02010509060101010101" charset="-122"/>
              </a:rPr>
              <a:t>了解诗人</a:t>
            </a:r>
            <a:endParaRPr lang="zh-CN" altLang="en-US" sz="6000">
              <a:latin typeface="隶书" panose="02010509060101010101" charset="-122"/>
              <a:ea typeface="隶书" panose="02010509060101010101" charset="-122"/>
            </a:endParaRPr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715" y="1748790"/>
            <a:ext cx="2740660" cy="3793490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12" name="文本框 11"/>
          <p:cNvSpPr txBox="1"/>
          <p:nvPr/>
        </p:nvSpPr>
        <p:spPr>
          <a:xfrm>
            <a:off x="4491053" y="1357165"/>
            <a:ext cx="6480175" cy="4459041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  <a:t>      陶渊明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</a:rPr>
              <a:t>(365—427)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  <a:t>，一名</a:t>
            </a:r>
            <a:r>
              <a:rPr lang="zh-CN" altLang="en-US" sz="2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潜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  <a:t>，字</a:t>
            </a:r>
            <a:r>
              <a:rPr lang="zh-CN" altLang="en-US" sz="2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元亮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  <a:t>，世号</a:t>
            </a:r>
            <a:r>
              <a:rPr lang="zh-CN" altLang="en-US" sz="2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靖节先生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  <a:t>。</a:t>
            </a:r>
            <a:r>
              <a:rPr lang="zh-CN" altLang="en-US" sz="2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东晋文学家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  <a:t>。浔阳柴桑人。二十九岁时开始出仕，任江州祭酒，不久归隐。后陆续做过镇军参军、建威参军等小官，过着时隐时仕的生活。四十一岁再出为彭泽令，八十多天便弃职而去，从此归隐田园。他去世以后，友人私谥为“</a:t>
            </a:r>
            <a:r>
              <a:rPr lang="zh-CN" altLang="en-US" sz="2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靖节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  <a:t>”，故后世称“</a:t>
            </a:r>
            <a:r>
              <a:rPr lang="zh-CN" altLang="en-US" sz="2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陶靖节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  <a:t>”；因曾任彭泽县令，后人又称为“</a:t>
            </a:r>
            <a:r>
              <a:rPr lang="zh-CN" altLang="en-US" sz="2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陶彭泽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  <a:t>”。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538269" y="1042294"/>
            <a:ext cx="677108" cy="447408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n"/>
            </a:pPr>
            <a:r>
              <a:rPr lang="zh-CN" altLang="en-US" sz="3200" b="1" spc="60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概括艺术特色</a:t>
            </a:r>
            <a:endParaRPr lang="zh-CN" altLang="en-US" sz="3200" b="1" spc="600">
              <a:solidFill>
                <a:schemeClr val="tx1">
                  <a:lumMod val="50000"/>
                  <a:lumOff val="50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167301" y="1575958"/>
            <a:ext cx="9145620" cy="2749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40000"/>
              </a:lnSpc>
            </a:pPr>
            <a:r>
              <a:rPr lang="en-US" altLang="zh-CN" sz="2400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【</a:t>
            </a:r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任务引导</a:t>
            </a:r>
            <a:r>
              <a:rPr lang="en-US" altLang="zh-CN" sz="2400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】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sym typeface="+mn-ea"/>
              </a:rPr>
              <a:t>《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sym typeface="+mn-ea"/>
              </a:rPr>
              <a:t>归园田居（其一）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sym typeface="+mn-ea"/>
              </a:rPr>
              <a:t>》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sym typeface="+mn-ea"/>
              </a:rPr>
              <a:t>这首诗生动地描写了诗人归隐后的生活和感受，诗歌中选用了典型的意象，并运用了大量的艺术手法，将诗人的那份喜悦与闲适融入到了对景物的刻画与描写中。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30629" y="130629"/>
            <a:ext cx="11899075" cy="6590805"/>
          </a:xfrm>
          <a:prstGeom prst="rect">
            <a:avLst/>
          </a:prstGeom>
          <a:noFill/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1118870" y="918210"/>
            <a:ext cx="9954895" cy="5015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0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①比喻手法</a:t>
            </a:r>
            <a:endParaRPr lang="zh-CN" altLang="en-US" sz="2000" b="1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如：用樊笼里的一只鸟自喻，用“尘网”、“樊笼”比喻官场的庸俗，用“故渊”、“旧林”比喻乡土。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200000"/>
              </a:lnSpc>
            </a:pPr>
            <a:endParaRPr lang="zh-CN" altLang="en-US" sz="200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0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②对比手法</a:t>
            </a:r>
            <a:endParaRPr lang="zh-CN" altLang="en-US" sz="2000" b="1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如：诗人归隐的田园和官场构成鲜明对比，进一步突出了返归田园的喜悦，写人时把“适俗”与“守拙”对比，写鸟时将“飞翔”与“囚于樊笼”对比，把回归自然、厌恶官场的心情表达得生动又自然。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30629" y="130629"/>
            <a:ext cx="11899075" cy="6590805"/>
          </a:xfrm>
          <a:prstGeom prst="rect">
            <a:avLst/>
          </a:prstGeom>
          <a:noFill/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710565" y="675005"/>
            <a:ext cx="10943590" cy="5507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20000"/>
              </a:lnSpc>
            </a:pPr>
            <a:r>
              <a:rPr lang="zh-CN" altLang="en-US" sz="20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③白描手法：</a:t>
            </a:r>
            <a:endParaRPr lang="zh-CN" altLang="en-US" sz="2000" b="1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220000"/>
              </a:lnSpc>
            </a:pP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如：“方宅十余亩，草屋八九间”，毫无粉饰之词，平易如话，但恰到好处地与诗意合拍。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220000"/>
              </a:lnSpc>
            </a:pPr>
            <a:endParaRPr lang="zh-CN" altLang="en-US" sz="200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220000"/>
              </a:lnSpc>
            </a:pPr>
            <a:r>
              <a:rPr lang="zh-CN" altLang="en-US" sz="20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④情景交融：</a:t>
            </a:r>
            <a:endParaRPr lang="zh-CN" altLang="en-US" sz="2000" b="1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220000"/>
              </a:lnSpc>
            </a:pP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如：“方宅十余亩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......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鸡鸣桑树颠”八句，描写了方宅草屋、榆柳桃李、村落炊烟、狗吠鸡鸣，富有生活气息，构成了远离尘世、宁静安谧、淳朴自然的艺术境界。这是实境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——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也许的确是陶渊明归隐后的生活情景，但更是心境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——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陶渊明内心追求那种恬静的生活情趣的物化，实境与心境浑然一体、水乳交融。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30629" y="130629"/>
            <a:ext cx="11899075" cy="6590805"/>
          </a:xfrm>
          <a:prstGeom prst="rect">
            <a:avLst/>
          </a:prstGeom>
          <a:noFill/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774015" y="869293"/>
            <a:ext cx="10612301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ctr">
              <a:lnSpc>
                <a:spcPct val="150000"/>
              </a:lnSpc>
            </a:pP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桃花源里的陶渊明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</a:endParaRPr>
          </a:p>
          <a:p>
            <a:pPr fontAlgn="ctr">
              <a:lnSpc>
                <a:spcPct val="150000"/>
              </a:lnSpc>
            </a:pP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      陶渊明，东晋大司马陶侃重孙，其父为安城太守陶逸，在这样一个世家里，先祖的丰功伟绩激励着陶渊明，他后来曾写诗：“忆我少壮时，无乐自欣豫。猛志逸四海，骞翮思远翥。”良好的家教熏陶下，陶渊明学习很努力。八岁的时候，陶渊明的父亲死了，只好与母妹三人一起，投靠外祖父孟嘉。陶渊明的外祖父孟嘉据说是“好酣酒，至于忘怀得意，旁若无人”的，颇有魏晋名士风范，而这位野逸散仙般的老先生也成为陶渊明学习的榜样，在归隐后的陶渊明身上可以清楚地看到孟嘉的影子。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</a:endParaRPr>
          </a:p>
          <a:p>
            <a:pPr fontAlgn="ctr">
              <a:lnSpc>
                <a:spcPct val="150000"/>
              </a:lnSpc>
            </a:pP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      陶渊明长大了，就搬出祖父家单过，在陶家园盖了几间房子和老母同住。这期间，主要是在家读书和出外游学。祖上留下来的一些积蓄逐渐耗尽，亲友接济也逐渐不支，生活每况愈下。而且家里也已经没米下锅，学而优当仕，陶渊明决定外出做官。这个时候正是东晋末年，接二连三地爆发农民起义，军阀割据，民不聊生。陶渊明的仕逢生涯就在这样的背景下开始了。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30629" y="130629"/>
            <a:ext cx="11899075" cy="6590805"/>
          </a:xfrm>
          <a:prstGeom prst="rect">
            <a:avLst/>
          </a:prstGeom>
          <a:noFill/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98078" y="130629"/>
            <a:ext cx="194429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ctr">
              <a:lnSpc>
                <a:spcPct val="150000"/>
              </a:lnSpc>
            </a:pPr>
            <a:r>
              <a:rPr lang="zh-CN" altLang="en-US" sz="2800" b="1">
                <a:latin typeface="微软雅黑" panose="020B0503020204020204" charset="-122"/>
                <a:ea typeface="微软雅黑" panose="020B0503020204020204" charset="-122"/>
              </a:rPr>
              <a:t>拓展阅读</a:t>
            </a:r>
            <a:endParaRPr lang="en-US" altLang="zh-CN" sz="2800" b="1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4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413911" y="1071540"/>
            <a:ext cx="11364177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ctr">
              <a:lnSpc>
                <a:spcPct val="150000"/>
              </a:lnSpc>
            </a:pP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      公元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393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年，陶渊明在江州刺史王凝之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(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王羲之的儿子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)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手下谋了一个祭酒的差事。可惜好景不长，王凝之这人脾气不好，喜欢用鼻孔看人，可陶渊明官职虽小，也是有傲骨的，四个鼻孔相对，两个人隔阂日深。陶渊明心灰意冷，不久就“不堪吏职，少日自解归”了，第一次仕途结束。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</a:endParaRPr>
          </a:p>
          <a:p>
            <a:pPr fontAlgn="ctr">
              <a:lnSpc>
                <a:spcPct val="150000"/>
              </a:lnSpc>
            </a:pP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      公元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400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年，陶渊明三十五岁，也许是实在过不下去了，他来到荆州，投靠到荆江二州刺使桓玄门下做了个参谋。但陶渊明很快就发现桓玄有个要命的想法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——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做皇帝。陶渊明毕竟是正统文人，忠君思想深入骨髓。他当然不想趟这造反的浑水，恰恰这年冬天，陶渊明母亲去世，于是以母丧辞官，第二次仕途结束。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</a:endParaRPr>
          </a:p>
          <a:p>
            <a:pPr fontAlgn="ctr">
              <a:lnSpc>
                <a:spcPct val="150000"/>
              </a:lnSpc>
            </a:pP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       公元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402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年，桓玄举兵攻入东晋首都建康，改国为楚。公元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405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年，刘裕在家乡京口起兵攻击桓玄，陶渊明很高兴，马上去投奔刘裕，并写诗明志：“四十无闻，斯不足畏，脂我名车，策我名骥。千里虽遥，孰敢不至！”（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《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荣木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》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30629" y="130629"/>
            <a:ext cx="11899075" cy="6590805"/>
          </a:xfrm>
          <a:prstGeom prst="rect">
            <a:avLst/>
          </a:prstGeom>
          <a:noFill/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98078" y="130629"/>
            <a:ext cx="194429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ctr">
              <a:lnSpc>
                <a:spcPct val="150000"/>
              </a:lnSpc>
            </a:pPr>
            <a:r>
              <a:rPr lang="zh-CN" altLang="en-US" sz="2800" b="1">
                <a:latin typeface="微软雅黑" panose="020B0503020204020204" charset="-122"/>
                <a:ea typeface="微软雅黑" panose="020B0503020204020204" charset="-122"/>
              </a:rPr>
              <a:t>拓展阅读</a:t>
            </a:r>
            <a:endParaRPr lang="en-US" altLang="zh-CN" sz="2800" b="1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736437" y="1302372"/>
            <a:ext cx="1068745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ctr">
              <a:lnSpc>
                <a:spcPct val="150000"/>
              </a:lnSpc>
            </a:pP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      这一年，刘裕击败桓玄，扶保司马德宗登基，紧接着司马德宗将皇位禅让给刘裕，刘宋王朝诞生，南北朝开始。论功行赏，刘裕却仅仅封陶渊明做了一个无职无权的镇军参军。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</a:endParaRPr>
          </a:p>
          <a:p>
            <a:pPr fontAlgn="ctr">
              <a:lnSpc>
                <a:spcPct val="150000"/>
              </a:lnSpc>
            </a:pP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      陶渊明对刘裕是颇有几分崇拜的，但骨子里的正统思想却使得他对刘裕的“谋朝篡位”颇有不满，在这样的矛盾心理作用下，眼里的刘裕就有了许多异样的味道，刘裕对陶渊明这样的心态自然也是洞若观火，所以当然也不会重用陶渊明。陶渊明在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《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始作镇军参军经曲阿作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》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中写道：“日倦山川异，心念山泽居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……”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三月，上表辞官，马上被批准。再回家种地。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</a:endParaRPr>
          </a:p>
          <a:p>
            <a:pPr fontAlgn="ctr">
              <a:lnSpc>
                <a:spcPct val="150000"/>
              </a:lnSpc>
            </a:pP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      还是公元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405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年秋，叔父陶逵介绍他任彭泽县令。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</a:endParaRPr>
          </a:p>
          <a:p>
            <a:pPr fontAlgn="ctr">
              <a:lnSpc>
                <a:spcPct val="150000"/>
              </a:lnSpc>
            </a:pP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      这次到任应差的原因主要是为了生计，他在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《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归去来兮辞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》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里说：“家里穷得揭不开锅了，连酒都好久喝不上了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……”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30629" y="130629"/>
            <a:ext cx="11899075" cy="6590805"/>
          </a:xfrm>
          <a:prstGeom prst="rect">
            <a:avLst/>
          </a:prstGeom>
          <a:noFill/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98078" y="130629"/>
            <a:ext cx="194429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ctr">
              <a:lnSpc>
                <a:spcPct val="150000"/>
              </a:lnSpc>
            </a:pPr>
            <a:r>
              <a:rPr lang="zh-CN" altLang="en-US" sz="2800" b="1">
                <a:latin typeface="微软雅黑" panose="020B0503020204020204" charset="-122"/>
                <a:ea typeface="微软雅黑" panose="020B0503020204020204" charset="-122"/>
              </a:rPr>
              <a:t>拓展阅读</a:t>
            </a:r>
            <a:endParaRPr lang="en-US" altLang="zh-CN" sz="2800" b="1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634928" y="1164585"/>
            <a:ext cx="1092214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ctr">
              <a:lnSpc>
                <a:spcPct val="150000"/>
              </a:lnSpc>
            </a:pP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      但干到第八十一天，浔阳督邮（汉代各郡的重要属吏。代表太守督察县乡，宣达政令兼司法等）要来视察，属下说：“您得穿戴整齐了，去跪迎上差。”这时候，陶渊明心中多年的郁结和文人傲骨终于爆发：“吾不能为五斗米折腰，拳拳事乡里小人邪！”这是陶渊明第四次辞官，也是最后一次，十三年的仕宦生涯结束。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</a:endParaRPr>
          </a:p>
          <a:p>
            <a:pPr fontAlgn="ctr">
              <a:lnSpc>
                <a:spcPct val="150000"/>
              </a:lnSpc>
            </a:pP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      幸甚啊，幸甚！归去来！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</a:endParaRPr>
          </a:p>
          <a:p>
            <a:pPr fontAlgn="ctr">
              <a:lnSpc>
                <a:spcPct val="150000"/>
              </a:lnSpc>
            </a:pP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      魏晋文人洒脱飘逸的风骨对他影响颇大，陶渊明这年为自己更名为“潜”，并开始与佛道隐士来往，思索感悟，在自然天地中体会自然化生，天人合一的快乐。终于得出结论，要“聊乘化以归尽，乐夫天命复奚疑”了，这时候的陶渊明终于不再是一个半吊子政客，半吊子侠客，而成长为我们心目中那个“采菊东篱下，悠然见南山”的陶渊明了。以此为节点，把陶渊明的一生分为前后两段。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30629" y="130629"/>
            <a:ext cx="11899075" cy="6590805"/>
          </a:xfrm>
          <a:prstGeom prst="rect">
            <a:avLst/>
          </a:prstGeom>
          <a:noFill/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98078" y="130629"/>
            <a:ext cx="194429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ctr">
              <a:lnSpc>
                <a:spcPct val="150000"/>
              </a:lnSpc>
            </a:pPr>
            <a:r>
              <a:rPr lang="zh-CN" altLang="en-US" sz="2800" b="1">
                <a:latin typeface="微软雅黑" panose="020B0503020204020204" charset="-122"/>
                <a:ea typeface="微软雅黑" panose="020B0503020204020204" charset="-122"/>
              </a:rPr>
              <a:t>拓展阅读</a:t>
            </a:r>
            <a:endParaRPr lang="en-US" altLang="zh-CN" sz="2800" b="1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816555" y="1101955"/>
            <a:ext cx="10558889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ctr">
              <a:lnSpc>
                <a:spcPct val="150000"/>
              </a:lnSpc>
            </a:pP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      陶渊明归隐之后，过着“种豆南山下，草盛豆苗稀”的生活，每天就是流连山水田园、饮酒、吟诗。与当年龌龊官场一比，真有重生之叹，这时候的陶渊明知道，这才是自己真正喜欢的生活。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</a:endParaRPr>
          </a:p>
          <a:p>
            <a:pPr fontAlgn="ctr">
              <a:lnSpc>
                <a:spcPct val="150000"/>
              </a:lnSpc>
            </a:pP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      他以诗明志：“悟已往之不谏，知来者之可追。”就是说过去错了，对仕途彻底绝望了。陶渊明归隐后有自得与快乐：“舟遥遥以轻飏，风飘飘而吹衣”，欢乐之情溢于言表；但同时也有抑郁：“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……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景翳翳以将入，抚孤松而盘桓。”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</a:endParaRPr>
          </a:p>
          <a:p>
            <a:pPr fontAlgn="ctr">
              <a:lnSpc>
                <a:spcPct val="150000"/>
              </a:lnSpc>
            </a:pP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      丰收的年头，陶渊明家会酿几大缸米酒，朋友来了，则必饮，一般总是老陶先醉，醉前会说：“我要醉了，不送你了啊，自己走好。”真是可爱极了。歉收的年头，老婆孩子都一脸菜色，酒就没了。这时候也有朋友送他些钱米，也有的就请他过去，说是谈谈诗什么的，实际上就是想让陶渊明一醉。陶渊明曾在诗中写下自己的感叹：“饥来驱我去，不知竟何之！行行至斯里，叩门拙言辞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……”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30629" y="130629"/>
            <a:ext cx="11899075" cy="6590805"/>
          </a:xfrm>
          <a:prstGeom prst="rect">
            <a:avLst/>
          </a:prstGeom>
          <a:noFill/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98078" y="130629"/>
            <a:ext cx="194429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ctr">
              <a:lnSpc>
                <a:spcPct val="150000"/>
              </a:lnSpc>
            </a:pPr>
            <a:r>
              <a:rPr lang="zh-CN" altLang="en-US" sz="2800" b="1">
                <a:latin typeface="微软雅黑" panose="020B0503020204020204" charset="-122"/>
                <a:ea typeface="微软雅黑" panose="020B0503020204020204" charset="-122"/>
              </a:rPr>
              <a:t>拓展阅读</a:t>
            </a:r>
            <a:endParaRPr lang="en-US" altLang="zh-CN" sz="2800" b="1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413911" y="1430178"/>
            <a:ext cx="11364177" cy="4246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ctr">
              <a:lnSpc>
                <a:spcPct val="150000"/>
              </a:lnSpc>
            </a:pP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       生活的确时有艰难，但归隐后的陶渊明，在大自然的山山水水里，最终得到了畅快淋漓的自由，他的诗章也在这个时期达到了最高境界，我们记住并且欣赏的也正是归隐后的田园诗家陶渊明：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</a:endParaRPr>
          </a:p>
          <a:p>
            <a:pPr fontAlgn="ctr">
              <a:lnSpc>
                <a:spcPct val="150000"/>
              </a:lnSpc>
            </a:pPr>
            <a:endParaRPr lang="zh-CN" altLang="en-US" sz="2000">
              <a:latin typeface="微软雅黑" panose="020B0503020204020204" charset="-122"/>
              <a:ea typeface="微软雅黑" panose="020B0503020204020204" charset="-122"/>
            </a:endParaRPr>
          </a:p>
          <a:p>
            <a:pPr fontAlgn="ctr">
              <a:lnSpc>
                <a:spcPct val="150000"/>
              </a:lnSpc>
            </a:pP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    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《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归园田居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》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里，他说：“久在樊笼里，复得返自然。”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</a:endParaRPr>
          </a:p>
          <a:p>
            <a:pPr fontAlgn="ctr">
              <a:lnSpc>
                <a:spcPct val="150000"/>
              </a:lnSpc>
            </a:pP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    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《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饮酒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》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中写道：“采菊东篱下，悠然见南山。”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</a:endParaRPr>
          </a:p>
          <a:p>
            <a:pPr fontAlgn="ctr">
              <a:lnSpc>
                <a:spcPct val="150000"/>
              </a:lnSpc>
            </a:pP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    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《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桃花源记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》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中：“阡陌交通，鸡犬相闻，有良田美池桑竹之属。”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</a:endParaRPr>
          </a:p>
          <a:p>
            <a:pPr fontAlgn="ctr">
              <a:lnSpc>
                <a:spcPct val="150000"/>
              </a:lnSpc>
            </a:pP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    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《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五柳先生传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》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里说：“不戚戚于贫贱，不汲汲于富贵。”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</a:endParaRPr>
          </a:p>
          <a:p>
            <a:pPr fontAlgn="ctr">
              <a:lnSpc>
                <a:spcPct val="150000"/>
              </a:lnSpc>
            </a:pP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      欧阳修说：“晋无文章，惟陶渊明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《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归去来兮辞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》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而已。”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</a:endParaRPr>
          </a:p>
          <a:p>
            <a:pPr fontAlgn="ctr">
              <a:lnSpc>
                <a:spcPct val="150000"/>
              </a:lnSpc>
            </a:pP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      王国维说：“三代以下之诗人，无过于屈子、渊明、子美、子瞻者。”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30629" y="130629"/>
            <a:ext cx="11899075" cy="6590805"/>
          </a:xfrm>
          <a:prstGeom prst="rect">
            <a:avLst/>
          </a:prstGeom>
          <a:noFill/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98078" y="130629"/>
            <a:ext cx="194429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ctr">
              <a:lnSpc>
                <a:spcPct val="150000"/>
              </a:lnSpc>
            </a:pPr>
            <a:r>
              <a:rPr lang="zh-CN" altLang="en-US" sz="2800" b="1">
                <a:latin typeface="微软雅黑" panose="020B0503020204020204" charset="-122"/>
                <a:ea typeface="微软雅黑" panose="020B0503020204020204" charset="-122"/>
              </a:rPr>
              <a:t>拓展阅读</a:t>
            </a:r>
            <a:endParaRPr lang="en-US" altLang="zh-CN" sz="2800" b="1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413911" y="1380074"/>
            <a:ext cx="11364177" cy="5077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ctr">
              <a:lnSpc>
                <a:spcPct val="150000"/>
              </a:lnSpc>
            </a:pP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      桃花源是一个抛却利禄功名后才能进去的一个弥满花香的所在，桃花源是个大美的所在，在陶渊明描写的世外桃源里，人们自由和平，天性真纯。成为了历代中国文人心灵的寄所，成为一个代表“田园隐逸”的文化符号。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</a:endParaRPr>
          </a:p>
          <a:p>
            <a:pPr fontAlgn="ctr">
              <a:lnSpc>
                <a:spcPct val="150000"/>
              </a:lnSpc>
            </a:pPr>
            <a:endParaRPr lang="zh-CN" altLang="en-US" sz="2000">
              <a:latin typeface="微软雅黑" panose="020B0503020204020204" charset="-122"/>
              <a:ea typeface="微软雅黑" panose="020B0503020204020204" charset="-122"/>
            </a:endParaRPr>
          </a:p>
          <a:p>
            <a:pPr fontAlgn="ctr">
              <a:lnSpc>
                <a:spcPct val="150000"/>
              </a:lnSpc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【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问题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】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：请分析陶渊明辞官归隐的主要原因。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</a:endParaRPr>
          </a:p>
          <a:p>
            <a:pPr fontAlgn="ctr">
              <a:lnSpc>
                <a:spcPct val="150000"/>
              </a:lnSpc>
            </a:pPr>
            <a:endParaRPr lang="zh-CN" altLang="en-US" sz="200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fontAlgn="ctr">
              <a:lnSpc>
                <a:spcPct val="180000"/>
              </a:lnSpc>
            </a:pPr>
            <a:r>
              <a:rPr lang="zh-CN" altLang="en-US" sz="20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①政治上不得志，最终对仕途彻底绝望。对不被重用，无法施展兼济天下的抱负的不满。</a:t>
            </a:r>
            <a:endParaRPr lang="zh-CN" altLang="en-US" sz="200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fontAlgn="ctr">
              <a:lnSpc>
                <a:spcPct val="180000"/>
              </a:lnSpc>
            </a:pPr>
            <a:r>
              <a:rPr lang="zh-CN" altLang="en-US" sz="20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②对龌龊的官场的厌弃，面对屈辱时多年郁结和文人傲骨的爆发，使陶渊明最终决定归隐田园。</a:t>
            </a:r>
            <a:endParaRPr lang="zh-CN" altLang="en-US" sz="200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fontAlgn="ctr">
              <a:lnSpc>
                <a:spcPct val="180000"/>
              </a:lnSpc>
            </a:pPr>
            <a:r>
              <a:rPr lang="zh-CN" altLang="en-US" sz="20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③对田园生活的喜爱。在田园生活中体会到了真正的快乐，明白这才是自己真正喜欢的生活。</a:t>
            </a:r>
            <a:endParaRPr lang="zh-CN" altLang="en-US" sz="200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fontAlgn="ctr">
              <a:lnSpc>
                <a:spcPct val="180000"/>
              </a:lnSpc>
            </a:pPr>
            <a:r>
              <a:rPr lang="zh-CN" altLang="en-US" sz="20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④晋时文人洒脱飘逸的世风对他的影响，野逸散仙般的外祖父及佛道隐士也对他产生了影响。 </a:t>
            </a:r>
            <a:endParaRPr lang="zh-CN" altLang="en-US" sz="200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30629" y="130629"/>
            <a:ext cx="11899075" cy="6590805"/>
          </a:xfrm>
          <a:prstGeom prst="rect">
            <a:avLst/>
          </a:prstGeom>
          <a:noFill/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98078" y="130629"/>
            <a:ext cx="194429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ctr">
              <a:lnSpc>
                <a:spcPct val="150000"/>
              </a:lnSpc>
            </a:pPr>
            <a:r>
              <a:rPr lang="zh-CN" altLang="en-US" sz="2800" b="1">
                <a:latin typeface="微软雅黑" panose="020B0503020204020204" charset="-122"/>
                <a:ea typeface="微软雅黑" panose="020B0503020204020204" charset="-122"/>
              </a:rPr>
              <a:t>拓展阅读</a:t>
            </a:r>
            <a:endParaRPr lang="en-US" altLang="zh-CN" sz="2800" b="1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4873761" y="1750779"/>
            <a:ext cx="6480175" cy="40767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80000"/>
              </a:lnSpc>
            </a:pP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  <a:t>      陶渊明是这一时期成就最高的诗人，他的出现不仅成为中国士大夫精神的一个象征，而且在古典诗歌发展史上树立了一座里程碑，</a:t>
            </a:r>
            <a:r>
              <a:rPr lang="zh-CN" altLang="en-US" sz="2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他所开创的田园诗以及“平淡自然”的诗风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  <a:t>，把诗歌艺术提高到一种美的至境，标志着汉魏以来古典诗歌所能达到的高度。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30629" y="130629"/>
            <a:ext cx="11899075" cy="6590805"/>
          </a:xfrm>
          <a:prstGeom prst="rect">
            <a:avLst/>
          </a:prstGeom>
          <a:noFill/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127" y="1937000"/>
            <a:ext cx="2737457" cy="3787747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51155"/>
            <a:ext cx="10515600" cy="1325563"/>
          </a:xfrm>
        </p:spPr>
        <p:txBody>
          <a:bodyPr/>
          <a:p>
            <a:r>
              <a:rPr lang="zh-CN" altLang="en-US" sz="6000">
                <a:latin typeface="隶书" panose="02010509060101010101" charset="-122"/>
                <a:ea typeface="隶书" panose="02010509060101010101" charset="-122"/>
              </a:rPr>
              <a:t>了解诗人</a:t>
            </a:r>
            <a:endParaRPr lang="zh-CN" altLang="en-US" sz="6000">
              <a:latin typeface="隶书" panose="02010509060101010101" charset="-122"/>
              <a:ea typeface="隶书" panose="02010509060101010101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583565"/>
            <a:ext cx="7341235" cy="852170"/>
          </a:xfrm>
        </p:spPr>
        <p:txBody>
          <a:bodyPr>
            <a:normAutofit fontScale="90000"/>
          </a:bodyPr>
          <a:p>
            <a:pPr marL="0" indent="0">
              <a:buNone/>
            </a:pPr>
            <a:r>
              <a:rPr lang="zh-CN" altLang="en-US" sz="6000">
                <a:latin typeface="隶书" panose="02010509060101010101" charset="-122"/>
                <a:ea typeface="隶书" panose="02010509060101010101" charset="-122"/>
                <a:cs typeface="+mj-cs"/>
              </a:rPr>
              <a:t>了解“田园诗”</a:t>
            </a:r>
            <a:endParaRPr lang="zh-CN" altLang="en-US" sz="6000">
              <a:latin typeface="隶书" panose="02010509060101010101" charset="-122"/>
              <a:ea typeface="隶书" panose="02010509060101010101" charset="-122"/>
              <a:cs typeface="+mj-cs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04825" y="1609725"/>
            <a:ext cx="11181715" cy="40767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80000"/>
              </a:lnSpc>
            </a:pP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      </a:t>
            </a:r>
            <a:r>
              <a:rPr lang="zh-CN" altLang="en-US" sz="24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 </a:t>
            </a:r>
            <a:r>
              <a:rPr lang="zh-CN" altLang="en-US" sz="2400" b="1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田园诗指歌咏田园生活的诗歌，</a:t>
            </a:r>
            <a:r>
              <a:rPr lang="zh-CN" altLang="en-US" sz="2400" b="1">
                <a:solidFill>
                  <a:srgbClr val="C00000"/>
                </a:solidFill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多以农村景物和农人、牧人、渔父等劳动生活为题材。</a:t>
            </a:r>
            <a:r>
              <a:rPr lang="zh-CN" altLang="en-US" sz="2400" b="1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在中国文学史上，陶渊明第一个以田园景色和田园生活为题材进行了大量的诗歌创作。他的田园诗为中国古典诗歌开辟了一个新的境界，</a:t>
            </a:r>
            <a:r>
              <a:rPr lang="zh-CN" altLang="en-US" sz="2400" b="1">
                <a:solidFill>
                  <a:srgbClr val="C00000"/>
                </a:solidFill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巧妙地将情、景、理三者结合起来描述农村风光和田园生活，诗歌风格清新、自然，描写细腻，具有强烈的艺术魅力。</a:t>
            </a:r>
            <a:r>
              <a:rPr lang="zh-CN" altLang="en-US" sz="2400" b="1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他开创的诗歌传统，被后代许多诗人继承和发扬。如唐代的王维、孟浩然、储光羲、韦应物、柳宗元等人，都是他的这一传统的继承者。</a:t>
            </a:r>
            <a:endParaRPr lang="zh-CN" altLang="en-US" sz="2400" b="1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485775"/>
            <a:ext cx="10515600" cy="5691505"/>
          </a:xfrm>
        </p:spPr>
        <p:txBody>
          <a:bodyPr/>
          <a:p>
            <a:pPr marL="0" algn="l">
              <a:buClrTx/>
              <a:buSzTx/>
              <a:buNone/>
            </a:pPr>
            <a:r>
              <a:rPr lang="zh-CN" altLang="en-US" sz="6000">
                <a:latin typeface="隶书" panose="02010509060101010101" charset="-122"/>
                <a:ea typeface="隶书" panose="02010509060101010101" charset="-122"/>
                <a:cs typeface="+mj-cs"/>
              </a:rPr>
              <a:t>了解</a:t>
            </a:r>
            <a:r>
              <a:rPr lang="en-US" altLang="zh-CN" sz="6000">
                <a:latin typeface="隶书" panose="02010509060101010101" charset="-122"/>
                <a:ea typeface="隶书" panose="02010509060101010101" charset="-122"/>
                <a:cs typeface="+mj-cs"/>
              </a:rPr>
              <a:t>“</a:t>
            </a:r>
            <a:r>
              <a:rPr lang="zh-CN" altLang="en-US" sz="6000">
                <a:latin typeface="隶书" panose="02010509060101010101" charset="-122"/>
                <a:ea typeface="隶书" panose="02010509060101010101" charset="-122"/>
                <a:cs typeface="+mj-cs"/>
              </a:rPr>
              <a:t>写作背景</a:t>
            </a:r>
            <a:r>
              <a:rPr lang="en-US" altLang="zh-CN" sz="6000">
                <a:latin typeface="隶书" panose="02010509060101010101" charset="-122"/>
                <a:ea typeface="隶书" panose="02010509060101010101" charset="-122"/>
                <a:cs typeface="+mj-cs"/>
              </a:rPr>
              <a:t>”</a:t>
            </a:r>
            <a:endParaRPr lang="en-US" altLang="zh-CN" sz="6000">
              <a:latin typeface="隶书" panose="02010509060101010101" charset="-122"/>
              <a:ea typeface="隶书" panose="02010509060101010101" charset="-122"/>
              <a:cs typeface="+mj-cs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28650" y="1398270"/>
            <a:ext cx="10934700" cy="50463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230000"/>
              </a:lnSpc>
            </a:pPr>
            <a:r>
              <a:rPr lang="en-US" altLang="zh-CN"/>
              <a:t>         </a:t>
            </a:r>
            <a:r>
              <a:rPr lang="en-US" altLang="zh-CN" sz="2000"/>
              <a:t> </a:t>
            </a:r>
            <a:r>
              <a:rPr lang="zh-CN" altLang="en-US" sz="2000"/>
              <a:t>陶渊明从二十九岁起开始出仕，任官十三年，一直厌恶官场，向往田园。他在义熙元年（405年）四十一岁时，最后一次出仕，做了八十多天的彭泽县令即辞官回家，以后再也没有出来做官。据《宋书·陶潜传》和萧统《陶渊明传》云，陶渊明归隐是出于对腐朽现实的不满。当时郡里一位督邮来彭泽巡视，官员要他束带迎接以示敬意。他气愤地说：“</a:t>
            </a:r>
            <a:r>
              <a:rPr lang="zh-CN" altLang="en-US" sz="2000">
                <a:solidFill>
                  <a:srgbClr val="FF0000"/>
                </a:solidFill>
              </a:rPr>
              <a:t>我不愿为五斗米折腰向乡里小儿折腰！</a:t>
            </a:r>
            <a:r>
              <a:rPr lang="zh-CN" altLang="en-US" sz="2000"/>
              <a:t>”陶渊明</a:t>
            </a:r>
            <a:r>
              <a:rPr lang="zh-CN" altLang="en-US" sz="2000">
                <a:highlight>
                  <a:srgbClr val="FFFF00"/>
                </a:highlight>
              </a:rPr>
              <a:t>天性酷爱自由</a:t>
            </a:r>
            <a:r>
              <a:rPr lang="zh-CN" altLang="en-US" sz="2000"/>
              <a:t>，而当时官场风气又极为腐败，士人无立足之地，更谈不上实现理想抱负。因而经过十三年的曲折，陶渊明最终结束了时隐时仕、身不由己的生活，终老田园。归来后，作《归园田居》诗一组。</a:t>
            </a:r>
            <a:endParaRPr lang="zh-CN" altLang="en-US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85725" y="-167640"/>
            <a:ext cx="11996420" cy="70256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230000"/>
              </a:lnSpc>
            </a:pPr>
            <a:r>
              <a:rPr lang="en-US" altLang="zh-CN"/>
              <a:t>         </a:t>
            </a:r>
            <a:r>
              <a:rPr lang="en-US" altLang="zh-CN" sz="2000"/>
              <a:t> </a:t>
            </a:r>
            <a:r>
              <a:rPr lang="zh-CN" altLang="en-US" sz="2800"/>
              <a:t>余家贫，耕植不足以自给。幼稚盈室，瓶无储粟，生生所资，未见其术。亲故多劝余为长吏，脱然有怀，求之靡途。会有四方之事，诸侯以惠爱为德，家叔以余贫苦，遂见用于小邑。于时风波未静，心惮远役，彭泽去家百里，公田之利，足以为酒。故便求之。及少日，眷然有归欤之情。何则？质性自然，非矫厉所得。饥冻虽切，违己交病。尝从人事，皆口腹自役。于是怅然慷慨，深愧平生之志。犹望一稔，当敛裳宵逝。寻程氏妹丧于武昌，情在骏奔，自免去职。仲秋至冬，在官八十余日。乙巳岁十一月也</a:t>
            </a:r>
            <a:r>
              <a:rPr lang="en-US" altLang="zh-CN" sz="2000"/>
              <a:t>——</a:t>
            </a:r>
            <a:r>
              <a:rPr lang="zh-CN" altLang="en-US" sz="2000"/>
              <a:t>《归去来兮辞</a:t>
            </a:r>
            <a:r>
              <a:rPr lang="en-US" altLang="zh-CN" sz="2000"/>
              <a:t>·</a:t>
            </a:r>
            <a:r>
              <a:rPr lang="zh-CN" altLang="en-US" sz="2000"/>
              <a:t>序》</a:t>
            </a:r>
            <a:endParaRPr lang="zh-CN" altLang="en-US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椭圆 7"/>
          <p:cNvSpPr/>
          <p:nvPr/>
        </p:nvSpPr>
        <p:spPr>
          <a:xfrm>
            <a:off x="5404485" y="2568575"/>
            <a:ext cx="1692910" cy="916305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2047240" y="2567940"/>
            <a:ext cx="1621155" cy="986790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椭圆 1"/>
          <p:cNvSpPr/>
          <p:nvPr/>
        </p:nvSpPr>
        <p:spPr>
          <a:xfrm>
            <a:off x="775970" y="1409700"/>
            <a:ext cx="1382395" cy="1158240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3595" y="203200"/>
            <a:ext cx="6664325" cy="5650230"/>
          </a:xfrm>
        </p:spPr>
        <p:txBody>
          <a:bodyPr/>
          <a:p>
            <a:pPr marL="0" indent="0">
              <a:lnSpc>
                <a:spcPct val="140000"/>
              </a:lnSpc>
              <a:buNone/>
            </a:pPr>
            <a:r>
              <a:rPr lang="en-US" altLang="zh-CN"/>
              <a:t>                 </a:t>
            </a:r>
            <a:r>
              <a:rPr lang="en-US" altLang="zh-CN" sz="4400">
                <a:latin typeface="华文行楷" panose="02010800040101010101" charset="-122"/>
                <a:ea typeface="华文行楷" panose="02010800040101010101" charset="-122"/>
                <a:cs typeface="华文行楷" panose="02010800040101010101" charset="-122"/>
              </a:rPr>
              <a:t>        </a:t>
            </a:r>
            <a:r>
              <a:rPr lang="zh-CN" altLang="en-US" sz="4400">
                <a:latin typeface="华文行楷" panose="02010800040101010101" charset="-122"/>
                <a:ea typeface="华文行楷" panose="02010800040101010101" charset="-122"/>
                <a:cs typeface="华文行楷" panose="02010800040101010101" charset="-122"/>
              </a:rPr>
              <a:t>其三</a:t>
            </a:r>
            <a:endParaRPr lang="zh-CN" altLang="en-US" sz="4400">
              <a:latin typeface="华文行楷" panose="02010800040101010101" charset="-122"/>
              <a:ea typeface="华文行楷" panose="02010800040101010101" charset="-122"/>
              <a:cs typeface="华文行楷" panose="02010800040101010101" charset="-122"/>
            </a:endParaRPr>
          </a:p>
          <a:p>
            <a:pPr marL="0" indent="0">
              <a:lnSpc>
                <a:spcPct val="140000"/>
              </a:lnSpc>
              <a:buNone/>
            </a:pPr>
            <a:r>
              <a:rPr lang="zh-CN" altLang="en-US" sz="4400">
                <a:latin typeface="华文行楷" panose="02010800040101010101" charset="-122"/>
                <a:ea typeface="华文行楷" panose="02010800040101010101" charset="-122"/>
                <a:cs typeface="华文行楷" panose="02010800040101010101" charset="-122"/>
              </a:rPr>
              <a:t>种豆南山下，草盛豆苗稀。</a:t>
            </a:r>
            <a:endParaRPr lang="zh-CN" altLang="en-US" sz="4400">
              <a:latin typeface="华文行楷" panose="02010800040101010101" charset="-122"/>
              <a:ea typeface="华文行楷" panose="02010800040101010101" charset="-122"/>
              <a:cs typeface="华文行楷" panose="02010800040101010101" charset="-122"/>
            </a:endParaRPr>
          </a:p>
          <a:p>
            <a:pPr marL="0" indent="0">
              <a:lnSpc>
                <a:spcPct val="140000"/>
              </a:lnSpc>
              <a:buNone/>
            </a:pPr>
            <a:r>
              <a:rPr lang="zh-CN" altLang="en-US" sz="4400">
                <a:latin typeface="华文行楷" panose="02010800040101010101" charset="-122"/>
                <a:ea typeface="华文行楷" panose="02010800040101010101" charset="-122"/>
                <a:cs typeface="华文行楷" panose="02010800040101010101" charset="-122"/>
              </a:rPr>
              <a:t>晨兴理荒秽，带月荷锄归。</a:t>
            </a:r>
            <a:endParaRPr lang="zh-CN" altLang="en-US" sz="4400">
              <a:latin typeface="华文行楷" panose="02010800040101010101" charset="-122"/>
              <a:ea typeface="华文行楷" panose="02010800040101010101" charset="-122"/>
              <a:cs typeface="华文行楷" panose="02010800040101010101" charset="-122"/>
            </a:endParaRPr>
          </a:p>
          <a:p>
            <a:pPr marL="0" indent="0">
              <a:lnSpc>
                <a:spcPct val="140000"/>
              </a:lnSpc>
              <a:buNone/>
            </a:pPr>
            <a:r>
              <a:rPr lang="zh-CN" altLang="en-US" sz="4400">
                <a:latin typeface="华文行楷" panose="02010800040101010101" charset="-122"/>
                <a:ea typeface="华文行楷" panose="02010800040101010101" charset="-122"/>
                <a:cs typeface="华文行楷" panose="02010800040101010101" charset="-122"/>
              </a:rPr>
              <a:t>道狭草木长，夕露沾我衣。</a:t>
            </a:r>
            <a:endParaRPr lang="zh-CN" altLang="en-US" sz="4400">
              <a:latin typeface="华文行楷" panose="02010800040101010101" charset="-122"/>
              <a:ea typeface="华文行楷" panose="02010800040101010101" charset="-122"/>
              <a:cs typeface="华文行楷" panose="02010800040101010101" charset="-122"/>
            </a:endParaRPr>
          </a:p>
          <a:p>
            <a:pPr marL="0" indent="0">
              <a:lnSpc>
                <a:spcPct val="140000"/>
              </a:lnSpc>
              <a:buNone/>
            </a:pPr>
            <a:r>
              <a:rPr lang="zh-CN" altLang="en-US" sz="4400">
                <a:latin typeface="华文行楷" panose="02010800040101010101" charset="-122"/>
                <a:ea typeface="华文行楷" panose="02010800040101010101" charset="-122"/>
                <a:cs typeface="华文行楷" panose="02010800040101010101" charset="-122"/>
              </a:rPr>
              <a:t>衣沾不足惜，但使愿无违。</a:t>
            </a:r>
            <a:endParaRPr lang="zh-CN" altLang="en-US" sz="4400">
              <a:latin typeface="华文行楷" panose="02010800040101010101" charset="-122"/>
              <a:ea typeface="华文行楷" panose="02010800040101010101" charset="-122"/>
              <a:cs typeface="华文行楷" panose="02010800040101010101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127365" y="3277235"/>
            <a:ext cx="13690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solidFill>
                  <a:srgbClr val="FF0000"/>
                </a:solidFill>
              </a:rPr>
              <a:t>情</a:t>
            </a:r>
            <a:endParaRPr lang="zh-CN" altLang="en-US" sz="3200">
              <a:solidFill>
                <a:srgbClr val="FF0000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127365" y="1727835"/>
            <a:ext cx="81851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solidFill>
                  <a:srgbClr val="FF0000"/>
                </a:solidFill>
              </a:rPr>
              <a:t>景</a:t>
            </a:r>
            <a:endParaRPr lang="zh-CN" altLang="en-US" sz="3200">
              <a:solidFill>
                <a:srgbClr val="FF000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127365" y="4826000"/>
            <a:ext cx="59245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solidFill>
                  <a:srgbClr val="FF0000"/>
                </a:solidFill>
              </a:rPr>
              <a:t>理</a:t>
            </a:r>
            <a:endParaRPr lang="zh-CN" altLang="en-US" sz="3200">
              <a:solidFill>
                <a:srgbClr val="FF0000"/>
              </a:solidFill>
            </a:endParaRPr>
          </a:p>
        </p:txBody>
      </p:sp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5552440" y="5612765"/>
            <a:ext cx="6518910" cy="10369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>
              <a:lnSpc>
                <a:spcPct val="170000"/>
              </a:lnSpc>
            </a:pPr>
            <a:r>
              <a:rPr lang="zh-CN" altLang="en-US" sz="2400" b="1">
                <a:solidFill>
                  <a:srgbClr val="FF0000"/>
                </a:solidFill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</a:rPr>
              <a:t>为了不违背躬耕隐居的理想愿望，农活再苦再累也不惧，那么“夕露沾衣”就更不足为“惜”</a:t>
            </a:r>
            <a:r>
              <a:rPr lang="zh-CN" altLang="en-US" sz="2400"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</a:rPr>
              <a:t>了。</a:t>
            </a:r>
            <a:endParaRPr lang="zh-CN" altLang="en-US" sz="2400">
              <a:latin typeface="新宋体" panose="02010609030101010101" charset="-122"/>
              <a:ea typeface="新宋体" panose="02010609030101010101" charset="-122"/>
              <a:cs typeface="新宋体" panose="0201060903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7" grpId="0" animBg="1"/>
      <p:bldP spid="7" grpId="1" animBg="1"/>
      <p:bldP spid="8" grpId="0" animBg="1"/>
      <p:bldP spid="8" grpId="1" animBg="1"/>
      <p:bldP spid="10" grpId="0"/>
      <p:bldP spid="10" grpId="1"/>
      <p:bldP spid="9" grpId="0"/>
      <p:bldP spid="9" grpId="1"/>
      <p:bldP spid="11" grpId="0"/>
      <p:bldP spid="11" grpId="1"/>
      <p:bldP spid="4" grpId="0"/>
      <p:bldP spid="4" grpId="1"/>
    </p:bldLst>
  </p:timing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PP_MARK_KEY" val="0a772b66-c857-48ce-aa6a-7b65a84a7a7a"/>
  <p:tag name="COMMONDATA" val="eyJoZGlkIjoiOWYzZmUxY2UzN2JkMzE2NDdmNDNlZDUxNGM3ZDBiMmMifQ==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8389</Words>
  <Application>WPS 演示</Application>
  <PresentationFormat>宽屏</PresentationFormat>
  <Paragraphs>381</Paragraphs>
  <Slides>49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49</vt:i4>
      </vt:variant>
    </vt:vector>
  </HeadingPairs>
  <TitlesOfParts>
    <vt:vector size="62" baseType="lpstr">
      <vt:lpstr>Arial</vt:lpstr>
      <vt:lpstr>宋体</vt:lpstr>
      <vt:lpstr>Wingdings</vt:lpstr>
      <vt:lpstr>隶书</vt:lpstr>
      <vt:lpstr>微软雅黑</vt:lpstr>
      <vt:lpstr>华文行楷</vt:lpstr>
      <vt:lpstr>新宋体</vt:lpstr>
      <vt:lpstr>Calibri</vt:lpstr>
      <vt:lpstr>华文仿宋</vt:lpstr>
      <vt:lpstr>Arial Unicode MS</vt:lpstr>
      <vt:lpstr>仿宋</vt:lpstr>
      <vt:lpstr>Calibri</vt:lpstr>
      <vt:lpstr>Office 主题</vt:lpstr>
      <vt:lpstr>归园田居（其一） </vt:lpstr>
      <vt:lpstr>PowerPoint 演示文稿</vt:lpstr>
      <vt:lpstr>PowerPoint 演示文稿</vt:lpstr>
      <vt:lpstr>了解诗人</vt:lpstr>
      <vt:lpstr>了解诗人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3.诗歌大意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灿妮</cp:lastModifiedBy>
  <cp:revision>3</cp:revision>
  <dcterms:created xsi:type="dcterms:W3CDTF">2020-09-24T10:27:00Z</dcterms:created>
  <dcterms:modified xsi:type="dcterms:W3CDTF">2023-09-14T14:18:57Z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2052-11.1.0.15319</vt:lpwstr>
  </property>
  <property fmtid="{D5CDD505-2E9C-101B-9397-08002B2CF9AE}" pid="3" name="ICV">
    <vt:lpwstr>C84C2AA608BD4C419BBEC62F0597B30A_12</vt:lpwstr>
  </property>
</Properties>
</file>