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4"/>
  </p:notesMasterIdLst>
  <p:handoutMasterIdLst>
    <p:handoutMasterId r:id="rId15"/>
  </p:handoutMasterIdLst>
  <p:sldIdLst>
    <p:sldId id="286" r:id="rId5"/>
    <p:sldId id="282" r:id="rId6"/>
    <p:sldId id="301" r:id="rId7"/>
    <p:sldId id="288" r:id="rId8"/>
    <p:sldId id="290" r:id="rId9"/>
    <p:sldId id="291" r:id="rId10"/>
    <p:sldId id="293" r:id="rId11"/>
    <p:sldId id="292" r:id="rId12"/>
    <p:sldId id="280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21A"/>
    <a:srgbClr val="FFFFFF"/>
    <a:srgbClr val="8FBB1C"/>
    <a:srgbClr val="337744"/>
    <a:srgbClr val="894F10"/>
    <a:srgbClr val="214D2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5"/>
  </p:normalViewPr>
  <p:slideViewPr>
    <p:cSldViewPr snapToGrid="0" snapToObjects="1">
      <p:cViewPr varScale="1">
        <p:scale>
          <a:sx n="91" d="100"/>
          <a:sy n="91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636A65E-7701-4138-87FF-84BB3D161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9F357C-4134-4FAC-8C82-56D75B225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CC50A-43A6-4274-A20B-DB170B9EC534}" type="datetime1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C99BD8-19E3-4495-8603-62F5AD88F8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CBBE96-84B8-4F12-A860-B4263D787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041DA-5836-4B0B-914A-F73F5BD55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20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6D9943-5E6C-43EB-86FF-EFA0B9817233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092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748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541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521D4-4839-4FF4-8B9B-C6E4D997C32F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6CDC8E-462F-4EEF-812A-DDDCE85FAB96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09F5C-5867-4A27-AFE6-C7787B5E9B6E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90B45-A0A2-439A-9469-5284946DA27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3D232905-4440-4C49-A8D2-492EFEAB3503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962788-0C02-4BD6-93C0-F7B211020AE3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386B8-950A-4FB3-805E-01B8ADD36D46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60A43-22D5-4B92-9212-FD956472AAFD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A94E12-43CB-4D95-BC73-917729CDF5AC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637D2-EA32-4D31-9A90-69655BFD2AED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69DF7-AE4C-4665-B283-4EB1A5214943}" type="datetime1">
              <a:rPr lang="pt-BR" noProof="0" smtClean="0"/>
              <a:t>02/12/2019</a:t>
            </a:fld>
            <a:endParaRPr lang="pt-BR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3A822A65-87B9-4D1E-AAF3-6A229DA63429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1</a:t>
            </a:fld>
            <a:endParaRPr lang="pt-BR" noProof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96" y="-94593"/>
            <a:ext cx="12359996" cy="6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9"/>
            <a:ext cx="12201149" cy="6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327239" y="389604"/>
            <a:ext cx="111036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/>
              <a:t>RAMO DE ATUAÇÃO DA EMPRESA</a:t>
            </a:r>
            <a:r>
              <a:rPr lang="en-US" sz="3200" dirty="0"/>
              <a:t> </a:t>
            </a:r>
            <a:r>
              <a:rPr lang="en-US" sz="3200" dirty="0" smtClean="0"/>
              <a:t>​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fontAlgn="base"/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​</a:t>
            </a:r>
            <a:endParaRPr lang="en-US" sz="2000" dirty="0"/>
          </a:p>
          <a:p>
            <a:pPr fontAlgn="base"/>
            <a:r>
              <a:rPr lang="en-US" sz="2000" dirty="0"/>
              <a:t>​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dirty="0" err="1"/>
              <a:t>empresa</a:t>
            </a:r>
            <a:r>
              <a:rPr lang="en-US" sz="2000" dirty="0"/>
              <a:t>                               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atua</a:t>
            </a:r>
            <a:r>
              <a:rPr lang="en-US" sz="2000" dirty="0"/>
              <a:t> no </a:t>
            </a:r>
            <a:r>
              <a:rPr lang="en-US" sz="2000" dirty="0" err="1"/>
              <a:t>ramo</a:t>
            </a:r>
            <a:r>
              <a:rPr lang="en-US" sz="2000" dirty="0"/>
              <a:t> da </a:t>
            </a:r>
            <a:r>
              <a:rPr lang="en-US" sz="2000" dirty="0" err="1"/>
              <a:t>alimentação</a:t>
            </a:r>
            <a:r>
              <a:rPr lang="en-US" sz="2000" dirty="0"/>
              <a:t> </a:t>
            </a:r>
            <a:r>
              <a:rPr lang="en-US" sz="2000" dirty="0" err="1"/>
              <a:t>saudável</a:t>
            </a:r>
            <a:r>
              <a:rPr lang="en-US" sz="2000" dirty="0"/>
              <a:t> e </a:t>
            </a:r>
            <a:r>
              <a:rPr lang="en-US" sz="2000" dirty="0" err="1"/>
              <a:t>orgânica</a:t>
            </a:r>
            <a:r>
              <a:rPr lang="en-US" sz="2000" dirty="0"/>
              <a:t>.​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​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SERVIÇOS E PRODUTOS PRESTADOS </a:t>
            </a:r>
            <a:r>
              <a:rPr lang="en-US" sz="3200" dirty="0" smtClean="0"/>
              <a:t>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000" b="1" dirty="0" err="1"/>
              <a:t>Serviços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Seleção</a:t>
            </a:r>
            <a:r>
              <a:rPr lang="en-US" sz="2000" dirty="0"/>
              <a:t> dos </a:t>
            </a:r>
            <a:r>
              <a:rPr lang="en-US" sz="2000" dirty="0" err="1"/>
              <a:t>produtos</a:t>
            </a:r>
            <a:r>
              <a:rPr lang="en-US" sz="2000" dirty="0"/>
              <a:t> e </a:t>
            </a:r>
            <a:r>
              <a:rPr lang="en-US" sz="2000" dirty="0" err="1"/>
              <a:t>entrega</a:t>
            </a:r>
            <a:r>
              <a:rPr lang="en-US" sz="2000" dirty="0"/>
              <a:t> </a:t>
            </a:r>
            <a:r>
              <a:rPr lang="en-US" sz="2000" dirty="0" err="1"/>
              <a:t>onde</a:t>
            </a:r>
            <a:r>
              <a:rPr lang="en-US" sz="2000" dirty="0"/>
              <a:t> o </a:t>
            </a:r>
            <a:r>
              <a:rPr lang="en-US" sz="2000" dirty="0" err="1"/>
              <a:t>cliente</a:t>
            </a:r>
            <a:r>
              <a:rPr lang="en-US" sz="2000" dirty="0"/>
              <a:t> </a:t>
            </a:r>
            <a:r>
              <a:rPr lang="en-US" sz="2000" dirty="0" err="1"/>
              <a:t>estiver</a:t>
            </a:r>
            <a:r>
              <a:rPr lang="en-US" sz="2000" dirty="0"/>
              <a:t>, </a:t>
            </a:r>
            <a:r>
              <a:rPr lang="en-US" sz="2000" dirty="0" err="1"/>
              <a:t>oferecendo</a:t>
            </a:r>
            <a:r>
              <a:rPr lang="en-US" sz="2000" dirty="0"/>
              <a:t> </a:t>
            </a:r>
            <a:r>
              <a:rPr lang="en-US" sz="2000" dirty="0" err="1"/>
              <a:t>qualidade</a:t>
            </a:r>
            <a:r>
              <a:rPr lang="en-US" sz="2000" dirty="0"/>
              <a:t> </a:t>
            </a:r>
            <a:r>
              <a:rPr lang="en-US" sz="2000" dirty="0" smtClean="0"/>
              <a:t>e</a:t>
            </a:r>
            <a:br>
              <a:rPr lang="en-US" sz="2000" dirty="0" smtClean="0"/>
            </a:br>
            <a:r>
              <a:rPr lang="en-US" sz="2000" dirty="0" err="1" smtClean="0"/>
              <a:t>conforto</a:t>
            </a:r>
            <a:r>
              <a:rPr lang="en-US" sz="2000" dirty="0"/>
              <a:t>. ​</a:t>
            </a:r>
            <a:br>
              <a:rPr lang="en-US" sz="2000" dirty="0"/>
            </a:br>
            <a:r>
              <a:rPr lang="en-US" sz="2000" dirty="0"/>
              <a:t>​</a:t>
            </a:r>
          </a:p>
          <a:p>
            <a:pPr fontAlgn="base"/>
            <a:r>
              <a:rPr lang="en-US" sz="2000" b="1" dirty="0" err="1"/>
              <a:t>Produtos</a:t>
            </a:r>
            <a:r>
              <a:rPr lang="en-US" sz="2000" b="1" dirty="0"/>
              <a:t>:</a:t>
            </a:r>
            <a:r>
              <a:rPr lang="en-US" sz="2000" dirty="0"/>
              <a:t> Alimentos </a:t>
            </a:r>
            <a:r>
              <a:rPr lang="en-US" sz="2000" dirty="0" err="1"/>
              <a:t>denominados</a:t>
            </a:r>
            <a:r>
              <a:rPr lang="en-US" sz="2000" dirty="0"/>
              <a:t> </a:t>
            </a:r>
            <a:r>
              <a:rPr lang="en-US" sz="2000" dirty="0" err="1"/>
              <a:t>orgânicos</a:t>
            </a:r>
            <a:r>
              <a:rPr lang="en-US" sz="2000" dirty="0"/>
              <a:t> e </a:t>
            </a:r>
            <a:r>
              <a:rPr lang="en-US" sz="2000" dirty="0" err="1"/>
              <a:t>saudáveis</a:t>
            </a:r>
            <a:r>
              <a:rPr lang="en-US" sz="2000" dirty="0"/>
              <a:t>, </a:t>
            </a:r>
            <a:r>
              <a:rPr lang="en-US" sz="2000" dirty="0" err="1"/>
              <a:t>tais</a:t>
            </a:r>
            <a:r>
              <a:rPr lang="en-US" sz="2000" dirty="0"/>
              <a:t> </a:t>
            </a:r>
            <a:r>
              <a:rPr lang="en-US" sz="2000" dirty="0" err="1"/>
              <a:t>como</a:t>
            </a:r>
            <a:r>
              <a:rPr lang="en-US" sz="2000" dirty="0"/>
              <a:t>; </a:t>
            </a:r>
            <a:r>
              <a:rPr lang="en-US" sz="2000" dirty="0" err="1"/>
              <a:t>vegetais</a:t>
            </a:r>
            <a:r>
              <a:rPr lang="en-US" sz="2000" dirty="0"/>
              <a:t>, </a:t>
            </a:r>
            <a:r>
              <a:rPr lang="en-US" sz="2000" dirty="0" err="1"/>
              <a:t>folhas</a:t>
            </a:r>
            <a:r>
              <a:rPr lang="en-US" sz="2000" dirty="0"/>
              <a:t>, </a:t>
            </a:r>
            <a:r>
              <a:rPr lang="en-US" sz="2000" dirty="0" err="1"/>
              <a:t>raízes</a:t>
            </a:r>
            <a:r>
              <a:rPr lang="en-US" sz="2000" dirty="0"/>
              <a:t>,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frutas</a:t>
            </a:r>
            <a:r>
              <a:rPr lang="en-US" sz="2000" dirty="0"/>
              <a:t> e </a:t>
            </a:r>
            <a:r>
              <a:rPr lang="en-US" sz="2000" dirty="0" err="1"/>
              <a:t>grãos</a:t>
            </a:r>
            <a:r>
              <a:rPr lang="en-US" sz="2000" dirty="0"/>
              <a:t>.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76" y="1389992"/>
            <a:ext cx="2656007" cy="19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"/>
            <a:ext cx="12201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600" y="527830"/>
            <a:ext cx="4048690" cy="11654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COMPOSIÇÃO DA MARCA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944" y="1933903"/>
            <a:ext cx="5360277" cy="4803228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spcBef>
                <a:spcPts val="0"/>
              </a:spcBef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PALETA DE CORES: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 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associada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à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natureza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e é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comumente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usada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ambientais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,​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orgânicos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expressa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dinamismo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a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sensação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​de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renovação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​​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CORES: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#337744 ​​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#8fbb1c​​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ffffff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​​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#894f10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TIPOGRAFIA: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simples e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leves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que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tentam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a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praticidade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modernidade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 ​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Pacifico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www.fonts.google.com/?query=pacific&amp;selection.family=Pacifico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0" smtClean="0"/>
              <a:t>5</a:t>
            </a:fld>
            <a:endParaRPr lang="pt-BR" noProof="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13" y="-84082"/>
            <a:ext cx="6289587" cy="694208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534510" y="3668110"/>
            <a:ext cx="199697" cy="126124"/>
          </a:xfrm>
          <a:prstGeom prst="rect">
            <a:avLst/>
          </a:prstGeom>
          <a:solidFill>
            <a:srgbClr val="337744"/>
          </a:solidFill>
          <a:ln>
            <a:solidFill>
              <a:srgbClr val="337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1534510" y="3883572"/>
            <a:ext cx="199697" cy="126124"/>
          </a:xfrm>
          <a:prstGeom prst="rect">
            <a:avLst/>
          </a:prstGeom>
          <a:solidFill>
            <a:srgbClr val="8FBB1C"/>
          </a:solidFill>
          <a:ln>
            <a:solidFill>
              <a:srgbClr val="8FB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34510" y="4072758"/>
            <a:ext cx="199697" cy="12612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534507" y="4287063"/>
            <a:ext cx="199697" cy="126124"/>
          </a:xfrm>
          <a:prstGeom prst="rect">
            <a:avLst/>
          </a:prstGeom>
          <a:solidFill>
            <a:srgbClr val="894F10"/>
          </a:solidFill>
          <a:ln>
            <a:solidFill>
              <a:srgbClr val="894F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" y="238418"/>
            <a:ext cx="11908221" cy="66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5" y="451944"/>
            <a:ext cx="10969798" cy="62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17" y="95749"/>
            <a:ext cx="8694262" cy="58742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" y="871051"/>
            <a:ext cx="11873838" cy="5824039"/>
          </a:xfrm>
        </p:spPr>
      </p:pic>
    </p:spTree>
    <p:extLst>
      <p:ext uri="{BB962C8B-B14F-4D97-AF65-F5344CB8AC3E}">
        <p14:creationId xmlns:p14="http://schemas.microsoft.com/office/powerpoint/2010/main" val="38183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purl.org/dc/elements/1.1/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  <ds:schemaRef ds:uri="http://www.w3.org/XML/1998/namespace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Vegetais (design Madeira)</Template>
  <TotalTime>0</TotalTime>
  <Words>17</Words>
  <Application>Microsoft Office PowerPoint</Application>
  <PresentationFormat>Widescreen</PresentationFormat>
  <Paragraphs>18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Tipo de Madeira</vt:lpstr>
      <vt:lpstr>Apresentação do PowerPoint</vt:lpstr>
      <vt:lpstr>Apresentação do PowerPoint</vt:lpstr>
      <vt:lpstr>Apresentação do PowerPoint</vt:lpstr>
      <vt:lpstr>Apresentação do PowerPoint</vt:lpstr>
      <vt:lpstr>COMPOSIÇÃO DA MARCA</vt:lpstr>
      <vt:lpstr>Apresentação do PowerPoint</vt:lpstr>
      <vt:lpstr>Apresentação do PowerPoint</vt:lpstr>
      <vt:lpstr>Apresentação do PowerPoint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2019-11-21T23:20:10Z</dcterms:created>
  <dcterms:modified xsi:type="dcterms:W3CDTF">2019-12-02T23:14:43Z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