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52" r:id="rId4"/>
  </p:sldMasterIdLst>
  <p:notesMasterIdLst>
    <p:notesMasterId r:id="rId20"/>
  </p:notesMasterIdLst>
  <p:handoutMasterIdLst>
    <p:handoutMasterId r:id="rId21"/>
  </p:handoutMasterIdLst>
  <p:sldIdLst>
    <p:sldId id="286" r:id="rId5"/>
    <p:sldId id="287" r:id="rId6"/>
    <p:sldId id="288" r:id="rId7"/>
    <p:sldId id="282" r:id="rId8"/>
    <p:sldId id="290" r:id="rId9"/>
    <p:sldId id="294" r:id="rId10"/>
    <p:sldId id="295" r:id="rId11"/>
    <p:sldId id="298" r:id="rId12"/>
    <p:sldId id="299" r:id="rId13"/>
    <p:sldId id="300" r:id="rId14"/>
    <p:sldId id="291" r:id="rId15"/>
    <p:sldId id="293" r:id="rId16"/>
    <p:sldId id="292" r:id="rId17"/>
    <p:sldId id="280" r:id="rId18"/>
    <p:sldId id="275" r:id="rId1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75"/>
  </p:normalViewPr>
  <p:slideViewPr>
    <p:cSldViewPr snapToGrid="0" snapToObjects="1">
      <p:cViewPr varScale="1">
        <p:scale>
          <a:sx n="91" d="100"/>
          <a:sy n="91" d="100"/>
        </p:scale>
        <p:origin x="53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636A65E-7701-4138-87FF-84BB3D161B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9F357C-4134-4FAC-8C82-56D75B2256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CC50A-43A6-4274-A20B-DB170B9EC534}" type="datetime1">
              <a:rPr lang="pt-BR" smtClean="0"/>
              <a:t>25/11/2019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C99BD8-19E3-4495-8603-62F5AD88F8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CBBE96-84B8-4F12-A860-B4263D787F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041DA-5836-4B0B-914A-F73F5BD55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520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D6D9943-5E6C-43EB-86FF-EFA0B9817233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2D76E09-41B7-FE4E-B099-04DFD58B8CF1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092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pt-BR" noProof="0" smtClean="0"/>
              <a:t>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0450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pt-BR" noProof="0" smtClean="0"/>
              <a:t>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77895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pt-BR" noProof="0" smtClean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3091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pt-BR" noProof="0" smtClean="0"/>
              <a:t>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31037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7297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pt-BR" noProof="0" smtClean="0"/>
              <a:t>14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05412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pt-BR" noProof="0" smtClean="0"/>
              <a:t>15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6424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tângulo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tângulo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upo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521D4-4839-4FF4-8B9B-C6E4D997C32F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6CDC8E-462F-4EEF-812A-DDDCE85FAB96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533400"/>
            <a:ext cx="2552700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09F5C-5867-4A27-AFE6-C7787B5E9B6E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990B45-A0A2-439A-9469-5284946DA274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167128" y="1225296"/>
            <a:ext cx="9281160" cy="3520440"/>
          </a:xfrm>
        </p:spPr>
        <p:txBody>
          <a:bodyPr rtlCol="0"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 rtlCol="0"/>
          <a:lstStyle/>
          <a:p>
            <a:pPr rtl="0"/>
            <a:fld id="{3D232905-4440-4C49-A8D2-492EFEAB3503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grpSp>
        <p:nvGrpSpPr>
          <p:cNvPr id="8" name="Grupo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962788-0C02-4BD6-93C0-F7B211020AE3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9386B8-950A-4FB3-805E-01B8ADD36D46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660A43-22D5-4B92-9212-FD956472AAFD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A94E12-43CB-4D95-BC73-917729CDF5AC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637D2-EA32-4D31-9A90-69655BFD2AED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grpSp>
        <p:nvGrpSpPr>
          <p:cNvPr id="9" name="Grupo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C69DF7-AE4C-4665-B283-4EB1A5214943}" type="datetime1">
              <a:rPr lang="pt-BR" noProof="0" smtClean="0"/>
              <a:t>25/11/2019</a:t>
            </a:fld>
            <a:endParaRPr lang="pt-BR" noProof="0"/>
          </a:p>
        </p:txBody>
      </p:sp>
      <p:grpSp>
        <p:nvGrpSpPr>
          <p:cNvPr id="8" name="Grupo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3A822A65-87B9-4D1E-AAF3-6A229DA63429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grpSp>
        <p:nvGrpSpPr>
          <p:cNvPr id="7" name="Grupo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BR" noProof="0" smtClean="0"/>
              <a:t>1</a:t>
            </a:fld>
            <a:endParaRPr lang="pt-BR" noProof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996" y="-94593"/>
            <a:ext cx="12359996" cy="695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0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13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BR" dirty="0"/>
          </a:p>
        </p:txBody>
      </p:sp>
      <p:sp>
        <p:nvSpPr>
          <p:cNvPr id="23" name="Retângulo 15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19" y="-1"/>
            <a:ext cx="9099068" cy="735726"/>
          </a:xfrm>
        </p:spPr>
        <p:txBody>
          <a:bodyPr rtlCol="0">
            <a:normAutofit/>
          </a:bodyPr>
          <a:lstStyle/>
          <a:p>
            <a:pPr rtl="0"/>
            <a:r>
              <a:rPr lang="pt-BR" sz="3600" dirty="0" smtClean="0"/>
              <a:t>legumes</a:t>
            </a:r>
            <a:endParaRPr lang="pt-BR" sz="3600" dirty="0"/>
          </a:p>
        </p:txBody>
      </p:sp>
      <p:grpSp>
        <p:nvGrpSpPr>
          <p:cNvPr id="24" name="Grupo 17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71" y="662265"/>
            <a:ext cx="12331120" cy="619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4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12" y="1"/>
            <a:ext cx="12227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2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5" y="238418"/>
            <a:ext cx="11908221" cy="66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95" y="451944"/>
            <a:ext cx="10969798" cy="625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0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17" y="95749"/>
            <a:ext cx="8694262" cy="58742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err="1" smtClean="0"/>
              <a:t>git</a:t>
            </a: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40" y="680434"/>
            <a:ext cx="11637412" cy="5991118"/>
          </a:xfrm>
        </p:spPr>
      </p:pic>
    </p:spTree>
    <p:extLst>
      <p:ext uri="{BB962C8B-B14F-4D97-AF65-F5344CB8AC3E}">
        <p14:creationId xmlns:p14="http://schemas.microsoft.com/office/powerpoint/2010/main" val="381837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 descr="Abacate e pimentão em uma tábua de corte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 smtClean="0">
                <a:solidFill>
                  <a:srgbClr val="FFFFFF"/>
                </a:solidFill>
              </a:rPr>
              <a:t>Boa noite, </a:t>
            </a:r>
            <a:br>
              <a:rPr lang="pt-BR" dirty="0" smtClean="0">
                <a:solidFill>
                  <a:srgbClr val="FFFFFF"/>
                </a:solidFill>
              </a:rPr>
            </a:br>
            <a:r>
              <a:rPr lang="pt-BR" dirty="0" smtClean="0">
                <a:solidFill>
                  <a:srgbClr val="FFFFFF"/>
                </a:solidFill>
              </a:rPr>
              <a:t>obrigada(0)!</a:t>
            </a:r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6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249"/>
            <a:ext cx="12276083" cy="6922249"/>
          </a:xfrm>
        </p:spPr>
      </p:pic>
    </p:spTree>
    <p:extLst>
      <p:ext uri="{BB962C8B-B14F-4D97-AF65-F5344CB8AC3E}">
        <p14:creationId xmlns:p14="http://schemas.microsoft.com/office/powerpoint/2010/main" val="60211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"/>
            <a:ext cx="122011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13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BR" dirty="0"/>
          </a:p>
        </p:txBody>
      </p:sp>
      <p:sp>
        <p:nvSpPr>
          <p:cNvPr id="23" name="Retângulo 15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24" name="Grupo 17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CaixaDeTexto 6"/>
          <p:cNvSpPr txBox="1"/>
          <p:nvPr/>
        </p:nvSpPr>
        <p:spPr>
          <a:xfrm>
            <a:off x="327239" y="389604"/>
            <a:ext cx="1110367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200" b="1" dirty="0"/>
              <a:t>RAMO DE ATUAÇÃO DA EMPRESA</a:t>
            </a:r>
            <a:r>
              <a:rPr lang="en-US" sz="3200" dirty="0"/>
              <a:t> </a:t>
            </a:r>
            <a:r>
              <a:rPr lang="en-US" sz="3200" dirty="0" smtClean="0"/>
              <a:t>​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  <a:p>
            <a:pPr fontAlgn="base"/>
            <a:r>
              <a:rPr lang="en-US" dirty="0"/>
              <a:t>​</a:t>
            </a:r>
            <a:br>
              <a:rPr lang="en-US" dirty="0"/>
            </a:br>
            <a:r>
              <a:rPr lang="en-US" dirty="0"/>
              <a:t>​</a:t>
            </a:r>
            <a:endParaRPr lang="en-US" sz="2000" dirty="0"/>
          </a:p>
          <a:p>
            <a:pPr fontAlgn="base"/>
            <a:r>
              <a:rPr lang="en-US" sz="2000" dirty="0"/>
              <a:t>​</a:t>
            </a:r>
            <a:br>
              <a:rPr lang="en-US" sz="2000" dirty="0"/>
            </a:br>
            <a:r>
              <a:rPr lang="en-US" sz="2000" dirty="0"/>
              <a:t>A </a:t>
            </a:r>
            <a:r>
              <a:rPr lang="en-US" sz="2000" dirty="0" err="1"/>
              <a:t>empresa</a:t>
            </a:r>
            <a:r>
              <a:rPr lang="en-US" sz="2000" dirty="0"/>
              <a:t>                               </a:t>
            </a:r>
            <a:r>
              <a:rPr lang="en-US" sz="2000" dirty="0" smtClean="0"/>
              <a:t>               </a:t>
            </a:r>
            <a:r>
              <a:rPr lang="en-US" sz="2000" dirty="0" err="1" smtClean="0"/>
              <a:t>atua</a:t>
            </a:r>
            <a:r>
              <a:rPr lang="en-US" sz="2000" dirty="0"/>
              <a:t> no </a:t>
            </a:r>
            <a:r>
              <a:rPr lang="en-US" sz="2000" dirty="0" err="1"/>
              <a:t>ramo</a:t>
            </a:r>
            <a:r>
              <a:rPr lang="en-US" sz="2000" dirty="0"/>
              <a:t> da </a:t>
            </a:r>
            <a:r>
              <a:rPr lang="en-US" sz="2000" dirty="0" err="1"/>
              <a:t>alimentação</a:t>
            </a:r>
            <a:r>
              <a:rPr lang="en-US" sz="2000" dirty="0"/>
              <a:t> </a:t>
            </a:r>
            <a:r>
              <a:rPr lang="en-US" sz="2000" dirty="0" err="1"/>
              <a:t>saudável</a:t>
            </a:r>
            <a:r>
              <a:rPr lang="en-US" sz="2000" dirty="0"/>
              <a:t> e </a:t>
            </a:r>
            <a:r>
              <a:rPr lang="en-US" sz="2000" dirty="0" err="1"/>
              <a:t>orgânica</a:t>
            </a:r>
            <a:r>
              <a:rPr lang="en-US" sz="2000" dirty="0"/>
              <a:t>.​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​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>SERVIÇOS E PRODUTOS PRESTADOS </a:t>
            </a:r>
            <a:r>
              <a:rPr lang="en-US" sz="3200" dirty="0" smtClean="0"/>
              <a:t>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000" b="1" dirty="0" err="1"/>
              <a:t>Serviços</a:t>
            </a:r>
            <a:r>
              <a:rPr lang="en-US" sz="2000" b="1" dirty="0"/>
              <a:t>:</a:t>
            </a:r>
            <a:r>
              <a:rPr lang="en-US" sz="2000" dirty="0"/>
              <a:t> </a:t>
            </a:r>
            <a:r>
              <a:rPr lang="en-US" sz="2000" dirty="0" err="1"/>
              <a:t>Seleção</a:t>
            </a:r>
            <a:r>
              <a:rPr lang="en-US" sz="2000" dirty="0"/>
              <a:t> dos </a:t>
            </a:r>
            <a:r>
              <a:rPr lang="en-US" sz="2000" dirty="0" err="1"/>
              <a:t>produtos</a:t>
            </a:r>
            <a:r>
              <a:rPr lang="en-US" sz="2000" dirty="0"/>
              <a:t> e </a:t>
            </a:r>
            <a:r>
              <a:rPr lang="en-US" sz="2000" dirty="0" err="1"/>
              <a:t>entrega</a:t>
            </a:r>
            <a:r>
              <a:rPr lang="en-US" sz="2000" dirty="0"/>
              <a:t> </a:t>
            </a:r>
            <a:r>
              <a:rPr lang="en-US" sz="2000" dirty="0" err="1"/>
              <a:t>onde</a:t>
            </a:r>
            <a:r>
              <a:rPr lang="en-US" sz="2000" dirty="0"/>
              <a:t> o </a:t>
            </a:r>
            <a:r>
              <a:rPr lang="en-US" sz="2000" dirty="0" err="1"/>
              <a:t>cliente</a:t>
            </a:r>
            <a:r>
              <a:rPr lang="en-US" sz="2000" dirty="0"/>
              <a:t> </a:t>
            </a:r>
            <a:r>
              <a:rPr lang="en-US" sz="2000" dirty="0" err="1"/>
              <a:t>estiver</a:t>
            </a:r>
            <a:r>
              <a:rPr lang="en-US" sz="2000" dirty="0"/>
              <a:t>, </a:t>
            </a:r>
            <a:r>
              <a:rPr lang="en-US" sz="2000" dirty="0" err="1"/>
              <a:t>oferecendo</a:t>
            </a:r>
            <a:r>
              <a:rPr lang="en-US" sz="2000" dirty="0"/>
              <a:t> </a:t>
            </a:r>
            <a:r>
              <a:rPr lang="en-US" sz="2000" dirty="0" err="1"/>
              <a:t>qualidade</a:t>
            </a:r>
            <a:r>
              <a:rPr lang="en-US" sz="2000" dirty="0"/>
              <a:t> </a:t>
            </a:r>
            <a:r>
              <a:rPr lang="en-US" sz="2000" dirty="0" smtClean="0"/>
              <a:t>e</a:t>
            </a:r>
            <a:br>
              <a:rPr lang="en-US" sz="2000" dirty="0" smtClean="0"/>
            </a:br>
            <a:r>
              <a:rPr lang="en-US" sz="2000" dirty="0" err="1" smtClean="0"/>
              <a:t>conforto</a:t>
            </a:r>
            <a:r>
              <a:rPr lang="en-US" sz="2000" dirty="0"/>
              <a:t>. ​</a:t>
            </a:r>
            <a:br>
              <a:rPr lang="en-US" sz="2000" dirty="0"/>
            </a:br>
            <a:r>
              <a:rPr lang="en-US" sz="2000" dirty="0"/>
              <a:t>​</a:t>
            </a:r>
          </a:p>
          <a:p>
            <a:pPr fontAlgn="base"/>
            <a:r>
              <a:rPr lang="en-US" sz="2000" b="1" dirty="0" err="1"/>
              <a:t>Produtos</a:t>
            </a:r>
            <a:r>
              <a:rPr lang="en-US" sz="2000" b="1" dirty="0"/>
              <a:t>:</a:t>
            </a:r>
            <a:r>
              <a:rPr lang="en-US" sz="2000" dirty="0"/>
              <a:t> Alimentos </a:t>
            </a:r>
            <a:r>
              <a:rPr lang="en-US" sz="2000" dirty="0" err="1"/>
              <a:t>denominados</a:t>
            </a:r>
            <a:r>
              <a:rPr lang="en-US" sz="2000" dirty="0"/>
              <a:t> </a:t>
            </a:r>
            <a:r>
              <a:rPr lang="en-US" sz="2000" dirty="0" err="1"/>
              <a:t>orgânicos</a:t>
            </a:r>
            <a:r>
              <a:rPr lang="en-US" sz="2000" dirty="0"/>
              <a:t> e </a:t>
            </a:r>
            <a:r>
              <a:rPr lang="en-US" sz="2000" dirty="0" err="1"/>
              <a:t>saudáveis</a:t>
            </a:r>
            <a:r>
              <a:rPr lang="en-US" sz="2000" dirty="0"/>
              <a:t>, </a:t>
            </a:r>
            <a:r>
              <a:rPr lang="en-US" sz="2000" dirty="0" err="1"/>
              <a:t>tais</a:t>
            </a:r>
            <a:r>
              <a:rPr lang="en-US" sz="2000" dirty="0"/>
              <a:t> </a:t>
            </a:r>
            <a:r>
              <a:rPr lang="en-US" sz="2000" dirty="0" err="1"/>
              <a:t>como</a:t>
            </a:r>
            <a:r>
              <a:rPr lang="en-US" sz="2000" dirty="0"/>
              <a:t>; </a:t>
            </a:r>
            <a:r>
              <a:rPr lang="en-US" sz="2000" dirty="0" err="1"/>
              <a:t>vegetais</a:t>
            </a:r>
            <a:r>
              <a:rPr lang="en-US" sz="2000" dirty="0"/>
              <a:t>, </a:t>
            </a:r>
            <a:r>
              <a:rPr lang="en-US" sz="2000" dirty="0" err="1"/>
              <a:t>folhas</a:t>
            </a:r>
            <a:r>
              <a:rPr lang="en-US" sz="2000" dirty="0"/>
              <a:t>, </a:t>
            </a:r>
            <a:r>
              <a:rPr lang="en-US" sz="2000" dirty="0" err="1"/>
              <a:t>raízes</a:t>
            </a:r>
            <a:r>
              <a:rPr lang="en-US" sz="2000" dirty="0"/>
              <a:t>,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frutas</a:t>
            </a:r>
            <a:r>
              <a:rPr lang="en-US" sz="2000" dirty="0"/>
              <a:t> e </a:t>
            </a:r>
            <a:r>
              <a:rPr lang="en-US" sz="2000" dirty="0" err="1"/>
              <a:t>grãos</a:t>
            </a:r>
            <a:r>
              <a:rPr lang="en-US" sz="2000" dirty="0"/>
              <a:t>.</a:t>
            </a:r>
          </a:p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76" y="1389992"/>
            <a:ext cx="2656007" cy="193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7600" y="527830"/>
            <a:ext cx="4048690" cy="11654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COMPOSIÇÃO DA MARCA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945" y="2121408"/>
            <a:ext cx="10676303" cy="4050792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b="1" dirty="0"/>
              <a:t>PALETA DE CORES:</a:t>
            </a:r>
            <a:r>
              <a:rPr lang="en-US" dirty="0"/>
              <a:t>​</a:t>
            </a:r>
            <a:br>
              <a:rPr lang="en-US" dirty="0"/>
            </a:b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  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cor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verde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associada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 à 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natureza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 e é 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comumente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usada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produtos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ambientais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​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orgânicos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Ela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expressa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energia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 e 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dinamismo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 e 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traz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 a 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sensação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 ​</a:t>
            </a:r>
            <a:b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de 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renovação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. ​​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​</a:t>
            </a:r>
          </a:p>
          <a:p>
            <a:pPr fontAlgn="base"/>
            <a:r>
              <a:rPr lang="en-US" dirty="0"/>
              <a:t> </a:t>
            </a:r>
            <a:r>
              <a:rPr lang="en-US" b="1" dirty="0"/>
              <a:t>CORES:</a:t>
            </a:r>
            <a:r>
              <a:rPr lang="en-US" dirty="0"/>
              <a:t>​</a:t>
            </a:r>
            <a:br>
              <a:rPr lang="en-US" dirty="0"/>
            </a:b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#337744 ​​</a:t>
            </a:r>
            <a:b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#8fbb1c​​</a:t>
            </a:r>
            <a:b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ffffff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​​</a:t>
            </a:r>
            <a:b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#11421a​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​</a:t>
            </a:r>
          </a:p>
          <a:p>
            <a:pPr fontAlgn="base"/>
            <a:r>
              <a:rPr lang="en-US" b="1" dirty="0"/>
              <a:t>TIPOGRAFIA:</a:t>
            </a:r>
            <a:r>
              <a:rPr lang="en-US" dirty="0"/>
              <a:t>​</a:t>
            </a:r>
            <a:br>
              <a:rPr lang="en-US" dirty="0"/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Letras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simples e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leves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que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tentam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mostrar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a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empresa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praticidade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e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modernidade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 ​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1" dirty="0"/>
              <a:t>Fonte: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Pacifico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www.dafont.com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BR" noProof="0" smtClean="0"/>
              <a:t>5</a:t>
            </a:fld>
            <a:endParaRPr lang="pt-BR" noProof="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413" y="-84082"/>
            <a:ext cx="6289587" cy="694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1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13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BR" dirty="0"/>
          </a:p>
        </p:txBody>
      </p:sp>
      <p:sp>
        <p:nvSpPr>
          <p:cNvPr id="23" name="Retângulo 15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19" y="-1"/>
            <a:ext cx="9099068" cy="735726"/>
          </a:xfrm>
        </p:spPr>
        <p:txBody>
          <a:bodyPr rtlCol="0">
            <a:normAutofit/>
          </a:bodyPr>
          <a:lstStyle/>
          <a:p>
            <a:pPr rtl="0"/>
            <a:r>
              <a:rPr lang="pt-BR" sz="3600" dirty="0" smtClean="0"/>
              <a:t>Página inicial</a:t>
            </a:r>
            <a:endParaRPr lang="pt-BR" sz="3600" dirty="0"/>
          </a:p>
        </p:txBody>
      </p:sp>
      <p:grpSp>
        <p:nvGrpSpPr>
          <p:cNvPr id="24" name="Grupo 17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436" y="609601"/>
            <a:ext cx="12259056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13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BR" dirty="0"/>
          </a:p>
        </p:txBody>
      </p:sp>
      <p:sp>
        <p:nvSpPr>
          <p:cNvPr id="23" name="Retângulo 15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19" y="-1"/>
            <a:ext cx="9099068" cy="735726"/>
          </a:xfrm>
        </p:spPr>
        <p:txBody>
          <a:bodyPr rtlCol="0">
            <a:normAutofit/>
          </a:bodyPr>
          <a:lstStyle/>
          <a:p>
            <a:pPr rtl="0"/>
            <a:r>
              <a:rPr lang="pt-BR" sz="3600" dirty="0" smtClean="0"/>
              <a:t>Página de cadastro</a:t>
            </a:r>
            <a:endParaRPr lang="pt-BR" sz="3600" dirty="0"/>
          </a:p>
        </p:txBody>
      </p:sp>
      <p:grpSp>
        <p:nvGrpSpPr>
          <p:cNvPr id="24" name="Grupo 17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528" y="611944"/>
            <a:ext cx="12199620" cy="62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13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BR" dirty="0"/>
          </a:p>
        </p:txBody>
      </p:sp>
      <p:sp>
        <p:nvSpPr>
          <p:cNvPr id="23" name="Retângulo 15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19" y="-1"/>
            <a:ext cx="9099068" cy="735726"/>
          </a:xfrm>
        </p:spPr>
        <p:txBody>
          <a:bodyPr rtlCol="0">
            <a:normAutofit/>
          </a:bodyPr>
          <a:lstStyle/>
          <a:p>
            <a:pPr rtl="0"/>
            <a:r>
              <a:rPr lang="pt-BR" sz="3600" dirty="0" smtClean="0"/>
              <a:t>frutas</a:t>
            </a:r>
            <a:endParaRPr lang="pt-BR" sz="3600" dirty="0"/>
          </a:p>
        </p:txBody>
      </p:sp>
      <p:grpSp>
        <p:nvGrpSpPr>
          <p:cNvPr id="24" name="Grupo 17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606" y="623578"/>
            <a:ext cx="12299211" cy="623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7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13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BR" dirty="0"/>
          </a:p>
        </p:txBody>
      </p:sp>
      <p:sp>
        <p:nvSpPr>
          <p:cNvPr id="23" name="Retângulo 15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19" y="-1"/>
            <a:ext cx="9099068" cy="735726"/>
          </a:xfrm>
        </p:spPr>
        <p:txBody>
          <a:bodyPr rtlCol="0">
            <a:normAutofit/>
          </a:bodyPr>
          <a:lstStyle/>
          <a:p>
            <a:pPr rtl="0"/>
            <a:r>
              <a:rPr lang="pt-BR" sz="3600" dirty="0" smtClean="0"/>
              <a:t>Hortaliças</a:t>
            </a:r>
            <a:endParaRPr lang="pt-BR" sz="3600" dirty="0"/>
          </a:p>
        </p:txBody>
      </p:sp>
      <p:grpSp>
        <p:nvGrpSpPr>
          <p:cNvPr id="24" name="Grupo 17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388" y="661911"/>
            <a:ext cx="12291154" cy="619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4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F63BB-8299-4DC6-BEF4-D74C2867262F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16c05727-aa75-4e4a-9b5f-8a80a1165891"/>
    <ds:schemaRef ds:uri="71af3243-3dd4-4a8d-8c0d-dd76da1f02a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8D68FF4-BAD0-4642-AF13-8C81E6DA6F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0D8A54-1D72-4F92-B62A-7D5313FD65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Vegetais (design Madeira)</Template>
  <TotalTime>0</TotalTime>
  <Words>33</Words>
  <Application>Microsoft Office PowerPoint</Application>
  <PresentationFormat>Widescreen</PresentationFormat>
  <Paragraphs>27</Paragraphs>
  <Slides>15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Rockwell</vt:lpstr>
      <vt:lpstr>Rockwell Condensed</vt:lpstr>
      <vt:lpstr>Rockwell Extra Bold</vt:lpstr>
      <vt:lpstr>Wingdings</vt:lpstr>
      <vt:lpstr>Tipo de Madeira</vt:lpstr>
      <vt:lpstr>Apresentação do PowerPoint</vt:lpstr>
      <vt:lpstr>Apresentação do PowerPoint</vt:lpstr>
      <vt:lpstr>Apresentação do PowerPoint</vt:lpstr>
      <vt:lpstr>Apresentação do PowerPoint</vt:lpstr>
      <vt:lpstr>COMPOSIÇÃO DA MARCA</vt:lpstr>
      <vt:lpstr>Página inicial</vt:lpstr>
      <vt:lpstr>Página de cadastro</vt:lpstr>
      <vt:lpstr>frutas</vt:lpstr>
      <vt:lpstr>Hortaliças</vt:lpstr>
      <vt:lpstr>legumes</vt:lpstr>
      <vt:lpstr>Apresentação do PowerPoint</vt:lpstr>
      <vt:lpstr>Apresentação do PowerPoint</vt:lpstr>
      <vt:lpstr>Apresentação do PowerPoint</vt:lpstr>
      <vt:lpstr>git</vt:lpstr>
      <vt:lpstr>Boa noite,  obrigada(0)!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2019-11-21T23:20:10Z</dcterms:created>
  <dcterms:modified xsi:type="dcterms:W3CDTF">2019-11-26T01:45:24Z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