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52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39A2BB-A6D1-49CE-BB6C-75600AC806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AED3DCB-6BB4-4D76-AD8A-A90E768317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D4AA550-752C-4080-88C0-7DE224A94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65DBC-4484-43A0-9CD0-6BFC15860DF1}" type="datetimeFigureOut">
              <a:rPr kumimoji="1" lang="ja-JP" altLang="en-US" smtClean="0"/>
              <a:t>2018/10/23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75184FD-AB2E-4F60-AC9D-68EBBC327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285D1B5-150D-4778-A422-19663E177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1BE69-65B1-47F1-8EC9-5801D9A2A4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4154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552FB5-2242-4101-A5AF-5CEAFB14E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1378593-536B-4B89-AA7A-E9DA655A7F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6EE16A6-701F-46F1-B6FE-B6B58712B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65DBC-4484-43A0-9CD0-6BFC15860DF1}" type="datetimeFigureOut">
              <a:rPr kumimoji="1" lang="ja-JP" altLang="en-US" smtClean="0"/>
              <a:t>2018/10/23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71F2088-D30A-458D-8124-3531444E3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040789E-FD04-411C-BC8A-BDE72F460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1BE69-65B1-47F1-8EC9-5801D9A2A4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2414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DE4DD6C-AEBE-4060-8AC8-A84109C76B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7A58218-1221-4350-9C1B-FA8B64F19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2C80D71-5DD4-471A-9661-4A909D622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65DBC-4484-43A0-9CD0-6BFC15860DF1}" type="datetimeFigureOut">
              <a:rPr kumimoji="1" lang="ja-JP" altLang="en-US" smtClean="0"/>
              <a:t>2018/10/23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57D8691-EBF2-496D-B9AA-D48BB96BB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481CF92-CE1B-4542-B120-96A851BAE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1BE69-65B1-47F1-8EC9-5801D9A2A4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6308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D66F248-9ACE-45A5-80CF-B57E6CD18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A6ACA80-3CCC-49B9-89E5-AAADBBAF16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D01E113-67E8-4C42-B4F6-27CBAF9DB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65DBC-4484-43A0-9CD0-6BFC15860DF1}" type="datetimeFigureOut">
              <a:rPr kumimoji="1" lang="ja-JP" altLang="en-US" smtClean="0"/>
              <a:t>2018/10/23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67DA84D-9143-419A-AF41-AFF480BBC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D1B47C6-57E8-4E80-8331-A9C944B93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1BE69-65B1-47F1-8EC9-5801D9A2A4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9831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852BA6-68E1-4F64-8B8E-F7EBDF206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85C9A81-647F-49D8-9BDF-CF3F08EFB9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58A7116-5A90-4D5A-80EF-B9A5EB90B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65DBC-4484-43A0-9CD0-6BFC15860DF1}" type="datetimeFigureOut">
              <a:rPr kumimoji="1" lang="ja-JP" altLang="en-US" smtClean="0"/>
              <a:t>2018/10/23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2FF7806-BE24-479F-920A-5F57CA478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ADCFA89-3005-4BAD-8AC8-D6D36EAF3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1BE69-65B1-47F1-8EC9-5801D9A2A4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6361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A9CE50-13DE-430E-B78C-35EAA32F0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52F41FC-6F9A-4A07-B097-A3CF7C9954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9D98EBA-0C4D-41E8-BC8A-4DF69D64A1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652AE45-07C8-45A9-B663-A3611B50C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65DBC-4484-43A0-9CD0-6BFC15860DF1}" type="datetimeFigureOut">
              <a:rPr kumimoji="1" lang="ja-JP" altLang="en-US" smtClean="0"/>
              <a:t>2018/10/23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BBE9FA9-47D4-4886-9104-8FE4BDAAB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7509BEE-9847-41D6-A0D7-AD461F2DD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1BE69-65B1-47F1-8EC9-5801D9A2A4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4679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EB98A28-15D7-4AA5-BEE9-EE9EEA7D0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5C3B167-54FD-42CF-B265-E9BE9C4F1F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AF4A6D8-536A-406C-93C3-FF0F8369C2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BDF819B-59B3-46EA-8CF0-7CC05DA069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4C21F36-D714-4417-9E34-D1EE592FD4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A243B2E-799D-4BE2-9AAC-E076F29E6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65DBC-4484-43A0-9CD0-6BFC15860DF1}" type="datetimeFigureOut">
              <a:rPr kumimoji="1" lang="ja-JP" altLang="en-US" smtClean="0"/>
              <a:t>2018/10/23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E4DAC8A-0209-4C62-922A-42B4DB005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E5304C8-60F2-4BB7-A8B6-F408E6705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1BE69-65B1-47F1-8EC9-5801D9A2A4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6493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D73E58-B274-4B16-841C-BC220C1AA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B8CF51D-2BB8-4BFF-9E0C-7F97D90EA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65DBC-4484-43A0-9CD0-6BFC15860DF1}" type="datetimeFigureOut">
              <a:rPr kumimoji="1" lang="ja-JP" altLang="en-US" smtClean="0"/>
              <a:t>2018/10/23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E92C393-C3E5-4D7E-BA01-7389AAD74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516A477-5186-4A37-938B-28A6DAC6B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1BE69-65B1-47F1-8EC9-5801D9A2A4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5570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85BFB3B-E572-4685-9411-262F1DA1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65DBC-4484-43A0-9CD0-6BFC15860DF1}" type="datetimeFigureOut">
              <a:rPr kumimoji="1" lang="ja-JP" altLang="en-US" smtClean="0"/>
              <a:t>2018/10/23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BB27262-7873-4B60-B5FF-2B1C9ACAF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FB0FECB-A8BC-4C89-B32B-7A7425996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1BE69-65B1-47F1-8EC9-5801D9A2A4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5116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B9BE730-5F3F-4D2D-B0F1-5409E9A58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CE8EC87-EAC7-490C-B0BA-7702A14FC8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8472FB2-5AAD-40FC-8B21-1F022578C8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F61B59E-D54A-45A4-887E-C1B4A5C86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65DBC-4484-43A0-9CD0-6BFC15860DF1}" type="datetimeFigureOut">
              <a:rPr kumimoji="1" lang="ja-JP" altLang="en-US" smtClean="0"/>
              <a:t>2018/10/23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01A9FB3-F9BA-4B7F-85B8-7987A5654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54568C7-854C-4C47-8E24-4CABB9339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1BE69-65B1-47F1-8EC9-5801D9A2A4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7168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CF4FC60-C34E-49C6-B846-1FB242905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C735002-B404-4B76-9AA9-241D7094DE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FC5D8DF-EBF1-46E2-975D-0A017F0650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99B12B4-BB9E-42EB-9B9E-5407AF756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65DBC-4484-43A0-9CD0-6BFC15860DF1}" type="datetimeFigureOut">
              <a:rPr kumimoji="1" lang="ja-JP" altLang="en-US" smtClean="0"/>
              <a:t>2018/10/23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ACFE63E-834E-42C9-99D4-D1F317D0D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7BFE124-01A8-486F-94C8-6ABAC6F25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1BE69-65B1-47F1-8EC9-5801D9A2A4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0700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4163DD97-B8F5-4FFB-8482-90D04C3A4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33CEAFB-1B0D-49F8-8C50-DFB24A1657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0D59121-7970-4761-8D88-FFECD4D55E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065DBC-4484-43A0-9CD0-6BFC15860DF1}" type="datetimeFigureOut">
              <a:rPr kumimoji="1" lang="ja-JP" altLang="en-US" smtClean="0"/>
              <a:t>2018/10/23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DE26850-CF23-4983-AD0D-678A7B3390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738D2FD-F4D0-40F9-9743-F280C41C4F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C1BE69-65B1-47F1-8EC9-5801D9A2A4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8933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CE5E3E7-BF0E-41F2-8AD6-CC2ADB12B42B}"/>
              </a:ext>
            </a:extLst>
          </p:cNvPr>
          <p:cNvSpPr/>
          <p:nvPr/>
        </p:nvSpPr>
        <p:spPr>
          <a:xfrm>
            <a:off x="3261360" y="594360"/>
            <a:ext cx="5669280" cy="566928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183071F7-D59A-4DD2-92FB-7BC9BABD1DC8}"/>
              </a:ext>
            </a:extLst>
          </p:cNvPr>
          <p:cNvSpPr/>
          <p:nvPr/>
        </p:nvSpPr>
        <p:spPr>
          <a:xfrm>
            <a:off x="3655255" y="1166842"/>
            <a:ext cx="3716215" cy="452431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en-US" altLang="ja-JP" sz="14400" b="1" cap="none" spc="50">
                <a:ln w="0">
                  <a:noFill/>
                </a:ln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UF </a:t>
            </a:r>
            <a:br>
              <a:rPr lang="en-US" altLang="ja-JP" sz="14400" b="1" cap="none" spc="50">
                <a:ln w="0">
                  <a:noFill/>
                </a:ln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</a:br>
            <a:r>
              <a:rPr lang="en-US" altLang="ja-JP" sz="14400" b="1" cap="none" spc="50">
                <a:ln w="0">
                  <a:noFill/>
                </a:ln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09</a:t>
            </a:r>
            <a:endParaRPr lang="ja-JP" altLang="en-US" sz="14400" b="1" cap="none" spc="50">
              <a:ln w="0">
                <a:noFill/>
              </a:ln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612104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</Words>
  <Application>Microsoft Office PowerPoint</Application>
  <PresentationFormat>ワイド画面</PresentationFormat>
  <Paragraphs>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biac BluewaterSoft</dc:creator>
  <cp:lastModifiedBy>biac BluewaterSoft</cp:lastModifiedBy>
  <cp:revision>1</cp:revision>
  <dcterms:created xsi:type="dcterms:W3CDTF">2018-10-23T00:22:46Z</dcterms:created>
  <dcterms:modified xsi:type="dcterms:W3CDTF">2018-10-23T00:31:23Z</dcterms:modified>
</cp:coreProperties>
</file>