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EE550-C936-49C3-A79C-0F9F5B3E7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554C72-C4FD-47FE-859F-F9054C3BB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63CEE1-7A38-4B91-B476-1531EAFD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DEF-1FAD-4DB6-BB48-8D53FE36E32E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0D1A29-CA9B-40BD-A3B3-6474690A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E497C3-04F4-423B-8198-B43F0177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B109-6E77-434B-8F14-EB34136C0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59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782A5-9F24-45C3-9BC9-78BA1A3B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B30D2F-C24C-4959-B50F-F6CFD8636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01AD4-E69D-442C-86B8-0CDFFF34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DEF-1FAD-4DB6-BB48-8D53FE36E32E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4DAC05-5E64-455B-BB81-06D16CC3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500E99-DA60-44B5-888D-EF6BC272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B109-6E77-434B-8F14-EB34136C0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81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28681F-57A1-4E70-BD90-499104DD2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379502-6E0E-4799-9D9A-C2D7DCE6C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0E2DF2-7DD2-406C-BAE3-20C902AA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DEF-1FAD-4DB6-BB48-8D53FE36E32E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73EEB1-A463-4EAC-979E-E76A3498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19AF65-991D-4EF3-8B90-D5B259C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B109-6E77-434B-8F14-EB34136C0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65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61615-36C9-4660-9511-DFDB472E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8EF17C-B6FC-45BA-AA5B-500718D5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8D0908-6C09-4ECC-866A-7880BE23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DEF-1FAD-4DB6-BB48-8D53FE36E32E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C6495-5892-48A3-AB86-CFEBA6B4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A748A8-FE83-4B4D-AD6D-63391BA5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B109-6E77-434B-8F14-EB34136C0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D5258-7511-468C-933E-906CAE7E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B17CC0-299A-49B2-967A-66DB838B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ED00F2-8639-4D87-8098-4472046B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DEF-1FAD-4DB6-BB48-8D53FE36E32E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30AEBB-A27C-4204-ABB4-C4BF3CDE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0CEE12-F812-48EC-B772-CC4687C5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B109-6E77-434B-8F14-EB34136C0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96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8666A6-4350-44AD-9505-5D554D95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4EF2D3-8D39-4C9D-BE99-A34B82014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D35E67-AB11-4B7C-AB26-A3C124696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4F1248-DFFB-4DDD-868A-5DBB1871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DEF-1FAD-4DB6-BB48-8D53FE36E32E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D90A29-1E92-46B0-A873-36B3AFB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D46D19-08C6-4AB0-892F-BA284908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B109-6E77-434B-8F14-EB34136C0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05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9F3C02-8856-44FE-8FF2-D95E31EF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7C5FA3-E694-4E4E-B263-AF5A0BEB9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62B555-9E24-461F-B4AE-83180BACF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2590ED-9BCD-4ECF-854F-51C99301A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887EBA-E367-45DA-B33E-D524A0A18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92BF5E-D36E-405F-A717-89198DE4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DEF-1FAD-4DB6-BB48-8D53FE36E32E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433DC2-1D56-45F4-9F8B-22DB888E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931CD5-7840-4AA0-B978-4F4428C3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B109-6E77-434B-8F14-EB34136C0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66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D7FCB-D3E1-4892-A3B2-ABA6B412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54E44A-914E-4FD6-96DA-EBB6670F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DEF-1FAD-4DB6-BB48-8D53FE36E32E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F47B33-05F9-4FB3-935C-845AB14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A0646A-FE13-44B0-9A3A-7D04B234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B109-6E77-434B-8F14-EB34136C0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80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74945A-4FD0-447C-BBD7-3F8C9BAD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DEF-1FAD-4DB6-BB48-8D53FE36E32E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4F24FA7-2DBD-4C93-AD78-B8616CB4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36E9EB-B0D7-4A3A-888A-513A37DF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B109-6E77-434B-8F14-EB34136C0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55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95730-56CD-4399-9CD1-1B8D65264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FD923F-507C-4563-8A8B-C580E77E0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6D76E6-486B-40D0-8815-214071652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D22228-8B8F-4BEF-84C3-0A68D362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DEF-1FAD-4DB6-BB48-8D53FE36E32E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C89C42-B140-4C9F-913C-F9BEE71E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8E0076-53D1-4F41-86D3-CBFFAB15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B109-6E77-434B-8F14-EB34136C0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23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53497B-4E81-4F31-BD4A-88FB28C2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F685B9F-66EB-4022-8D9C-D40BC02DA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518A2D-2096-4AF1-92F2-0AA4E518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50C6C7-F0DD-4394-8C89-02647A6E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DEF-1FAD-4DB6-BB48-8D53FE36E32E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FF2D02-4C38-42CE-B151-78F9AF9A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1BF108-7CD5-4C7B-B440-86D9C1D6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B109-6E77-434B-8F14-EB34136C0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78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1EFDE3-83A9-40C4-A6AE-28B170B6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C73D29-4BD6-4D77-A8F4-B4F770E89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360541-7567-4710-A6A7-C046735F1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35DEF-1FAD-4DB6-BB48-8D53FE36E32E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BAC530-0D24-4A15-B7A4-90966D54C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8D8CAA-6DAA-4E85-AF60-661848CF8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4B109-6E77-434B-8F14-EB34136C0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1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86A733-7DF3-464A-B494-C9BAAB08E1DA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A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EAF568-7DA4-4E79-8C08-EE78AECDECF2}"/>
              </a:ext>
            </a:extLst>
          </p:cNvPr>
          <p:cNvSpPr txBox="1"/>
          <p:nvPr/>
        </p:nvSpPr>
        <p:spPr>
          <a:xfrm>
            <a:off x="3333206" y="2151728"/>
            <a:ext cx="5525588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0" b="1">
                <a:solidFill>
                  <a:schemeClr val="bg1"/>
                </a:solidFill>
                <a:latin typeface="Rockwell Nova" panose="02060503020205020403" pitchFamily="18" charset="0"/>
              </a:rPr>
              <a:t>U</a:t>
            </a:r>
            <a:endParaRPr kumimoji="1" lang="ja-JP" altLang="en-US" sz="16000" b="1">
              <a:solidFill>
                <a:schemeClr val="bg1"/>
              </a:solidFill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07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86A733-7DF3-464A-B494-C9BAAB08E1DA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EAF568-7DA4-4E79-8C08-EE78AECDECF2}"/>
              </a:ext>
            </a:extLst>
          </p:cNvPr>
          <p:cNvSpPr txBox="1"/>
          <p:nvPr/>
        </p:nvSpPr>
        <p:spPr>
          <a:xfrm>
            <a:off x="3333206" y="2151728"/>
            <a:ext cx="5525588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0" b="1">
                <a:solidFill>
                  <a:schemeClr val="bg1"/>
                </a:solidFill>
                <a:latin typeface="Rockwell Nova" panose="02060503020205020403" pitchFamily="18" charset="0"/>
              </a:rPr>
              <a:t>W</a:t>
            </a:r>
            <a:endParaRPr kumimoji="1" lang="ja-JP" altLang="en-US" sz="16000" b="1">
              <a:solidFill>
                <a:schemeClr val="bg1"/>
              </a:solidFill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Rockwell Nova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biac BluewaterSoft</dc:creator>
  <cp:lastModifiedBy>biac BluewaterSoft</cp:lastModifiedBy>
  <cp:revision>1</cp:revision>
  <dcterms:created xsi:type="dcterms:W3CDTF">2018-04-09T08:04:57Z</dcterms:created>
  <dcterms:modified xsi:type="dcterms:W3CDTF">2018-04-09T08:18:45Z</dcterms:modified>
</cp:coreProperties>
</file>