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3" d="100"/>
          <a:sy n="63" d="100"/>
        </p:scale>
        <p:origin x="4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38D3CC-90C7-5DE0-F242-6A123B407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2D329FC-B38D-19FE-4307-7CC6A98E5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7A95DD2-5F9C-3E06-9CAC-998445C5C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96721-05D6-4ED9-8251-E91F1981F966}" type="datetimeFigureOut">
              <a:rPr kumimoji="1" lang="ja-JP" altLang="en-US" smtClean="0"/>
              <a:t>2022/11/4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5F7DD6-13C7-B4B5-6FB9-DFC0DA379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BD7F11-5C57-A1BD-3D9B-B1BCA4D3C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1E30E-F59D-4C99-8BDC-5FAACD0A5C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1286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803AEB-77B4-31C0-7498-74EB11AB3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54FF1DE-635B-54D9-C135-CAD0BD9BE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DDF069-FCB5-44A2-2F08-B2BF61944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96721-05D6-4ED9-8251-E91F1981F966}" type="datetimeFigureOut">
              <a:rPr kumimoji="1" lang="ja-JP" altLang="en-US" smtClean="0"/>
              <a:t>2022/11/4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821ECE-1752-03FB-B652-12C61DB9A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00C3E0-49A6-2651-680E-A9A1BA3FA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1E30E-F59D-4C99-8BDC-5FAACD0A5C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2394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ADE6026-3E23-D759-EF94-0123D4CDD8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B600A21-CB20-02E2-5530-A73C2D06A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2ED33E-19BD-FE0E-2520-E2C6D0078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96721-05D6-4ED9-8251-E91F1981F966}" type="datetimeFigureOut">
              <a:rPr kumimoji="1" lang="ja-JP" altLang="en-US" smtClean="0"/>
              <a:t>2022/11/4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195FE6-87D8-E903-8FFA-849D9A644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DD8E42-D665-D9BC-70D1-6EB7073D4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1E30E-F59D-4C99-8BDC-5FAACD0A5C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3040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DDBC56-4876-D6E9-7575-5DB7D9A19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799D70-9E44-6B16-94BE-4A14C311E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F14447-EBF4-8794-EA96-0065AFCB3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96721-05D6-4ED9-8251-E91F1981F966}" type="datetimeFigureOut">
              <a:rPr kumimoji="1" lang="ja-JP" altLang="en-US" smtClean="0"/>
              <a:t>2022/11/4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8044FC-EE7E-99C6-31A9-388D6B1A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BCD1E0-8E7F-51D5-2482-980E89E6C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1E30E-F59D-4C99-8BDC-5FAACD0A5C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6198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C705B3-043B-B786-3A0A-E9332D3FF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6F4709-4C8C-8AD8-F129-2956A4736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3AF1F4-8BB3-BB22-4F0C-AD26A8B00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96721-05D6-4ED9-8251-E91F1981F966}" type="datetimeFigureOut">
              <a:rPr kumimoji="1" lang="ja-JP" altLang="en-US" smtClean="0"/>
              <a:t>2022/11/4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CB12F7-5799-E9A3-63AB-499DBEAED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ACA518-22D7-6733-A431-A579497B9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1E30E-F59D-4C99-8BDC-5FAACD0A5C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8266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B56C81-0900-1AD0-3DB5-A20B57121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84703D2-CF70-FA30-A9A4-8D151F5F2A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6B0F39D-D601-DA45-F2C2-EDB01A902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352DEDE-EC87-BE32-C2A2-A03EADF49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96721-05D6-4ED9-8251-E91F1981F966}" type="datetimeFigureOut">
              <a:rPr kumimoji="1" lang="ja-JP" altLang="en-US" smtClean="0"/>
              <a:t>2022/11/4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DED6418-EB74-553F-ABD3-B335621BE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6003A5C-BF22-4C13-485E-DF8D8FD99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1E30E-F59D-4C99-8BDC-5FAACD0A5C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0264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8CE624-368E-64B8-A928-A415A75B3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ACD0903-C0DA-EE3E-5434-8B3E4FA3D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8CC02D9-E5F3-5786-C3C6-C6A980C69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24F3021-0C64-41A4-C156-85C2F3B2F3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33EFC12-A435-6B74-B331-A2A4F0FD94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4502446-FB96-D6FE-7FD3-06E5BDCBB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96721-05D6-4ED9-8251-E91F1981F966}" type="datetimeFigureOut">
              <a:rPr kumimoji="1" lang="ja-JP" altLang="en-US" smtClean="0"/>
              <a:t>2022/11/4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4940370-5EE0-4355-01E8-64CFF36BF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3CBA315-33B3-A646-A7E9-4263C6CB5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1E30E-F59D-4C99-8BDC-5FAACD0A5C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3878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4996F2-E0E9-996D-8F0C-4E7CBE39A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B0B0C50-12D2-3641-6678-03DC52D3A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96721-05D6-4ED9-8251-E91F1981F966}" type="datetimeFigureOut">
              <a:rPr kumimoji="1" lang="ja-JP" altLang="en-US" smtClean="0"/>
              <a:t>2022/11/4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B4FAF65-AF04-A854-7DD6-3DE84BE5B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6DB407A-98C7-3B10-10DE-31B46EA1A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1E30E-F59D-4C99-8BDC-5FAACD0A5C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2037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239348C-B86F-89C3-8FFB-9687D0BF9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96721-05D6-4ED9-8251-E91F1981F966}" type="datetimeFigureOut">
              <a:rPr kumimoji="1" lang="ja-JP" altLang="en-US" smtClean="0"/>
              <a:t>2022/11/4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85F1B6C-1AD7-6DC2-814E-6B473DF32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4B88EF1-1C80-C339-3C54-761C996CA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1E30E-F59D-4C99-8BDC-5FAACD0A5C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3816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866F0D-9DD9-B303-A268-AAF2EB74E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D0A8F9-505C-3F03-43D3-FE72946A6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C8F4A3E-48E5-B47B-A09E-CCAC696B9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04AFB46-0C63-064D-43BF-CA1143244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96721-05D6-4ED9-8251-E91F1981F966}" type="datetimeFigureOut">
              <a:rPr kumimoji="1" lang="ja-JP" altLang="en-US" smtClean="0"/>
              <a:t>2022/11/4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744CB8C-0023-027E-B4D5-6A469AB19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711DD02-1B9E-DEDA-F243-A4862DFD1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1E30E-F59D-4C99-8BDC-5FAACD0A5C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7656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3D8981-8BBA-1E57-B821-10203C691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D56886C-3427-1F1B-50AC-5F48C4D896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9AFE3C8-DF88-433A-F280-7470047E7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1F9AA48-2B9C-E500-4CFD-77628E0E3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96721-05D6-4ED9-8251-E91F1981F966}" type="datetimeFigureOut">
              <a:rPr kumimoji="1" lang="ja-JP" altLang="en-US" smtClean="0"/>
              <a:t>2022/11/4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3D46DB6-DB11-E316-A326-55AC98E36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182A197-5E54-0AD2-D596-56A69C4B0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1E30E-F59D-4C99-8BDC-5FAACD0A5C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5383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CD0F3B6-0FE1-EC6A-C859-970D62D6A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D0AC68F-EE52-1705-97FD-9ED740BF3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7C7B02-ACC4-B19F-3C31-022C1C046A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96721-05D6-4ED9-8251-E91F1981F966}" type="datetimeFigureOut">
              <a:rPr kumimoji="1" lang="ja-JP" altLang="en-US" smtClean="0"/>
              <a:t>2022/11/4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17D5FD-1A0E-1A62-ED60-1BBEBF8EBC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397D0A-63F9-6399-0FDF-5AE11E33BF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1E30E-F59D-4C99-8BDC-5FAACD0A5C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6939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 descr="飛行機, 時計 が含まれている画像&#10;&#10;自動的に生成された説明">
            <a:extLst>
              <a:ext uri="{FF2B5EF4-FFF2-40B4-BE49-F238E27FC236}">
                <a16:creationId xmlns:a16="http://schemas.microsoft.com/office/drawing/2014/main" id="{5E382D18-3093-EC88-AF61-61A08EC4E4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648" y="1376966"/>
            <a:ext cx="2438400" cy="2438400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64892EE-FFF7-73CC-E620-3A2A2E429DB4}"/>
              </a:ext>
            </a:extLst>
          </p:cNvPr>
          <p:cNvSpPr txBox="1"/>
          <p:nvPr/>
        </p:nvSpPr>
        <p:spPr>
          <a:xfrm>
            <a:off x="3462528" y="2858274"/>
            <a:ext cx="243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PL</a:t>
            </a:r>
            <a:r>
              <a:rPr kumimoji="1" lang="ja-JP" altLang="en-US" sz="40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kumimoji="1" lang="en-US" altLang="ja-JP" sz="40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PL</a:t>
            </a:r>
            <a:endParaRPr kumimoji="1" lang="ja-JP" altLang="en-US" sz="4000" b="1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69914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松本　大知</dc:creator>
  <cp:lastModifiedBy>松本　大知</cp:lastModifiedBy>
  <cp:revision>1</cp:revision>
  <dcterms:created xsi:type="dcterms:W3CDTF">2022-11-04T02:25:12Z</dcterms:created>
  <dcterms:modified xsi:type="dcterms:W3CDTF">2022-11-04T02:29:09Z</dcterms:modified>
</cp:coreProperties>
</file>