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25"/>
  </p:notesMasterIdLst>
  <p:sldIdLst>
    <p:sldId id="256" r:id="rId2"/>
    <p:sldId id="257" r:id="rId3"/>
    <p:sldId id="258" r:id="rId4"/>
    <p:sldId id="259" r:id="rId5"/>
    <p:sldId id="260" r:id="rId6"/>
    <p:sldId id="261" r:id="rId7"/>
    <p:sldId id="262" r:id="rId8"/>
    <p:sldId id="273"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Lst>
  <p:sldSz cx="9144000" cy="6858000" type="screen4x3"/>
  <p:notesSz cx="6858000" cy="9144000"/>
  <p:defaultTextStyle>
    <a:defPPr>
      <a:defRPr lang="ja-JP"/>
    </a:defPPr>
    <a:lvl1pPr algn="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DDDDDD"/>
    <a:srgbClr val="333333"/>
    <a:srgbClr val="9CB66D"/>
    <a:srgbClr val="46CA38"/>
    <a:srgbClr val="2365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42A4B-1BE3-4733-8800-F988DB35B394}" v="70" dt="2023-02-04T00:57:27.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38" autoAdjust="0"/>
    <p:restoredTop sz="61432" autoAdjust="0"/>
  </p:normalViewPr>
  <p:slideViewPr>
    <p:cSldViewPr showGuides="1">
      <p:cViewPr varScale="1">
        <p:scale>
          <a:sx n="65" d="100"/>
          <a:sy n="65" d="100"/>
        </p:scale>
        <p:origin x="252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地 鷹見" userId="e8835615e3c30625" providerId="LiveId" clId="{36B42A4B-1BE3-4733-8800-F988DB35B394}"/>
    <pc:docChg chg="undo custSel addSld delSld modSld">
      <pc:chgData name="大地 鷹見" userId="e8835615e3c30625" providerId="LiveId" clId="{36B42A4B-1BE3-4733-8800-F988DB35B394}" dt="2023-02-04T01:08:34.442" v="1436" actId="20577"/>
      <pc:docMkLst>
        <pc:docMk/>
      </pc:docMkLst>
      <pc:sldChg chg="modNotesTx">
        <pc:chgData name="大地 鷹見" userId="e8835615e3c30625" providerId="LiveId" clId="{36B42A4B-1BE3-4733-8800-F988DB35B394}" dt="2023-02-04T00:54:39.181" v="450"/>
        <pc:sldMkLst>
          <pc:docMk/>
          <pc:sldMk cId="0" sldId="256"/>
        </pc:sldMkLst>
      </pc:sldChg>
      <pc:sldChg chg="modSp mod modNotesTx">
        <pc:chgData name="大地 鷹見" userId="e8835615e3c30625" providerId="LiveId" clId="{36B42A4B-1BE3-4733-8800-F988DB35B394}" dt="2023-02-04T00:55:21.548" v="460" actId="20577"/>
        <pc:sldMkLst>
          <pc:docMk/>
          <pc:sldMk cId="0" sldId="257"/>
        </pc:sldMkLst>
        <pc:spChg chg="mod">
          <ac:chgData name="大地 鷹見" userId="e8835615e3c30625" providerId="LiveId" clId="{36B42A4B-1BE3-4733-8800-F988DB35B394}" dt="2023-02-04T00:14:37.443" v="1" actId="1076"/>
          <ac:spMkLst>
            <pc:docMk/>
            <pc:sldMk cId="0" sldId="257"/>
            <ac:spMk id="3" creationId="{99DEFDBE-6016-1636-C374-C5B4AECE709F}"/>
          </ac:spMkLst>
        </pc:spChg>
      </pc:sldChg>
      <pc:sldChg chg="modSp mod modNotesTx">
        <pc:chgData name="大地 鷹見" userId="e8835615e3c30625" providerId="LiveId" clId="{36B42A4B-1BE3-4733-8800-F988DB35B394}" dt="2023-02-04T00:55:42.781" v="461"/>
        <pc:sldMkLst>
          <pc:docMk/>
          <pc:sldMk cId="3577393055" sldId="258"/>
        </pc:sldMkLst>
        <pc:spChg chg="mod">
          <ac:chgData name="大地 鷹見" userId="e8835615e3c30625" providerId="LiveId" clId="{36B42A4B-1BE3-4733-8800-F988DB35B394}" dt="2023-02-04T00:15:36.147" v="9" actId="1076"/>
          <ac:spMkLst>
            <pc:docMk/>
            <pc:sldMk cId="3577393055" sldId="258"/>
            <ac:spMk id="6" creationId="{1CB82167-BF9F-CCAA-F532-967CD392051E}"/>
          </ac:spMkLst>
        </pc:spChg>
      </pc:sldChg>
      <pc:sldChg chg="addSp delSp modSp mod modNotesTx">
        <pc:chgData name="大地 鷹見" userId="e8835615e3c30625" providerId="LiveId" clId="{36B42A4B-1BE3-4733-8800-F988DB35B394}" dt="2023-02-04T00:56:02.696" v="463" actId="20577"/>
        <pc:sldMkLst>
          <pc:docMk/>
          <pc:sldMk cId="1688053917" sldId="259"/>
        </pc:sldMkLst>
        <pc:spChg chg="add del mod">
          <ac:chgData name="大地 鷹見" userId="e8835615e3c30625" providerId="LiveId" clId="{36B42A4B-1BE3-4733-8800-F988DB35B394}" dt="2023-02-04T00:42:32.516" v="270"/>
          <ac:spMkLst>
            <pc:docMk/>
            <pc:sldMk cId="1688053917" sldId="259"/>
            <ac:spMk id="2" creationId="{3C2B7759-2EAC-C4DF-2091-991319D8204C}"/>
          </ac:spMkLst>
        </pc:spChg>
        <pc:spChg chg="add mod">
          <ac:chgData name="大地 鷹見" userId="e8835615e3c30625" providerId="LiveId" clId="{36B42A4B-1BE3-4733-8800-F988DB35B394}" dt="2023-02-04T00:43:04.992" v="277" actId="20577"/>
          <ac:spMkLst>
            <pc:docMk/>
            <pc:sldMk cId="1688053917" sldId="259"/>
            <ac:spMk id="3" creationId="{CBD6C88F-791E-2190-295C-8BD2E482B50E}"/>
          </ac:spMkLst>
        </pc:spChg>
      </pc:sldChg>
      <pc:sldChg chg="modSp mod modNotesTx">
        <pc:chgData name="大地 鷹見" userId="e8835615e3c30625" providerId="LiveId" clId="{36B42A4B-1BE3-4733-8800-F988DB35B394}" dt="2023-02-04T00:56:19.670" v="464"/>
        <pc:sldMkLst>
          <pc:docMk/>
          <pc:sldMk cId="1768776481" sldId="260"/>
        </pc:sldMkLst>
        <pc:spChg chg="mod">
          <ac:chgData name="大地 鷹見" userId="e8835615e3c30625" providerId="LiveId" clId="{36B42A4B-1BE3-4733-8800-F988DB35B394}" dt="2023-02-04T00:15:54.595" v="10" actId="1076"/>
          <ac:spMkLst>
            <pc:docMk/>
            <pc:sldMk cId="1768776481" sldId="260"/>
            <ac:spMk id="6" creationId="{1E28F2E4-7A8F-2F8E-272B-EC026B552968}"/>
          </ac:spMkLst>
        </pc:spChg>
        <pc:spChg chg="mod">
          <ac:chgData name="大地 鷹見" userId="e8835615e3c30625" providerId="LiveId" clId="{36B42A4B-1BE3-4733-8800-F988DB35B394}" dt="2023-02-04T00:16:04.026" v="12" actId="1076"/>
          <ac:spMkLst>
            <pc:docMk/>
            <pc:sldMk cId="1768776481" sldId="260"/>
            <ac:spMk id="7" creationId="{0B9E5464-697C-4D14-92CB-3CF32CAC1946}"/>
          </ac:spMkLst>
        </pc:spChg>
        <pc:spChg chg="mod">
          <ac:chgData name="大地 鷹見" userId="e8835615e3c30625" providerId="LiveId" clId="{36B42A4B-1BE3-4733-8800-F988DB35B394}" dt="2023-02-04T00:16:00.450" v="11" actId="1076"/>
          <ac:spMkLst>
            <pc:docMk/>
            <pc:sldMk cId="1768776481" sldId="260"/>
            <ac:spMk id="8" creationId="{D33485FE-4B54-C4A8-D640-4F82EF1B7097}"/>
          </ac:spMkLst>
        </pc:spChg>
      </pc:sldChg>
      <pc:sldChg chg="modSp mod modNotesTx">
        <pc:chgData name="大地 鷹見" userId="e8835615e3c30625" providerId="LiveId" clId="{36B42A4B-1BE3-4733-8800-F988DB35B394}" dt="2023-02-04T00:56:35.552" v="465"/>
        <pc:sldMkLst>
          <pc:docMk/>
          <pc:sldMk cId="2745713622" sldId="261"/>
        </pc:sldMkLst>
        <pc:spChg chg="mod">
          <ac:chgData name="大地 鷹見" userId="e8835615e3c30625" providerId="LiveId" clId="{36B42A4B-1BE3-4733-8800-F988DB35B394}" dt="2023-02-04T00:16:24.354" v="15" actId="1076"/>
          <ac:spMkLst>
            <pc:docMk/>
            <pc:sldMk cId="2745713622" sldId="261"/>
            <ac:spMk id="6" creationId="{D074B9C2-01E7-D18E-7895-B7EE456F1E92}"/>
          </ac:spMkLst>
        </pc:spChg>
      </pc:sldChg>
      <pc:sldChg chg="addSp modSp mod modNotesTx">
        <pc:chgData name="大地 鷹見" userId="e8835615e3c30625" providerId="LiveId" clId="{36B42A4B-1BE3-4733-8800-F988DB35B394}" dt="2023-02-04T00:57:50.124" v="472" actId="1076"/>
        <pc:sldMkLst>
          <pc:docMk/>
          <pc:sldMk cId="526416851" sldId="262"/>
        </pc:sldMkLst>
        <pc:spChg chg="add mod">
          <ac:chgData name="大地 鷹見" userId="e8835615e3c30625" providerId="LiveId" clId="{36B42A4B-1BE3-4733-8800-F988DB35B394}" dt="2023-02-04T00:57:50.124" v="472" actId="1076"/>
          <ac:spMkLst>
            <pc:docMk/>
            <pc:sldMk cId="526416851" sldId="262"/>
            <ac:spMk id="2" creationId="{E4A001F9-47A5-0C98-FEB1-E6CAC6C8E357}"/>
          </ac:spMkLst>
        </pc:spChg>
        <pc:spChg chg="mod">
          <ac:chgData name="大地 鷹見" userId="e8835615e3c30625" providerId="LiveId" clId="{36B42A4B-1BE3-4733-8800-F988DB35B394}" dt="2023-02-04T00:17:31.434" v="25" actId="1076"/>
          <ac:spMkLst>
            <pc:docMk/>
            <pc:sldMk cId="526416851" sldId="262"/>
            <ac:spMk id="6" creationId="{42D5F4EF-FDDA-5C09-AF7D-03C8B3A527FF}"/>
          </ac:spMkLst>
        </pc:spChg>
        <pc:spChg chg="mod">
          <ac:chgData name="大地 鷹見" userId="e8835615e3c30625" providerId="LiveId" clId="{36B42A4B-1BE3-4733-8800-F988DB35B394}" dt="2023-02-04T00:56:57.170" v="466" actId="255"/>
          <ac:spMkLst>
            <pc:docMk/>
            <pc:sldMk cId="526416851" sldId="262"/>
            <ac:spMk id="7" creationId="{18376D9D-5C56-A65C-6A2A-D938397FD5FA}"/>
          </ac:spMkLst>
        </pc:spChg>
      </pc:sldChg>
      <pc:sldChg chg="addSp modSp new mod modNotesTx">
        <pc:chgData name="大地 鷹見" userId="e8835615e3c30625" providerId="LiveId" clId="{36B42A4B-1BE3-4733-8800-F988DB35B394}" dt="2023-02-04T00:58:52.127" v="477"/>
        <pc:sldMkLst>
          <pc:docMk/>
          <pc:sldMk cId="3782081247" sldId="263"/>
        </pc:sldMkLst>
        <pc:spChg chg="add mod">
          <ac:chgData name="大地 鷹見" userId="e8835615e3c30625" providerId="LiveId" clId="{36B42A4B-1BE3-4733-8800-F988DB35B394}" dt="2023-02-04T00:18:58.810" v="33"/>
          <ac:spMkLst>
            <pc:docMk/>
            <pc:sldMk cId="3782081247" sldId="263"/>
            <ac:spMk id="4" creationId="{345A46E7-440A-CB25-0A94-01FAB818E25B}"/>
          </ac:spMkLst>
        </pc:spChg>
        <pc:graphicFrameChg chg="add mod">
          <ac:chgData name="大地 鷹見" userId="e8835615e3c30625" providerId="LiveId" clId="{36B42A4B-1BE3-4733-8800-F988DB35B394}" dt="2023-02-04T00:21:02.364" v="51"/>
          <ac:graphicFrameMkLst>
            <pc:docMk/>
            <pc:sldMk cId="3782081247" sldId="263"/>
            <ac:graphicFrameMk id="3" creationId="{E0559640-2673-34B2-C699-6D26402DB9BC}"/>
          </ac:graphicFrameMkLst>
        </pc:graphicFrameChg>
      </pc:sldChg>
      <pc:sldChg chg="addSp modSp new mod modClrScheme chgLayout modNotesTx">
        <pc:chgData name="大地 鷹見" userId="e8835615e3c30625" providerId="LiveId" clId="{36B42A4B-1BE3-4733-8800-F988DB35B394}" dt="2023-02-04T00:59:04.078" v="478"/>
        <pc:sldMkLst>
          <pc:docMk/>
          <pc:sldMk cId="2785965879" sldId="264"/>
        </pc:sldMkLst>
        <pc:spChg chg="mod ord">
          <ac:chgData name="大地 鷹見" userId="e8835615e3c30625" providerId="LiveId" clId="{36B42A4B-1BE3-4733-8800-F988DB35B394}" dt="2023-02-04T00:20:12.839" v="43" actId="26606"/>
          <ac:spMkLst>
            <pc:docMk/>
            <pc:sldMk cId="2785965879" sldId="264"/>
            <ac:spMk id="2" creationId="{63483ED4-D355-825A-DD67-A8E4C8CCA5DC}"/>
          </ac:spMkLst>
        </pc:spChg>
        <pc:spChg chg="add mod">
          <ac:chgData name="大地 鷹見" userId="e8835615e3c30625" providerId="LiveId" clId="{36B42A4B-1BE3-4733-8800-F988DB35B394}" dt="2023-02-04T00:20:12.839" v="43" actId="26606"/>
          <ac:spMkLst>
            <pc:docMk/>
            <pc:sldMk cId="2785965879" sldId="264"/>
            <ac:spMk id="3" creationId="{41E87AA2-8781-69F8-81C2-424B4633F692}"/>
          </ac:spMkLst>
        </pc:spChg>
        <pc:spChg chg="add mod">
          <ac:chgData name="大地 鷹見" userId="e8835615e3c30625" providerId="LiveId" clId="{36B42A4B-1BE3-4733-8800-F988DB35B394}" dt="2023-02-04T00:22:39.242" v="61" actId="1076"/>
          <ac:spMkLst>
            <pc:docMk/>
            <pc:sldMk cId="2785965879" sldId="264"/>
            <ac:spMk id="5" creationId="{11AF8818-1639-6CB4-A533-52D85849B8D2}"/>
          </ac:spMkLst>
        </pc:spChg>
        <pc:graphicFrameChg chg="add mod">
          <ac:chgData name="大地 鷹見" userId="e8835615e3c30625" providerId="LiveId" clId="{36B42A4B-1BE3-4733-8800-F988DB35B394}" dt="2023-02-04T00:22:10.700" v="58" actId="1076"/>
          <ac:graphicFrameMkLst>
            <pc:docMk/>
            <pc:sldMk cId="2785965879" sldId="264"/>
            <ac:graphicFrameMk id="4" creationId="{8F269FD1-8EFF-6FE3-FE61-7DE4E3F36ED5}"/>
          </ac:graphicFrameMkLst>
        </pc:graphicFrameChg>
      </pc:sldChg>
      <pc:sldChg chg="addSp modSp new mod modNotesTx">
        <pc:chgData name="大地 鷹見" userId="e8835615e3c30625" providerId="LiveId" clId="{36B42A4B-1BE3-4733-8800-F988DB35B394}" dt="2023-02-04T00:59:15.584" v="479"/>
        <pc:sldMkLst>
          <pc:docMk/>
          <pc:sldMk cId="1227179457" sldId="265"/>
        </pc:sldMkLst>
        <pc:spChg chg="add mod">
          <ac:chgData name="大地 鷹見" userId="e8835615e3c30625" providerId="LiveId" clId="{36B42A4B-1BE3-4733-8800-F988DB35B394}" dt="2023-02-04T00:23:04.673" v="63"/>
          <ac:spMkLst>
            <pc:docMk/>
            <pc:sldMk cId="1227179457" sldId="265"/>
            <ac:spMk id="3" creationId="{C422091C-0493-A1E1-21B4-8A144BDDBDD6}"/>
          </ac:spMkLst>
        </pc:spChg>
        <pc:spChg chg="add mod">
          <ac:chgData name="大地 鷹見" userId="e8835615e3c30625" providerId="LiveId" clId="{36B42A4B-1BE3-4733-8800-F988DB35B394}" dt="2023-02-04T00:24:03.058" v="70" actId="1076"/>
          <ac:spMkLst>
            <pc:docMk/>
            <pc:sldMk cId="1227179457" sldId="265"/>
            <ac:spMk id="4" creationId="{B8C3B73A-D386-9DEE-816F-E4F5E8209F52}"/>
          </ac:spMkLst>
        </pc:spChg>
      </pc:sldChg>
      <pc:sldChg chg="addSp modSp new mod modNotesTx">
        <pc:chgData name="大地 鷹見" userId="e8835615e3c30625" providerId="LiveId" clId="{36B42A4B-1BE3-4733-8800-F988DB35B394}" dt="2023-02-04T00:59:32.335" v="480"/>
        <pc:sldMkLst>
          <pc:docMk/>
          <pc:sldMk cId="4288555394" sldId="266"/>
        </pc:sldMkLst>
        <pc:spChg chg="add mod">
          <ac:chgData name="大地 鷹見" userId="e8835615e3c30625" providerId="LiveId" clId="{36B42A4B-1BE3-4733-8800-F988DB35B394}" dt="2023-02-04T00:25:00.987" v="75" actId="14100"/>
          <ac:spMkLst>
            <pc:docMk/>
            <pc:sldMk cId="4288555394" sldId="266"/>
            <ac:spMk id="3" creationId="{F886516D-C3B3-BB4D-B21B-96F31706493B}"/>
          </ac:spMkLst>
        </pc:spChg>
        <pc:spChg chg="add mod">
          <ac:chgData name="大地 鷹見" userId="e8835615e3c30625" providerId="LiveId" clId="{36B42A4B-1BE3-4733-8800-F988DB35B394}" dt="2023-02-04T00:25:23.235" v="79" actId="1076"/>
          <ac:spMkLst>
            <pc:docMk/>
            <pc:sldMk cId="4288555394" sldId="266"/>
            <ac:spMk id="5" creationId="{76E89FC4-F1E8-6412-9A76-06215742DB55}"/>
          </ac:spMkLst>
        </pc:spChg>
        <pc:spChg chg="add mod">
          <ac:chgData name="大地 鷹見" userId="e8835615e3c30625" providerId="LiveId" clId="{36B42A4B-1BE3-4733-8800-F988DB35B394}" dt="2023-02-04T00:26:26.252" v="90" actId="1076"/>
          <ac:spMkLst>
            <pc:docMk/>
            <pc:sldMk cId="4288555394" sldId="266"/>
            <ac:spMk id="6" creationId="{5EFD4F9A-8F9C-796B-9234-1638850519E3}"/>
          </ac:spMkLst>
        </pc:spChg>
        <pc:spChg chg="add mod">
          <ac:chgData name="大地 鷹見" userId="e8835615e3c30625" providerId="LiveId" clId="{36B42A4B-1BE3-4733-8800-F988DB35B394}" dt="2023-02-04T00:27:11.084" v="99" actId="1076"/>
          <ac:spMkLst>
            <pc:docMk/>
            <pc:sldMk cId="4288555394" sldId="266"/>
            <ac:spMk id="7" creationId="{E34ACDF7-2FBB-744F-C456-E1AF3D3B66C4}"/>
          </ac:spMkLst>
        </pc:spChg>
        <pc:graphicFrameChg chg="add mod modGraphic">
          <ac:chgData name="大地 鷹見" userId="e8835615e3c30625" providerId="LiveId" clId="{36B42A4B-1BE3-4733-8800-F988DB35B394}" dt="2023-02-04T00:26:45.814" v="93" actId="255"/>
          <ac:graphicFrameMkLst>
            <pc:docMk/>
            <pc:sldMk cId="4288555394" sldId="266"/>
            <ac:graphicFrameMk id="4" creationId="{3A2EE965-D682-1614-69F8-466940B1677E}"/>
          </ac:graphicFrameMkLst>
        </pc:graphicFrameChg>
      </pc:sldChg>
      <pc:sldChg chg="addSp modSp new mod modNotesTx">
        <pc:chgData name="大地 鷹見" userId="e8835615e3c30625" providerId="LiveId" clId="{36B42A4B-1BE3-4733-8800-F988DB35B394}" dt="2023-02-04T00:59:52.753" v="481"/>
        <pc:sldMkLst>
          <pc:docMk/>
          <pc:sldMk cId="1546496411" sldId="267"/>
        </pc:sldMkLst>
        <pc:spChg chg="add mod">
          <ac:chgData name="大地 鷹見" userId="e8835615e3c30625" providerId="LiveId" clId="{36B42A4B-1BE3-4733-8800-F988DB35B394}" dt="2023-02-04T00:27:53.764" v="102" actId="14100"/>
          <ac:spMkLst>
            <pc:docMk/>
            <pc:sldMk cId="1546496411" sldId="267"/>
            <ac:spMk id="3" creationId="{707478AE-C19C-78FA-A985-1C3CD55B753B}"/>
          </ac:spMkLst>
        </pc:spChg>
        <pc:spChg chg="add mod">
          <ac:chgData name="大地 鷹見" userId="e8835615e3c30625" providerId="LiveId" clId="{36B42A4B-1BE3-4733-8800-F988DB35B394}" dt="2023-02-04T00:28:27.756" v="109" actId="20577"/>
          <ac:spMkLst>
            <pc:docMk/>
            <pc:sldMk cId="1546496411" sldId="267"/>
            <ac:spMk id="6" creationId="{6831BD01-65F9-073E-69AF-C77018D038E5}"/>
          </ac:spMkLst>
        </pc:spChg>
        <pc:picChg chg="add mod modCrop">
          <ac:chgData name="大地 鷹見" userId="e8835615e3c30625" providerId="LiveId" clId="{36B42A4B-1BE3-4733-8800-F988DB35B394}" dt="2023-02-04T00:52:16.947" v="424" actId="14100"/>
          <ac:picMkLst>
            <pc:docMk/>
            <pc:sldMk cId="1546496411" sldId="267"/>
            <ac:picMk id="4" creationId="{A76EB9C9-29DC-8B70-EC7B-9F2790E2829F}"/>
          </ac:picMkLst>
        </pc:picChg>
        <pc:picChg chg="add mod modCrop">
          <ac:chgData name="大地 鷹見" userId="e8835615e3c30625" providerId="LiveId" clId="{36B42A4B-1BE3-4733-8800-F988DB35B394}" dt="2023-02-04T00:52:46.940" v="427" actId="14100"/>
          <ac:picMkLst>
            <pc:docMk/>
            <pc:sldMk cId="1546496411" sldId="267"/>
            <ac:picMk id="5" creationId="{52FDFC19-EF6B-2C64-B905-30A3FD53685B}"/>
          </ac:picMkLst>
        </pc:picChg>
      </pc:sldChg>
      <pc:sldChg chg="addSp modSp new mod modNotesTx">
        <pc:chgData name="大地 鷹見" userId="e8835615e3c30625" providerId="LiveId" clId="{36B42A4B-1BE3-4733-8800-F988DB35B394}" dt="2023-02-04T01:00:07.320" v="482"/>
        <pc:sldMkLst>
          <pc:docMk/>
          <pc:sldMk cId="2070785100" sldId="268"/>
        </pc:sldMkLst>
        <pc:spChg chg="add mod">
          <ac:chgData name="大地 鷹見" userId="e8835615e3c30625" providerId="LiveId" clId="{36B42A4B-1BE3-4733-8800-F988DB35B394}" dt="2023-02-04T00:53:01.100" v="428" actId="1076"/>
          <ac:spMkLst>
            <pc:docMk/>
            <pc:sldMk cId="2070785100" sldId="268"/>
            <ac:spMk id="3" creationId="{50189806-631A-B3CF-9385-BA201BCD7878}"/>
          </ac:spMkLst>
        </pc:spChg>
        <pc:spChg chg="add mod">
          <ac:chgData name="大地 鷹見" userId="e8835615e3c30625" providerId="LiveId" clId="{36B42A4B-1BE3-4733-8800-F988DB35B394}" dt="2023-02-04T00:53:17.651" v="430" actId="1076"/>
          <ac:spMkLst>
            <pc:docMk/>
            <pc:sldMk cId="2070785100" sldId="268"/>
            <ac:spMk id="4" creationId="{FD9383E6-6E08-24B0-4CF2-CC211F5E4594}"/>
          </ac:spMkLst>
        </pc:spChg>
        <pc:spChg chg="add mod">
          <ac:chgData name="大地 鷹見" userId="e8835615e3c30625" providerId="LiveId" clId="{36B42A4B-1BE3-4733-8800-F988DB35B394}" dt="2023-02-04T00:53:09.211" v="429" actId="1076"/>
          <ac:spMkLst>
            <pc:docMk/>
            <pc:sldMk cId="2070785100" sldId="268"/>
            <ac:spMk id="5" creationId="{DE506F04-F96F-A358-CED7-7D53F0B40755}"/>
          </ac:spMkLst>
        </pc:spChg>
      </pc:sldChg>
      <pc:sldChg chg="addSp modSp new mod modNotesTx">
        <pc:chgData name="大地 鷹見" userId="e8835615e3c30625" providerId="LiveId" clId="{36B42A4B-1BE3-4733-8800-F988DB35B394}" dt="2023-02-04T01:00:22.046" v="483"/>
        <pc:sldMkLst>
          <pc:docMk/>
          <pc:sldMk cId="3670282361" sldId="269"/>
        </pc:sldMkLst>
        <pc:spChg chg="add mod">
          <ac:chgData name="大地 鷹見" userId="e8835615e3c30625" providerId="LiveId" clId="{36B42A4B-1BE3-4733-8800-F988DB35B394}" dt="2023-02-04T00:32:01.116" v="164" actId="1076"/>
          <ac:spMkLst>
            <pc:docMk/>
            <pc:sldMk cId="3670282361" sldId="269"/>
            <ac:spMk id="3" creationId="{20EC77C7-729C-4CD1-7C5A-F27191530E81}"/>
          </ac:spMkLst>
        </pc:spChg>
        <pc:spChg chg="add mod">
          <ac:chgData name="大地 鷹見" userId="e8835615e3c30625" providerId="LiveId" clId="{36B42A4B-1BE3-4733-8800-F988DB35B394}" dt="2023-02-04T00:33:24.344" v="180" actId="2710"/>
          <ac:spMkLst>
            <pc:docMk/>
            <pc:sldMk cId="3670282361" sldId="269"/>
            <ac:spMk id="6" creationId="{18AB2885-1707-9B52-06CD-928BCC297C87}"/>
          </ac:spMkLst>
        </pc:spChg>
        <pc:spChg chg="add mod">
          <ac:chgData name="大地 鷹見" userId="e8835615e3c30625" providerId="LiveId" clId="{36B42A4B-1BE3-4733-8800-F988DB35B394}" dt="2023-02-04T00:32:59.452" v="176" actId="1076"/>
          <ac:spMkLst>
            <pc:docMk/>
            <pc:sldMk cId="3670282361" sldId="269"/>
            <ac:spMk id="7" creationId="{4F8795EA-CEF8-F296-042F-B1DD524F5E13}"/>
          </ac:spMkLst>
        </pc:spChg>
        <pc:spChg chg="add mod">
          <ac:chgData name="大地 鷹見" userId="e8835615e3c30625" providerId="LiveId" clId="{36B42A4B-1BE3-4733-8800-F988DB35B394}" dt="2023-02-04T00:54:12.180" v="449" actId="1076"/>
          <ac:spMkLst>
            <pc:docMk/>
            <pc:sldMk cId="3670282361" sldId="269"/>
            <ac:spMk id="8" creationId="{B64B6268-8D97-70FC-A146-A37EA13B9CE5}"/>
          </ac:spMkLst>
        </pc:spChg>
        <pc:picChg chg="add mod">
          <ac:chgData name="大地 鷹見" userId="e8835615e3c30625" providerId="LiveId" clId="{36B42A4B-1BE3-4733-8800-F988DB35B394}" dt="2023-02-04T00:33:04.188" v="177" actId="14100"/>
          <ac:picMkLst>
            <pc:docMk/>
            <pc:sldMk cId="3670282361" sldId="269"/>
            <ac:picMk id="4" creationId="{9FBC5A00-F3AB-7885-EFA1-F1FBAC93A293}"/>
          </ac:picMkLst>
        </pc:picChg>
        <pc:picChg chg="add mod">
          <ac:chgData name="大地 鷹見" userId="e8835615e3c30625" providerId="LiveId" clId="{36B42A4B-1BE3-4733-8800-F988DB35B394}" dt="2023-02-04T00:33:08.467" v="178" actId="1076"/>
          <ac:picMkLst>
            <pc:docMk/>
            <pc:sldMk cId="3670282361" sldId="269"/>
            <ac:picMk id="5" creationId="{DB9C5D29-CFCA-D519-D7CA-4FD69CE8B51C}"/>
          </ac:picMkLst>
        </pc:picChg>
      </pc:sldChg>
      <pc:sldChg chg="addSp modSp new mod modNotesTx">
        <pc:chgData name="大地 鷹見" userId="e8835615e3c30625" providerId="LiveId" clId="{36B42A4B-1BE3-4733-8800-F988DB35B394}" dt="2023-02-04T01:01:41.772" v="635" actId="20577"/>
        <pc:sldMkLst>
          <pc:docMk/>
          <pc:sldMk cId="3020385802" sldId="270"/>
        </pc:sldMkLst>
        <pc:spChg chg="add mod">
          <ac:chgData name="大地 鷹見" userId="e8835615e3c30625" providerId="LiveId" clId="{36B42A4B-1BE3-4733-8800-F988DB35B394}" dt="2023-02-04T00:35:21.579" v="200" actId="1076"/>
          <ac:spMkLst>
            <pc:docMk/>
            <pc:sldMk cId="3020385802" sldId="270"/>
            <ac:spMk id="4" creationId="{A81801B1-A9C0-88D1-6865-FE2B8DD0713B}"/>
          </ac:spMkLst>
        </pc:spChg>
        <pc:spChg chg="add mod">
          <ac:chgData name="大地 鷹見" userId="e8835615e3c30625" providerId="LiveId" clId="{36B42A4B-1BE3-4733-8800-F988DB35B394}" dt="2023-02-04T00:37:00.989" v="218" actId="1076"/>
          <ac:spMkLst>
            <pc:docMk/>
            <pc:sldMk cId="3020385802" sldId="270"/>
            <ac:spMk id="5" creationId="{806ECE39-A272-C89A-FF42-6D2D70DC19D5}"/>
          </ac:spMkLst>
        </pc:spChg>
        <pc:graphicFrameChg chg="add mod modGraphic">
          <ac:chgData name="大地 鷹見" userId="e8835615e3c30625" providerId="LiveId" clId="{36B42A4B-1BE3-4733-8800-F988DB35B394}" dt="2023-02-04T00:37:17.868" v="223" actId="1076"/>
          <ac:graphicFrameMkLst>
            <pc:docMk/>
            <pc:sldMk cId="3020385802" sldId="270"/>
            <ac:graphicFrameMk id="3" creationId="{5DA08942-B586-7C6B-2148-88FD085960C1}"/>
          </ac:graphicFrameMkLst>
        </pc:graphicFrameChg>
      </pc:sldChg>
      <pc:sldChg chg="addSp modSp new mod modNotesTx">
        <pc:chgData name="大地 鷹見" userId="e8835615e3c30625" providerId="LiveId" clId="{36B42A4B-1BE3-4733-8800-F988DB35B394}" dt="2023-02-04T01:03:50.184" v="902" actId="20577"/>
        <pc:sldMkLst>
          <pc:docMk/>
          <pc:sldMk cId="2773462706" sldId="271"/>
        </pc:sldMkLst>
        <pc:spChg chg="add mod">
          <ac:chgData name="大地 鷹見" userId="e8835615e3c30625" providerId="LiveId" clId="{36B42A4B-1BE3-4733-8800-F988DB35B394}" dt="2023-02-04T00:35:58.394" v="206"/>
          <ac:spMkLst>
            <pc:docMk/>
            <pc:sldMk cId="2773462706" sldId="271"/>
            <ac:spMk id="3" creationId="{A30A4B91-F069-1254-23CB-FE2EE1C2826A}"/>
          </ac:spMkLst>
        </pc:spChg>
        <pc:spChg chg="add mod">
          <ac:chgData name="大地 鷹見" userId="e8835615e3c30625" providerId="LiveId" clId="{36B42A4B-1BE3-4733-8800-F988DB35B394}" dt="2023-02-04T00:36:46.051" v="217" actId="1076"/>
          <ac:spMkLst>
            <pc:docMk/>
            <pc:sldMk cId="2773462706" sldId="271"/>
            <ac:spMk id="5" creationId="{B60FF499-9C32-3477-F0BC-B3479FCBE078}"/>
          </ac:spMkLst>
        </pc:spChg>
        <pc:spChg chg="add mod">
          <ac:chgData name="大地 鷹見" userId="e8835615e3c30625" providerId="LiveId" clId="{36B42A4B-1BE3-4733-8800-F988DB35B394}" dt="2023-02-04T00:36:43.100" v="216" actId="1076"/>
          <ac:spMkLst>
            <pc:docMk/>
            <pc:sldMk cId="2773462706" sldId="271"/>
            <ac:spMk id="6" creationId="{6F556949-A090-7E89-A334-2B85E4B0A7F0}"/>
          </ac:spMkLst>
        </pc:spChg>
        <pc:picChg chg="add mod">
          <ac:chgData name="大地 鷹見" userId="e8835615e3c30625" providerId="LiveId" clId="{36B42A4B-1BE3-4733-8800-F988DB35B394}" dt="2023-02-04T00:36:29.139" v="214" actId="14100"/>
          <ac:picMkLst>
            <pc:docMk/>
            <pc:sldMk cId="2773462706" sldId="271"/>
            <ac:picMk id="4" creationId="{6125F874-79D4-C417-9613-FD825017E883}"/>
          </ac:picMkLst>
        </pc:picChg>
      </pc:sldChg>
      <pc:sldChg chg="new del">
        <pc:chgData name="大地 鷹見" userId="e8835615e3c30625" providerId="LiveId" clId="{36B42A4B-1BE3-4733-8800-F988DB35B394}" dt="2023-02-04T00:38:17.847" v="232" actId="47"/>
        <pc:sldMkLst>
          <pc:docMk/>
          <pc:sldMk cId="1122590555" sldId="272"/>
        </pc:sldMkLst>
      </pc:sldChg>
      <pc:sldChg chg="addSp modSp new mod modNotesTx">
        <pc:chgData name="大地 鷹見" userId="e8835615e3c30625" providerId="LiveId" clId="{36B42A4B-1BE3-4733-8800-F988DB35B394}" dt="2023-02-04T01:04:05.298" v="903"/>
        <pc:sldMkLst>
          <pc:docMk/>
          <pc:sldMk cId="3706421162" sldId="272"/>
        </pc:sldMkLst>
        <pc:spChg chg="add mod">
          <ac:chgData name="大地 鷹見" userId="e8835615e3c30625" providerId="LiveId" clId="{36B42A4B-1BE3-4733-8800-F988DB35B394}" dt="2023-02-04T00:43:26.621" v="278"/>
          <ac:spMkLst>
            <pc:docMk/>
            <pc:sldMk cId="3706421162" sldId="272"/>
            <ac:spMk id="3" creationId="{F94470F1-FFF9-001D-A853-6223E0D7DD05}"/>
          </ac:spMkLst>
        </pc:spChg>
        <pc:spChg chg="add mod">
          <ac:chgData name="大地 鷹見" userId="e8835615e3c30625" providerId="LiveId" clId="{36B42A4B-1BE3-4733-8800-F988DB35B394}" dt="2023-02-04T00:43:40.651" v="307" actId="14100"/>
          <ac:spMkLst>
            <pc:docMk/>
            <pc:sldMk cId="3706421162" sldId="272"/>
            <ac:spMk id="4" creationId="{C470755C-BCC5-A1CE-D262-5AB741448816}"/>
          </ac:spMkLst>
        </pc:spChg>
        <pc:spChg chg="add mod">
          <ac:chgData name="大地 鷹見" userId="e8835615e3c30625" providerId="LiveId" clId="{36B42A4B-1BE3-4733-8800-F988DB35B394}" dt="2023-02-04T00:44:03.760" v="310" actId="14100"/>
          <ac:spMkLst>
            <pc:docMk/>
            <pc:sldMk cId="3706421162" sldId="272"/>
            <ac:spMk id="5" creationId="{8B74963F-FAF9-4B22-26E6-7136EC311825}"/>
          </ac:spMkLst>
        </pc:spChg>
      </pc:sldChg>
      <pc:sldChg chg="addSp modSp new mod modNotesTx">
        <pc:chgData name="大地 鷹見" userId="e8835615e3c30625" providerId="LiveId" clId="{36B42A4B-1BE3-4733-8800-F988DB35B394}" dt="2023-02-04T00:58:25.576" v="476" actId="20577"/>
        <pc:sldMkLst>
          <pc:docMk/>
          <pc:sldMk cId="1076668934" sldId="273"/>
        </pc:sldMkLst>
        <pc:spChg chg="add mod">
          <ac:chgData name="大地 鷹見" userId="e8835615e3c30625" providerId="LiveId" clId="{36B42A4B-1BE3-4733-8800-F988DB35B394}" dt="2023-02-04T00:39:18.214" v="236" actId="14100"/>
          <ac:spMkLst>
            <pc:docMk/>
            <pc:sldMk cId="1076668934" sldId="273"/>
            <ac:spMk id="3" creationId="{D5EE7927-46EF-2AD6-B99E-F5899C7D7B24}"/>
          </ac:spMkLst>
        </pc:spChg>
        <pc:spChg chg="add mod">
          <ac:chgData name="大地 鷹見" userId="e8835615e3c30625" providerId="LiveId" clId="{36B42A4B-1BE3-4733-8800-F988DB35B394}" dt="2023-02-04T00:41:05.948" v="259" actId="1076"/>
          <ac:spMkLst>
            <pc:docMk/>
            <pc:sldMk cId="1076668934" sldId="273"/>
            <ac:spMk id="4" creationId="{E2085E4F-6911-4267-ACBE-9C34D16FDEBE}"/>
          </ac:spMkLst>
        </pc:spChg>
        <pc:spChg chg="add mod">
          <ac:chgData name="大地 鷹見" userId="e8835615e3c30625" providerId="LiveId" clId="{36B42A4B-1BE3-4733-8800-F988DB35B394}" dt="2023-02-04T00:40:36.603" v="247" actId="14100"/>
          <ac:spMkLst>
            <pc:docMk/>
            <pc:sldMk cId="1076668934" sldId="273"/>
            <ac:spMk id="5" creationId="{6869F8CB-5EAD-44EC-C7EC-58E1978BD26A}"/>
          </ac:spMkLst>
        </pc:spChg>
        <pc:spChg chg="add mod">
          <ac:chgData name="大地 鷹見" userId="e8835615e3c30625" providerId="LiveId" clId="{36B42A4B-1BE3-4733-8800-F988DB35B394}" dt="2023-02-04T00:41:32.694" v="264" actId="20577"/>
          <ac:spMkLst>
            <pc:docMk/>
            <pc:sldMk cId="1076668934" sldId="273"/>
            <ac:spMk id="6" creationId="{35FA6D25-63AB-F828-ADE5-F51A55CB06CA}"/>
          </ac:spMkLst>
        </pc:spChg>
        <pc:spChg chg="add mod">
          <ac:chgData name="大地 鷹見" userId="e8835615e3c30625" providerId="LiveId" clId="{36B42A4B-1BE3-4733-8800-F988DB35B394}" dt="2023-02-04T00:42:04.277" v="266" actId="14100"/>
          <ac:spMkLst>
            <pc:docMk/>
            <pc:sldMk cId="1076668934" sldId="273"/>
            <ac:spMk id="7" creationId="{099015EC-F867-313E-A181-52A6A17D35DB}"/>
          </ac:spMkLst>
        </pc:spChg>
      </pc:sldChg>
      <pc:sldChg chg="addSp modSp new mod modNotesTx">
        <pc:chgData name="大地 鷹見" userId="e8835615e3c30625" providerId="LiveId" clId="{36B42A4B-1BE3-4733-8800-F988DB35B394}" dt="2023-02-04T01:04:19.958" v="904"/>
        <pc:sldMkLst>
          <pc:docMk/>
          <pc:sldMk cId="3011869444" sldId="274"/>
        </pc:sldMkLst>
        <pc:spChg chg="add mod">
          <ac:chgData name="大地 鷹見" userId="e8835615e3c30625" providerId="LiveId" clId="{36B42A4B-1BE3-4733-8800-F988DB35B394}" dt="2023-02-04T00:44:26.995" v="312"/>
          <ac:spMkLst>
            <pc:docMk/>
            <pc:sldMk cId="3011869444" sldId="274"/>
            <ac:spMk id="3" creationId="{60B581FB-8692-1A29-5500-AF948E8208C8}"/>
          </ac:spMkLst>
        </pc:spChg>
        <pc:spChg chg="add mod">
          <ac:chgData name="大地 鷹見" userId="e8835615e3c30625" providerId="LiveId" clId="{36B42A4B-1BE3-4733-8800-F988DB35B394}" dt="2023-02-04T00:46:16.979" v="335" actId="1076"/>
          <ac:spMkLst>
            <pc:docMk/>
            <pc:sldMk cId="3011869444" sldId="274"/>
            <ac:spMk id="5" creationId="{52F7D8E2-B2C7-0850-CD1B-54C5C83728DB}"/>
          </ac:spMkLst>
        </pc:spChg>
        <pc:spChg chg="add mod">
          <ac:chgData name="大地 鷹見" userId="e8835615e3c30625" providerId="LiveId" clId="{36B42A4B-1BE3-4733-8800-F988DB35B394}" dt="2023-02-04T00:46:13.019" v="334" actId="1076"/>
          <ac:spMkLst>
            <pc:docMk/>
            <pc:sldMk cId="3011869444" sldId="274"/>
            <ac:spMk id="6" creationId="{CE7E0D46-DFD4-DFE9-3010-A515C8B0A099}"/>
          </ac:spMkLst>
        </pc:spChg>
        <pc:picChg chg="add mod">
          <ac:chgData name="大地 鷹見" userId="e8835615e3c30625" providerId="LiveId" clId="{36B42A4B-1BE3-4733-8800-F988DB35B394}" dt="2023-02-04T00:46:13.019" v="334" actId="1076"/>
          <ac:picMkLst>
            <pc:docMk/>
            <pc:sldMk cId="3011869444" sldId="274"/>
            <ac:picMk id="4" creationId="{EC6C6DB8-5585-4F6E-561F-370B306F6647}"/>
          </ac:picMkLst>
        </pc:picChg>
      </pc:sldChg>
      <pc:sldChg chg="addSp modSp new mod modNotesTx">
        <pc:chgData name="大地 鷹見" userId="e8835615e3c30625" providerId="LiveId" clId="{36B42A4B-1BE3-4733-8800-F988DB35B394}" dt="2023-02-04T01:04:46.808" v="905"/>
        <pc:sldMkLst>
          <pc:docMk/>
          <pc:sldMk cId="1382737205" sldId="275"/>
        </pc:sldMkLst>
        <pc:spChg chg="add mod">
          <ac:chgData name="大地 鷹見" userId="e8835615e3c30625" providerId="LiveId" clId="{36B42A4B-1BE3-4733-8800-F988DB35B394}" dt="2023-02-04T00:47:20.812" v="374" actId="1076"/>
          <ac:spMkLst>
            <pc:docMk/>
            <pc:sldMk cId="1382737205" sldId="275"/>
            <ac:spMk id="3" creationId="{DC6110B9-31FD-C204-F238-F7E2BEE4D80D}"/>
          </ac:spMkLst>
        </pc:spChg>
        <pc:spChg chg="add mod">
          <ac:chgData name="大地 鷹見" userId="e8835615e3c30625" providerId="LiveId" clId="{36B42A4B-1BE3-4733-8800-F988DB35B394}" dt="2023-02-04T00:47:20.812" v="374" actId="1076"/>
          <ac:spMkLst>
            <pc:docMk/>
            <pc:sldMk cId="1382737205" sldId="275"/>
            <ac:spMk id="4" creationId="{E0F300BF-2175-CE49-56A8-A74A7727DCC2}"/>
          </ac:spMkLst>
        </pc:spChg>
      </pc:sldChg>
      <pc:sldChg chg="addSp modSp new mod modNotesTx">
        <pc:chgData name="大地 鷹見" userId="e8835615e3c30625" providerId="LiveId" clId="{36B42A4B-1BE3-4733-8800-F988DB35B394}" dt="2023-02-04T01:05:00.871" v="906"/>
        <pc:sldMkLst>
          <pc:docMk/>
          <pc:sldMk cId="3725199589" sldId="276"/>
        </pc:sldMkLst>
        <pc:spChg chg="add mod">
          <ac:chgData name="大地 鷹見" userId="e8835615e3c30625" providerId="LiveId" clId="{36B42A4B-1BE3-4733-8800-F988DB35B394}" dt="2023-02-04T00:47:41.922" v="376"/>
          <ac:spMkLst>
            <pc:docMk/>
            <pc:sldMk cId="3725199589" sldId="276"/>
            <ac:spMk id="3" creationId="{49E2DB78-F219-F6FF-34D5-745BFCE7B4CE}"/>
          </ac:spMkLst>
        </pc:spChg>
        <pc:spChg chg="add mod">
          <ac:chgData name="大地 鷹見" userId="e8835615e3c30625" providerId="LiveId" clId="{36B42A4B-1BE3-4733-8800-F988DB35B394}" dt="2023-02-04T00:48:30.884" v="390" actId="1076"/>
          <ac:spMkLst>
            <pc:docMk/>
            <pc:sldMk cId="3725199589" sldId="276"/>
            <ac:spMk id="5" creationId="{32CA5270-3FDC-6989-E9C2-E427D0E5C3CD}"/>
          </ac:spMkLst>
        </pc:spChg>
        <pc:picChg chg="add mod">
          <ac:chgData name="大地 鷹見" userId="e8835615e3c30625" providerId="LiveId" clId="{36B42A4B-1BE3-4733-8800-F988DB35B394}" dt="2023-02-04T00:48:26.763" v="389" actId="1076"/>
          <ac:picMkLst>
            <pc:docMk/>
            <pc:sldMk cId="3725199589" sldId="276"/>
            <ac:picMk id="4" creationId="{96DC66DF-03BC-EC04-6746-DDA97D255BEB}"/>
          </ac:picMkLst>
        </pc:picChg>
      </pc:sldChg>
      <pc:sldChg chg="addSp modSp new mod modNotesTx">
        <pc:chgData name="大地 鷹見" userId="e8835615e3c30625" providerId="LiveId" clId="{36B42A4B-1BE3-4733-8800-F988DB35B394}" dt="2023-02-04T01:05:25.344" v="907"/>
        <pc:sldMkLst>
          <pc:docMk/>
          <pc:sldMk cId="4085445303" sldId="277"/>
        </pc:sldMkLst>
        <pc:spChg chg="add mod">
          <ac:chgData name="大地 鷹見" userId="e8835615e3c30625" providerId="LiveId" clId="{36B42A4B-1BE3-4733-8800-F988DB35B394}" dt="2023-02-04T00:48:56.171" v="392"/>
          <ac:spMkLst>
            <pc:docMk/>
            <pc:sldMk cId="4085445303" sldId="277"/>
            <ac:spMk id="3" creationId="{5F544ECE-0C8C-C83B-D0BC-3A75A9BCA6B5}"/>
          </ac:spMkLst>
        </pc:spChg>
        <pc:spChg chg="add mod">
          <ac:chgData name="大地 鷹見" userId="e8835615e3c30625" providerId="LiveId" clId="{36B42A4B-1BE3-4733-8800-F988DB35B394}" dt="2023-02-04T00:49:31.819" v="399" actId="1076"/>
          <ac:spMkLst>
            <pc:docMk/>
            <pc:sldMk cId="4085445303" sldId="277"/>
            <ac:spMk id="5" creationId="{F5D00D2C-8571-F79B-FADC-437C24EA79F7}"/>
          </ac:spMkLst>
        </pc:spChg>
        <pc:picChg chg="add mod">
          <ac:chgData name="大地 鷹見" userId="e8835615e3c30625" providerId="LiveId" clId="{36B42A4B-1BE3-4733-8800-F988DB35B394}" dt="2023-02-04T00:49:11.099" v="395" actId="1076"/>
          <ac:picMkLst>
            <pc:docMk/>
            <pc:sldMk cId="4085445303" sldId="277"/>
            <ac:picMk id="4" creationId="{B2186880-B77E-221F-7B1D-A275902529A9}"/>
          </ac:picMkLst>
        </pc:picChg>
      </pc:sldChg>
      <pc:sldChg chg="addSp modSp new mod modNotesTx">
        <pc:chgData name="大地 鷹見" userId="e8835615e3c30625" providerId="LiveId" clId="{36B42A4B-1BE3-4733-8800-F988DB35B394}" dt="2023-02-04T01:08:34.442" v="1436" actId="20577"/>
        <pc:sldMkLst>
          <pc:docMk/>
          <pc:sldMk cId="1415823435" sldId="278"/>
        </pc:sldMkLst>
        <pc:spChg chg="add mod">
          <ac:chgData name="大地 鷹見" userId="e8835615e3c30625" providerId="LiveId" clId="{36B42A4B-1BE3-4733-8800-F988DB35B394}" dt="2023-02-04T00:50:11.620" v="402" actId="14100"/>
          <ac:spMkLst>
            <pc:docMk/>
            <pc:sldMk cId="1415823435" sldId="278"/>
            <ac:spMk id="3" creationId="{B410EA3A-06E2-77E6-17BC-11927A37C49F}"/>
          </ac:spMkLst>
        </pc:spChg>
        <pc:spChg chg="add mod">
          <ac:chgData name="大地 鷹見" userId="e8835615e3c30625" providerId="LiveId" clId="{36B42A4B-1BE3-4733-8800-F988DB35B394}" dt="2023-02-04T00:50:53.680" v="421" actId="20577"/>
          <ac:spMkLst>
            <pc:docMk/>
            <pc:sldMk cId="1415823435" sldId="278"/>
            <ac:spMk id="4" creationId="{CCDE23E3-CD27-49E8-1C53-689532463A1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992848029721454E-2"/>
          <c:y val="4.8820964337295852E-2"/>
          <c:w val="0.90005407799061055"/>
          <c:h val="0.5972935478433431"/>
        </c:manualLayout>
      </c:layout>
      <c:barChart>
        <c:barDir val="col"/>
        <c:grouping val="clustered"/>
        <c:varyColors val="0"/>
        <c:ser>
          <c:idx val="0"/>
          <c:order val="0"/>
          <c:tx>
            <c:strRef>
              <c:f>Sheet1!$B$1</c:f>
              <c:strCache>
                <c:ptCount val="1"/>
                <c:pt idx="0">
                  <c:v>対象パラメータ</c:v>
                </c:pt>
              </c:strCache>
            </c:strRef>
          </c:tx>
          <c:spPr>
            <a:solidFill>
              <a:schemeClr val="accent1"/>
            </a:solidFill>
            <a:ln>
              <a:noFill/>
            </a:ln>
            <a:effectLst/>
          </c:spPr>
          <c:invertIfNegative val="0"/>
          <c:cat>
            <c:strRef>
              <c:f>Sheet1!$A$2:$A$3</c:f>
              <c:strCache>
                <c:ptCount val="2"/>
                <c:pt idx="0">
                  <c:v>S1</c:v>
                </c:pt>
                <c:pt idx="1">
                  <c:v>S2</c:v>
                </c:pt>
              </c:strCache>
            </c:strRef>
          </c:cat>
          <c:val>
            <c:numRef>
              <c:f>Sheet1!$B$2:$B$3</c:f>
              <c:numCache>
                <c:formatCode>General</c:formatCode>
                <c:ptCount val="2"/>
                <c:pt idx="0">
                  <c:v>3</c:v>
                </c:pt>
                <c:pt idx="1">
                  <c:v>3</c:v>
                </c:pt>
              </c:numCache>
            </c:numRef>
          </c:val>
          <c:extLst>
            <c:ext xmlns:c16="http://schemas.microsoft.com/office/drawing/2014/chart" uri="{C3380CC4-5D6E-409C-BE32-E72D297353CC}">
              <c16:uniqueId val="{00000000-E356-4350-A63F-D6BF222214F7}"/>
            </c:ext>
          </c:extLst>
        </c:ser>
        <c:ser>
          <c:idx val="1"/>
          <c:order val="1"/>
          <c:tx>
            <c:strRef>
              <c:f>Sheet1!$C$1</c:f>
              <c:strCache>
                <c:ptCount val="1"/>
                <c:pt idx="0">
                  <c:v>類似パラメータ１</c:v>
                </c:pt>
              </c:strCache>
            </c:strRef>
          </c:tx>
          <c:spPr>
            <a:solidFill>
              <a:schemeClr val="accent2"/>
            </a:solidFill>
            <a:ln>
              <a:noFill/>
            </a:ln>
            <a:effectLst/>
          </c:spPr>
          <c:invertIfNegative val="0"/>
          <c:cat>
            <c:strRef>
              <c:f>Sheet1!$A$2:$A$3</c:f>
              <c:strCache>
                <c:ptCount val="2"/>
                <c:pt idx="0">
                  <c:v>S1</c:v>
                </c:pt>
                <c:pt idx="1">
                  <c:v>S2</c:v>
                </c:pt>
              </c:strCache>
            </c:strRef>
          </c:cat>
          <c:val>
            <c:numRef>
              <c:f>Sheet1!$C$2:$C$3</c:f>
              <c:numCache>
                <c:formatCode>General</c:formatCode>
                <c:ptCount val="2"/>
                <c:pt idx="0">
                  <c:v>1</c:v>
                </c:pt>
                <c:pt idx="1">
                  <c:v>2</c:v>
                </c:pt>
              </c:numCache>
            </c:numRef>
          </c:val>
          <c:extLst>
            <c:ext xmlns:c16="http://schemas.microsoft.com/office/drawing/2014/chart" uri="{C3380CC4-5D6E-409C-BE32-E72D297353CC}">
              <c16:uniqueId val="{00000001-E356-4350-A63F-D6BF222214F7}"/>
            </c:ext>
          </c:extLst>
        </c:ser>
        <c:ser>
          <c:idx val="2"/>
          <c:order val="2"/>
          <c:tx>
            <c:strRef>
              <c:f>Sheet1!$D$1</c:f>
              <c:strCache>
                <c:ptCount val="1"/>
                <c:pt idx="0">
                  <c:v>類似パラメータ２</c:v>
                </c:pt>
              </c:strCache>
            </c:strRef>
          </c:tx>
          <c:spPr>
            <a:solidFill>
              <a:schemeClr val="accent3"/>
            </a:solidFill>
            <a:ln>
              <a:noFill/>
            </a:ln>
            <a:effectLst/>
          </c:spPr>
          <c:invertIfNegative val="0"/>
          <c:cat>
            <c:strRef>
              <c:f>Sheet1!$A$2:$A$3</c:f>
              <c:strCache>
                <c:ptCount val="2"/>
                <c:pt idx="0">
                  <c:v>S1</c:v>
                </c:pt>
                <c:pt idx="1">
                  <c:v>S2</c:v>
                </c:pt>
              </c:strCache>
            </c:strRef>
          </c:cat>
          <c:val>
            <c:numRef>
              <c:f>Sheet1!$D$2:$D$3</c:f>
              <c:numCache>
                <c:formatCode>General</c:formatCode>
                <c:ptCount val="2"/>
                <c:pt idx="0">
                  <c:v>2</c:v>
                </c:pt>
                <c:pt idx="1">
                  <c:v>1</c:v>
                </c:pt>
              </c:numCache>
            </c:numRef>
          </c:val>
          <c:extLst>
            <c:ext xmlns:c16="http://schemas.microsoft.com/office/drawing/2014/chart" uri="{C3380CC4-5D6E-409C-BE32-E72D297353CC}">
              <c16:uniqueId val="{00000002-E356-4350-A63F-D6BF222214F7}"/>
            </c:ext>
          </c:extLst>
        </c:ser>
        <c:dLbls>
          <c:showLegendKey val="0"/>
          <c:showVal val="0"/>
          <c:showCatName val="0"/>
          <c:showSerName val="0"/>
          <c:showPercent val="0"/>
          <c:showBubbleSize val="0"/>
        </c:dLbls>
        <c:gapWidth val="219"/>
        <c:overlap val="-27"/>
        <c:axId val="607619247"/>
        <c:axId val="607620895"/>
      </c:barChart>
      <c:catAx>
        <c:axId val="60761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607620895"/>
        <c:crosses val="autoZero"/>
        <c:auto val="1"/>
        <c:lblAlgn val="ctr"/>
        <c:lblOffset val="100"/>
        <c:noMultiLvlLbl val="0"/>
      </c:catAx>
      <c:valAx>
        <c:axId val="607620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607619247"/>
        <c:crosses val="autoZero"/>
        <c:crossBetween val="between"/>
      </c:valAx>
      <c:spPr>
        <a:noFill/>
        <a:ln>
          <a:noFill/>
        </a:ln>
        <a:effectLst/>
      </c:spPr>
    </c:plotArea>
    <c:legend>
      <c:legendPos val="b"/>
      <c:layout>
        <c:manualLayout>
          <c:xMode val="edge"/>
          <c:yMode val="edge"/>
          <c:x val="5.0000027133964182E-2"/>
          <c:y val="0.81109785694309844"/>
          <c:w val="0.89999994573207165"/>
          <c:h val="8.5513247570193351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'[Microsoft PowerPoint 内のグラフ]Sheet2'!$C$1:$C$2</c:f>
              <c:strCache>
                <c:ptCount val="2"/>
                <c:pt idx="0">
                  <c:v>対象パラメータ</c:v>
                </c:pt>
              </c:strCache>
            </c:strRef>
          </c:tx>
          <c:spPr>
            <a:solidFill>
              <a:schemeClr val="accent1"/>
            </a:solidFill>
            <a:ln>
              <a:noFill/>
            </a:ln>
            <a:effectLst/>
          </c:spPr>
          <c:invertIfNegative val="0"/>
          <c:cat>
            <c:multiLvlStrRef>
              <c:f>'[Microsoft PowerPoint 内のグラフ]Sheet2'!$A$3:$B$6</c:f>
              <c:multiLvlStrCache>
                <c:ptCount val="4"/>
                <c:lvl>
                  <c:pt idx="0">
                    <c:v>対象パラメータ</c:v>
                  </c:pt>
                  <c:pt idx="1">
                    <c:v>仮想的な類似パラメータ</c:v>
                  </c:pt>
                  <c:pt idx="2">
                    <c:v>対象パラメータ</c:v>
                  </c:pt>
                  <c:pt idx="3">
                    <c:v>仮想的な類似パラメータ</c:v>
                  </c:pt>
                </c:lvl>
                <c:lvl>
                  <c:pt idx="0">
                    <c:v>S1</c:v>
                  </c:pt>
                  <c:pt idx="2">
                    <c:v>S2</c:v>
                  </c:pt>
                </c:lvl>
              </c:multiLvlStrCache>
            </c:multiLvlStrRef>
          </c:cat>
          <c:val>
            <c:numRef>
              <c:f>'[Microsoft PowerPoint 内のグラフ]Sheet2'!$C$3:$C$6</c:f>
              <c:numCache>
                <c:formatCode>General</c:formatCode>
                <c:ptCount val="4"/>
                <c:pt idx="0">
                  <c:v>3</c:v>
                </c:pt>
                <c:pt idx="2">
                  <c:v>3</c:v>
                </c:pt>
              </c:numCache>
            </c:numRef>
          </c:val>
          <c:extLst>
            <c:ext xmlns:c16="http://schemas.microsoft.com/office/drawing/2014/chart" uri="{C3380CC4-5D6E-409C-BE32-E72D297353CC}">
              <c16:uniqueId val="{00000000-E958-4C14-8CE2-CF6E7F284D62}"/>
            </c:ext>
          </c:extLst>
        </c:ser>
        <c:ser>
          <c:idx val="1"/>
          <c:order val="1"/>
          <c:tx>
            <c:strRef>
              <c:f>'[Microsoft PowerPoint 内のグラフ]Sheet2'!$D$1:$D$2</c:f>
              <c:strCache>
                <c:ptCount val="2"/>
                <c:pt idx="0">
                  <c:v>類似パラメータ1</c:v>
                </c:pt>
              </c:strCache>
            </c:strRef>
          </c:tx>
          <c:spPr>
            <a:solidFill>
              <a:schemeClr val="accent2"/>
            </a:solidFill>
            <a:ln>
              <a:noFill/>
            </a:ln>
            <a:effectLst/>
          </c:spPr>
          <c:invertIfNegative val="0"/>
          <c:cat>
            <c:multiLvlStrRef>
              <c:f>'[Microsoft PowerPoint 内のグラフ]Sheet2'!$A$3:$B$6</c:f>
              <c:multiLvlStrCache>
                <c:ptCount val="4"/>
                <c:lvl>
                  <c:pt idx="0">
                    <c:v>対象パラメータ</c:v>
                  </c:pt>
                  <c:pt idx="1">
                    <c:v>仮想的な類似パラメータ</c:v>
                  </c:pt>
                  <c:pt idx="2">
                    <c:v>対象パラメータ</c:v>
                  </c:pt>
                  <c:pt idx="3">
                    <c:v>仮想的な類似パラメータ</c:v>
                  </c:pt>
                </c:lvl>
                <c:lvl>
                  <c:pt idx="0">
                    <c:v>S1</c:v>
                  </c:pt>
                  <c:pt idx="2">
                    <c:v>S2</c:v>
                  </c:pt>
                </c:lvl>
              </c:multiLvlStrCache>
            </c:multiLvlStrRef>
          </c:cat>
          <c:val>
            <c:numRef>
              <c:f>'[Microsoft PowerPoint 内のグラフ]Sheet2'!$D$3:$D$6</c:f>
              <c:numCache>
                <c:formatCode>General</c:formatCode>
                <c:ptCount val="4"/>
                <c:pt idx="1">
                  <c:v>1</c:v>
                </c:pt>
                <c:pt idx="3">
                  <c:v>2</c:v>
                </c:pt>
              </c:numCache>
            </c:numRef>
          </c:val>
          <c:extLst>
            <c:ext xmlns:c16="http://schemas.microsoft.com/office/drawing/2014/chart" uri="{C3380CC4-5D6E-409C-BE32-E72D297353CC}">
              <c16:uniqueId val="{00000001-E958-4C14-8CE2-CF6E7F284D62}"/>
            </c:ext>
          </c:extLst>
        </c:ser>
        <c:ser>
          <c:idx val="2"/>
          <c:order val="2"/>
          <c:tx>
            <c:strRef>
              <c:f>'[Microsoft PowerPoint 内のグラフ]Sheet2'!$E$1:$E$2</c:f>
              <c:strCache>
                <c:ptCount val="2"/>
                <c:pt idx="0">
                  <c:v>類似パラメータ2</c:v>
                </c:pt>
              </c:strCache>
            </c:strRef>
          </c:tx>
          <c:spPr>
            <a:solidFill>
              <a:schemeClr val="accent3"/>
            </a:solidFill>
            <a:ln>
              <a:noFill/>
            </a:ln>
            <a:effectLst/>
          </c:spPr>
          <c:invertIfNegative val="0"/>
          <c:cat>
            <c:multiLvlStrRef>
              <c:f>'[Microsoft PowerPoint 内のグラフ]Sheet2'!$A$3:$B$6</c:f>
              <c:multiLvlStrCache>
                <c:ptCount val="4"/>
                <c:lvl>
                  <c:pt idx="0">
                    <c:v>対象パラメータ</c:v>
                  </c:pt>
                  <c:pt idx="1">
                    <c:v>仮想的な類似パラメータ</c:v>
                  </c:pt>
                  <c:pt idx="2">
                    <c:v>対象パラメータ</c:v>
                  </c:pt>
                  <c:pt idx="3">
                    <c:v>仮想的な類似パラメータ</c:v>
                  </c:pt>
                </c:lvl>
                <c:lvl>
                  <c:pt idx="0">
                    <c:v>S1</c:v>
                  </c:pt>
                  <c:pt idx="2">
                    <c:v>S2</c:v>
                  </c:pt>
                </c:lvl>
              </c:multiLvlStrCache>
            </c:multiLvlStrRef>
          </c:cat>
          <c:val>
            <c:numRef>
              <c:f>'[Microsoft PowerPoint 内のグラフ]Sheet2'!$E$3:$E$6</c:f>
              <c:numCache>
                <c:formatCode>General</c:formatCode>
                <c:ptCount val="4"/>
                <c:pt idx="1">
                  <c:v>2</c:v>
                </c:pt>
                <c:pt idx="3">
                  <c:v>1</c:v>
                </c:pt>
              </c:numCache>
            </c:numRef>
          </c:val>
          <c:extLst>
            <c:ext xmlns:c16="http://schemas.microsoft.com/office/drawing/2014/chart" uri="{C3380CC4-5D6E-409C-BE32-E72D297353CC}">
              <c16:uniqueId val="{00000002-E958-4C14-8CE2-CF6E7F284D62}"/>
            </c:ext>
          </c:extLst>
        </c:ser>
        <c:dLbls>
          <c:showLegendKey val="0"/>
          <c:showVal val="0"/>
          <c:showCatName val="0"/>
          <c:showSerName val="0"/>
          <c:showPercent val="0"/>
          <c:showBubbleSize val="0"/>
        </c:dLbls>
        <c:gapWidth val="150"/>
        <c:overlap val="100"/>
        <c:axId val="1693815359"/>
        <c:axId val="1728323455"/>
      </c:barChart>
      <c:catAx>
        <c:axId val="1693815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728323455"/>
        <c:crosses val="autoZero"/>
        <c:auto val="1"/>
        <c:lblAlgn val="ctr"/>
        <c:lblOffset val="100"/>
        <c:noMultiLvlLbl val="0"/>
      </c:catAx>
      <c:valAx>
        <c:axId val="17283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1693815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B4447DD-8FB1-4A3C-A5E7-7AB6F67B471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20483" name="Rectangle 3">
            <a:extLst>
              <a:ext uri="{FF2B5EF4-FFF2-40B4-BE49-F238E27FC236}">
                <a16:creationId xmlns:a16="http://schemas.microsoft.com/office/drawing/2014/main" id="{A61272A7-135E-48F7-9AA0-5F7C5819E41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20484" name="Rectangle 4">
            <a:extLst>
              <a:ext uri="{FF2B5EF4-FFF2-40B4-BE49-F238E27FC236}">
                <a16:creationId xmlns:a16="http://schemas.microsoft.com/office/drawing/2014/main" id="{2DBEA9C6-3541-4D8D-AD6C-9F81D833EF6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a:extLst>
              <a:ext uri="{FF2B5EF4-FFF2-40B4-BE49-F238E27FC236}">
                <a16:creationId xmlns:a16="http://schemas.microsoft.com/office/drawing/2014/main" id="{C583FB34-A72C-497E-AA21-404F58FE738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0486" name="Rectangle 6">
            <a:extLst>
              <a:ext uri="{FF2B5EF4-FFF2-40B4-BE49-F238E27FC236}">
                <a16:creationId xmlns:a16="http://schemas.microsoft.com/office/drawing/2014/main" id="{A6BDEA71-FDD0-4E5A-902D-3AA59F7409B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20487" name="Rectangle 7">
            <a:extLst>
              <a:ext uri="{FF2B5EF4-FFF2-40B4-BE49-F238E27FC236}">
                <a16:creationId xmlns:a16="http://schemas.microsoft.com/office/drawing/2014/main" id="{A9097F5A-CD88-4E7C-A269-649007512C8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BD05EDD7-0F82-4C37-B1C4-4874529B005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標記の題目で始めさせていただきます。よろしくお願いします。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0</a:t>
            </a:fld>
            <a:endParaRPr lang="en-US" altLang="ja-JP"/>
          </a:p>
        </p:txBody>
      </p:sp>
    </p:spTree>
    <p:extLst>
      <p:ext uri="{BB962C8B-B14F-4D97-AF65-F5344CB8AC3E}">
        <p14:creationId xmlns:p14="http://schemas.microsoft.com/office/powerpoint/2010/main" val="904878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すると、このようにどちらの感度にも</a:t>
            </a:r>
            <a:r>
              <a:rPr kumimoji="1" lang="en-US" altLang="ja-JP" dirty="0"/>
              <a:t>1</a:t>
            </a:r>
            <a:r>
              <a:rPr kumimoji="1" lang="ja-JP" altLang="en-US" dirty="0"/>
              <a:t>をかけて足し合わせることで再現できます。</a:t>
            </a:r>
            <a:endParaRPr kumimoji="1" lang="en-US" altLang="ja-JP" dirty="0"/>
          </a:p>
          <a:p>
            <a:endParaRPr kumimoji="1" lang="en-US" altLang="ja-JP" dirty="0"/>
          </a:p>
          <a:p>
            <a:r>
              <a:rPr kumimoji="1" lang="ja-JP" altLang="en-US" dirty="0"/>
              <a:t>よって、最適な重みは両者</a:t>
            </a:r>
            <a:r>
              <a:rPr kumimoji="1" lang="en-US" altLang="ja-JP" dirty="0"/>
              <a:t>1</a:t>
            </a:r>
            <a:r>
              <a:rPr kumimoji="1" lang="ja-JP" altLang="en-US" dirty="0"/>
              <a:t>となります。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9</a:t>
            </a:fld>
            <a:endParaRPr lang="en-US" altLang="ja-JP"/>
          </a:p>
        </p:txBody>
      </p:sp>
    </p:spTree>
    <p:extLst>
      <p:ext uri="{BB962C8B-B14F-4D97-AF65-F5344CB8AC3E}">
        <p14:creationId xmlns:p14="http://schemas.microsoft.com/office/powerpoint/2010/main" val="128142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最後に、評価指標</a:t>
            </a:r>
            <a:r>
              <a:rPr kumimoji="1" lang="en-US" altLang="ja-JP" dirty="0"/>
              <a:t>UR</a:t>
            </a:r>
            <a:r>
              <a:rPr kumimoji="1" lang="ja-JP" altLang="en-US" dirty="0"/>
              <a:t>についてお話しします。</a:t>
            </a:r>
            <a:endParaRPr kumimoji="1" lang="en-US" altLang="ja-JP" dirty="0"/>
          </a:p>
          <a:p>
            <a:r>
              <a:rPr kumimoji="1" lang="en-US" altLang="ja-JP" dirty="0"/>
              <a:t>UR</a:t>
            </a:r>
            <a:r>
              <a:rPr kumimoji="1" lang="ja-JP" altLang="en-US" dirty="0"/>
              <a:t>は従来の方法で得られた標準誤差と</a:t>
            </a:r>
            <a:r>
              <a:rPr kumimoji="1" lang="en-US" altLang="ja-JP" dirty="0"/>
              <a:t>CV</a:t>
            </a:r>
            <a:r>
              <a:rPr kumimoji="1" lang="ja-JP" altLang="en-US" dirty="0"/>
              <a:t>法によって得られた標準誤差の比となっています。</a:t>
            </a:r>
            <a:endParaRPr kumimoji="1" lang="en-US" altLang="ja-JP" dirty="0"/>
          </a:p>
          <a:p>
            <a:endParaRPr kumimoji="1" lang="en-US" altLang="ja-JP" dirty="0"/>
          </a:p>
          <a:p>
            <a:r>
              <a:rPr kumimoji="1" lang="ja-JP" altLang="en-US" dirty="0"/>
              <a:t>これを用いて、従来の方法に対してどれだけ誤差が低減されたかを評価しています。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10</a:t>
            </a:fld>
            <a:endParaRPr lang="en-US" altLang="ja-JP"/>
          </a:p>
        </p:txBody>
      </p:sp>
    </p:spTree>
    <p:extLst>
      <p:ext uri="{BB962C8B-B14F-4D97-AF65-F5344CB8AC3E}">
        <p14:creationId xmlns:p14="http://schemas.microsoft.com/office/powerpoint/2010/main" val="2104114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今回の検討するにあたって、以下の設定を用いて、単一のパラメータと組み合わせた仮想的なパラメータの標準偏差について比較しました。</a:t>
            </a:r>
            <a:endParaRPr kumimoji="1" lang="en-US" altLang="ja-JP" dirty="0"/>
          </a:p>
          <a:p>
            <a:endParaRPr kumimoji="1" lang="en-US" altLang="ja-JP" dirty="0"/>
          </a:p>
          <a:p>
            <a:r>
              <a:rPr kumimoji="1" lang="ja-JP" altLang="en-US" dirty="0"/>
              <a:t>なお、今回は無次元化をしていないパラメータを用いた場合との比較は行なっておらず、全て無次元化されたパラメータを用いての比較となっています。</a:t>
            </a:r>
            <a:endParaRPr kumimoji="1" lang="en-US" altLang="ja-JP" dirty="0"/>
          </a:p>
          <a:p>
            <a:endParaRPr kumimoji="1" lang="en-US" altLang="ja-JP" dirty="0"/>
          </a:p>
          <a:p>
            <a:r>
              <a:rPr kumimoji="1" lang="ja-JP" altLang="en-US" dirty="0"/>
              <a:t>今回のこの設定を用いた場合、重みの厳密解はどちらも</a:t>
            </a:r>
            <a:r>
              <a:rPr kumimoji="1" lang="en-US" altLang="ja-JP" dirty="0"/>
              <a:t>3</a:t>
            </a:r>
            <a:r>
              <a:rPr kumimoji="1" lang="ja-JP" altLang="en-US" dirty="0"/>
              <a:t>分の１となります。</a:t>
            </a:r>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11</a:t>
            </a:fld>
            <a:endParaRPr lang="en-US" altLang="ja-JP"/>
          </a:p>
        </p:txBody>
      </p:sp>
    </p:spTree>
    <p:extLst>
      <p:ext uri="{BB962C8B-B14F-4D97-AF65-F5344CB8AC3E}">
        <p14:creationId xmlns:p14="http://schemas.microsoft.com/office/powerpoint/2010/main" val="3061949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まずこの図では、サンプル数ごとの標準偏差とその不確かさを表しています。</a:t>
            </a:r>
            <a:endParaRPr kumimoji="1" lang="en-US" altLang="ja-JP" dirty="0"/>
          </a:p>
          <a:p>
            <a:endParaRPr kumimoji="1" lang="en-US" altLang="ja-JP" dirty="0"/>
          </a:p>
          <a:p>
            <a:r>
              <a:rPr kumimoji="1" lang="ja-JP" altLang="en-US" dirty="0"/>
              <a:t>左の図では単一のパラメータのみを用いていて、右の図では二つのパラメータを組み合わせています。</a:t>
            </a:r>
            <a:endParaRPr kumimoji="1" lang="en-US" altLang="ja-JP" dirty="0"/>
          </a:p>
          <a:p>
            <a:endParaRPr kumimoji="1" lang="en-US" altLang="ja-JP" dirty="0"/>
          </a:p>
          <a:p>
            <a:r>
              <a:rPr kumimoji="1" lang="ja-JP" altLang="en-US" dirty="0"/>
              <a:t>このように、単一の場合であっても不確かさの低減はなされています。そして、組み合わせて用いることで不確かさをほぼ０にすることができています。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12</a:t>
            </a:fld>
            <a:endParaRPr lang="en-US" altLang="ja-JP"/>
          </a:p>
        </p:txBody>
      </p:sp>
    </p:spTree>
    <p:extLst>
      <p:ext uri="{BB962C8B-B14F-4D97-AF65-F5344CB8AC3E}">
        <p14:creationId xmlns:p14="http://schemas.microsoft.com/office/powerpoint/2010/main" val="246276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続いて、設定はそのまま、重みの計算に用いる値を変更してその結果を比較しました。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13</a:t>
            </a:fld>
            <a:endParaRPr lang="en-US" altLang="ja-JP"/>
          </a:p>
        </p:txBody>
      </p:sp>
    </p:spTree>
    <p:extLst>
      <p:ext uri="{BB962C8B-B14F-4D97-AF65-F5344CB8AC3E}">
        <p14:creationId xmlns:p14="http://schemas.microsoft.com/office/powerpoint/2010/main" val="2502185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こちらが結果となります。</a:t>
            </a:r>
            <a:endParaRPr kumimoji="1" lang="en-US" altLang="ja-JP" dirty="0"/>
          </a:p>
          <a:p>
            <a:endParaRPr kumimoji="1" lang="en-US" altLang="ja-JP" dirty="0"/>
          </a:p>
          <a:p>
            <a:r>
              <a:rPr kumimoji="1" lang="ja-JP" altLang="en-US" dirty="0"/>
              <a:t>既知の値を用いた場合では、標本数が少ない場合に重みにばらつきが生じています。</a:t>
            </a:r>
            <a:endParaRPr kumimoji="1" lang="en-US" altLang="ja-JP" dirty="0"/>
          </a:p>
          <a:p>
            <a:endParaRPr kumimoji="1" lang="en-US" altLang="ja-JP" dirty="0"/>
          </a:p>
          <a:p>
            <a:r>
              <a:rPr kumimoji="1" lang="ja-JP" altLang="en-US" dirty="0"/>
              <a:t>一方で、標本から求めた推定値を用いた場合では、標本数に関わらず厳密解相当の値を得ることができています。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14</a:t>
            </a:fld>
            <a:endParaRPr lang="en-US" altLang="ja-JP"/>
          </a:p>
        </p:txBody>
      </p:sp>
    </p:spTree>
    <p:extLst>
      <p:ext uri="{BB962C8B-B14F-4D97-AF65-F5344CB8AC3E}">
        <p14:creationId xmlns:p14="http://schemas.microsoft.com/office/powerpoint/2010/main" val="1737458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つづいて、以下の設定で、二次の項がおおきくなっていったときに</a:t>
            </a:r>
            <a:r>
              <a:rPr kumimoji="1" lang="en-US" altLang="ja-JP" dirty="0"/>
              <a:t>UR</a:t>
            </a:r>
            <a:r>
              <a:rPr kumimoji="1" lang="ja-JP" altLang="en-US" dirty="0"/>
              <a:t>がどのようにへんかするかをけんしょうしました。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15</a:t>
            </a:fld>
            <a:endParaRPr lang="en-US" altLang="ja-JP"/>
          </a:p>
        </p:txBody>
      </p:sp>
    </p:spTree>
    <p:extLst>
      <p:ext uri="{BB962C8B-B14F-4D97-AF65-F5344CB8AC3E}">
        <p14:creationId xmlns:p14="http://schemas.microsoft.com/office/powerpoint/2010/main" val="2024721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endParaRPr kumimoji="1" lang="en-US" altLang="ja-JP" dirty="0"/>
          </a:p>
          <a:p>
            <a:r>
              <a:rPr kumimoji="1" lang="ja-JP" altLang="en-US" dirty="0"/>
              <a:t>このように、類似パラメータには存在しない</a:t>
            </a:r>
            <a:r>
              <a:rPr kumimoji="1" lang="en-US" altLang="ja-JP" dirty="0"/>
              <a:t>2</a:t>
            </a:r>
            <a:r>
              <a:rPr kumimoji="1" lang="ja-JP" altLang="en-US" dirty="0"/>
              <a:t>次の項の影響が大きくなるにつれて、パラメータの相関が小さくなり、結果として</a:t>
            </a:r>
            <a:r>
              <a:rPr kumimoji="1" lang="en-US" altLang="ja-JP" dirty="0"/>
              <a:t>UR</a:t>
            </a:r>
            <a:r>
              <a:rPr kumimoji="1" lang="ja-JP" altLang="en-US" dirty="0"/>
              <a:t>が大きくなる様子が観察できます。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16</a:t>
            </a:fld>
            <a:endParaRPr lang="en-US" altLang="ja-JP"/>
          </a:p>
        </p:txBody>
      </p:sp>
    </p:spTree>
    <p:extLst>
      <p:ext uri="{BB962C8B-B14F-4D97-AF65-F5344CB8AC3E}">
        <p14:creationId xmlns:p14="http://schemas.microsoft.com/office/powerpoint/2010/main" val="3575807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続いて、この計算を実際の問題に適用しました。</a:t>
            </a:r>
            <a:endParaRPr kumimoji="1" lang="en-US" altLang="ja-JP" dirty="0"/>
          </a:p>
          <a:p>
            <a:r>
              <a:rPr kumimoji="1" lang="ja-JP" altLang="en-US" dirty="0"/>
              <a:t>計算対象はスライドに示している通りになります。</a:t>
            </a:r>
            <a:endParaRPr kumimoji="1" lang="en-US" altLang="ja-JP" dirty="0"/>
          </a:p>
          <a:p>
            <a:endParaRPr kumimoji="1" lang="en-US" altLang="ja-JP" dirty="0"/>
          </a:p>
          <a:p>
            <a:r>
              <a:rPr kumimoji="1" lang="ja-JP" altLang="en-US" dirty="0"/>
              <a:t>対象パラメータは</a:t>
            </a:r>
            <a:r>
              <a:rPr kumimoji="1" lang="en-US" altLang="ja-JP" dirty="0"/>
              <a:t>21</a:t>
            </a:r>
            <a:r>
              <a:rPr kumimoji="1" lang="ja-JP" altLang="en-US" dirty="0"/>
              <a:t>燃焼度点での</a:t>
            </a:r>
            <a:r>
              <a:rPr kumimoji="1" lang="en-US" altLang="ja-JP" dirty="0" err="1"/>
              <a:t>kinf</a:t>
            </a:r>
            <a:r>
              <a:rPr kumimoji="1" lang="ja-JP" altLang="en-US" dirty="0"/>
              <a:t>、類似パラメータとしてはこのうちの二つの燃焼度での</a:t>
            </a:r>
            <a:r>
              <a:rPr kumimoji="1" lang="en-US" altLang="ja-JP" dirty="0" err="1"/>
              <a:t>kinf</a:t>
            </a:r>
            <a:r>
              <a:rPr kumimoji="1" lang="ja-JP" altLang="en-US" dirty="0"/>
              <a:t>を用いました。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17</a:t>
            </a:fld>
            <a:endParaRPr lang="en-US" altLang="ja-JP"/>
          </a:p>
        </p:txBody>
      </p:sp>
    </p:spTree>
    <p:extLst>
      <p:ext uri="{BB962C8B-B14F-4D97-AF65-F5344CB8AC3E}">
        <p14:creationId xmlns:p14="http://schemas.microsoft.com/office/powerpoint/2010/main" val="194716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結果はこのようになりました。</a:t>
            </a:r>
            <a:endParaRPr kumimoji="1" lang="en-US" altLang="ja-JP" dirty="0"/>
          </a:p>
          <a:p>
            <a:endParaRPr kumimoji="1" lang="en-US" altLang="ja-JP" dirty="0"/>
          </a:p>
          <a:p>
            <a:r>
              <a:rPr kumimoji="1" lang="ja-JP" altLang="en-US" dirty="0"/>
              <a:t>同一の物理量のデータを用いた場合は、全体を通して、不確かさの低減がうまく行われている様子が確認できます。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18</a:t>
            </a:fld>
            <a:endParaRPr lang="en-US" altLang="ja-JP"/>
          </a:p>
        </p:txBody>
      </p:sp>
    </p:spTree>
    <p:extLst>
      <p:ext uri="{BB962C8B-B14F-4D97-AF65-F5344CB8AC3E}">
        <p14:creationId xmlns:p14="http://schemas.microsoft.com/office/powerpoint/2010/main" val="3566867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まず、研究の背景について説明いたします。</a:t>
            </a:r>
            <a:endParaRPr kumimoji="1" lang="en-US" altLang="ja-JP" dirty="0"/>
          </a:p>
          <a:p>
            <a:r>
              <a:rPr kumimoji="1" lang="ja-JP" altLang="en-US" dirty="0"/>
              <a:t>炉物理計算の結果の不確かさの要因に、核データの不確かさが挙げられます。</a:t>
            </a:r>
            <a:endParaRPr kumimoji="1" lang="en-US" altLang="ja-JP" dirty="0"/>
          </a:p>
          <a:p>
            <a:r>
              <a:rPr kumimoji="1" lang="ja-JP" altLang="en-US" dirty="0"/>
              <a:t>ですので、これに起因する不確かさを定量化することが重要であると考えられています。</a:t>
            </a:r>
            <a:endParaRPr kumimoji="1" lang="en-US" altLang="ja-JP" dirty="0"/>
          </a:p>
          <a:p>
            <a:endParaRPr kumimoji="1" lang="en-US" altLang="ja-JP" dirty="0"/>
          </a:p>
          <a:p>
            <a:r>
              <a:rPr kumimoji="1" lang="ja-JP" altLang="en-US" dirty="0"/>
              <a:t>この内、サンプリング法を用いた不確かさの評価を行う際には、より少ない標本数で高精度に推定を行う必要があります。</a:t>
            </a:r>
            <a:endParaRPr kumimoji="1" lang="en-US" altLang="ja-JP" dirty="0"/>
          </a:p>
          <a:p>
            <a:endParaRPr kumimoji="1" lang="en-US" altLang="ja-JP" dirty="0"/>
          </a:p>
          <a:p>
            <a:r>
              <a:rPr kumimoji="1" lang="ja-JP" altLang="en-US" dirty="0"/>
              <a:t>そして、これを実現する手法の一つとして、私は</a:t>
            </a:r>
            <a:r>
              <a:rPr kumimoji="1" lang="en-US" altLang="ja-JP" dirty="0"/>
              <a:t>CV</a:t>
            </a:r>
            <a:r>
              <a:rPr kumimoji="1" lang="ja-JP" altLang="en-US" dirty="0"/>
              <a:t>法を用いた評価を研究しました。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a:t>
            </a:fld>
            <a:endParaRPr lang="en-US" altLang="ja-JP"/>
          </a:p>
        </p:txBody>
      </p:sp>
    </p:spTree>
    <p:extLst>
      <p:ext uri="{BB962C8B-B14F-4D97-AF65-F5344CB8AC3E}">
        <p14:creationId xmlns:p14="http://schemas.microsoft.com/office/powerpoint/2010/main" val="2840515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最後に、同様の対象に対して、</a:t>
            </a:r>
            <a:r>
              <a:rPr kumimoji="1" lang="en-US" altLang="ja-JP" dirty="0" err="1"/>
              <a:t>kinf</a:t>
            </a:r>
            <a:r>
              <a:rPr kumimoji="1" lang="ja-JP" altLang="en-US" dirty="0"/>
              <a:t>とは異なる物理量である核種数密度を用いた場合に、誤差の低減が行えるかどうかを検証しました。</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19</a:t>
            </a:fld>
            <a:endParaRPr lang="en-US" altLang="ja-JP"/>
          </a:p>
        </p:txBody>
      </p:sp>
    </p:spTree>
    <p:extLst>
      <p:ext uri="{BB962C8B-B14F-4D97-AF65-F5344CB8AC3E}">
        <p14:creationId xmlns:p14="http://schemas.microsoft.com/office/powerpoint/2010/main" val="2275638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こちらが計算結果となります。</a:t>
            </a:r>
            <a:endParaRPr kumimoji="1" lang="en-US" altLang="ja-JP" dirty="0"/>
          </a:p>
          <a:p>
            <a:r>
              <a:rPr kumimoji="1" lang="ja-JP" altLang="en-US" dirty="0"/>
              <a:t>見ていただいたとおり、組み合わせた場合でも標準偏差の</a:t>
            </a:r>
            <a:r>
              <a:rPr kumimoji="1" lang="en-US" altLang="ja-JP" dirty="0"/>
              <a:t>UR</a:t>
            </a:r>
            <a:r>
              <a:rPr kumimoji="1" lang="ja-JP" altLang="en-US" dirty="0"/>
              <a:t>が最高で</a:t>
            </a:r>
            <a:r>
              <a:rPr kumimoji="1" lang="en-US" altLang="ja-JP" dirty="0"/>
              <a:t>0.8</a:t>
            </a:r>
            <a:r>
              <a:rPr kumimoji="1" lang="ja-JP" altLang="en-US" dirty="0"/>
              <a:t>程度と、誤差の低減が十分に行われていないことがわかります。</a:t>
            </a:r>
            <a:endParaRPr kumimoji="1" lang="en-US" altLang="ja-JP" dirty="0"/>
          </a:p>
          <a:p>
            <a:r>
              <a:rPr kumimoji="1" lang="ja-JP" altLang="en-US" dirty="0"/>
              <a:t>こちらの結果の原因を次のスライドで示します。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20</a:t>
            </a:fld>
            <a:endParaRPr lang="en-US" altLang="ja-JP"/>
          </a:p>
        </p:txBody>
      </p:sp>
    </p:spTree>
    <p:extLst>
      <p:ext uri="{BB962C8B-B14F-4D97-AF65-F5344CB8AC3E}">
        <p14:creationId xmlns:p14="http://schemas.microsoft.com/office/powerpoint/2010/main" val="210264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2</a:t>
            </a:r>
            <a:r>
              <a:rPr kumimoji="1" lang="ja-JP" altLang="en-US" dirty="0"/>
              <a:t>つの模擬パラメータを組み合わせたものと、対象パラメータとの相関になります。</a:t>
            </a:r>
            <a:endParaRPr kumimoji="1" lang="en-US" altLang="ja-JP" dirty="0"/>
          </a:p>
          <a:p>
            <a:r>
              <a:rPr kumimoji="1" lang="ja-JP" altLang="en-US" dirty="0"/>
              <a:t>このように、相関が大きいところでも</a:t>
            </a:r>
            <a:r>
              <a:rPr kumimoji="1" lang="en-US" altLang="ja-JP" dirty="0"/>
              <a:t>0.8</a:t>
            </a:r>
            <a:r>
              <a:rPr kumimoji="1" lang="ja-JP" altLang="en-US" dirty="0"/>
              <a:t>未満となっていることがわかります。</a:t>
            </a:r>
            <a:endParaRPr kumimoji="1" lang="en-US" altLang="ja-JP" dirty="0"/>
          </a:p>
          <a:p>
            <a:r>
              <a:rPr kumimoji="1" lang="ja-JP" altLang="en-US" dirty="0"/>
              <a:t>こちら、先行研究より、相関が最低</a:t>
            </a:r>
            <a:r>
              <a:rPr kumimoji="1" lang="en-US" altLang="ja-JP" dirty="0"/>
              <a:t>0.8</a:t>
            </a:r>
            <a:r>
              <a:rPr kumimoji="1" lang="ja-JP" altLang="en-US" dirty="0"/>
              <a:t>以上ないと十分な誤差の低減ができないことがわかっています。依って、今回のパラメータが</a:t>
            </a:r>
            <a:r>
              <a:rPr kumimoji="1" lang="en-US" altLang="ja-JP" dirty="0"/>
              <a:t>2</a:t>
            </a:r>
            <a:r>
              <a:rPr kumimoji="1" lang="ja-JP" altLang="en-US" dirty="0"/>
              <a:t>つの場合ではこの程度の結果となりました。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21</a:t>
            </a:fld>
            <a:endParaRPr lang="en-US" altLang="ja-JP"/>
          </a:p>
        </p:txBody>
      </p:sp>
    </p:spTree>
    <p:extLst>
      <p:ext uri="{BB962C8B-B14F-4D97-AF65-F5344CB8AC3E}">
        <p14:creationId xmlns:p14="http://schemas.microsoft.com/office/powerpoint/2010/main" val="4219137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まとめに入ります。</a:t>
            </a:r>
            <a:endParaRPr kumimoji="1" lang="en-US" altLang="ja-JP" dirty="0"/>
          </a:p>
          <a:p>
            <a:endParaRPr kumimoji="1" lang="en-US" altLang="ja-JP" dirty="0"/>
          </a:p>
          <a:p>
            <a:r>
              <a:rPr kumimoji="1" lang="ja-JP" altLang="en-US" dirty="0"/>
              <a:t>まず、複数パラメータを用いた無次元化</a:t>
            </a:r>
            <a:r>
              <a:rPr kumimoji="1" lang="en-US" altLang="ja-JP" dirty="0"/>
              <a:t>CV-S</a:t>
            </a:r>
            <a:r>
              <a:rPr kumimoji="1" lang="ja-JP" altLang="en-US" dirty="0"/>
              <a:t>法が、有効な手法であることが簡易問題にいよる検討から明らかとなりました。</a:t>
            </a:r>
            <a:endParaRPr kumimoji="1" lang="en-US" altLang="ja-JP" dirty="0"/>
          </a:p>
          <a:p>
            <a:endParaRPr kumimoji="1" lang="en-US" altLang="ja-JP" dirty="0"/>
          </a:p>
          <a:p>
            <a:r>
              <a:rPr kumimoji="1" lang="ja-JP" altLang="en-US" dirty="0"/>
              <a:t>これを実際の問題に適用したところ、使用するデータが同じ物理量であれば、高精度な推定が可能でした。</a:t>
            </a:r>
            <a:endParaRPr kumimoji="1" lang="en-US" altLang="ja-JP" dirty="0"/>
          </a:p>
          <a:p>
            <a:endParaRPr kumimoji="1" lang="en-US" altLang="ja-JP" dirty="0"/>
          </a:p>
          <a:p>
            <a:r>
              <a:rPr kumimoji="1" lang="ja-JP" altLang="en-US" dirty="0"/>
              <a:t>しかし、異なる物理量を用いた場合だと、相関が十分でなかったため効率的に推定をすることはできませんでした。</a:t>
            </a:r>
            <a:endParaRPr kumimoji="1" lang="en-US" altLang="ja-JP" dirty="0"/>
          </a:p>
          <a:p>
            <a:endParaRPr kumimoji="1" lang="en-US" altLang="ja-JP" dirty="0"/>
          </a:p>
          <a:p>
            <a:r>
              <a:rPr kumimoji="1" lang="ja-JP" altLang="en-US" dirty="0"/>
              <a:t>以上で発表を終わります。ご清聴ありがとうございました。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22</a:t>
            </a:fld>
            <a:endParaRPr lang="en-US" altLang="ja-JP"/>
          </a:p>
        </p:txBody>
      </p:sp>
    </p:spTree>
    <p:extLst>
      <p:ext uri="{BB962C8B-B14F-4D97-AF65-F5344CB8AC3E}">
        <p14:creationId xmlns:p14="http://schemas.microsoft.com/office/powerpoint/2010/main" val="162001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CV</a:t>
            </a:r>
            <a:r>
              <a:rPr kumimoji="1" lang="ja-JP" altLang="en-US" dirty="0"/>
              <a:t>法および</a:t>
            </a:r>
            <a:r>
              <a:rPr kumimoji="1" lang="en-US" altLang="ja-JP" dirty="0"/>
              <a:t>CV-S</a:t>
            </a:r>
            <a:r>
              <a:rPr kumimoji="1" lang="ja-JP" altLang="en-US" dirty="0"/>
              <a:t>法について説明します。</a:t>
            </a:r>
            <a:endParaRPr kumimoji="1" lang="en-US" altLang="ja-JP" dirty="0"/>
          </a:p>
          <a:p>
            <a:endParaRPr kumimoji="1" lang="en-US" altLang="ja-JP" dirty="0"/>
          </a:p>
          <a:p>
            <a:r>
              <a:rPr kumimoji="1" lang="en-US" altLang="ja-JP" dirty="0"/>
              <a:t>CV</a:t>
            </a:r>
            <a:r>
              <a:rPr kumimoji="1" lang="ja-JP" altLang="en-US" dirty="0"/>
              <a:t>法は、</a:t>
            </a:r>
            <a:r>
              <a:rPr lang="ja-JP" altLang="en-US" sz="1200" dirty="0"/>
              <a:t>評価したい対象パラメータに対し、相関があり、統計量が既知である類似パラメータを考え、それらの差分に着目することで、少ない標本数で効率的に不確かさを推定する手法です。</a:t>
            </a:r>
            <a:endParaRPr kumimoji="1" lang="en-US" altLang="ja-JP" dirty="0"/>
          </a:p>
          <a:p>
            <a:endParaRPr kumimoji="1" lang="en-US" altLang="ja-JP" dirty="0"/>
          </a:p>
          <a:p>
            <a:r>
              <a:rPr kumimoji="1" lang="ja-JP" altLang="en-US" dirty="0"/>
              <a:t>これに対して</a:t>
            </a:r>
            <a:r>
              <a:rPr kumimoji="1" lang="en-US" altLang="ja-JP" dirty="0"/>
              <a:t>CV-S</a:t>
            </a:r>
            <a:r>
              <a:rPr kumimoji="1" lang="ja-JP" altLang="en-US" dirty="0"/>
              <a:t>法は、類似パラメータを対象パラメータの一次近似と仮定する手法となります。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2</a:t>
            </a:fld>
            <a:endParaRPr lang="en-US" altLang="ja-JP"/>
          </a:p>
        </p:txBody>
      </p:sp>
    </p:spTree>
    <p:extLst>
      <p:ext uri="{BB962C8B-B14F-4D97-AF65-F5344CB8AC3E}">
        <p14:creationId xmlns:p14="http://schemas.microsoft.com/office/powerpoint/2010/main" val="409973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CV-S</a:t>
            </a:r>
            <a:r>
              <a:rPr kumimoji="1" lang="ja-JP" altLang="en-US" dirty="0"/>
              <a:t>法について、本研究室での先行研究から、データの無次元化と複数の類似パラメータの組み合わせの</a:t>
            </a:r>
            <a:r>
              <a:rPr kumimoji="1" lang="en-US" altLang="ja-JP" dirty="0"/>
              <a:t>2</a:t>
            </a:r>
            <a:r>
              <a:rPr kumimoji="1" lang="ja-JP" altLang="en-US" dirty="0"/>
              <a:t>点がそれぞれ有効であることは明らかとなっています。</a:t>
            </a:r>
            <a:endParaRPr kumimoji="1" lang="en-US" altLang="ja-JP" dirty="0"/>
          </a:p>
          <a:p>
            <a:endParaRPr kumimoji="1" lang="en-US" altLang="ja-JP" dirty="0"/>
          </a:p>
          <a:p>
            <a:r>
              <a:rPr kumimoji="1" lang="ja-JP" altLang="en-US" dirty="0"/>
              <a:t>なので、本研究ではこれら二つを組み合わせた場合に、それが有効な手法であるかどうかを検討しました。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3</a:t>
            </a:fld>
            <a:endParaRPr lang="en-US" altLang="ja-JP"/>
          </a:p>
        </p:txBody>
      </p:sp>
    </p:spTree>
    <p:extLst>
      <p:ext uri="{BB962C8B-B14F-4D97-AF65-F5344CB8AC3E}">
        <p14:creationId xmlns:p14="http://schemas.microsoft.com/office/powerpoint/2010/main" val="370397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複数の類似パラメータを用いた場合の無次元化</a:t>
            </a:r>
            <a:r>
              <a:rPr kumimoji="1" lang="en-US" altLang="ja-JP" dirty="0"/>
              <a:t>CV-S</a:t>
            </a:r>
            <a:r>
              <a:rPr kumimoji="1" lang="ja-JP" altLang="en-US" dirty="0"/>
              <a:t>法について、検討に用いた手法を説明します。</a:t>
            </a:r>
            <a:endParaRPr kumimoji="1" lang="en-US" altLang="ja-JP" dirty="0"/>
          </a:p>
          <a:p>
            <a:endParaRPr kumimoji="1" lang="en-US" altLang="ja-JP" dirty="0"/>
          </a:p>
          <a:p>
            <a:r>
              <a:rPr kumimoji="1" lang="ja-JP" altLang="en-US" dirty="0"/>
              <a:t>今回の検討においては、複数の入力パラメータに対して、対象パラメータと類似パラメータを以下の式で設定しました。</a:t>
            </a:r>
            <a:endParaRPr kumimoji="1" lang="en-US" altLang="ja-JP" dirty="0"/>
          </a:p>
          <a:p>
            <a:endParaRPr kumimoji="1" lang="en-US" altLang="ja-JP" dirty="0"/>
          </a:p>
          <a:p>
            <a:r>
              <a:rPr kumimoji="1" lang="ja-JP" altLang="en-US" dirty="0"/>
              <a:t>実際の問題では対象のパラメータはこのような式で表すことはできないのですが、検討においてはこのようにしています。</a:t>
            </a:r>
            <a:endParaRPr kumimoji="1" lang="en-US" altLang="ja-JP" dirty="0"/>
          </a:p>
          <a:p>
            <a:endParaRPr kumimoji="1" lang="en-US" altLang="ja-JP" dirty="0"/>
          </a:p>
          <a:p>
            <a:r>
              <a:rPr kumimoji="1" lang="ja-JP" altLang="en-US" dirty="0"/>
              <a:t>また、類似パラメータは複数存在するため、</a:t>
            </a:r>
            <a:r>
              <a:rPr kumimoji="1" lang="en-US" altLang="ja-JP" dirty="0"/>
              <a:t>j</a:t>
            </a:r>
            <a:r>
              <a:rPr kumimoji="1" lang="ja-JP" altLang="en-US" dirty="0"/>
              <a:t>がついています。こちらは入力に対して線形に振る舞うパラメータとしています。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4</a:t>
            </a:fld>
            <a:endParaRPr lang="en-US" altLang="ja-JP"/>
          </a:p>
        </p:txBody>
      </p:sp>
    </p:spTree>
    <p:extLst>
      <p:ext uri="{BB962C8B-B14F-4D97-AF65-F5344CB8AC3E}">
        <p14:creationId xmlns:p14="http://schemas.microsoft.com/office/powerpoint/2010/main" val="239586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続いて、先ほどの類似パラメータを組み合わせて仮想的な類似パラメータを作成します。この際、仮想的なパラメータはパラメータごとに重み</a:t>
            </a:r>
            <a:r>
              <a:rPr kumimoji="1" lang="en-US" altLang="ja-JP" dirty="0" err="1"/>
              <a:t>aj</a:t>
            </a:r>
            <a:r>
              <a:rPr kumimoji="1" lang="ja-JP" altLang="en-US" dirty="0"/>
              <a:t>を与えて、下の式で定義します。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5</a:t>
            </a:fld>
            <a:endParaRPr lang="en-US" altLang="ja-JP"/>
          </a:p>
        </p:txBody>
      </p:sp>
    </p:spTree>
    <p:extLst>
      <p:ext uri="{BB962C8B-B14F-4D97-AF65-F5344CB8AC3E}">
        <p14:creationId xmlns:p14="http://schemas.microsoft.com/office/powerpoint/2010/main" val="396009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最後に、これらのパラメータについて、無次元化を施します。無次元化とは、パラメータをそれぞれの基準値からの変化量として改めてあらわしたものになります。</a:t>
            </a:r>
            <a:endParaRPr kumimoji="1" lang="en-US" altLang="ja-JP" dirty="0"/>
          </a:p>
          <a:p>
            <a:endParaRPr kumimoji="1" lang="en-US" altLang="ja-JP" dirty="0"/>
          </a:p>
          <a:p>
            <a:r>
              <a:rPr kumimoji="1" lang="ja-JP" altLang="en-US" dirty="0"/>
              <a:t>これらを用いて</a:t>
            </a:r>
            <a:r>
              <a:rPr kumimoji="1" lang="en-US" altLang="ja-JP" dirty="0"/>
              <a:t>CV</a:t>
            </a:r>
            <a:r>
              <a:rPr kumimoji="1" lang="ja-JP" altLang="en-US" dirty="0"/>
              <a:t>法により不確かさを推定します。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6</a:t>
            </a:fld>
            <a:endParaRPr lang="en-US" altLang="ja-JP"/>
          </a:p>
        </p:txBody>
      </p:sp>
    </p:spTree>
    <p:extLst>
      <p:ext uri="{BB962C8B-B14F-4D97-AF65-F5344CB8AC3E}">
        <p14:creationId xmlns:p14="http://schemas.microsoft.com/office/powerpoint/2010/main" val="3684667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重みについてですが、こちらの式から最適な重みを計算をすることが可能となっています。</a:t>
            </a:r>
            <a:endParaRPr kumimoji="1" lang="en-US" altLang="ja-JP" dirty="0"/>
          </a:p>
          <a:p>
            <a:endParaRPr kumimoji="1" lang="en-US" altLang="ja-JP" dirty="0"/>
          </a:p>
          <a:p>
            <a:r>
              <a:rPr kumimoji="1" lang="ja-JP" altLang="en-US" dirty="0"/>
              <a:t>最適な重みとは、対象のパラメータの感度と仮想的なパラメータの感度が等しくなる重みを指します。こちらは少し分かりずらいため、後ほど例を上げさせていただきます。</a:t>
            </a:r>
            <a:endParaRPr kumimoji="1" lang="en-US" altLang="ja-JP" dirty="0"/>
          </a:p>
          <a:p>
            <a:endParaRPr kumimoji="1" lang="en-US" altLang="ja-JP" dirty="0"/>
          </a:p>
          <a:p>
            <a:r>
              <a:rPr kumimoji="1" lang="ja-JP" altLang="en-US" dirty="0"/>
              <a:t>この計算において、分散共分散行列に用いる値を既知の値ではなくサンプルから求めた推定値にすることで、互いのばらつきを打ち消し合い、高精度な値を得ることができます。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7</a:t>
            </a:fld>
            <a:endParaRPr lang="en-US" altLang="ja-JP"/>
          </a:p>
        </p:txBody>
      </p:sp>
    </p:spTree>
    <p:extLst>
      <p:ext uri="{BB962C8B-B14F-4D97-AF65-F5344CB8AC3E}">
        <p14:creationId xmlns:p14="http://schemas.microsoft.com/office/powerpoint/2010/main" val="18700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最適な重みの例をこちらに示します。</a:t>
            </a:r>
            <a:endParaRPr kumimoji="1" lang="en-US" altLang="ja-JP" dirty="0"/>
          </a:p>
          <a:p>
            <a:endParaRPr kumimoji="1" lang="en-US" altLang="ja-JP" dirty="0"/>
          </a:p>
          <a:p>
            <a:r>
              <a:rPr kumimoji="1" lang="ja-JP" altLang="en-US" dirty="0"/>
              <a:t>まずこの表では、対象パラメータの感度がどちらも</a:t>
            </a:r>
            <a:r>
              <a:rPr kumimoji="1" lang="en-US" altLang="ja-JP" dirty="0"/>
              <a:t>3</a:t>
            </a:r>
            <a:r>
              <a:rPr kumimoji="1" lang="ja-JP" altLang="en-US" dirty="0"/>
              <a:t>、類似パラメータ１の</a:t>
            </a:r>
            <a:r>
              <a:rPr kumimoji="1" lang="en-US" altLang="ja-JP" dirty="0"/>
              <a:t>S1</a:t>
            </a:r>
            <a:r>
              <a:rPr kumimoji="1" lang="ja-JP" altLang="en-US" dirty="0"/>
              <a:t>が１、</a:t>
            </a:r>
            <a:r>
              <a:rPr kumimoji="1" lang="en-US" altLang="ja-JP" dirty="0"/>
              <a:t>S2</a:t>
            </a:r>
            <a:r>
              <a:rPr kumimoji="1" lang="ja-JP" altLang="en-US" dirty="0"/>
              <a:t>は２、類似パラメータ２では</a:t>
            </a:r>
            <a:r>
              <a:rPr kumimoji="1" lang="en-US" altLang="ja-JP" dirty="0"/>
              <a:t>S1</a:t>
            </a:r>
            <a:r>
              <a:rPr kumimoji="1" lang="ja-JP" altLang="en-US" dirty="0"/>
              <a:t>が２、</a:t>
            </a:r>
            <a:r>
              <a:rPr kumimoji="1" lang="en-US" altLang="ja-JP" dirty="0"/>
              <a:t>S2</a:t>
            </a:r>
            <a:r>
              <a:rPr kumimoji="1" lang="ja-JP" altLang="en-US" dirty="0"/>
              <a:t>が１となっています。</a:t>
            </a:r>
            <a:endParaRPr kumimoji="1" lang="en-US" altLang="ja-JP" dirty="0"/>
          </a:p>
          <a:p>
            <a:endParaRPr kumimoji="1" lang="en-US" altLang="ja-JP" dirty="0"/>
          </a:p>
          <a:p>
            <a:r>
              <a:rPr kumimoji="1" lang="ja-JP" altLang="en-US" dirty="0"/>
              <a:t>この時に、類似パラメータを足し合わせて対象パラメータの感度を再現しようとします。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BD05EDD7-0F82-4C37-B1C4-4874529B0055}" type="slidenum">
              <a:rPr lang="en-US" altLang="ja-JP" smtClean="0"/>
              <a:pPr/>
              <a:t>8</a:t>
            </a:fld>
            <a:endParaRPr lang="en-US" altLang="ja-JP"/>
          </a:p>
        </p:txBody>
      </p:sp>
    </p:spTree>
    <p:extLst>
      <p:ext uri="{BB962C8B-B14F-4D97-AF65-F5344CB8AC3E}">
        <p14:creationId xmlns:p14="http://schemas.microsoft.com/office/powerpoint/2010/main" val="2614799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2296" name="Rectangle 8">
            <a:extLst>
              <a:ext uri="{FF2B5EF4-FFF2-40B4-BE49-F238E27FC236}">
                <a16:creationId xmlns:a16="http://schemas.microsoft.com/office/drawing/2014/main" id="{54AB5130-AFCD-49D8-87A9-56490CC62A8D}"/>
              </a:ext>
            </a:extLst>
          </p:cNvPr>
          <p:cNvSpPr>
            <a:spLocks noChangeArrowheads="1"/>
          </p:cNvSpPr>
          <p:nvPr/>
        </p:nvSpPr>
        <p:spPr bwMode="auto">
          <a:xfrm>
            <a:off x="0" y="0"/>
            <a:ext cx="9144000" cy="6858000"/>
          </a:xfrm>
          <a:prstGeom prst="rect">
            <a:avLst/>
          </a:prstGeom>
          <a:solidFill>
            <a:srgbClr val="2365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pic>
        <p:nvPicPr>
          <p:cNvPr id="12311" name="Picture 23" descr="tmp">
            <a:extLst>
              <a:ext uri="{FF2B5EF4-FFF2-40B4-BE49-F238E27FC236}">
                <a16:creationId xmlns:a16="http://schemas.microsoft.com/office/drawing/2014/main" id="{BE944906-45ED-4422-81BB-154C51B25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44000" cy="3919537"/>
          </a:xfrm>
          <a:prstGeom prst="rect">
            <a:avLst/>
          </a:prstGeom>
          <a:noFill/>
          <a:extLst>
            <a:ext uri="{909E8E84-426E-40DD-AFC4-6F175D3DCCD1}">
              <a14:hiddenFill xmlns:a14="http://schemas.microsoft.com/office/drawing/2010/main">
                <a:solidFill>
                  <a:srgbClr val="FFFFFF"/>
                </a:solidFill>
              </a14:hiddenFill>
            </a:ext>
          </a:extLst>
        </p:spPr>
      </p:pic>
      <p:sp>
        <p:nvSpPr>
          <p:cNvPr id="12295" name="Rectangle 7">
            <a:extLst>
              <a:ext uri="{FF2B5EF4-FFF2-40B4-BE49-F238E27FC236}">
                <a16:creationId xmlns:a16="http://schemas.microsoft.com/office/drawing/2014/main" id="{F3F66D89-E9B2-49A2-A532-372490BFBCE7}"/>
              </a:ext>
            </a:extLst>
          </p:cNvPr>
          <p:cNvSpPr>
            <a:spLocks noChangeArrowheads="1"/>
          </p:cNvSpPr>
          <p:nvPr/>
        </p:nvSpPr>
        <p:spPr bwMode="auto">
          <a:xfrm>
            <a:off x="0" y="2133600"/>
            <a:ext cx="9144000" cy="2232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12290" name="Rectangle 2">
            <a:extLst>
              <a:ext uri="{FF2B5EF4-FFF2-40B4-BE49-F238E27FC236}">
                <a16:creationId xmlns:a16="http://schemas.microsoft.com/office/drawing/2014/main" id="{9253C5DB-BE61-4D38-B88F-637B4E10C7FD}"/>
              </a:ext>
            </a:extLst>
          </p:cNvPr>
          <p:cNvSpPr>
            <a:spLocks noGrp="1" noChangeArrowheads="1"/>
          </p:cNvSpPr>
          <p:nvPr>
            <p:ph type="ctrTitle"/>
          </p:nvPr>
        </p:nvSpPr>
        <p:spPr>
          <a:xfrm>
            <a:off x="395288" y="2349500"/>
            <a:ext cx="8353425" cy="1152525"/>
          </a:xfrm>
        </p:spPr>
        <p:txBody>
          <a:bodyPr anchor="t"/>
          <a:lstStyle>
            <a:lvl1pPr algn="ctr">
              <a:defRPr sz="3800">
                <a:solidFill>
                  <a:srgbClr val="1C1C1C"/>
                </a:solidFill>
              </a:defRPr>
            </a:lvl1pPr>
          </a:lstStyle>
          <a:p>
            <a:pPr lvl="0"/>
            <a:r>
              <a:rPr lang="ja-JP" altLang="en-US" noProof="0"/>
              <a:t>マスター タイトルの書式設定</a:t>
            </a:r>
          </a:p>
        </p:txBody>
      </p:sp>
      <p:sp>
        <p:nvSpPr>
          <p:cNvPr id="12291" name="Rectangle 3">
            <a:extLst>
              <a:ext uri="{FF2B5EF4-FFF2-40B4-BE49-F238E27FC236}">
                <a16:creationId xmlns:a16="http://schemas.microsoft.com/office/drawing/2014/main" id="{7EC744C8-2ADA-432D-84CC-B34F94967DED}"/>
              </a:ext>
            </a:extLst>
          </p:cNvPr>
          <p:cNvSpPr>
            <a:spLocks noGrp="1" noChangeArrowheads="1"/>
          </p:cNvSpPr>
          <p:nvPr>
            <p:ph type="subTitle" idx="1"/>
          </p:nvPr>
        </p:nvSpPr>
        <p:spPr>
          <a:xfrm>
            <a:off x="396875" y="3573463"/>
            <a:ext cx="8351838" cy="576262"/>
          </a:xfrm>
        </p:spPr>
        <p:txBody>
          <a:bodyPr/>
          <a:lstStyle>
            <a:lvl1pPr marL="0" indent="0" algn="ctr">
              <a:defRPr sz="2400">
                <a:solidFill>
                  <a:srgbClr val="1C1C1C"/>
                </a:solidFill>
              </a:defRPr>
            </a:lvl1pPr>
          </a:lstStyle>
          <a:p>
            <a:pPr lvl="0"/>
            <a:r>
              <a:rPr lang="ja-JP" altLang="en-US" noProof="0"/>
              <a:t>マスター サブタイトルの書式設定</a:t>
            </a:r>
          </a:p>
        </p:txBody>
      </p:sp>
      <p:pic>
        <p:nvPicPr>
          <p:cNvPr id="12312" name="Picture 24" descr="logomark1w">
            <a:extLst>
              <a:ext uri="{FF2B5EF4-FFF2-40B4-BE49-F238E27FC236}">
                <a16:creationId xmlns:a16="http://schemas.microsoft.com/office/drawing/2014/main" id="{F7D51CA2-7EF3-4916-870A-F3760C0A1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22250"/>
            <a:ext cx="2736850" cy="685800"/>
          </a:xfrm>
          <a:prstGeom prst="rect">
            <a:avLst/>
          </a:prstGeom>
          <a:noFill/>
          <a:extLst>
            <a:ext uri="{909E8E84-426E-40DD-AFC4-6F175D3DCCD1}">
              <a14:hiddenFill xmlns:a14="http://schemas.microsoft.com/office/drawing/2010/main">
                <a:solidFill>
                  <a:srgbClr val="FFFFFF"/>
                </a:solidFill>
              </a14:hiddenFill>
            </a:ext>
          </a:extLst>
        </p:spPr>
      </p:pic>
      <p:sp>
        <p:nvSpPr>
          <p:cNvPr id="12313" name="Rectangle 25">
            <a:extLst>
              <a:ext uri="{FF2B5EF4-FFF2-40B4-BE49-F238E27FC236}">
                <a16:creationId xmlns:a16="http://schemas.microsoft.com/office/drawing/2014/main" id="{5AA812F5-293A-44DB-A169-277B8B08D009}"/>
              </a:ext>
            </a:extLst>
          </p:cNvPr>
          <p:cNvSpPr>
            <a:spLocks noChangeArrowheads="1"/>
          </p:cNvSpPr>
          <p:nvPr/>
        </p:nvSpPr>
        <p:spPr bwMode="auto">
          <a:xfrm>
            <a:off x="0" y="2060575"/>
            <a:ext cx="9144000" cy="73025"/>
          </a:xfrm>
          <a:prstGeom prst="rect">
            <a:avLst/>
          </a:prstGeom>
          <a:solidFill>
            <a:srgbClr val="9CB6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12314" name="Rectangle 26">
            <a:extLst>
              <a:ext uri="{FF2B5EF4-FFF2-40B4-BE49-F238E27FC236}">
                <a16:creationId xmlns:a16="http://schemas.microsoft.com/office/drawing/2014/main" id="{ECB7DB8F-3BC4-48A4-A83B-26D096BB72C0}"/>
              </a:ext>
            </a:extLst>
          </p:cNvPr>
          <p:cNvSpPr>
            <a:spLocks noChangeArrowheads="1"/>
          </p:cNvSpPr>
          <p:nvPr/>
        </p:nvSpPr>
        <p:spPr bwMode="auto">
          <a:xfrm>
            <a:off x="0" y="4365625"/>
            <a:ext cx="9144000" cy="73025"/>
          </a:xfrm>
          <a:prstGeom prst="rect">
            <a:avLst/>
          </a:prstGeom>
          <a:solidFill>
            <a:srgbClr val="9CB6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39387-DE7F-4F20-8451-6ACC449A43A0}"/>
              </a:ext>
            </a:extLst>
          </p:cNvPr>
          <p:cNvSpPr>
            <a:spLocks noGrp="1"/>
          </p:cNvSpPr>
          <p:nvPr>
            <p:ph type="title"/>
          </p:nvPr>
        </p:nvSpPr>
        <p:spPr/>
        <p:txBody>
          <a:bodyPr/>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F3C9F5-F423-4391-BC5E-68B113502755}"/>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a:extLst>
              <a:ext uri="{FF2B5EF4-FFF2-40B4-BE49-F238E27FC236}">
                <a16:creationId xmlns:a16="http://schemas.microsoft.com/office/drawing/2014/main" id="{097E1636-18FD-4E1C-B529-05EC75CEB6DC}"/>
              </a:ext>
            </a:extLst>
          </p:cNvPr>
          <p:cNvSpPr>
            <a:spLocks noGrp="1"/>
          </p:cNvSpPr>
          <p:nvPr>
            <p:ph type="sldNum" sz="quarter" idx="10"/>
          </p:nvPr>
        </p:nvSpPr>
        <p:spPr/>
        <p:txBody>
          <a:bodyPr/>
          <a:lstStyle>
            <a:lvl1pPr>
              <a:defRPr/>
            </a:lvl1pPr>
          </a:lstStyle>
          <a:p>
            <a:fld id="{3D8C67DB-B182-44B8-8ECB-9BB18813BE10}" type="slidenum">
              <a:rPr lang="en-US" altLang="ja-JP"/>
              <a:pPr/>
              <a:t>‹#›</a:t>
            </a:fld>
            <a:endParaRPr lang="en-US" altLang="ja-JP"/>
          </a:p>
        </p:txBody>
      </p:sp>
    </p:spTree>
    <p:extLst>
      <p:ext uri="{BB962C8B-B14F-4D97-AF65-F5344CB8AC3E}">
        <p14:creationId xmlns:p14="http://schemas.microsoft.com/office/powerpoint/2010/main" val="315088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DCC8AF0-31E3-42A8-A2B5-2DD8E3B3162F}"/>
              </a:ext>
            </a:extLst>
          </p:cNvPr>
          <p:cNvSpPr>
            <a:spLocks noGrp="1"/>
          </p:cNvSpPr>
          <p:nvPr>
            <p:ph type="title" orient="vert"/>
          </p:nvPr>
        </p:nvSpPr>
        <p:spPr>
          <a:xfrm>
            <a:off x="6696075" y="692150"/>
            <a:ext cx="2124075" cy="5400675"/>
          </a:xfrm>
        </p:spPr>
        <p:txBody>
          <a:bodyPr vert="eaVert"/>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EF339B-3AB3-48DB-BDDE-32EBFA31893D}"/>
              </a:ext>
            </a:extLst>
          </p:cNvPr>
          <p:cNvSpPr>
            <a:spLocks noGrp="1"/>
          </p:cNvSpPr>
          <p:nvPr>
            <p:ph type="body" orient="vert" idx="1"/>
          </p:nvPr>
        </p:nvSpPr>
        <p:spPr>
          <a:xfrm>
            <a:off x="323850" y="692150"/>
            <a:ext cx="6219825"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a:extLst>
              <a:ext uri="{FF2B5EF4-FFF2-40B4-BE49-F238E27FC236}">
                <a16:creationId xmlns:a16="http://schemas.microsoft.com/office/drawing/2014/main" id="{5188FE75-2B63-4FA3-A4BD-2165380088F8}"/>
              </a:ext>
            </a:extLst>
          </p:cNvPr>
          <p:cNvSpPr>
            <a:spLocks noGrp="1"/>
          </p:cNvSpPr>
          <p:nvPr>
            <p:ph type="sldNum" sz="quarter" idx="10"/>
          </p:nvPr>
        </p:nvSpPr>
        <p:spPr/>
        <p:txBody>
          <a:bodyPr/>
          <a:lstStyle>
            <a:lvl1pPr>
              <a:defRPr/>
            </a:lvl1pPr>
          </a:lstStyle>
          <a:p>
            <a:fld id="{F569EF35-8569-4450-A60F-8BE39492B81A}" type="slidenum">
              <a:rPr lang="en-US" altLang="ja-JP"/>
              <a:pPr/>
              <a:t>‹#›</a:t>
            </a:fld>
            <a:endParaRPr lang="en-US" altLang="ja-JP"/>
          </a:p>
        </p:txBody>
      </p:sp>
    </p:spTree>
    <p:extLst>
      <p:ext uri="{BB962C8B-B14F-4D97-AF65-F5344CB8AC3E}">
        <p14:creationId xmlns:p14="http://schemas.microsoft.com/office/powerpoint/2010/main" val="148071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38F81-BFDE-4C62-9774-4E0B44C28B0A}"/>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B5380C2A-38E1-4A9F-8E42-AD1FC023E1FE}"/>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a:extLst>
              <a:ext uri="{FF2B5EF4-FFF2-40B4-BE49-F238E27FC236}">
                <a16:creationId xmlns:a16="http://schemas.microsoft.com/office/drawing/2014/main" id="{290FD4CA-F7F3-441C-A997-353C0283D807}"/>
              </a:ext>
            </a:extLst>
          </p:cNvPr>
          <p:cNvSpPr>
            <a:spLocks noGrp="1"/>
          </p:cNvSpPr>
          <p:nvPr>
            <p:ph type="sldNum" sz="quarter" idx="10"/>
          </p:nvPr>
        </p:nvSpPr>
        <p:spPr/>
        <p:txBody>
          <a:bodyPr/>
          <a:lstStyle>
            <a:lvl1pPr>
              <a:defRPr/>
            </a:lvl1pPr>
          </a:lstStyle>
          <a:p>
            <a:fld id="{DD349448-40A7-470A-A068-9ECFB823D661}" type="slidenum">
              <a:rPr lang="en-US" altLang="ja-JP"/>
              <a:pPr/>
              <a:t>‹#›</a:t>
            </a:fld>
            <a:endParaRPr lang="en-US" altLang="ja-JP"/>
          </a:p>
        </p:txBody>
      </p:sp>
    </p:spTree>
    <p:extLst>
      <p:ext uri="{BB962C8B-B14F-4D97-AF65-F5344CB8AC3E}">
        <p14:creationId xmlns:p14="http://schemas.microsoft.com/office/powerpoint/2010/main" val="239502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BA9CC-E08A-422E-B7C6-3599D6ECA645}"/>
              </a:ext>
            </a:extLst>
          </p:cNvPr>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id="{2684F4F7-CAC6-4F2D-81D5-645923F8D78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スライド番号プレースホルダー 3">
            <a:extLst>
              <a:ext uri="{FF2B5EF4-FFF2-40B4-BE49-F238E27FC236}">
                <a16:creationId xmlns:a16="http://schemas.microsoft.com/office/drawing/2014/main" id="{211AD2E2-7561-4A3D-9932-2A248F772F1C}"/>
              </a:ext>
            </a:extLst>
          </p:cNvPr>
          <p:cNvSpPr>
            <a:spLocks noGrp="1"/>
          </p:cNvSpPr>
          <p:nvPr>
            <p:ph type="sldNum" sz="quarter" idx="10"/>
          </p:nvPr>
        </p:nvSpPr>
        <p:spPr/>
        <p:txBody>
          <a:bodyPr/>
          <a:lstStyle>
            <a:lvl1pPr>
              <a:defRPr/>
            </a:lvl1pPr>
          </a:lstStyle>
          <a:p>
            <a:fld id="{B3B0F8B5-E79C-4444-A106-6E25B24F7A5C}" type="slidenum">
              <a:rPr lang="en-US" altLang="ja-JP"/>
              <a:pPr/>
              <a:t>‹#›</a:t>
            </a:fld>
            <a:endParaRPr lang="en-US" altLang="ja-JP"/>
          </a:p>
        </p:txBody>
      </p:sp>
    </p:spTree>
    <p:extLst>
      <p:ext uri="{BB962C8B-B14F-4D97-AF65-F5344CB8AC3E}">
        <p14:creationId xmlns:p14="http://schemas.microsoft.com/office/powerpoint/2010/main" val="112390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145565-C01D-488D-9375-8978183C19A0}"/>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D26730A7-70CD-4E8D-9B98-56E65E4F4F33}"/>
              </a:ext>
            </a:extLst>
          </p:cNvPr>
          <p:cNvSpPr>
            <a:spLocks noGrp="1"/>
          </p:cNvSpPr>
          <p:nvPr>
            <p:ph sz="half" idx="1"/>
          </p:nvPr>
        </p:nvSpPr>
        <p:spPr>
          <a:xfrm>
            <a:off x="323850" y="1268413"/>
            <a:ext cx="4171950" cy="48244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a:extLst>
              <a:ext uri="{FF2B5EF4-FFF2-40B4-BE49-F238E27FC236}">
                <a16:creationId xmlns:a16="http://schemas.microsoft.com/office/drawing/2014/main" id="{DD98732F-3BC2-4CB7-9CEE-1B27B9E8AF5C}"/>
              </a:ext>
            </a:extLst>
          </p:cNvPr>
          <p:cNvSpPr>
            <a:spLocks noGrp="1"/>
          </p:cNvSpPr>
          <p:nvPr>
            <p:ph sz="half" idx="2"/>
          </p:nvPr>
        </p:nvSpPr>
        <p:spPr>
          <a:xfrm>
            <a:off x="4648200" y="1268413"/>
            <a:ext cx="4171950" cy="48244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a:extLst>
              <a:ext uri="{FF2B5EF4-FFF2-40B4-BE49-F238E27FC236}">
                <a16:creationId xmlns:a16="http://schemas.microsoft.com/office/drawing/2014/main" id="{E362B2D8-4FBA-4235-B734-0149E59AFA68}"/>
              </a:ext>
            </a:extLst>
          </p:cNvPr>
          <p:cNvSpPr>
            <a:spLocks noGrp="1"/>
          </p:cNvSpPr>
          <p:nvPr>
            <p:ph type="sldNum" sz="quarter" idx="10"/>
          </p:nvPr>
        </p:nvSpPr>
        <p:spPr/>
        <p:txBody>
          <a:bodyPr/>
          <a:lstStyle>
            <a:lvl1pPr>
              <a:defRPr/>
            </a:lvl1pPr>
          </a:lstStyle>
          <a:p>
            <a:fld id="{C9B0DC6D-39C0-46F1-AF4D-37336E774D1B}" type="slidenum">
              <a:rPr lang="en-US" altLang="ja-JP"/>
              <a:pPr/>
              <a:t>‹#›</a:t>
            </a:fld>
            <a:endParaRPr lang="en-US" altLang="ja-JP"/>
          </a:p>
        </p:txBody>
      </p:sp>
    </p:spTree>
    <p:extLst>
      <p:ext uri="{BB962C8B-B14F-4D97-AF65-F5344CB8AC3E}">
        <p14:creationId xmlns:p14="http://schemas.microsoft.com/office/powerpoint/2010/main" val="241373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75A594-BD87-4E32-8576-DAB73AFDF70B}"/>
              </a:ext>
            </a:extLst>
          </p:cNvPr>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id="{4816E760-5329-493A-918A-E26AEEF1622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D810F291-A131-4BA5-BD43-7E7259081D44}"/>
              </a:ext>
            </a:extLst>
          </p:cNvPr>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a:extLst>
              <a:ext uri="{FF2B5EF4-FFF2-40B4-BE49-F238E27FC236}">
                <a16:creationId xmlns:a16="http://schemas.microsoft.com/office/drawing/2014/main" id="{3D339E03-FEB8-4DBC-BDE2-215D356F59B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A46CB1BB-B65E-4959-BEB4-FE6F4BD87D06}"/>
              </a:ext>
            </a:extLst>
          </p:cNvPr>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a:extLst>
              <a:ext uri="{FF2B5EF4-FFF2-40B4-BE49-F238E27FC236}">
                <a16:creationId xmlns:a16="http://schemas.microsoft.com/office/drawing/2014/main" id="{D2DAC1E7-8638-4AD7-B910-44E7F6DA9B8F}"/>
              </a:ext>
            </a:extLst>
          </p:cNvPr>
          <p:cNvSpPr>
            <a:spLocks noGrp="1"/>
          </p:cNvSpPr>
          <p:nvPr>
            <p:ph type="sldNum" sz="quarter" idx="10"/>
          </p:nvPr>
        </p:nvSpPr>
        <p:spPr/>
        <p:txBody>
          <a:bodyPr/>
          <a:lstStyle>
            <a:lvl1pPr>
              <a:defRPr/>
            </a:lvl1pPr>
          </a:lstStyle>
          <a:p>
            <a:fld id="{B79C4741-D7B8-4382-98AF-942B18C72B50}" type="slidenum">
              <a:rPr lang="en-US" altLang="ja-JP"/>
              <a:pPr/>
              <a:t>‹#›</a:t>
            </a:fld>
            <a:endParaRPr lang="en-US" altLang="ja-JP"/>
          </a:p>
        </p:txBody>
      </p:sp>
    </p:spTree>
    <p:extLst>
      <p:ext uri="{BB962C8B-B14F-4D97-AF65-F5344CB8AC3E}">
        <p14:creationId xmlns:p14="http://schemas.microsoft.com/office/powerpoint/2010/main" val="31761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7788D-62B2-4A09-8887-DD93B995712B}"/>
              </a:ext>
            </a:extLst>
          </p:cNvPr>
          <p:cNvSpPr>
            <a:spLocks noGrp="1"/>
          </p:cNvSpPr>
          <p:nvPr>
            <p:ph type="title"/>
          </p:nvPr>
        </p:nvSpPr>
        <p:spPr/>
        <p:txBody>
          <a:bodyPr/>
          <a:lstStyle/>
          <a:p>
            <a:r>
              <a:rPr lang="ja-JP" altLang="en-US"/>
              <a:t>マスター タイトルの書式設定</a:t>
            </a:r>
          </a:p>
        </p:txBody>
      </p:sp>
      <p:sp>
        <p:nvSpPr>
          <p:cNvPr id="3" name="スライド番号プレースホルダー 2">
            <a:extLst>
              <a:ext uri="{FF2B5EF4-FFF2-40B4-BE49-F238E27FC236}">
                <a16:creationId xmlns:a16="http://schemas.microsoft.com/office/drawing/2014/main" id="{7AF0F8E8-74D5-40C6-8D72-6353FBDBBFBA}"/>
              </a:ext>
            </a:extLst>
          </p:cNvPr>
          <p:cNvSpPr>
            <a:spLocks noGrp="1"/>
          </p:cNvSpPr>
          <p:nvPr>
            <p:ph type="sldNum" sz="quarter" idx="10"/>
          </p:nvPr>
        </p:nvSpPr>
        <p:spPr/>
        <p:txBody>
          <a:bodyPr/>
          <a:lstStyle>
            <a:lvl1pPr>
              <a:defRPr/>
            </a:lvl1pPr>
          </a:lstStyle>
          <a:p>
            <a:fld id="{F6A7A10E-041C-428A-B407-D3B95FA50B97}" type="slidenum">
              <a:rPr lang="en-US" altLang="ja-JP"/>
              <a:pPr/>
              <a:t>‹#›</a:t>
            </a:fld>
            <a:endParaRPr lang="en-US" altLang="ja-JP"/>
          </a:p>
        </p:txBody>
      </p:sp>
    </p:spTree>
    <p:extLst>
      <p:ext uri="{BB962C8B-B14F-4D97-AF65-F5344CB8AC3E}">
        <p14:creationId xmlns:p14="http://schemas.microsoft.com/office/powerpoint/2010/main" val="143800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4DDA23-1680-470E-A0E6-7E1AACE9BB20}"/>
              </a:ext>
            </a:extLst>
          </p:cNvPr>
          <p:cNvSpPr>
            <a:spLocks noGrp="1"/>
          </p:cNvSpPr>
          <p:nvPr>
            <p:ph type="sldNum" sz="quarter" idx="10"/>
          </p:nvPr>
        </p:nvSpPr>
        <p:spPr/>
        <p:txBody>
          <a:bodyPr/>
          <a:lstStyle>
            <a:lvl1pPr>
              <a:defRPr/>
            </a:lvl1pPr>
          </a:lstStyle>
          <a:p>
            <a:fld id="{C8775BEE-E098-4F08-B9ED-C6E96241D29D}" type="slidenum">
              <a:rPr lang="en-US" altLang="ja-JP"/>
              <a:pPr/>
              <a:t>‹#›</a:t>
            </a:fld>
            <a:endParaRPr lang="en-US" altLang="ja-JP"/>
          </a:p>
        </p:txBody>
      </p:sp>
    </p:spTree>
    <p:extLst>
      <p:ext uri="{BB962C8B-B14F-4D97-AF65-F5344CB8AC3E}">
        <p14:creationId xmlns:p14="http://schemas.microsoft.com/office/powerpoint/2010/main" val="121679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E62F8-1B49-4501-9DF6-76D414E63088}"/>
              </a:ext>
            </a:extLst>
          </p:cNvPr>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4E782758-621E-4329-87B8-EFBB4DB806A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a:extLst>
              <a:ext uri="{FF2B5EF4-FFF2-40B4-BE49-F238E27FC236}">
                <a16:creationId xmlns:a16="http://schemas.microsoft.com/office/drawing/2014/main" id="{0E75E53B-F64C-4B99-8256-69C0F778891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スライド番号プレースホルダー 4">
            <a:extLst>
              <a:ext uri="{FF2B5EF4-FFF2-40B4-BE49-F238E27FC236}">
                <a16:creationId xmlns:a16="http://schemas.microsoft.com/office/drawing/2014/main" id="{B15B62D5-C32B-454A-A1D8-B119464ECCEE}"/>
              </a:ext>
            </a:extLst>
          </p:cNvPr>
          <p:cNvSpPr>
            <a:spLocks noGrp="1"/>
          </p:cNvSpPr>
          <p:nvPr>
            <p:ph type="sldNum" sz="quarter" idx="10"/>
          </p:nvPr>
        </p:nvSpPr>
        <p:spPr/>
        <p:txBody>
          <a:bodyPr/>
          <a:lstStyle>
            <a:lvl1pPr>
              <a:defRPr/>
            </a:lvl1pPr>
          </a:lstStyle>
          <a:p>
            <a:fld id="{97C0EE18-8F77-42CE-981E-85E4E1E10C2B}" type="slidenum">
              <a:rPr lang="en-US" altLang="ja-JP"/>
              <a:pPr/>
              <a:t>‹#›</a:t>
            </a:fld>
            <a:endParaRPr lang="en-US" altLang="ja-JP"/>
          </a:p>
        </p:txBody>
      </p:sp>
    </p:spTree>
    <p:extLst>
      <p:ext uri="{BB962C8B-B14F-4D97-AF65-F5344CB8AC3E}">
        <p14:creationId xmlns:p14="http://schemas.microsoft.com/office/powerpoint/2010/main" val="362209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843C0-9A52-4EE2-9B60-56C90442A090}"/>
              </a:ext>
            </a:extLst>
          </p:cNvPr>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a:extLst>
              <a:ext uri="{FF2B5EF4-FFF2-40B4-BE49-F238E27FC236}">
                <a16:creationId xmlns:a16="http://schemas.microsoft.com/office/drawing/2014/main" id="{E8389C76-B4A2-45EA-B88F-984594D3D20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p>
        </p:txBody>
      </p:sp>
      <p:sp>
        <p:nvSpPr>
          <p:cNvPr id="4" name="テキスト プレースホルダー 3">
            <a:extLst>
              <a:ext uri="{FF2B5EF4-FFF2-40B4-BE49-F238E27FC236}">
                <a16:creationId xmlns:a16="http://schemas.microsoft.com/office/drawing/2014/main" id="{188653BB-45E3-4DFE-AE6E-679B11F2108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スライド番号プレースホルダー 4">
            <a:extLst>
              <a:ext uri="{FF2B5EF4-FFF2-40B4-BE49-F238E27FC236}">
                <a16:creationId xmlns:a16="http://schemas.microsoft.com/office/drawing/2014/main" id="{CEF92063-FB59-4BE5-A8EE-58D871DA4521}"/>
              </a:ext>
            </a:extLst>
          </p:cNvPr>
          <p:cNvSpPr>
            <a:spLocks noGrp="1"/>
          </p:cNvSpPr>
          <p:nvPr>
            <p:ph type="sldNum" sz="quarter" idx="10"/>
          </p:nvPr>
        </p:nvSpPr>
        <p:spPr/>
        <p:txBody>
          <a:bodyPr/>
          <a:lstStyle>
            <a:lvl1pPr>
              <a:defRPr/>
            </a:lvl1pPr>
          </a:lstStyle>
          <a:p>
            <a:fld id="{4AB46D23-1E67-4017-9FC9-7466FFD9BD0B}" type="slidenum">
              <a:rPr lang="en-US" altLang="ja-JP"/>
              <a:pPr/>
              <a:t>‹#›</a:t>
            </a:fld>
            <a:endParaRPr lang="en-US" altLang="ja-JP"/>
          </a:p>
        </p:txBody>
      </p:sp>
    </p:spTree>
    <p:extLst>
      <p:ext uri="{BB962C8B-B14F-4D97-AF65-F5344CB8AC3E}">
        <p14:creationId xmlns:p14="http://schemas.microsoft.com/office/powerpoint/2010/main" val="147387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71" name="Rectangle 7">
            <a:extLst>
              <a:ext uri="{FF2B5EF4-FFF2-40B4-BE49-F238E27FC236}">
                <a16:creationId xmlns:a16="http://schemas.microsoft.com/office/drawing/2014/main" id="{E2F40849-D3D5-4FB8-B30C-E067F3F08B1E}"/>
              </a:ext>
            </a:extLst>
          </p:cNvPr>
          <p:cNvSpPr>
            <a:spLocks noChangeArrowheads="1"/>
          </p:cNvSpPr>
          <p:nvPr/>
        </p:nvSpPr>
        <p:spPr bwMode="auto">
          <a:xfrm>
            <a:off x="0" y="0"/>
            <a:ext cx="9144000" cy="476250"/>
          </a:xfrm>
          <a:prstGeom prst="rect">
            <a:avLst/>
          </a:prstGeom>
          <a:solidFill>
            <a:srgbClr val="2365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pic>
        <p:nvPicPr>
          <p:cNvPr id="11280" name="Picture 16" descr="tmp2">
            <a:extLst>
              <a:ext uri="{FF2B5EF4-FFF2-40B4-BE49-F238E27FC236}">
                <a16:creationId xmlns:a16="http://schemas.microsoft.com/office/drawing/2014/main" id="{79501304-BE4C-48CE-9D57-4C2DD40EE03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435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1266" name="Rectangle 2">
            <a:extLst>
              <a:ext uri="{FF2B5EF4-FFF2-40B4-BE49-F238E27FC236}">
                <a16:creationId xmlns:a16="http://schemas.microsoft.com/office/drawing/2014/main" id="{6F4DF94F-4A83-44C6-B928-ABF0FA4C722C}"/>
              </a:ext>
            </a:extLst>
          </p:cNvPr>
          <p:cNvSpPr>
            <a:spLocks noGrp="1" noChangeArrowheads="1"/>
          </p:cNvSpPr>
          <p:nvPr>
            <p:ph type="title"/>
          </p:nvPr>
        </p:nvSpPr>
        <p:spPr bwMode="auto">
          <a:xfrm>
            <a:off x="323850" y="692150"/>
            <a:ext cx="84963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1267" name="Rectangle 3">
            <a:extLst>
              <a:ext uri="{FF2B5EF4-FFF2-40B4-BE49-F238E27FC236}">
                <a16:creationId xmlns:a16="http://schemas.microsoft.com/office/drawing/2014/main" id="{652575E3-48B8-49BD-84E9-89BCCAB08F1D}"/>
              </a:ext>
            </a:extLst>
          </p:cNvPr>
          <p:cNvSpPr>
            <a:spLocks noGrp="1" noChangeArrowheads="1"/>
          </p:cNvSpPr>
          <p:nvPr>
            <p:ph type="body" idx="1"/>
          </p:nvPr>
        </p:nvSpPr>
        <p:spPr bwMode="auto">
          <a:xfrm>
            <a:off x="323850" y="1268413"/>
            <a:ext cx="84963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270" name="Rectangle 6">
            <a:extLst>
              <a:ext uri="{FF2B5EF4-FFF2-40B4-BE49-F238E27FC236}">
                <a16:creationId xmlns:a16="http://schemas.microsoft.com/office/drawing/2014/main" id="{A9BDE597-9C85-4D0B-BF06-AF111DB054BA}"/>
              </a:ext>
            </a:extLst>
          </p:cNvPr>
          <p:cNvSpPr>
            <a:spLocks noGrp="1" noChangeArrowheads="1"/>
          </p:cNvSpPr>
          <p:nvPr>
            <p:ph type="sldNum" sz="quarter" idx="4"/>
          </p:nvPr>
        </p:nvSpPr>
        <p:spPr bwMode="auto">
          <a:xfrm>
            <a:off x="8234363" y="44450"/>
            <a:ext cx="801687"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2400">
                <a:solidFill>
                  <a:schemeClr val="bg1"/>
                </a:solidFill>
              </a:defRPr>
            </a:lvl1pPr>
          </a:lstStyle>
          <a:p>
            <a:fld id="{8B84E4B9-996C-4177-B66F-950C22288017}" type="slidenum">
              <a:rPr lang="en-US" altLang="ja-JP"/>
              <a:pPr/>
              <a:t>‹#›</a:t>
            </a:fld>
            <a:endParaRPr lang="en-US" altLang="ja-JP"/>
          </a:p>
        </p:txBody>
      </p:sp>
      <p:pic>
        <p:nvPicPr>
          <p:cNvPr id="11276" name="Picture 12" descr="logomark1">
            <a:extLst>
              <a:ext uri="{FF2B5EF4-FFF2-40B4-BE49-F238E27FC236}">
                <a16:creationId xmlns:a16="http://schemas.microsoft.com/office/drawing/2014/main" id="{C2D78D3C-5DCF-4C2E-8CCA-BF50E2FA5C8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4025" y="6188075"/>
            <a:ext cx="2160588" cy="647700"/>
          </a:xfrm>
          <a:prstGeom prst="rect">
            <a:avLst/>
          </a:prstGeom>
          <a:noFill/>
          <a:extLst>
            <a:ext uri="{909E8E84-426E-40DD-AFC4-6F175D3DCCD1}">
              <a14:hiddenFill xmlns:a14="http://schemas.microsoft.com/office/drawing/2010/main">
                <a:solidFill>
                  <a:srgbClr val="FFFFFF"/>
                </a:solidFill>
              </a14:hiddenFill>
            </a:ext>
          </a:extLst>
        </p:spPr>
      </p:pic>
      <p:sp>
        <p:nvSpPr>
          <p:cNvPr id="11278" name="Text Box 14">
            <a:extLst>
              <a:ext uri="{FF2B5EF4-FFF2-40B4-BE49-F238E27FC236}">
                <a16:creationId xmlns:a16="http://schemas.microsoft.com/office/drawing/2014/main" id="{4B1BAC36-F53E-4345-AAF3-0E28C265DE61}"/>
              </a:ext>
            </a:extLst>
          </p:cNvPr>
          <p:cNvSpPr txBox="1">
            <a:spLocks noChangeArrowheads="1"/>
          </p:cNvSpPr>
          <p:nvPr/>
        </p:nvSpPr>
        <p:spPr bwMode="auto">
          <a:xfrm>
            <a:off x="4264025" y="-282575"/>
            <a:ext cx="3116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ja-JP" altLang="ja-JP"/>
          </a:p>
        </p:txBody>
      </p:sp>
      <p:sp>
        <p:nvSpPr>
          <p:cNvPr id="11279" name="Rectangle 15">
            <a:extLst>
              <a:ext uri="{FF2B5EF4-FFF2-40B4-BE49-F238E27FC236}">
                <a16:creationId xmlns:a16="http://schemas.microsoft.com/office/drawing/2014/main" id="{156C3226-E7C0-40FA-B4C1-ABCFB0FD7C2E}"/>
              </a:ext>
            </a:extLst>
          </p:cNvPr>
          <p:cNvSpPr>
            <a:spLocks noChangeArrowheads="1"/>
          </p:cNvSpPr>
          <p:nvPr/>
        </p:nvSpPr>
        <p:spPr bwMode="auto">
          <a:xfrm flipV="1">
            <a:off x="0" y="6165850"/>
            <a:ext cx="9144000" cy="36513"/>
          </a:xfrm>
          <a:prstGeom prst="rect">
            <a:avLst/>
          </a:prstGeom>
          <a:solidFill>
            <a:srgbClr val="2365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ja-JP" altLang="ja-JP"/>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2C070B4-C37A-3971-3870-822C87C57FE1}"/>
              </a:ext>
            </a:extLst>
          </p:cNvPr>
          <p:cNvSpPr>
            <a:spLocks noGrp="1" noChangeArrowheads="1"/>
          </p:cNvSpPr>
          <p:nvPr>
            <p:ph type="ctrTitle"/>
          </p:nvPr>
        </p:nvSpPr>
        <p:spPr>
          <a:xfrm>
            <a:off x="-996950" y="2492896"/>
            <a:ext cx="11137900" cy="1152525"/>
          </a:xfrm>
        </p:spPr>
        <p:txBody>
          <a:bodyPr/>
          <a:lstStyle/>
          <a:p>
            <a:pPr>
              <a:lnSpc>
                <a:spcPct val="150000"/>
              </a:lnSpc>
            </a:pPr>
            <a:r>
              <a:rPr lang="ja-JP" altLang="ja-JP" sz="3200" kern="100">
                <a:latin typeface="+mj-ea"/>
                <a:cs typeface="Times New Roman" panose="02020603050405020304" pitchFamily="18" charset="0"/>
              </a:rPr>
              <a:t>炉物理パラメータ不確かさ評価のための</a:t>
            </a:r>
            <a:br>
              <a:rPr lang="en-US" altLang="ja-JP" sz="3200" kern="100" dirty="0">
                <a:latin typeface="+mj-ea"/>
                <a:cs typeface="Times New Roman" panose="02020603050405020304" pitchFamily="18" charset="0"/>
              </a:rPr>
            </a:br>
            <a:r>
              <a:rPr lang="ja-JP" altLang="ja-JP" sz="3200" kern="100">
                <a:latin typeface="+mj-ea"/>
                <a:cs typeface="Times New Roman" panose="02020603050405020304" pitchFamily="18" charset="0"/>
              </a:rPr>
              <a:t>複数の模擬パラメータを活用した無次元化</a:t>
            </a:r>
            <a:r>
              <a:rPr lang="en-US" altLang="ja-JP" sz="3200" kern="100" dirty="0">
                <a:latin typeface="+mj-ea"/>
                <a:cs typeface="Times New Roman" panose="02020603050405020304" pitchFamily="18" charset="0"/>
              </a:rPr>
              <a:t>CV-S</a:t>
            </a:r>
            <a:r>
              <a:rPr lang="ja-JP" altLang="ja-JP" sz="3200" kern="100">
                <a:latin typeface="+mj-ea"/>
                <a:cs typeface="Times New Roman" panose="02020603050405020304" pitchFamily="18" charset="0"/>
              </a:rPr>
              <a:t>法</a:t>
            </a:r>
            <a:br>
              <a:rPr lang="ja-JP" altLang="ja-JP" sz="3200" kern="100">
                <a:latin typeface="+mj-ea"/>
                <a:cs typeface="Times New Roman" panose="02020603050405020304" pitchFamily="18" charset="0"/>
              </a:rPr>
            </a:br>
            <a:endParaRPr lang="ja-JP" altLang="en-US" sz="3200">
              <a:latin typeface="+mj-ea"/>
            </a:endParaRPr>
          </a:p>
        </p:txBody>
      </p:sp>
      <p:sp>
        <p:nvSpPr>
          <p:cNvPr id="4" name="テキスト ボックス 3">
            <a:extLst>
              <a:ext uri="{FF2B5EF4-FFF2-40B4-BE49-F238E27FC236}">
                <a16:creationId xmlns:a16="http://schemas.microsoft.com/office/drawing/2014/main" id="{77817FFB-1255-43CA-A287-F8FE0263F2C5}"/>
              </a:ext>
            </a:extLst>
          </p:cNvPr>
          <p:cNvSpPr txBox="1"/>
          <p:nvPr/>
        </p:nvSpPr>
        <p:spPr>
          <a:xfrm>
            <a:off x="4586369" y="4725144"/>
            <a:ext cx="3434457" cy="1128579"/>
          </a:xfrm>
          <a:prstGeom prst="rect">
            <a:avLst/>
          </a:prstGeom>
          <a:noFill/>
        </p:spPr>
        <p:txBody>
          <a:bodyPr wrap="square" rtlCol="0">
            <a:spAutoFit/>
          </a:bodyPr>
          <a:lstStyle/>
          <a:p>
            <a:pPr>
              <a:lnSpc>
                <a:spcPct val="150000"/>
              </a:lnSpc>
            </a:pPr>
            <a:r>
              <a:rPr kumimoji="1" lang="ja-JP" altLang="en-US" sz="2400">
                <a:solidFill>
                  <a:schemeClr val="bg1"/>
                </a:solidFill>
              </a:rPr>
              <a:t>原子炉工学研究室　</a:t>
            </a:r>
            <a:r>
              <a:rPr kumimoji="1" lang="en-US" altLang="ja-JP" sz="2400" dirty="0">
                <a:solidFill>
                  <a:schemeClr val="bg1"/>
                </a:solidFill>
              </a:rPr>
              <a:t>B4</a:t>
            </a:r>
          </a:p>
          <a:p>
            <a:pPr>
              <a:lnSpc>
                <a:spcPct val="150000"/>
              </a:lnSpc>
            </a:pPr>
            <a:r>
              <a:rPr lang="ja-JP" altLang="en-US" sz="2400">
                <a:solidFill>
                  <a:schemeClr val="bg1"/>
                </a:solidFill>
              </a:rPr>
              <a:t>鷹見　大地</a:t>
            </a:r>
            <a:endParaRPr kumimoji="1" lang="ja-JP" altLang="en-US" sz="24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3483ED4-D355-825A-DD67-A8E4C8CCA5DC}"/>
              </a:ext>
            </a:extLst>
          </p:cNvPr>
          <p:cNvSpPr>
            <a:spLocks noGrp="1"/>
          </p:cNvSpPr>
          <p:nvPr>
            <p:ph type="sldNum" sz="quarter" idx="10"/>
          </p:nvPr>
        </p:nvSpPr>
        <p:spPr/>
        <p:txBody>
          <a:bodyPr/>
          <a:lstStyle/>
          <a:p>
            <a:fld id="{C8775BEE-E098-4F08-B9ED-C6E96241D29D}" type="slidenum">
              <a:rPr lang="en-US" altLang="ja-JP" smtClean="0"/>
              <a:pPr/>
              <a:t>9</a:t>
            </a:fld>
            <a:endParaRPr lang="en-US" altLang="ja-JP"/>
          </a:p>
        </p:txBody>
      </p:sp>
      <p:sp>
        <p:nvSpPr>
          <p:cNvPr id="3" name="タイトル 1">
            <a:extLst>
              <a:ext uri="{FF2B5EF4-FFF2-40B4-BE49-F238E27FC236}">
                <a16:creationId xmlns:a16="http://schemas.microsoft.com/office/drawing/2014/main" id="{41E87AA2-8781-69F8-81C2-424B4633F692}"/>
              </a:ext>
            </a:extLst>
          </p:cNvPr>
          <p:cNvSpPr txBox="1">
            <a:spLocks/>
          </p:cNvSpPr>
          <p:nvPr/>
        </p:nvSpPr>
        <p:spPr>
          <a:xfrm>
            <a:off x="431800" y="692150"/>
            <a:ext cx="11328400"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a:t>重みの例</a:t>
            </a:r>
            <a:endParaRPr lang="ja-JP" altLang="en-US" sz="3200" dirty="0"/>
          </a:p>
        </p:txBody>
      </p:sp>
      <p:graphicFrame>
        <p:nvGraphicFramePr>
          <p:cNvPr id="4" name="グラフ 3">
            <a:extLst>
              <a:ext uri="{FF2B5EF4-FFF2-40B4-BE49-F238E27FC236}">
                <a16:creationId xmlns:a16="http://schemas.microsoft.com/office/drawing/2014/main" id="{8F269FD1-8EFF-6FE3-FE61-7DE4E3F36ED5}"/>
              </a:ext>
            </a:extLst>
          </p:cNvPr>
          <p:cNvGraphicFramePr/>
          <p:nvPr>
            <p:extLst>
              <p:ext uri="{D42A27DB-BD31-4B8C-83A1-F6EECF244321}">
                <p14:modId xmlns:p14="http://schemas.microsoft.com/office/powerpoint/2010/main" val="1226361734"/>
              </p:ext>
            </p:extLst>
          </p:nvPr>
        </p:nvGraphicFramePr>
        <p:xfrm>
          <a:off x="431800" y="1275673"/>
          <a:ext cx="7956624" cy="367240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1AF8818-1639-6CB4-A533-52D85849B8D2}"/>
                  </a:ext>
                </a:extLst>
              </p:cNvPr>
              <p:cNvSpPr txBox="1"/>
              <p:nvPr/>
            </p:nvSpPr>
            <p:spPr>
              <a:xfrm>
                <a:off x="1295766" y="4948081"/>
                <a:ext cx="6228692" cy="1200329"/>
              </a:xfrm>
              <a:prstGeom prst="rect">
                <a:avLst/>
              </a:prstGeom>
              <a:noFill/>
            </p:spPr>
            <p:txBody>
              <a:bodyPr wrap="square" rtlCol="0">
                <a:spAutoFit/>
              </a:bodyPr>
              <a:lstStyle/>
              <a:p>
                <a:pPr algn="l"/>
                <a:r>
                  <a:rPr lang="ja-JP" altLang="en-US" sz="2400" dirty="0"/>
                  <a:t>この場合、それぞれの類似パラメータの重みは</a:t>
                </a:r>
                <a:endParaRPr lang="en-US" altLang="ja-JP" sz="2400" dirty="0"/>
              </a:p>
              <a:p>
                <a:pPr algn="l"/>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=1.0</m:t>
                      </m:r>
                    </m:oMath>
                  </m:oMathPara>
                </a14:m>
                <a:endParaRPr lang="en-US" altLang="ja-JP" sz="2400" dirty="0"/>
              </a:p>
              <a:p>
                <a:pPr algn="l"/>
                <a:r>
                  <a:rPr lang="ja-JP" altLang="en-US" sz="2400" dirty="0"/>
                  <a:t>となる。</a:t>
                </a:r>
              </a:p>
            </p:txBody>
          </p:sp>
        </mc:Choice>
        <mc:Fallback>
          <p:sp>
            <p:nvSpPr>
              <p:cNvPr id="5" name="テキスト ボックス 4">
                <a:extLst>
                  <a:ext uri="{FF2B5EF4-FFF2-40B4-BE49-F238E27FC236}">
                    <a16:creationId xmlns:a16="http://schemas.microsoft.com/office/drawing/2014/main" id="{11AF8818-1639-6CB4-A533-52D85849B8D2}"/>
                  </a:ext>
                </a:extLst>
              </p:cNvPr>
              <p:cNvSpPr txBox="1">
                <a:spLocks noRot="1" noChangeAspect="1" noMove="1" noResize="1" noEditPoints="1" noAdjustHandles="1" noChangeArrowheads="1" noChangeShapeType="1" noTextEdit="1"/>
              </p:cNvSpPr>
              <p:nvPr/>
            </p:nvSpPr>
            <p:spPr>
              <a:xfrm>
                <a:off x="1295766" y="4948081"/>
                <a:ext cx="6228692" cy="1200329"/>
              </a:xfrm>
              <a:prstGeom prst="rect">
                <a:avLst/>
              </a:prstGeom>
              <a:blipFill>
                <a:blip r:embed="rId4"/>
                <a:stretch>
                  <a:fillRect l="-1567" t="-5584" r="-294" b="-91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596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EEA22AC-D357-7D5E-C7D7-713F776BFFFE}"/>
              </a:ext>
            </a:extLst>
          </p:cNvPr>
          <p:cNvSpPr>
            <a:spLocks noGrp="1"/>
          </p:cNvSpPr>
          <p:nvPr>
            <p:ph type="sldNum" sz="quarter" idx="10"/>
          </p:nvPr>
        </p:nvSpPr>
        <p:spPr/>
        <p:txBody>
          <a:bodyPr/>
          <a:lstStyle/>
          <a:p>
            <a:fld id="{C8775BEE-E098-4F08-B9ED-C6E96241D29D}" type="slidenum">
              <a:rPr lang="en-US" altLang="ja-JP" smtClean="0"/>
              <a:pPr/>
              <a:t>10</a:t>
            </a:fld>
            <a:endParaRPr lang="en-US" altLang="ja-JP"/>
          </a:p>
        </p:txBody>
      </p:sp>
      <p:sp>
        <p:nvSpPr>
          <p:cNvPr id="3" name="タイトル 1">
            <a:extLst>
              <a:ext uri="{FF2B5EF4-FFF2-40B4-BE49-F238E27FC236}">
                <a16:creationId xmlns:a16="http://schemas.microsoft.com/office/drawing/2014/main" id="{C422091C-0493-A1E1-21B4-8A144BDDBDD6}"/>
              </a:ext>
            </a:extLst>
          </p:cNvPr>
          <p:cNvSpPr txBox="1">
            <a:spLocks/>
          </p:cNvSpPr>
          <p:nvPr/>
        </p:nvSpPr>
        <p:spPr>
          <a:xfrm>
            <a:off x="431800" y="692150"/>
            <a:ext cx="7128792" cy="504602"/>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a:t>評価指標</a:t>
            </a:r>
            <a:r>
              <a:rPr lang="en-US" altLang="ja-JP" sz="3200"/>
              <a:t>: Uncertainty Reduction (UR)</a:t>
            </a:r>
            <a:endParaRPr lang="ja-JP" altLang="en-US" sz="32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8C3B73A-D386-9DEE-816F-E4F5E8209F52}"/>
                  </a:ext>
                </a:extLst>
              </p:cNvPr>
              <p:cNvSpPr txBox="1"/>
              <p:nvPr/>
            </p:nvSpPr>
            <p:spPr>
              <a:xfrm>
                <a:off x="737574" y="1923588"/>
                <a:ext cx="7668852" cy="3010824"/>
              </a:xfrm>
              <a:prstGeom prst="rect">
                <a:avLst/>
              </a:prstGeom>
              <a:noFill/>
            </p:spPr>
            <p:txBody>
              <a:bodyPr wrap="square" rtlCol="0">
                <a:spAutoFit/>
              </a:bodyPr>
              <a:lstStyle/>
              <a:p>
                <a:pPr algn="l"/>
                <a:endParaRPr lang="en-US" altLang="ja-JP" sz="2400" dirty="0"/>
              </a:p>
              <a:p>
                <a:pPr algn="l"/>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𝑈𝑅</m:t>
                      </m:r>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𝐶𝑉</m:t>
                          </m:r>
                          <m:r>
                            <a:rPr lang="ja-JP" altLang="en-US" sz="2400" i="1">
                              <a:latin typeface="Cambria Math" panose="02040503050406030204" pitchFamily="18" charset="0"/>
                            </a:rPr>
                            <m:t>法で推定した統計量の標準誤差</m:t>
                          </m:r>
                        </m:num>
                        <m:den>
                          <m:r>
                            <a:rPr lang="ja-JP" altLang="en-US" sz="2400" i="1">
                              <a:latin typeface="Cambria Math" panose="02040503050406030204" pitchFamily="18" charset="0"/>
                            </a:rPr>
                            <m:t>従来の方法で推定した統計量の標準誤差</m:t>
                          </m:r>
                        </m:den>
                      </m:f>
                    </m:oMath>
                  </m:oMathPara>
                </a14:m>
                <a:endParaRPr lang="en-US" altLang="ja-JP" sz="2400" dirty="0"/>
              </a:p>
              <a:p>
                <a:pPr algn="l"/>
                <a:endParaRPr lang="en-US" altLang="ja-JP" sz="2400" dirty="0"/>
              </a:p>
              <a:p>
                <a:pPr algn="l"/>
                <a:endParaRPr lang="en-US" altLang="ja-JP" sz="2400" dirty="0"/>
              </a:p>
              <a:p>
                <a:pPr algn="l">
                  <a:lnSpc>
                    <a:spcPct val="150000"/>
                  </a:lnSpc>
                </a:pPr>
                <a:r>
                  <a:rPr lang="ja-JP" altLang="en-US" sz="2400" dirty="0"/>
                  <a:t>これにより、従来の方法に対してどれだけ標準誤差が</a:t>
                </a:r>
                <a:endParaRPr lang="en-US" altLang="ja-JP" sz="2400" dirty="0"/>
              </a:p>
              <a:p>
                <a:pPr algn="l">
                  <a:lnSpc>
                    <a:spcPct val="150000"/>
                  </a:lnSpc>
                </a:pPr>
                <a:r>
                  <a:rPr lang="ja-JP" altLang="en-US" sz="2400" dirty="0"/>
                  <a:t>低減されているか</a:t>
                </a:r>
                <a:r>
                  <a:rPr lang="en-US" altLang="ja-JP" sz="2400" dirty="0"/>
                  <a:t>(</a:t>
                </a:r>
                <a:r>
                  <a:rPr lang="ja-JP" altLang="en-US" sz="2400" dirty="0"/>
                  <a:t>推定精度が向上しているか</a:t>
                </a:r>
                <a:r>
                  <a:rPr lang="en-US" altLang="ja-JP" sz="2400" dirty="0"/>
                  <a:t>)</a:t>
                </a:r>
                <a:r>
                  <a:rPr lang="ja-JP" altLang="en-US" sz="2400" dirty="0"/>
                  <a:t>を評価する。</a:t>
                </a:r>
                <a:endParaRPr lang="en-US" altLang="ja-JP" sz="2400" dirty="0"/>
              </a:p>
            </p:txBody>
          </p:sp>
        </mc:Choice>
        <mc:Fallback>
          <p:sp>
            <p:nvSpPr>
              <p:cNvPr id="4" name="テキスト ボックス 3">
                <a:extLst>
                  <a:ext uri="{FF2B5EF4-FFF2-40B4-BE49-F238E27FC236}">
                    <a16:creationId xmlns:a16="http://schemas.microsoft.com/office/drawing/2014/main" id="{B8C3B73A-D386-9DEE-816F-E4F5E8209F52}"/>
                  </a:ext>
                </a:extLst>
              </p:cNvPr>
              <p:cNvSpPr txBox="1">
                <a:spLocks noRot="1" noChangeAspect="1" noMove="1" noResize="1" noEditPoints="1" noAdjustHandles="1" noChangeArrowheads="1" noChangeShapeType="1" noTextEdit="1"/>
              </p:cNvSpPr>
              <p:nvPr/>
            </p:nvSpPr>
            <p:spPr>
              <a:xfrm>
                <a:off x="737574" y="1923588"/>
                <a:ext cx="7668852" cy="3010824"/>
              </a:xfrm>
              <a:prstGeom prst="rect">
                <a:avLst/>
              </a:prstGeom>
              <a:blipFill>
                <a:blip r:embed="rId3"/>
                <a:stretch>
                  <a:fillRect l="-1272" r="-2782" b="-40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2717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E74E326-8688-1716-3F03-142B161428E0}"/>
              </a:ext>
            </a:extLst>
          </p:cNvPr>
          <p:cNvSpPr>
            <a:spLocks noGrp="1"/>
          </p:cNvSpPr>
          <p:nvPr>
            <p:ph type="sldNum" sz="quarter" idx="10"/>
          </p:nvPr>
        </p:nvSpPr>
        <p:spPr/>
        <p:txBody>
          <a:bodyPr/>
          <a:lstStyle/>
          <a:p>
            <a:fld id="{C8775BEE-E098-4F08-B9ED-C6E96241D29D}" type="slidenum">
              <a:rPr lang="en-US" altLang="ja-JP" smtClean="0"/>
              <a:pPr/>
              <a:t>11</a:t>
            </a:fld>
            <a:endParaRPr lang="en-US" altLang="ja-JP"/>
          </a:p>
        </p:txBody>
      </p:sp>
      <p:sp>
        <p:nvSpPr>
          <p:cNvPr id="3" name="タイトル 1">
            <a:extLst>
              <a:ext uri="{FF2B5EF4-FFF2-40B4-BE49-F238E27FC236}">
                <a16:creationId xmlns:a16="http://schemas.microsoft.com/office/drawing/2014/main" id="{F886516D-C3B3-BB4D-B21B-96F31706493B}"/>
              </a:ext>
            </a:extLst>
          </p:cNvPr>
          <p:cNvSpPr txBox="1">
            <a:spLocks/>
          </p:cNvSpPr>
          <p:nvPr/>
        </p:nvSpPr>
        <p:spPr>
          <a:xfrm>
            <a:off x="431800" y="606591"/>
            <a:ext cx="2267992" cy="595147"/>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dirty="0"/>
              <a:t>手法の検討</a:t>
            </a:r>
          </a:p>
        </p:txBody>
      </p:sp>
      <mc:AlternateContent xmlns:mc="http://schemas.openxmlformats.org/markup-compatibility/2006">
        <mc:Choice xmlns:a14="http://schemas.microsoft.com/office/drawing/2010/main" Requires="a14">
          <p:graphicFrame>
            <p:nvGraphicFramePr>
              <p:cNvPr id="4" name="表 5">
                <a:extLst>
                  <a:ext uri="{FF2B5EF4-FFF2-40B4-BE49-F238E27FC236}">
                    <a16:creationId xmlns:a16="http://schemas.microsoft.com/office/drawing/2014/main" id="{3A2EE965-D682-1614-69F8-466940B1677E}"/>
                  </a:ext>
                </a:extLst>
              </p:cNvPr>
              <p:cNvGraphicFramePr>
                <a:graphicFrameLocks/>
              </p:cNvGraphicFramePr>
              <p:nvPr>
                <p:extLst>
                  <p:ext uri="{D42A27DB-BD31-4B8C-83A1-F6EECF244321}">
                    <p14:modId xmlns:p14="http://schemas.microsoft.com/office/powerpoint/2010/main" val="198453741"/>
                  </p:ext>
                </p:extLst>
              </p:nvPr>
            </p:nvGraphicFramePr>
            <p:xfrm>
              <a:off x="431800" y="2539597"/>
              <a:ext cx="5184575" cy="1916620"/>
            </p:xfrm>
            <a:graphic>
              <a:graphicData uri="http://schemas.openxmlformats.org/drawingml/2006/table">
                <a:tbl>
                  <a:tblPr firstRow="1" bandRow="1">
                    <a:tableStyleId>{5940675A-B579-460E-94D1-54222C63F5DA}</a:tableStyleId>
                  </a:tblPr>
                  <a:tblGrid>
                    <a:gridCol w="1634895">
                      <a:extLst>
                        <a:ext uri="{9D8B030D-6E8A-4147-A177-3AD203B41FA5}">
                          <a16:colId xmlns:a16="http://schemas.microsoft.com/office/drawing/2014/main" val="3622270061"/>
                        </a:ext>
                      </a:extLst>
                    </a:gridCol>
                    <a:gridCol w="887420">
                      <a:extLst>
                        <a:ext uri="{9D8B030D-6E8A-4147-A177-3AD203B41FA5}">
                          <a16:colId xmlns:a16="http://schemas.microsoft.com/office/drawing/2014/main" val="2571130125"/>
                        </a:ext>
                      </a:extLst>
                    </a:gridCol>
                    <a:gridCol w="887420">
                      <a:extLst>
                        <a:ext uri="{9D8B030D-6E8A-4147-A177-3AD203B41FA5}">
                          <a16:colId xmlns:a16="http://schemas.microsoft.com/office/drawing/2014/main" val="3637415609"/>
                        </a:ext>
                      </a:extLst>
                    </a:gridCol>
                    <a:gridCol w="887420">
                      <a:extLst>
                        <a:ext uri="{9D8B030D-6E8A-4147-A177-3AD203B41FA5}">
                          <a16:colId xmlns:a16="http://schemas.microsoft.com/office/drawing/2014/main" val="3867200167"/>
                        </a:ext>
                      </a:extLst>
                    </a:gridCol>
                    <a:gridCol w="887420">
                      <a:extLst>
                        <a:ext uri="{9D8B030D-6E8A-4147-A177-3AD203B41FA5}">
                          <a16:colId xmlns:a16="http://schemas.microsoft.com/office/drawing/2014/main" val="2719673956"/>
                        </a:ext>
                      </a:extLst>
                    </a:gridCol>
                  </a:tblGrid>
                  <a:tr h="479155">
                    <a:tc>
                      <a:txBody>
                        <a:bodyPr/>
                        <a:lstStyle/>
                        <a:p>
                          <a:pPr algn="ctr"/>
                          <a:endParaRPr kumimoji="1" lang="ja-JP" altLang="en-US" sz="1300" dirty="0"/>
                        </a:p>
                      </a:txBody>
                      <a:tcPr anchor="ctr">
                        <a:lnTlToBr w="12700" cap="flat" cmpd="sng" algn="ctr">
                          <a:solidFill>
                            <a:schemeClr val="tx1"/>
                          </a:solidFill>
                          <a:prstDash val="solid"/>
                          <a:round/>
                          <a:headEnd type="none" w="med" len="med"/>
                          <a:tailEnd type="none" w="med" len="med"/>
                        </a:lnTlToB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𝑆</m:t>
                                        </m:r>
                                      </m:e>
                                    </m:acc>
                                  </m:e>
                                  <m:sub>
                                    <m:r>
                                      <a:rPr kumimoji="1" lang="en-US" altLang="ja-JP" sz="2400" b="0" i="1" smtClean="0">
                                        <a:latin typeface="Cambria Math" panose="02040503050406030204" pitchFamily="18" charset="0"/>
                                      </a:rPr>
                                      <m:t>1</m:t>
                                    </m:r>
                                  </m:sub>
                                </m:sSub>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𝑆</m:t>
                                        </m:r>
                                      </m:e>
                                    </m:acc>
                                  </m:e>
                                  <m:sub>
                                    <m:r>
                                      <a:rPr kumimoji="1" lang="en-US" altLang="ja-JP" sz="2400" b="0" i="1" smtClean="0">
                                        <a:latin typeface="Cambria Math" panose="02040503050406030204" pitchFamily="18" charset="0"/>
                                      </a:rPr>
                                      <m:t>2</m:t>
                                    </m:r>
                                  </m:sub>
                                </m:sSub>
                              </m:oMath>
                            </m:oMathPara>
                          </a14:m>
                          <a:endParaRPr kumimoji="1" lang="ja-JP" altLang="en-US" sz="24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𝑆</m:t>
                                        </m:r>
                                      </m:e>
                                    </m:acc>
                                  </m:e>
                                  <m:sub>
                                    <m:r>
                                      <a:rPr kumimoji="1" lang="en-US" altLang="ja-JP" sz="2400" b="0" i="1" smtClean="0">
                                        <a:latin typeface="Cambria Math" panose="02040503050406030204" pitchFamily="18" charset="0"/>
                                      </a:rPr>
                                      <m:t>1</m:t>
                                    </m:r>
                                  </m:sub>
                                </m:sSub>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𝑆</m:t>
                                        </m:r>
                                      </m:e>
                                    </m:acc>
                                  </m:e>
                                  <m:sub>
                                    <m:r>
                                      <a:rPr kumimoji="1" lang="en-US" altLang="ja-JP" sz="2400" b="0" i="1" smtClean="0">
                                        <a:latin typeface="Cambria Math" panose="02040503050406030204" pitchFamily="18" charset="0"/>
                                      </a:rPr>
                                      <m:t>2</m:t>
                                    </m:r>
                                  </m:sub>
                                </m:sSub>
                              </m:oMath>
                            </m:oMathPara>
                          </a14:m>
                          <a:endParaRPr kumimoji="1" lang="ja-JP" altLang="en-US" sz="2400"/>
                        </a:p>
                      </a:txBody>
                      <a:tcPr anchor="ctr"/>
                    </a:tc>
                    <a:extLst>
                      <a:ext uri="{0D108BD9-81ED-4DB2-BD59-A6C34878D82A}">
                        <a16:rowId xmlns:a16="http://schemas.microsoft.com/office/drawing/2014/main" val="2726009962"/>
                      </a:ext>
                    </a:extLst>
                  </a:tr>
                  <a:tr h="479155">
                    <a:tc>
                      <a:txBody>
                        <a:bodyPr/>
                        <a:lstStyle/>
                        <a:p>
                          <a:pPr algn="ctr"/>
                          <a:r>
                            <a:rPr kumimoji="1" lang="ja-JP" altLang="en-US" sz="1600" dirty="0"/>
                            <a:t>対象パラメータ</a:t>
                          </a:r>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a:t>
                          </a:r>
                          <a:endParaRPr kumimoji="1" lang="ja-JP" altLang="en-US" sz="2400"/>
                        </a:p>
                      </a:txBody>
                      <a:tcPr anchor="ctr"/>
                    </a:tc>
                    <a:tc>
                      <a:txBody>
                        <a:bodyPr/>
                        <a:lstStyle/>
                        <a:p>
                          <a:pPr algn="ctr"/>
                          <a:r>
                            <a:rPr kumimoji="1" lang="en-US" altLang="ja-JP" sz="2400" dirty="0"/>
                            <a:t>0</a:t>
                          </a:r>
                          <a:endParaRPr kumimoji="1" lang="ja-JP" altLang="en-US" sz="2400"/>
                        </a:p>
                      </a:txBody>
                      <a:tcPr anchor="ctr"/>
                    </a:tc>
                    <a:extLst>
                      <a:ext uri="{0D108BD9-81ED-4DB2-BD59-A6C34878D82A}">
                        <a16:rowId xmlns:a16="http://schemas.microsoft.com/office/drawing/2014/main" val="3470384780"/>
                      </a:ext>
                    </a:extLst>
                  </a:tr>
                  <a:tr h="479155">
                    <a:tc>
                      <a:txBody>
                        <a:bodyPr/>
                        <a:lstStyle/>
                        <a:p>
                          <a:pPr algn="ctr"/>
                          <a:r>
                            <a:rPr kumimoji="1" lang="ja-JP" altLang="en-US" sz="1600" dirty="0"/>
                            <a:t>類似パラメータ</a:t>
                          </a:r>
                          <a:r>
                            <a:rPr kumimoji="1" lang="en-US" altLang="ja-JP" sz="1600" dirty="0"/>
                            <a:t>1</a:t>
                          </a:r>
                          <a:endParaRPr kumimoji="1" lang="ja-JP" altLang="en-US" sz="1600" dirty="0"/>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0.2</a:t>
                          </a:r>
                          <a:endParaRPr kumimoji="1" lang="ja-JP" altLang="en-US" sz="2400"/>
                        </a:p>
                      </a:txBody>
                      <a:tcPr anchor="ct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140500681"/>
                      </a:ext>
                    </a:extLst>
                  </a:tr>
                  <a:tr h="479155">
                    <a:tc>
                      <a:txBody>
                        <a:bodyPr/>
                        <a:lstStyle/>
                        <a:p>
                          <a:pPr algn="ctr"/>
                          <a:r>
                            <a:rPr kumimoji="1" lang="ja-JP" altLang="en-US" sz="1600" dirty="0"/>
                            <a:t>類似パラメータ２</a:t>
                          </a:r>
                        </a:p>
                      </a:txBody>
                      <a:tcPr anchor="ctr"/>
                    </a:tc>
                    <a:tc>
                      <a:txBody>
                        <a:bodyPr/>
                        <a:lstStyle/>
                        <a:p>
                          <a:pPr algn="ctr"/>
                          <a:r>
                            <a:rPr kumimoji="1" lang="en-US" altLang="ja-JP" sz="2400" dirty="0"/>
                            <a:t>0.2</a:t>
                          </a:r>
                          <a:endParaRPr kumimoji="1" lang="ja-JP" altLang="en-US" sz="2400"/>
                        </a:p>
                      </a:txBody>
                      <a:tcPr anchor="ctr"/>
                    </a:tc>
                    <a:tc>
                      <a:txBody>
                        <a:bodyPr/>
                        <a:lstStyle/>
                        <a:p>
                          <a:pPr algn="ctr"/>
                          <a:r>
                            <a:rPr kumimoji="1" lang="en-US" altLang="ja-JP" sz="2400" dirty="0"/>
                            <a:t>0.1</a:t>
                          </a:r>
                          <a:endParaRPr kumimoji="1" lang="ja-JP" altLang="en-US" sz="2400"/>
                        </a:p>
                      </a:txBody>
                      <a:tcPr anchor="ct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tc>
                      <a:txBody>
                        <a:bodyPr/>
                        <a:lstStyle/>
                        <a:p>
                          <a:pPr algn="ctr"/>
                          <a:endParaRPr kumimoji="1" lang="ja-JP" altLang="en-US" sz="2400" dirty="0"/>
                        </a:p>
                      </a:txBody>
                      <a:tcPr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51512388"/>
                      </a:ext>
                    </a:extLst>
                  </a:tr>
                </a:tbl>
              </a:graphicData>
            </a:graphic>
          </p:graphicFrame>
        </mc:Choice>
        <mc:Fallback>
          <p:graphicFrame>
            <p:nvGraphicFramePr>
              <p:cNvPr id="4" name="表 5">
                <a:extLst>
                  <a:ext uri="{FF2B5EF4-FFF2-40B4-BE49-F238E27FC236}">
                    <a16:creationId xmlns:a16="http://schemas.microsoft.com/office/drawing/2014/main" id="{3A2EE965-D682-1614-69F8-466940B1677E}"/>
                  </a:ext>
                </a:extLst>
              </p:cNvPr>
              <p:cNvGraphicFramePr>
                <a:graphicFrameLocks/>
              </p:cNvGraphicFramePr>
              <p:nvPr>
                <p:extLst>
                  <p:ext uri="{D42A27DB-BD31-4B8C-83A1-F6EECF244321}">
                    <p14:modId xmlns:p14="http://schemas.microsoft.com/office/powerpoint/2010/main" val="198453741"/>
                  </p:ext>
                </p:extLst>
              </p:nvPr>
            </p:nvGraphicFramePr>
            <p:xfrm>
              <a:off x="431800" y="2539597"/>
              <a:ext cx="5184575" cy="1916620"/>
            </p:xfrm>
            <a:graphic>
              <a:graphicData uri="http://schemas.openxmlformats.org/drawingml/2006/table">
                <a:tbl>
                  <a:tblPr firstRow="1" bandRow="1">
                    <a:tableStyleId>{5940675A-B579-460E-94D1-54222C63F5DA}</a:tableStyleId>
                  </a:tblPr>
                  <a:tblGrid>
                    <a:gridCol w="1634895">
                      <a:extLst>
                        <a:ext uri="{9D8B030D-6E8A-4147-A177-3AD203B41FA5}">
                          <a16:colId xmlns:a16="http://schemas.microsoft.com/office/drawing/2014/main" val="3622270061"/>
                        </a:ext>
                      </a:extLst>
                    </a:gridCol>
                    <a:gridCol w="887420">
                      <a:extLst>
                        <a:ext uri="{9D8B030D-6E8A-4147-A177-3AD203B41FA5}">
                          <a16:colId xmlns:a16="http://schemas.microsoft.com/office/drawing/2014/main" val="2571130125"/>
                        </a:ext>
                      </a:extLst>
                    </a:gridCol>
                    <a:gridCol w="887420">
                      <a:extLst>
                        <a:ext uri="{9D8B030D-6E8A-4147-A177-3AD203B41FA5}">
                          <a16:colId xmlns:a16="http://schemas.microsoft.com/office/drawing/2014/main" val="3637415609"/>
                        </a:ext>
                      </a:extLst>
                    </a:gridCol>
                    <a:gridCol w="887420">
                      <a:extLst>
                        <a:ext uri="{9D8B030D-6E8A-4147-A177-3AD203B41FA5}">
                          <a16:colId xmlns:a16="http://schemas.microsoft.com/office/drawing/2014/main" val="3867200167"/>
                        </a:ext>
                      </a:extLst>
                    </a:gridCol>
                    <a:gridCol w="887420">
                      <a:extLst>
                        <a:ext uri="{9D8B030D-6E8A-4147-A177-3AD203B41FA5}">
                          <a16:colId xmlns:a16="http://schemas.microsoft.com/office/drawing/2014/main" val="2719673956"/>
                        </a:ext>
                      </a:extLst>
                    </a:gridCol>
                  </a:tblGrid>
                  <a:tr h="479155">
                    <a:tc>
                      <a:txBody>
                        <a:bodyPr/>
                        <a:lstStyle/>
                        <a:p>
                          <a:pPr algn="ctr"/>
                          <a:endParaRPr kumimoji="1" lang="ja-JP" altLang="en-US" sz="1300" dirty="0"/>
                        </a:p>
                      </a:txBody>
                      <a:tcPr anchor="ctr">
                        <a:lnTlToBr w="12700" cap="flat" cmpd="sng" algn="ctr">
                          <a:solidFill>
                            <a:schemeClr val="tx1"/>
                          </a:solidFill>
                          <a:prstDash val="solid"/>
                          <a:round/>
                          <a:headEnd type="none" w="med" len="med"/>
                          <a:tailEnd type="none" w="med" len="med"/>
                        </a:lnTlToBr>
                      </a:tcPr>
                    </a:tc>
                    <a:tc>
                      <a:txBody>
                        <a:bodyPr/>
                        <a:lstStyle/>
                        <a:p>
                          <a:endParaRPr lang="ja-JP"/>
                        </a:p>
                      </a:txBody>
                      <a:tcPr anchor="ctr">
                        <a:blipFill>
                          <a:blip r:embed="rId3"/>
                          <a:stretch>
                            <a:fillRect l="-184932" t="-3797" r="-300685" b="-326582"/>
                          </a:stretch>
                        </a:blipFill>
                      </a:tcPr>
                    </a:tc>
                    <a:tc>
                      <a:txBody>
                        <a:bodyPr/>
                        <a:lstStyle/>
                        <a:p>
                          <a:endParaRPr lang="ja-JP"/>
                        </a:p>
                      </a:txBody>
                      <a:tcPr anchor="ctr">
                        <a:blipFill>
                          <a:blip r:embed="rId3"/>
                          <a:stretch>
                            <a:fillRect l="-286897" t="-3797" r="-202759" b="-326582"/>
                          </a:stretch>
                        </a:blipFill>
                      </a:tcPr>
                    </a:tc>
                    <a:tc>
                      <a:txBody>
                        <a:bodyPr/>
                        <a:lstStyle/>
                        <a:p>
                          <a:endParaRPr lang="ja-JP"/>
                        </a:p>
                      </a:txBody>
                      <a:tcPr anchor="ctr">
                        <a:blipFill>
                          <a:blip r:embed="rId3"/>
                          <a:stretch>
                            <a:fillRect l="-384247" t="-3797" r="-101370" b="-326582"/>
                          </a:stretch>
                        </a:blipFill>
                      </a:tcPr>
                    </a:tc>
                    <a:tc>
                      <a:txBody>
                        <a:bodyPr/>
                        <a:lstStyle/>
                        <a:p>
                          <a:endParaRPr lang="ja-JP"/>
                        </a:p>
                      </a:txBody>
                      <a:tcPr anchor="ctr">
                        <a:blipFill>
                          <a:blip r:embed="rId3"/>
                          <a:stretch>
                            <a:fillRect l="-484247" t="-3797" r="-1370" b="-326582"/>
                          </a:stretch>
                        </a:blipFill>
                      </a:tcPr>
                    </a:tc>
                    <a:extLst>
                      <a:ext uri="{0D108BD9-81ED-4DB2-BD59-A6C34878D82A}">
                        <a16:rowId xmlns:a16="http://schemas.microsoft.com/office/drawing/2014/main" val="2726009962"/>
                      </a:ext>
                    </a:extLst>
                  </a:tr>
                  <a:tr h="479155">
                    <a:tc>
                      <a:txBody>
                        <a:bodyPr/>
                        <a:lstStyle/>
                        <a:p>
                          <a:pPr algn="ctr"/>
                          <a:r>
                            <a:rPr kumimoji="1" lang="ja-JP" altLang="en-US" sz="1600" dirty="0"/>
                            <a:t>対象パラメータ</a:t>
                          </a:r>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a:t>
                          </a:r>
                          <a:endParaRPr kumimoji="1" lang="ja-JP" altLang="en-US" sz="2400"/>
                        </a:p>
                      </a:txBody>
                      <a:tcPr anchor="ctr"/>
                    </a:tc>
                    <a:tc>
                      <a:txBody>
                        <a:bodyPr/>
                        <a:lstStyle/>
                        <a:p>
                          <a:pPr algn="ctr"/>
                          <a:r>
                            <a:rPr kumimoji="1" lang="en-US" altLang="ja-JP" sz="2400" dirty="0"/>
                            <a:t>0</a:t>
                          </a:r>
                          <a:endParaRPr kumimoji="1" lang="ja-JP" altLang="en-US" sz="2400"/>
                        </a:p>
                      </a:txBody>
                      <a:tcPr anchor="ctr"/>
                    </a:tc>
                    <a:extLst>
                      <a:ext uri="{0D108BD9-81ED-4DB2-BD59-A6C34878D82A}">
                        <a16:rowId xmlns:a16="http://schemas.microsoft.com/office/drawing/2014/main" val="3470384780"/>
                      </a:ext>
                    </a:extLst>
                  </a:tr>
                  <a:tr h="479155">
                    <a:tc>
                      <a:txBody>
                        <a:bodyPr/>
                        <a:lstStyle/>
                        <a:p>
                          <a:pPr algn="ctr"/>
                          <a:r>
                            <a:rPr kumimoji="1" lang="ja-JP" altLang="en-US" sz="1600" dirty="0"/>
                            <a:t>類似パラメータ</a:t>
                          </a:r>
                          <a:r>
                            <a:rPr kumimoji="1" lang="en-US" altLang="ja-JP" sz="1600" dirty="0"/>
                            <a:t>1</a:t>
                          </a:r>
                          <a:endParaRPr kumimoji="1" lang="ja-JP" altLang="en-US" sz="1600" dirty="0"/>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0.2</a:t>
                          </a:r>
                          <a:endParaRPr kumimoji="1" lang="ja-JP" altLang="en-US" sz="2400"/>
                        </a:p>
                      </a:txBody>
                      <a:tcPr anchor="ct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140500681"/>
                      </a:ext>
                    </a:extLst>
                  </a:tr>
                  <a:tr h="479155">
                    <a:tc>
                      <a:txBody>
                        <a:bodyPr/>
                        <a:lstStyle/>
                        <a:p>
                          <a:pPr algn="ctr"/>
                          <a:r>
                            <a:rPr kumimoji="1" lang="ja-JP" altLang="en-US" sz="1600" dirty="0"/>
                            <a:t>類似パラメータ２</a:t>
                          </a:r>
                        </a:p>
                      </a:txBody>
                      <a:tcPr anchor="ctr"/>
                    </a:tc>
                    <a:tc>
                      <a:txBody>
                        <a:bodyPr/>
                        <a:lstStyle/>
                        <a:p>
                          <a:pPr algn="ctr"/>
                          <a:r>
                            <a:rPr kumimoji="1" lang="en-US" altLang="ja-JP" sz="2400" dirty="0"/>
                            <a:t>0.2</a:t>
                          </a:r>
                          <a:endParaRPr kumimoji="1" lang="ja-JP" altLang="en-US" sz="2400"/>
                        </a:p>
                      </a:txBody>
                      <a:tcPr anchor="ctr"/>
                    </a:tc>
                    <a:tc>
                      <a:txBody>
                        <a:bodyPr/>
                        <a:lstStyle/>
                        <a:p>
                          <a:pPr algn="ctr"/>
                          <a:r>
                            <a:rPr kumimoji="1" lang="en-US" altLang="ja-JP" sz="2400" dirty="0"/>
                            <a:t>0.1</a:t>
                          </a:r>
                          <a:endParaRPr kumimoji="1" lang="ja-JP" altLang="en-US" sz="2400"/>
                        </a:p>
                      </a:txBody>
                      <a:tcPr anchor="ct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tc>
                      <a:txBody>
                        <a:bodyPr/>
                        <a:lstStyle/>
                        <a:p>
                          <a:pPr algn="ctr"/>
                          <a:endParaRPr kumimoji="1" lang="ja-JP" altLang="en-US" sz="2400" dirty="0"/>
                        </a:p>
                      </a:txBody>
                      <a:tcPr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51512388"/>
                      </a:ext>
                    </a:extLst>
                  </a:tr>
                </a:tbl>
              </a:graphicData>
            </a:graphic>
          </p:graphicFrame>
        </mc:Fallback>
      </mc:AlternateContent>
      <p:sp>
        <p:nvSpPr>
          <p:cNvPr id="5" name="テキスト ボックス 4">
            <a:extLst>
              <a:ext uri="{FF2B5EF4-FFF2-40B4-BE49-F238E27FC236}">
                <a16:creationId xmlns:a16="http://schemas.microsoft.com/office/drawing/2014/main" id="{76E89FC4-F1E8-6412-9A76-06215742DB55}"/>
              </a:ext>
            </a:extLst>
          </p:cNvPr>
          <p:cNvSpPr txBox="1"/>
          <p:nvPr/>
        </p:nvSpPr>
        <p:spPr>
          <a:xfrm>
            <a:off x="653703" y="1303866"/>
            <a:ext cx="7836594" cy="830997"/>
          </a:xfrm>
          <a:prstGeom prst="rect">
            <a:avLst/>
          </a:prstGeom>
          <a:noFill/>
        </p:spPr>
        <p:txBody>
          <a:bodyPr wrap="square" rtlCol="0">
            <a:spAutoFit/>
          </a:bodyPr>
          <a:lstStyle/>
          <a:p>
            <a:pPr algn="l"/>
            <a:r>
              <a:rPr lang="ja-JP" altLang="en-US" sz="2400" dirty="0"/>
              <a:t>以下の表に示す設定で、単一のパラメータを用いた場合とそれらを組み合わせた場合の標準偏差について比較した。</a:t>
            </a:r>
            <a:endParaRPr lang="en-US" altLang="ja-JP" sz="2400" dirty="0"/>
          </a:p>
        </p:txBody>
      </p:sp>
      <p:sp>
        <p:nvSpPr>
          <p:cNvPr id="6" name="テキスト ボックス 5">
            <a:extLst>
              <a:ext uri="{FF2B5EF4-FFF2-40B4-BE49-F238E27FC236}">
                <a16:creationId xmlns:a16="http://schemas.microsoft.com/office/drawing/2014/main" id="{5EFD4F9A-8F9C-796B-9234-1638850519E3}"/>
              </a:ext>
            </a:extLst>
          </p:cNvPr>
          <p:cNvSpPr txBox="1"/>
          <p:nvPr/>
        </p:nvSpPr>
        <p:spPr>
          <a:xfrm>
            <a:off x="935596" y="5119318"/>
            <a:ext cx="7272808" cy="830997"/>
          </a:xfrm>
          <a:prstGeom prst="rect">
            <a:avLst/>
          </a:prstGeom>
          <a:noFill/>
        </p:spPr>
        <p:txBody>
          <a:bodyPr wrap="square" rtlCol="0">
            <a:spAutoFit/>
          </a:bodyPr>
          <a:lstStyle/>
          <a:p>
            <a:pPr algn="l"/>
            <a:r>
              <a:rPr lang="ja-JP" altLang="en-US" sz="2400" dirty="0"/>
              <a:t>なお、以降の検討では全て無次元化されたパラメータを</a:t>
            </a:r>
            <a:endParaRPr lang="en-US" altLang="ja-JP" sz="2400" dirty="0"/>
          </a:p>
          <a:p>
            <a:pPr algn="l"/>
            <a:r>
              <a:rPr lang="ja-JP" altLang="en-US" sz="2400" dirty="0"/>
              <a:t>用いている。</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34ACDF7-2FBB-744F-C456-E1AF3D3B66C4}"/>
                  </a:ext>
                </a:extLst>
              </p:cNvPr>
              <p:cNvSpPr txBox="1"/>
              <p:nvPr/>
            </p:nvSpPr>
            <p:spPr>
              <a:xfrm>
                <a:off x="5148064" y="2939741"/>
                <a:ext cx="4365948" cy="1116331"/>
              </a:xfrm>
              <a:prstGeom prst="rect">
                <a:avLst/>
              </a:prstGeom>
              <a:noFill/>
            </p:spPr>
            <p:txBody>
              <a:bodyPr wrap="square">
                <a:spAutoFit/>
              </a:bodyPr>
              <a:lstStyle/>
              <a:p>
                <a:pPr algn="l"/>
                <a14:m>
                  <m:oMathPara xmlns:m="http://schemas.openxmlformats.org/officeDocument/2006/math">
                    <m:oMathParaPr>
                      <m:jc m:val="centerGroup"/>
                    </m:oMathParaPr>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𝑘</m:t>
                          </m:r>
                        </m:e>
                        <m:sub>
                          <m:r>
                            <a:rPr lang="en-US" altLang="ja-JP" sz="1400" i="1">
                              <a:latin typeface="Cambria Math" panose="02040503050406030204" pitchFamily="18" charset="0"/>
                            </a:rPr>
                            <m:t>𝑡</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𝑘</m:t>
                              </m:r>
                            </m:e>
                          </m:acc>
                        </m:e>
                        <m:sub>
                          <m:r>
                            <a:rPr lang="en-US" altLang="ja-JP" sz="1400" i="1">
                              <a:latin typeface="Cambria Math" panose="02040503050406030204" pitchFamily="18" charset="0"/>
                            </a:rPr>
                            <m:t>𝑡</m:t>
                          </m:r>
                        </m:sub>
                      </m:sSub>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nary>
                            <m:naryPr>
                              <m:chr m:val="∑"/>
                              <m:limLoc m:val="subSup"/>
                              <m:supHide m:val="on"/>
                              <m:ctrlPr>
                                <a:rPr lang="en-US" altLang="ja-JP" sz="1400" i="1">
                                  <a:latin typeface="Cambria Math" panose="02040503050406030204" pitchFamily="18" charset="0"/>
                                </a:rPr>
                              </m:ctrlPr>
                            </m:naryPr>
                            <m:sub>
                              <m:r>
                                <m:rPr>
                                  <m:brk m:alnAt="9"/>
                                </m:rPr>
                                <a:rPr lang="en-US" altLang="ja-JP" sz="1400" i="1">
                                  <a:latin typeface="Cambria Math" panose="02040503050406030204" pitchFamily="18" charset="0"/>
                                </a:rPr>
                                <m:t>𝑖</m:t>
                              </m:r>
                            </m:sub>
                            <m:sup/>
                            <m:e>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𝑆</m:t>
                                      </m:r>
                                    </m:e>
                                  </m:acc>
                                </m:e>
                                <m:sub>
                                  <m:r>
                                    <a:rPr lang="en-US" altLang="ja-JP" sz="1400" i="1">
                                      <a:latin typeface="Cambria Math" panose="02040503050406030204" pitchFamily="18" charset="0"/>
                                    </a:rPr>
                                    <m:t>𝑡</m:t>
                                  </m:r>
                                  <m:r>
                                    <a:rPr lang="en-US" altLang="ja-JP" sz="1400" i="1">
                                      <a:latin typeface="Cambria Math" panose="02040503050406030204" pitchFamily="18" charset="0"/>
                                    </a:rPr>
                                    <m:t>,</m:t>
                                  </m:r>
                                  <m:r>
                                    <a:rPr lang="en-US" altLang="ja-JP" sz="1400" i="1">
                                      <a:latin typeface="Cambria Math" panose="02040503050406030204" pitchFamily="18" charset="0"/>
                                    </a:rPr>
                                    <m:t>𝑖</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𝑖</m:t>
                                  </m:r>
                                </m:sub>
                              </m:sSub>
                            </m:e>
                          </m:nary>
                          <m:r>
                            <a:rPr lang="en-US" altLang="ja-JP" sz="1400" i="1">
                              <a:latin typeface="Cambria Math" panose="02040503050406030204" pitchFamily="18" charset="0"/>
                            </a:rPr>
                            <m:t>+</m:t>
                          </m:r>
                          <m:nary>
                            <m:naryPr>
                              <m:chr m:val="∑"/>
                              <m:limLoc m:val="subSup"/>
                              <m:supHide m:val="on"/>
                              <m:ctrlPr>
                                <a:rPr lang="en-US" altLang="ja-JP" sz="1400" i="1">
                                  <a:latin typeface="Cambria Math" panose="02040503050406030204" pitchFamily="18" charset="0"/>
                                </a:rPr>
                              </m:ctrlPr>
                            </m:naryPr>
                            <m:sub>
                              <m:r>
                                <m:rPr>
                                  <m:brk m:alnAt="9"/>
                                </m:rPr>
                                <a:rPr lang="en-US" altLang="ja-JP" sz="1400" i="1">
                                  <a:latin typeface="Cambria Math" panose="02040503050406030204" pitchFamily="18" charset="0"/>
                                </a:rPr>
                                <m:t>𝑖</m:t>
                              </m:r>
                            </m:sub>
                            <m:sup/>
                            <m:e>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𝑆</m:t>
                                      </m:r>
                                    </m:e>
                                  </m:acc>
                                </m:e>
                                <m:sub>
                                  <m:r>
                                    <a:rPr lang="en-US" altLang="ja-JP" sz="1400" i="1">
                                      <a:latin typeface="Cambria Math" panose="02040503050406030204" pitchFamily="18" charset="0"/>
                                    </a:rPr>
                                    <m:t>𝑡</m:t>
                                  </m:r>
                                  <m:r>
                                    <a:rPr lang="en-US" altLang="ja-JP" sz="1400" i="1">
                                      <a:latin typeface="Cambria Math" panose="02040503050406030204" pitchFamily="18" charset="0"/>
                                    </a:rPr>
                                    <m:t>,</m:t>
                                  </m:r>
                                  <m:r>
                                    <a:rPr lang="en-US" altLang="ja-JP" sz="1400" i="1">
                                      <a:latin typeface="Cambria Math" panose="02040503050406030204" pitchFamily="18" charset="0"/>
                                    </a:rPr>
                                    <m:t>𝑖</m:t>
                                  </m:r>
                                </m:sub>
                              </m:sSub>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𝑍</m:t>
                                  </m:r>
                                </m:e>
                                <m:sub>
                                  <m:r>
                                    <a:rPr lang="en-US" altLang="ja-JP" sz="1400" i="1">
                                      <a:latin typeface="Cambria Math" panose="02040503050406030204" pitchFamily="18" charset="0"/>
                                    </a:rPr>
                                    <m:t>𝑖</m:t>
                                  </m:r>
                                </m:sub>
                                <m:sup>
                                  <m:r>
                                    <a:rPr lang="en-US" altLang="ja-JP" sz="1400" i="1">
                                      <a:latin typeface="Cambria Math" panose="02040503050406030204" pitchFamily="18" charset="0"/>
                                    </a:rPr>
                                    <m:t>2</m:t>
                                  </m:r>
                                </m:sup>
                              </m:sSubSup>
                            </m:e>
                          </m:nary>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e>
                      </m:d>
                    </m:oMath>
                  </m:oMathPara>
                </a14:m>
                <a:endParaRPr lang="en-US" altLang="ja-JP" sz="1400" dirty="0"/>
              </a:p>
              <a:p>
                <a:pPr algn="l"/>
                <a:endParaRPr lang="en-US" altLang="ja-JP" sz="1400" dirty="0"/>
              </a:p>
              <a:p>
                <a:pPr algn="l"/>
                <a14:m>
                  <m:oMathPara xmlns:m="http://schemas.openxmlformats.org/officeDocument/2006/math">
                    <m:oMathParaPr>
                      <m:jc m:val="centerGroup"/>
                    </m:oMathParaPr>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𝑘</m:t>
                          </m:r>
                        </m:e>
                        <m:sub>
                          <m:r>
                            <a:rPr lang="en-US" altLang="ja-JP" sz="1400" i="1">
                              <a:latin typeface="Cambria Math" panose="02040503050406030204" pitchFamily="18" charset="0"/>
                            </a:rPr>
                            <m:t>𝑚</m:t>
                          </m:r>
                          <m:r>
                            <a:rPr lang="en-US" altLang="ja-JP" sz="1400" i="1">
                              <a:latin typeface="Cambria Math" panose="02040503050406030204" pitchFamily="18" charset="0"/>
                            </a:rPr>
                            <m:t>,</m:t>
                          </m:r>
                          <m:r>
                            <a:rPr lang="en-US" altLang="ja-JP" sz="1400" i="1">
                              <a:latin typeface="Cambria Math" panose="02040503050406030204" pitchFamily="18" charset="0"/>
                            </a:rPr>
                            <m:t>𝑗</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𝑘</m:t>
                              </m:r>
                            </m:e>
                          </m:acc>
                        </m:e>
                        <m:sub>
                          <m:r>
                            <a:rPr lang="en-US" altLang="ja-JP" sz="1400" i="1">
                              <a:latin typeface="Cambria Math" panose="02040503050406030204" pitchFamily="18" charset="0"/>
                            </a:rPr>
                            <m:t>𝑚</m:t>
                          </m:r>
                          <m:r>
                            <a:rPr lang="en-US" altLang="ja-JP" sz="1400" i="1">
                              <a:latin typeface="Cambria Math" panose="02040503050406030204" pitchFamily="18" charset="0"/>
                            </a:rPr>
                            <m:t>,</m:t>
                          </m:r>
                          <m:r>
                            <a:rPr lang="en-US" altLang="ja-JP" sz="1400" i="1">
                              <a:latin typeface="Cambria Math" panose="02040503050406030204" pitchFamily="18" charset="0"/>
                            </a:rPr>
                            <m:t>𝑗</m:t>
                          </m:r>
                        </m:sub>
                      </m:sSub>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nary>
                            <m:naryPr>
                              <m:chr m:val="∑"/>
                              <m:limLoc m:val="subSup"/>
                              <m:supHide m:val="on"/>
                              <m:ctrlPr>
                                <a:rPr lang="en-US" altLang="ja-JP" sz="1400" i="1">
                                  <a:latin typeface="Cambria Math" panose="02040503050406030204" pitchFamily="18" charset="0"/>
                                </a:rPr>
                              </m:ctrlPr>
                            </m:naryPr>
                            <m:sub>
                              <m:r>
                                <m:rPr>
                                  <m:brk m:alnAt="9"/>
                                </m:rPr>
                                <a:rPr lang="en-US" altLang="ja-JP" sz="1400" i="1">
                                  <a:latin typeface="Cambria Math" panose="02040503050406030204" pitchFamily="18" charset="0"/>
                                </a:rPr>
                                <m:t>𝑖</m:t>
                              </m:r>
                            </m:sub>
                            <m:sup/>
                            <m:e>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𝑆</m:t>
                                      </m:r>
                                    </m:e>
                                  </m:acc>
                                </m:e>
                                <m:sub>
                                  <m:r>
                                    <a:rPr lang="en-US" altLang="ja-JP" sz="1400" i="1">
                                      <a:latin typeface="Cambria Math" panose="02040503050406030204" pitchFamily="18" charset="0"/>
                                    </a:rPr>
                                    <m:t>𝑚</m:t>
                                  </m:r>
                                  <m:r>
                                    <a:rPr lang="en-US" altLang="ja-JP" sz="1400" i="1">
                                      <a:latin typeface="Cambria Math" panose="02040503050406030204" pitchFamily="18" charset="0"/>
                                    </a:rPr>
                                    <m:t>,</m:t>
                                  </m:r>
                                  <m:r>
                                    <a:rPr lang="en-US" altLang="ja-JP" sz="1400" i="1">
                                      <a:latin typeface="Cambria Math" panose="02040503050406030204" pitchFamily="18" charset="0"/>
                                    </a:rPr>
                                    <m:t>𝑗</m:t>
                                  </m:r>
                                  <m:r>
                                    <a:rPr lang="en-US" altLang="ja-JP" sz="1400" i="1">
                                      <a:latin typeface="Cambria Math" panose="02040503050406030204" pitchFamily="18" charset="0"/>
                                    </a:rPr>
                                    <m:t>,</m:t>
                                  </m:r>
                                  <m:r>
                                    <a:rPr lang="en-US" altLang="ja-JP" sz="1400" i="1">
                                      <a:latin typeface="Cambria Math" panose="02040503050406030204" pitchFamily="18" charset="0"/>
                                    </a:rPr>
                                    <m:t>𝑖</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𝑖</m:t>
                                  </m:r>
                                </m:sub>
                              </m:sSub>
                            </m:e>
                          </m:nary>
                        </m:e>
                      </m:d>
                    </m:oMath>
                  </m:oMathPara>
                </a14:m>
                <a:endParaRPr lang="ja-JP" altLang="en-US" sz="1400" dirty="0"/>
              </a:p>
            </p:txBody>
          </p:sp>
        </mc:Choice>
        <mc:Fallback>
          <p:sp>
            <p:nvSpPr>
              <p:cNvPr id="7" name="テキスト ボックス 6">
                <a:extLst>
                  <a:ext uri="{FF2B5EF4-FFF2-40B4-BE49-F238E27FC236}">
                    <a16:creationId xmlns:a16="http://schemas.microsoft.com/office/drawing/2014/main" id="{E34ACDF7-2FBB-744F-C456-E1AF3D3B66C4}"/>
                  </a:ext>
                </a:extLst>
              </p:cNvPr>
              <p:cNvSpPr txBox="1">
                <a:spLocks noRot="1" noChangeAspect="1" noMove="1" noResize="1" noEditPoints="1" noAdjustHandles="1" noChangeArrowheads="1" noChangeShapeType="1" noTextEdit="1"/>
              </p:cNvSpPr>
              <p:nvPr/>
            </p:nvSpPr>
            <p:spPr>
              <a:xfrm>
                <a:off x="5148064" y="2939741"/>
                <a:ext cx="4365948" cy="1116331"/>
              </a:xfrm>
              <a:prstGeom prst="rect">
                <a:avLst/>
              </a:prstGeom>
              <a:blipFill>
                <a:blip r:embed="rId4"/>
                <a:stretch>
                  <a:fillRect t="-67760" b="-983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8855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E768434-AED9-8015-42D2-E2D7410C3359}"/>
              </a:ext>
            </a:extLst>
          </p:cNvPr>
          <p:cNvSpPr>
            <a:spLocks noGrp="1"/>
          </p:cNvSpPr>
          <p:nvPr>
            <p:ph type="sldNum" sz="quarter" idx="10"/>
          </p:nvPr>
        </p:nvSpPr>
        <p:spPr/>
        <p:txBody>
          <a:bodyPr/>
          <a:lstStyle/>
          <a:p>
            <a:fld id="{C8775BEE-E098-4F08-B9ED-C6E96241D29D}" type="slidenum">
              <a:rPr lang="en-US" altLang="ja-JP" smtClean="0"/>
              <a:pPr/>
              <a:t>12</a:t>
            </a:fld>
            <a:endParaRPr lang="en-US" altLang="ja-JP"/>
          </a:p>
        </p:txBody>
      </p:sp>
      <p:sp>
        <p:nvSpPr>
          <p:cNvPr id="3" name="タイトル 1">
            <a:extLst>
              <a:ext uri="{FF2B5EF4-FFF2-40B4-BE49-F238E27FC236}">
                <a16:creationId xmlns:a16="http://schemas.microsoft.com/office/drawing/2014/main" id="{707478AE-C19C-78FA-A985-1C3CD55B753B}"/>
              </a:ext>
            </a:extLst>
          </p:cNvPr>
          <p:cNvSpPr txBox="1">
            <a:spLocks/>
          </p:cNvSpPr>
          <p:nvPr/>
        </p:nvSpPr>
        <p:spPr>
          <a:xfrm>
            <a:off x="431800" y="620688"/>
            <a:ext cx="1043856" cy="581050"/>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dirty="0"/>
              <a:t>結果</a:t>
            </a:r>
          </a:p>
        </p:txBody>
      </p:sp>
      <p:pic>
        <p:nvPicPr>
          <p:cNvPr id="4" name="図 3">
            <a:extLst>
              <a:ext uri="{FF2B5EF4-FFF2-40B4-BE49-F238E27FC236}">
                <a16:creationId xmlns:a16="http://schemas.microsoft.com/office/drawing/2014/main" id="{A76EB9C9-29DC-8B70-EC7B-9F2790E2829F}"/>
              </a:ext>
            </a:extLst>
          </p:cNvPr>
          <p:cNvPicPr>
            <a:picLocks noChangeAspect="1"/>
          </p:cNvPicPr>
          <p:nvPr/>
        </p:nvPicPr>
        <p:blipFill rotWithShape="1">
          <a:blip r:embed="rId3">
            <a:extLst>
              <a:ext uri="{28A0092B-C50C-407E-A947-70E740481C1C}">
                <a14:useLocalDpi xmlns:a14="http://schemas.microsoft.com/office/drawing/2010/main" val="0"/>
              </a:ext>
            </a:extLst>
          </a:blip>
          <a:srcRect l="802" t="28715" r="29770"/>
          <a:stretch/>
        </p:blipFill>
        <p:spPr>
          <a:xfrm>
            <a:off x="722405" y="1628020"/>
            <a:ext cx="3489555" cy="2687180"/>
          </a:xfrm>
          <a:prstGeom prst="rect">
            <a:avLst/>
          </a:prstGeom>
        </p:spPr>
      </p:pic>
      <p:pic>
        <p:nvPicPr>
          <p:cNvPr id="5" name="図 4">
            <a:extLst>
              <a:ext uri="{FF2B5EF4-FFF2-40B4-BE49-F238E27FC236}">
                <a16:creationId xmlns:a16="http://schemas.microsoft.com/office/drawing/2014/main" id="{52FDFC19-EF6B-2C64-B905-30A3FD53685B}"/>
              </a:ext>
            </a:extLst>
          </p:cNvPr>
          <p:cNvPicPr>
            <a:picLocks noChangeAspect="1"/>
          </p:cNvPicPr>
          <p:nvPr/>
        </p:nvPicPr>
        <p:blipFill rotWithShape="1">
          <a:blip r:embed="rId4">
            <a:extLst>
              <a:ext uri="{28A0092B-C50C-407E-A947-70E740481C1C}">
                <a14:useLocalDpi xmlns:a14="http://schemas.microsoft.com/office/drawing/2010/main" val="0"/>
              </a:ext>
            </a:extLst>
          </a:blip>
          <a:srcRect l="802" t="28715" r="30672"/>
          <a:stretch/>
        </p:blipFill>
        <p:spPr>
          <a:xfrm>
            <a:off x="4427984" y="1592654"/>
            <a:ext cx="3489555" cy="2722546"/>
          </a:xfrm>
          <a:prstGeom prst="rect">
            <a:avLst/>
          </a:prstGeom>
        </p:spPr>
      </p:pic>
      <p:sp>
        <p:nvSpPr>
          <p:cNvPr id="6" name="テキスト ボックス 5">
            <a:extLst>
              <a:ext uri="{FF2B5EF4-FFF2-40B4-BE49-F238E27FC236}">
                <a16:creationId xmlns:a16="http://schemas.microsoft.com/office/drawing/2014/main" id="{6831BD01-65F9-073E-69AF-C77018D038E5}"/>
              </a:ext>
            </a:extLst>
          </p:cNvPr>
          <p:cNvSpPr txBox="1"/>
          <p:nvPr/>
        </p:nvSpPr>
        <p:spPr>
          <a:xfrm>
            <a:off x="1723099" y="4626531"/>
            <a:ext cx="5697801" cy="830997"/>
          </a:xfrm>
          <a:prstGeom prst="rect">
            <a:avLst/>
          </a:prstGeom>
          <a:noFill/>
        </p:spPr>
        <p:txBody>
          <a:bodyPr wrap="square" rtlCol="0">
            <a:spAutoFit/>
          </a:bodyPr>
          <a:lstStyle/>
          <a:p>
            <a:pPr algn="l"/>
            <a:r>
              <a:rPr lang="en-US" altLang="ja-JP" sz="2400" dirty="0"/>
              <a:t>2</a:t>
            </a:r>
            <a:r>
              <a:rPr lang="ja-JP" altLang="en-US" sz="2400" dirty="0"/>
              <a:t>つのパラメータを組み合わせることで、</a:t>
            </a:r>
            <a:endParaRPr lang="en-US" altLang="ja-JP" sz="2400" dirty="0"/>
          </a:p>
          <a:p>
            <a:pPr algn="l"/>
            <a:r>
              <a:rPr lang="ja-JP" altLang="en-US" sz="2400" dirty="0"/>
              <a:t>推定の不確かさ</a:t>
            </a:r>
            <a:r>
              <a:rPr lang="en-US" altLang="ja-JP" sz="2400" dirty="0"/>
              <a:t>(</a:t>
            </a:r>
            <a:r>
              <a:rPr lang="ja-JP" altLang="en-US" sz="2400" dirty="0"/>
              <a:t>標準誤差</a:t>
            </a:r>
            <a:r>
              <a:rPr lang="en-US" altLang="ja-JP" sz="2400" dirty="0"/>
              <a:t>)</a:t>
            </a:r>
            <a:r>
              <a:rPr lang="ja-JP" altLang="en-US" sz="2400" dirty="0"/>
              <a:t>はほぼ０となる。</a:t>
            </a:r>
          </a:p>
        </p:txBody>
      </p:sp>
    </p:spTree>
    <p:extLst>
      <p:ext uri="{BB962C8B-B14F-4D97-AF65-F5344CB8AC3E}">
        <p14:creationId xmlns:p14="http://schemas.microsoft.com/office/powerpoint/2010/main" val="154649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AAEF99E-32B0-CF76-E570-C493F1896F61}"/>
              </a:ext>
            </a:extLst>
          </p:cNvPr>
          <p:cNvSpPr>
            <a:spLocks noGrp="1"/>
          </p:cNvSpPr>
          <p:nvPr>
            <p:ph type="sldNum" sz="quarter" idx="10"/>
          </p:nvPr>
        </p:nvSpPr>
        <p:spPr/>
        <p:txBody>
          <a:bodyPr/>
          <a:lstStyle/>
          <a:p>
            <a:fld id="{C8775BEE-E098-4F08-B9ED-C6E96241D29D}" type="slidenum">
              <a:rPr lang="en-US" altLang="ja-JP" smtClean="0"/>
              <a:pPr/>
              <a:t>13</a:t>
            </a:fld>
            <a:endParaRPr lang="en-US" altLang="ja-JP"/>
          </a:p>
        </p:txBody>
      </p:sp>
      <p:sp>
        <p:nvSpPr>
          <p:cNvPr id="3" name="テキスト ボックス 2">
            <a:extLst>
              <a:ext uri="{FF2B5EF4-FFF2-40B4-BE49-F238E27FC236}">
                <a16:creationId xmlns:a16="http://schemas.microsoft.com/office/drawing/2014/main" id="{50189806-631A-B3CF-9385-BA201BCD7878}"/>
              </a:ext>
            </a:extLst>
          </p:cNvPr>
          <p:cNvSpPr txBox="1"/>
          <p:nvPr/>
        </p:nvSpPr>
        <p:spPr>
          <a:xfrm>
            <a:off x="1795224" y="1518625"/>
            <a:ext cx="4464496" cy="2236574"/>
          </a:xfrm>
          <a:prstGeom prst="rect">
            <a:avLst/>
          </a:prstGeom>
          <a:noFill/>
        </p:spPr>
        <p:txBody>
          <a:bodyPr wrap="square" rtlCol="0">
            <a:spAutoFit/>
          </a:bodyPr>
          <a:lstStyle/>
          <a:p>
            <a:pPr algn="l">
              <a:lnSpc>
                <a:spcPct val="150000"/>
              </a:lnSpc>
            </a:pPr>
            <a:r>
              <a:rPr lang="ja-JP" altLang="en-US" sz="2400" dirty="0"/>
              <a:t>　続いて、先ほどの設定で重みを</a:t>
            </a:r>
            <a:endParaRPr lang="en-US" altLang="ja-JP" sz="2400" dirty="0"/>
          </a:p>
          <a:p>
            <a:pPr marL="342891" indent="-342891" algn="l">
              <a:lnSpc>
                <a:spcPct val="150000"/>
              </a:lnSpc>
              <a:buFont typeface="Arial" panose="020B0604020202020204" pitchFamily="34" charset="0"/>
              <a:buChar char="•"/>
            </a:pPr>
            <a:r>
              <a:rPr lang="ja-JP" altLang="en-US" sz="2400" dirty="0"/>
              <a:t>標本から推定された値</a:t>
            </a:r>
            <a:endParaRPr lang="en-US" altLang="ja-JP" sz="2400" dirty="0"/>
          </a:p>
          <a:p>
            <a:pPr marL="342891" indent="-342891" algn="l">
              <a:lnSpc>
                <a:spcPct val="150000"/>
              </a:lnSpc>
              <a:buFont typeface="Arial" panose="020B0604020202020204" pitchFamily="34" charset="0"/>
              <a:buChar char="•"/>
            </a:pPr>
            <a:r>
              <a:rPr lang="ja-JP" altLang="en-US" sz="2400" dirty="0"/>
              <a:t>既知の値</a:t>
            </a:r>
            <a:endParaRPr lang="en-US" altLang="ja-JP" sz="2400" dirty="0"/>
          </a:p>
          <a:p>
            <a:pPr algn="l">
              <a:lnSpc>
                <a:spcPct val="150000"/>
              </a:lnSpc>
            </a:pPr>
            <a:r>
              <a:rPr lang="ja-JP" altLang="en-US" sz="2400" dirty="0"/>
              <a:t>を用いて計算したものを比較した。</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FD9383E6-6E08-24B0-4CF2-CC211F5E4594}"/>
                  </a:ext>
                </a:extLst>
              </p:cNvPr>
              <p:cNvSpPr txBox="1"/>
              <p:nvPr/>
            </p:nvSpPr>
            <p:spPr>
              <a:xfrm>
                <a:off x="1267785" y="4437112"/>
                <a:ext cx="2152087" cy="3864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𝒂</m:t>
                      </m:r>
                      <m:r>
                        <a:rPr lang="en-US" altLang="ja-JP" i="1">
                          <a:latin typeface="Cambria Math" panose="02040503050406030204" pitchFamily="18" charset="0"/>
                        </a:rPr>
                        <m:t>=</m:t>
                      </m:r>
                      <m:sSubSup>
                        <m:sSubSupPr>
                          <m:ctrlPr>
                            <a:rPr lang="en-US" altLang="ja-JP" b="1" i="1">
                              <a:latin typeface="Cambria Math" panose="02040503050406030204" pitchFamily="18" charset="0"/>
                              <a:ea typeface="Cambria Math" panose="02040503050406030204" pitchFamily="18" charset="0"/>
                            </a:rPr>
                          </m:ctrlPr>
                        </m:sSubSupPr>
                        <m:e>
                          <m:r>
                            <a:rPr lang="el-GR" altLang="ja-JP" b="1" i="1">
                              <a:latin typeface="Cambria Math" panose="02040503050406030204" pitchFamily="18" charset="0"/>
                              <a:ea typeface="Cambria Math" panose="02040503050406030204" pitchFamily="18" charset="0"/>
                            </a:rPr>
                            <m:t>𝜮</m:t>
                          </m:r>
                        </m:e>
                        <m:sub>
                          <m:r>
                            <a:rPr lang="en-US" altLang="ja-JP" i="1">
                              <a:latin typeface="Cambria Math" panose="02040503050406030204" pitchFamily="18" charset="0"/>
                              <a:ea typeface="Cambria Math" panose="02040503050406030204" pitchFamily="18" charset="0"/>
                            </a:rPr>
                            <m:t>𝑚</m:t>
                          </m:r>
                        </m:sub>
                        <m:sup>
                          <m:r>
                            <a:rPr lang="en-US" altLang="ja-JP" i="1">
                              <a:latin typeface="Cambria Math" panose="02040503050406030204" pitchFamily="18" charset="0"/>
                              <a:ea typeface="Cambria Math" panose="02040503050406030204" pitchFamily="18" charset="0"/>
                            </a:rPr>
                            <m:t>−1</m:t>
                          </m:r>
                        </m:sup>
                      </m:sSubSup>
                      <m:sSub>
                        <m:sSubPr>
                          <m:ctrlPr>
                            <a:rPr lang="en-US" altLang="ja-JP" b="1"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𝝈</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𝑚</m:t>
                          </m:r>
                        </m:sub>
                      </m:sSub>
                    </m:oMath>
                  </m:oMathPara>
                </a14:m>
                <a:endParaRPr lang="en-US" altLang="ja-JP" b="1" i="1" dirty="0">
                  <a:latin typeface="Cambria Math" panose="02040503050406030204" pitchFamily="18" charset="0"/>
                  <a:ea typeface="Cambria Math" panose="02040503050406030204" pitchFamily="18" charset="0"/>
                </a:endParaRPr>
              </a:p>
            </p:txBody>
          </p:sp>
        </mc:Choice>
        <mc:Fallback>
          <p:sp>
            <p:nvSpPr>
              <p:cNvPr id="4" name="テキスト ボックス 3">
                <a:extLst>
                  <a:ext uri="{FF2B5EF4-FFF2-40B4-BE49-F238E27FC236}">
                    <a16:creationId xmlns:a16="http://schemas.microsoft.com/office/drawing/2014/main" id="{FD9383E6-6E08-24B0-4CF2-CC211F5E4594}"/>
                  </a:ext>
                </a:extLst>
              </p:cNvPr>
              <p:cNvSpPr txBox="1">
                <a:spLocks noRot="1" noChangeAspect="1" noMove="1" noResize="1" noEditPoints="1" noAdjustHandles="1" noChangeArrowheads="1" noChangeShapeType="1" noTextEdit="1"/>
              </p:cNvSpPr>
              <p:nvPr/>
            </p:nvSpPr>
            <p:spPr>
              <a:xfrm>
                <a:off x="1267785" y="4437112"/>
                <a:ext cx="2152087" cy="3864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DE506F04-F96F-A358-CED7-7D53F0B40755}"/>
                  </a:ext>
                </a:extLst>
              </p:cNvPr>
              <p:cNvSpPr txBox="1"/>
              <p:nvPr/>
            </p:nvSpPr>
            <p:spPr>
              <a:xfrm>
                <a:off x="3419872" y="4293096"/>
                <a:ext cx="4172387" cy="1338828"/>
              </a:xfrm>
              <a:prstGeom prst="rect">
                <a:avLst/>
              </a:prstGeom>
              <a:noFill/>
            </p:spPr>
            <p:txBody>
              <a:bodyPr wrap="square">
                <a:spAutoFit/>
              </a:bodyPr>
              <a:lstStyle/>
              <a:p>
                <a:pPr algn="l">
                  <a:lnSpc>
                    <a:spcPct val="150000"/>
                  </a:lnSpc>
                </a:pPr>
                <a14:m>
                  <m:oMath xmlns:m="http://schemas.openxmlformats.org/officeDocument/2006/math">
                    <m:sSubSup>
                      <m:sSubSupPr>
                        <m:ctrlPr>
                          <a:rPr kumimoji="1" lang="en-US" altLang="ja-JP" b="1" i="1" smtClean="0">
                            <a:latin typeface="Cambria Math" panose="02040503050406030204" pitchFamily="18" charset="0"/>
                            <a:ea typeface="Cambria Math" panose="02040503050406030204" pitchFamily="18" charset="0"/>
                          </a:rPr>
                        </m:ctrlPr>
                      </m:sSubSupPr>
                      <m:e>
                        <m:r>
                          <a:rPr kumimoji="1" lang="el-GR" altLang="ja-JP" b="1" i="1" smtClean="0">
                            <a:latin typeface="Cambria Math" panose="02040503050406030204" pitchFamily="18" charset="0"/>
                            <a:ea typeface="Cambria Math" panose="02040503050406030204" pitchFamily="18" charset="0"/>
                          </a:rPr>
                          <m:t>𝜮</m:t>
                        </m:r>
                      </m:e>
                      <m:sub>
                        <m:r>
                          <a:rPr kumimoji="1" lang="en-US" altLang="ja-JP" b="0" i="1" smtClean="0">
                            <a:latin typeface="Cambria Math" panose="02040503050406030204" pitchFamily="18" charset="0"/>
                            <a:ea typeface="Cambria Math" panose="02040503050406030204" pitchFamily="18" charset="0"/>
                          </a:rPr>
                          <m:t>𝑚</m:t>
                        </m:r>
                      </m:sub>
                      <m:sup/>
                    </m:sSubSup>
                  </m:oMath>
                </a14:m>
                <a:r>
                  <a:rPr kumimoji="1" lang="en-US" altLang="ja-JP" dirty="0"/>
                  <a:t>: </a:t>
                </a:r>
                <a:r>
                  <a:rPr kumimoji="1" lang="ja-JP" altLang="en-US" dirty="0"/>
                  <a:t>類似パラメータの分散共分散行列</a:t>
                </a:r>
                <a:endParaRPr kumimoji="1" lang="en-US" altLang="ja-JP" dirty="0"/>
              </a:p>
              <a:p>
                <a:pPr algn="l">
                  <a:lnSpc>
                    <a:spcPct val="150000"/>
                  </a:lnSpc>
                </a:pPr>
                <a14:m>
                  <m:oMath xmlns:m="http://schemas.openxmlformats.org/officeDocument/2006/math">
                    <m:sSub>
                      <m:sSubPr>
                        <m:ctrlPr>
                          <a:rPr lang="en-US" altLang="ja-JP" b="1" i="1" smtClean="0">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𝝈</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Sub>
                    <m:r>
                      <a:rPr lang="en-US" altLang="ja-JP" b="1" i="1" smtClean="0">
                        <a:latin typeface="Cambria Math" panose="02040503050406030204" pitchFamily="18" charset="0"/>
                        <a:ea typeface="Cambria Math" panose="02040503050406030204" pitchFamily="18" charset="0"/>
                      </a:rPr>
                      <m:t>: </m:t>
                    </m:r>
                  </m:oMath>
                </a14:m>
                <a:r>
                  <a:rPr kumimoji="1" lang="ja-JP" altLang="en-US" dirty="0"/>
                  <a:t>対象パラメータと類似パラメータの</a:t>
                </a:r>
                <a:endParaRPr kumimoji="1" lang="en-US" altLang="ja-JP" dirty="0"/>
              </a:p>
              <a:p>
                <a:pPr algn="l">
                  <a:lnSpc>
                    <a:spcPct val="150000"/>
                  </a:lnSpc>
                </a:pPr>
                <a:r>
                  <a:rPr kumimoji="1" lang="en-US" altLang="ja-JP" dirty="0"/>
                  <a:t>       </a:t>
                </a:r>
                <a:r>
                  <a:rPr lang="ja-JP" altLang="en-US" dirty="0"/>
                  <a:t> </a:t>
                </a:r>
                <a:r>
                  <a:rPr kumimoji="1" lang="ja-JP" altLang="en-US" dirty="0"/>
                  <a:t>共分散ベクトル</a:t>
                </a:r>
              </a:p>
            </p:txBody>
          </p:sp>
        </mc:Choice>
        <mc:Fallback>
          <p:sp>
            <p:nvSpPr>
              <p:cNvPr id="5" name="テキスト ボックス 4">
                <a:extLst>
                  <a:ext uri="{FF2B5EF4-FFF2-40B4-BE49-F238E27FC236}">
                    <a16:creationId xmlns:a16="http://schemas.microsoft.com/office/drawing/2014/main" id="{DE506F04-F96F-A358-CED7-7D53F0B40755}"/>
                  </a:ext>
                </a:extLst>
              </p:cNvPr>
              <p:cNvSpPr txBox="1">
                <a:spLocks noRot="1" noChangeAspect="1" noMove="1" noResize="1" noEditPoints="1" noAdjustHandles="1" noChangeArrowheads="1" noChangeShapeType="1" noTextEdit="1"/>
              </p:cNvSpPr>
              <p:nvPr/>
            </p:nvSpPr>
            <p:spPr>
              <a:xfrm>
                <a:off x="3419872" y="4293096"/>
                <a:ext cx="4172387" cy="1338828"/>
              </a:xfrm>
              <a:prstGeom prst="rect">
                <a:avLst/>
              </a:prstGeom>
              <a:blipFill>
                <a:blip r:embed="rId4"/>
                <a:stretch>
                  <a:fillRect b="-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078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0E437D-48F7-022A-D70B-CDEBE8A94011}"/>
              </a:ext>
            </a:extLst>
          </p:cNvPr>
          <p:cNvSpPr>
            <a:spLocks noGrp="1"/>
          </p:cNvSpPr>
          <p:nvPr>
            <p:ph type="sldNum" sz="quarter" idx="10"/>
          </p:nvPr>
        </p:nvSpPr>
        <p:spPr/>
        <p:txBody>
          <a:bodyPr/>
          <a:lstStyle/>
          <a:p>
            <a:fld id="{C8775BEE-E098-4F08-B9ED-C6E96241D29D}" type="slidenum">
              <a:rPr lang="en-US" altLang="ja-JP" smtClean="0"/>
              <a:pPr/>
              <a:t>14</a:t>
            </a:fld>
            <a:endParaRPr lang="en-US" altLang="ja-JP"/>
          </a:p>
        </p:txBody>
      </p:sp>
      <p:sp>
        <p:nvSpPr>
          <p:cNvPr id="3" name="タイトル 1">
            <a:extLst>
              <a:ext uri="{FF2B5EF4-FFF2-40B4-BE49-F238E27FC236}">
                <a16:creationId xmlns:a16="http://schemas.microsoft.com/office/drawing/2014/main" id="{20EC77C7-729C-4CD1-7C5A-F27191530E81}"/>
              </a:ext>
            </a:extLst>
          </p:cNvPr>
          <p:cNvSpPr txBox="1">
            <a:spLocks/>
          </p:cNvSpPr>
          <p:nvPr/>
        </p:nvSpPr>
        <p:spPr>
          <a:xfrm>
            <a:off x="431800" y="660793"/>
            <a:ext cx="11328400"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a:t>結果</a:t>
            </a:r>
          </a:p>
        </p:txBody>
      </p:sp>
      <p:pic>
        <p:nvPicPr>
          <p:cNvPr id="4" name="コンテンツ プレースホルダー 5">
            <a:extLst>
              <a:ext uri="{FF2B5EF4-FFF2-40B4-BE49-F238E27FC236}">
                <a16:creationId xmlns:a16="http://schemas.microsoft.com/office/drawing/2014/main" id="{9FBC5A00-F3AB-7885-EFA1-F1FBAC93A293}"/>
              </a:ext>
            </a:extLst>
          </p:cNvPr>
          <p:cNvPicPr>
            <a:picLocks noChangeAspect="1"/>
          </p:cNvPicPr>
          <p:nvPr/>
        </p:nvPicPr>
        <p:blipFill rotWithShape="1">
          <a:blip r:embed="rId3">
            <a:extLst>
              <a:ext uri="{28A0092B-C50C-407E-A947-70E740481C1C}">
                <a14:useLocalDpi xmlns:a14="http://schemas.microsoft.com/office/drawing/2010/main" val="0"/>
              </a:ext>
            </a:extLst>
          </a:blip>
          <a:srcRect t="25130" r="25181" b="-1039"/>
          <a:stretch/>
        </p:blipFill>
        <p:spPr>
          <a:xfrm>
            <a:off x="349573" y="1562074"/>
            <a:ext cx="3333253" cy="2536403"/>
          </a:xfrm>
          <a:prstGeom prst="rect">
            <a:avLst/>
          </a:prstGeom>
        </p:spPr>
      </p:pic>
      <p:pic>
        <p:nvPicPr>
          <p:cNvPr id="5" name="図 4">
            <a:extLst>
              <a:ext uri="{FF2B5EF4-FFF2-40B4-BE49-F238E27FC236}">
                <a16:creationId xmlns:a16="http://schemas.microsoft.com/office/drawing/2014/main" id="{DB9C5D29-CFCA-D519-D7CA-4FD69CE8B51C}"/>
              </a:ext>
            </a:extLst>
          </p:cNvPr>
          <p:cNvPicPr>
            <a:picLocks noChangeAspect="1"/>
          </p:cNvPicPr>
          <p:nvPr/>
        </p:nvPicPr>
        <p:blipFill rotWithShape="1">
          <a:blip r:embed="rId4">
            <a:extLst>
              <a:ext uri="{28A0092B-C50C-407E-A947-70E740481C1C}">
                <a14:useLocalDpi xmlns:a14="http://schemas.microsoft.com/office/drawing/2010/main" val="0"/>
              </a:ext>
            </a:extLst>
          </a:blip>
          <a:srcRect l="7" t="30023" r="25085" b="52"/>
          <a:stretch/>
        </p:blipFill>
        <p:spPr>
          <a:xfrm>
            <a:off x="3522800" y="1712346"/>
            <a:ext cx="3333253" cy="2470950"/>
          </a:xfrm>
          <a:prstGeom prst="rect">
            <a:avLst/>
          </a:prstGeom>
        </p:spPr>
      </p:pic>
      <p:sp>
        <p:nvSpPr>
          <p:cNvPr id="6" name="テキスト ボックス 5">
            <a:extLst>
              <a:ext uri="{FF2B5EF4-FFF2-40B4-BE49-F238E27FC236}">
                <a16:creationId xmlns:a16="http://schemas.microsoft.com/office/drawing/2014/main" id="{18AB2885-1707-9B52-06CD-928BCC297C87}"/>
              </a:ext>
            </a:extLst>
          </p:cNvPr>
          <p:cNvSpPr txBox="1"/>
          <p:nvPr/>
        </p:nvSpPr>
        <p:spPr>
          <a:xfrm>
            <a:off x="1187624" y="4783267"/>
            <a:ext cx="7285645" cy="1128579"/>
          </a:xfrm>
          <a:prstGeom prst="rect">
            <a:avLst/>
          </a:prstGeom>
          <a:noFill/>
        </p:spPr>
        <p:txBody>
          <a:bodyPr wrap="square" rtlCol="0">
            <a:spAutoFit/>
          </a:bodyPr>
          <a:lstStyle/>
          <a:p>
            <a:pPr algn="l">
              <a:lnSpc>
                <a:spcPct val="150000"/>
              </a:lnSpc>
            </a:pPr>
            <a:r>
              <a:rPr lang="ja-JP" altLang="en-US" sz="2400" dirty="0"/>
              <a:t>標本からの推定値を用いることで、標本数に関わらず重みは厳密解相当の値を求めることができる。</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F8795EA-CEF8-F296-042F-B1DD524F5E13}"/>
                  </a:ext>
                </a:extLst>
              </p:cNvPr>
              <p:cNvSpPr txBox="1"/>
              <p:nvPr/>
            </p:nvSpPr>
            <p:spPr>
              <a:xfrm>
                <a:off x="6657275" y="2074733"/>
                <a:ext cx="1413336" cy="5999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1" i="1">
                          <a:latin typeface="Cambria Math" panose="02040503050406030204" pitchFamily="18" charset="0"/>
                        </a:rPr>
                        <m:t>𝒂</m:t>
                      </m:r>
                      <m:r>
                        <a:rPr lang="en-US" altLang="ja-JP" sz="1600" i="1">
                          <a:latin typeface="Cambria Math" panose="02040503050406030204" pitchFamily="18" charset="0"/>
                        </a:rPr>
                        <m:t>=</m:t>
                      </m:r>
                      <m:sSubSup>
                        <m:sSubSupPr>
                          <m:ctrlPr>
                            <a:rPr lang="en-US" altLang="ja-JP" sz="1600" b="1" i="1">
                              <a:latin typeface="Cambria Math" panose="02040503050406030204" pitchFamily="18" charset="0"/>
                              <a:ea typeface="Cambria Math" panose="02040503050406030204" pitchFamily="18" charset="0"/>
                            </a:rPr>
                          </m:ctrlPr>
                        </m:sSubSupPr>
                        <m:e>
                          <m:r>
                            <a:rPr lang="el-GR" altLang="ja-JP" sz="1600" b="1" i="1">
                              <a:latin typeface="Cambria Math" panose="02040503050406030204" pitchFamily="18" charset="0"/>
                              <a:ea typeface="Cambria Math" panose="02040503050406030204" pitchFamily="18" charset="0"/>
                            </a:rPr>
                            <m:t>𝜮</m:t>
                          </m:r>
                        </m:e>
                        <m:sub>
                          <m:r>
                            <a:rPr lang="en-US" altLang="ja-JP" sz="1600" i="1">
                              <a:latin typeface="Cambria Math" panose="02040503050406030204" pitchFamily="18" charset="0"/>
                              <a:ea typeface="Cambria Math" panose="02040503050406030204" pitchFamily="18" charset="0"/>
                            </a:rPr>
                            <m:t>𝑚</m:t>
                          </m:r>
                        </m:sub>
                        <m:sup>
                          <m:r>
                            <a:rPr lang="en-US" altLang="ja-JP" sz="1600" i="1">
                              <a:latin typeface="Cambria Math" panose="02040503050406030204" pitchFamily="18" charset="0"/>
                              <a:ea typeface="Cambria Math" panose="02040503050406030204" pitchFamily="18" charset="0"/>
                            </a:rPr>
                            <m:t>−1</m:t>
                          </m:r>
                        </m:sup>
                      </m:sSubSup>
                      <m:sSub>
                        <m:sSubPr>
                          <m:ctrlPr>
                            <a:rPr lang="en-US" altLang="ja-JP" sz="1600" b="1" i="1">
                              <a:latin typeface="Cambria Math" panose="02040503050406030204" pitchFamily="18" charset="0"/>
                              <a:ea typeface="Cambria Math" panose="02040503050406030204" pitchFamily="18" charset="0"/>
                            </a:rPr>
                          </m:ctrlPr>
                        </m:sSubPr>
                        <m:e>
                          <m:r>
                            <a:rPr lang="en-US" altLang="ja-JP" sz="1600" b="1" i="1">
                              <a:latin typeface="Cambria Math" panose="02040503050406030204" pitchFamily="18" charset="0"/>
                              <a:ea typeface="Cambria Math" panose="02040503050406030204" pitchFamily="18" charset="0"/>
                            </a:rPr>
                            <m:t>𝝈</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𝑚</m:t>
                          </m:r>
                        </m:sub>
                      </m:sSub>
                    </m:oMath>
                  </m:oMathPara>
                </a14:m>
                <a:endParaRPr lang="en-US" altLang="ja-JP" sz="1600" b="1" i="1" dirty="0">
                  <a:latin typeface="Cambria Math" panose="02040503050406030204" pitchFamily="18" charset="0"/>
                  <a:ea typeface="Cambria Math" panose="02040503050406030204" pitchFamily="18" charset="0"/>
                </a:endParaRPr>
              </a:p>
              <a:p>
                <a:endParaRPr kumimoji="1" lang="ja-JP" altLang="en-US" sz="1600" dirty="0"/>
              </a:p>
            </p:txBody>
          </p:sp>
        </mc:Choice>
        <mc:Fallback>
          <p:sp>
            <p:nvSpPr>
              <p:cNvPr id="7" name="テキスト ボックス 6">
                <a:extLst>
                  <a:ext uri="{FF2B5EF4-FFF2-40B4-BE49-F238E27FC236}">
                    <a16:creationId xmlns:a16="http://schemas.microsoft.com/office/drawing/2014/main" id="{4F8795EA-CEF8-F296-042F-B1DD524F5E13}"/>
                  </a:ext>
                </a:extLst>
              </p:cNvPr>
              <p:cNvSpPr txBox="1">
                <a:spLocks noRot="1" noChangeAspect="1" noMove="1" noResize="1" noEditPoints="1" noAdjustHandles="1" noChangeArrowheads="1" noChangeShapeType="1" noTextEdit="1"/>
              </p:cNvSpPr>
              <p:nvPr/>
            </p:nvSpPr>
            <p:spPr>
              <a:xfrm>
                <a:off x="6657275" y="2074733"/>
                <a:ext cx="1413336" cy="59997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B64B6268-8D97-70FC-A146-A37EA13B9CE5}"/>
                  </a:ext>
                </a:extLst>
              </p:cNvPr>
              <p:cNvSpPr txBox="1"/>
              <p:nvPr/>
            </p:nvSpPr>
            <p:spPr>
              <a:xfrm>
                <a:off x="6660799" y="2450321"/>
                <a:ext cx="2592288" cy="1355307"/>
              </a:xfrm>
              <a:prstGeom prst="rect">
                <a:avLst/>
              </a:prstGeom>
              <a:noFill/>
            </p:spPr>
            <p:txBody>
              <a:bodyPr wrap="square" rtlCol="0">
                <a:spAutoFit/>
              </a:bodyPr>
              <a:lstStyle/>
              <a:p>
                <a:pPr algn="l"/>
                <a14:m>
                  <m:oMath xmlns:m="http://schemas.openxmlformats.org/officeDocument/2006/math">
                    <m:sSubSup>
                      <m:sSubSupPr>
                        <m:ctrlPr>
                          <a:rPr kumimoji="1" lang="en-US" altLang="ja-JP" sz="1600" b="1" i="1" smtClean="0">
                            <a:latin typeface="Cambria Math" panose="02040503050406030204" pitchFamily="18" charset="0"/>
                            <a:ea typeface="Cambria Math" panose="02040503050406030204" pitchFamily="18" charset="0"/>
                          </a:rPr>
                        </m:ctrlPr>
                      </m:sSubSupPr>
                      <m:e>
                        <m:r>
                          <a:rPr kumimoji="1" lang="el-GR" altLang="ja-JP" sz="1600" b="1" i="1" smtClean="0">
                            <a:latin typeface="Cambria Math" panose="02040503050406030204" pitchFamily="18" charset="0"/>
                            <a:ea typeface="Cambria Math" panose="02040503050406030204" pitchFamily="18" charset="0"/>
                          </a:rPr>
                          <m:t>𝜮</m:t>
                        </m:r>
                      </m:e>
                      <m:sub>
                        <m:r>
                          <a:rPr kumimoji="1" lang="en-US" altLang="ja-JP" sz="1600" b="0" i="1" smtClean="0">
                            <a:latin typeface="Cambria Math" panose="02040503050406030204" pitchFamily="18" charset="0"/>
                            <a:ea typeface="Cambria Math" panose="02040503050406030204" pitchFamily="18" charset="0"/>
                          </a:rPr>
                          <m:t>𝑚</m:t>
                        </m:r>
                      </m:sub>
                      <m:sup/>
                    </m:sSubSup>
                  </m:oMath>
                </a14:m>
                <a:r>
                  <a:rPr kumimoji="1" lang="en-US" altLang="ja-JP" sz="1600" dirty="0"/>
                  <a:t>: </a:t>
                </a:r>
                <a:r>
                  <a:rPr kumimoji="1" lang="ja-JP" altLang="en-US" sz="1600" dirty="0"/>
                  <a:t>類似パラメータの</a:t>
                </a:r>
                <a:endParaRPr kumimoji="1" lang="en-US" altLang="ja-JP" sz="1600" dirty="0"/>
              </a:p>
              <a:p>
                <a:pPr algn="l"/>
                <a:r>
                  <a:rPr kumimoji="1" lang="ja-JP" altLang="en-US" sz="1600" dirty="0"/>
                  <a:t>分散共分散行列</a:t>
                </a:r>
                <a:endParaRPr kumimoji="1" lang="en-US" altLang="ja-JP" sz="1600" dirty="0"/>
              </a:p>
              <a:p>
                <a:pPr algn="l"/>
                <a14:m>
                  <m:oMath xmlns:m="http://schemas.openxmlformats.org/officeDocument/2006/math">
                    <m:sSub>
                      <m:sSubPr>
                        <m:ctrlPr>
                          <a:rPr lang="en-US" altLang="ja-JP" sz="1600" b="1" i="1" smtClean="0">
                            <a:latin typeface="Cambria Math" panose="02040503050406030204" pitchFamily="18" charset="0"/>
                            <a:ea typeface="Cambria Math" panose="02040503050406030204" pitchFamily="18" charset="0"/>
                          </a:rPr>
                        </m:ctrlPr>
                      </m:sSubPr>
                      <m:e>
                        <m:r>
                          <a:rPr lang="en-US" altLang="ja-JP" sz="1600" b="1" i="1">
                            <a:latin typeface="Cambria Math" panose="02040503050406030204" pitchFamily="18" charset="0"/>
                            <a:ea typeface="Cambria Math" panose="02040503050406030204" pitchFamily="18" charset="0"/>
                          </a:rPr>
                          <m:t>𝝈</m:t>
                        </m:r>
                      </m:e>
                      <m:sub>
                        <m:r>
                          <a:rPr lang="en-US" altLang="ja-JP" sz="1600" b="0" i="1" smtClean="0">
                            <a:latin typeface="Cambria Math" panose="02040503050406030204" pitchFamily="18" charset="0"/>
                            <a:ea typeface="Cambria Math" panose="02040503050406030204" pitchFamily="18" charset="0"/>
                          </a:rPr>
                          <m:t>𝑡</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𝑚</m:t>
                        </m:r>
                      </m:sub>
                    </m:sSub>
                    <m:r>
                      <a:rPr lang="en-US" altLang="ja-JP" sz="1600" b="1" i="1" smtClean="0">
                        <a:latin typeface="Cambria Math" panose="02040503050406030204" pitchFamily="18" charset="0"/>
                        <a:ea typeface="Cambria Math" panose="02040503050406030204" pitchFamily="18" charset="0"/>
                      </a:rPr>
                      <m:t>: </m:t>
                    </m:r>
                  </m:oMath>
                </a14:m>
                <a:r>
                  <a:rPr kumimoji="1" lang="ja-JP" altLang="en-US" sz="1600" dirty="0"/>
                  <a:t>対象パラメータと類似             パラメータの共分散ベクトル</a:t>
                </a:r>
              </a:p>
              <a:p>
                <a:endParaRPr kumimoji="1" lang="ja-JP" altLang="en-US" sz="1600" dirty="0"/>
              </a:p>
            </p:txBody>
          </p:sp>
        </mc:Choice>
        <mc:Fallback>
          <p:sp>
            <p:nvSpPr>
              <p:cNvPr id="8" name="テキスト ボックス 7">
                <a:extLst>
                  <a:ext uri="{FF2B5EF4-FFF2-40B4-BE49-F238E27FC236}">
                    <a16:creationId xmlns:a16="http://schemas.microsoft.com/office/drawing/2014/main" id="{B64B6268-8D97-70FC-A146-A37EA13B9CE5}"/>
                  </a:ext>
                </a:extLst>
              </p:cNvPr>
              <p:cNvSpPr txBox="1">
                <a:spLocks noRot="1" noChangeAspect="1" noMove="1" noResize="1" noEditPoints="1" noAdjustHandles="1" noChangeArrowheads="1" noChangeShapeType="1" noTextEdit="1"/>
              </p:cNvSpPr>
              <p:nvPr/>
            </p:nvSpPr>
            <p:spPr>
              <a:xfrm>
                <a:off x="6660799" y="2450321"/>
                <a:ext cx="2592288" cy="1355307"/>
              </a:xfrm>
              <a:prstGeom prst="rect">
                <a:avLst/>
              </a:prstGeom>
              <a:blipFill>
                <a:blip r:embed="rId6"/>
                <a:stretch>
                  <a:fillRect l="-1412" t="-4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028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633389-A729-9FA4-0DDF-672AD2357FD6}"/>
              </a:ext>
            </a:extLst>
          </p:cNvPr>
          <p:cNvSpPr>
            <a:spLocks noGrp="1"/>
          </p:cNvSpPr>
          <p:nvPr>
            <p:ph type="sldNum" sz="quarter" idx="10"/>
          </p:nvPr>
        </p:nvSpPr>
        <p:spPr/>
        <p:txBody>
          <a:bodyPr/>
          <a:lstStyle/>
          <a:p>
            <a:fld id="{C8775BEE-E098-4F08-B9ED-C6E96241D29D}" type="slidenum">
              <a:rPr lang="en-US" altLang="ja-JP" smtClean="0"/>
              <a:pPr/>
              <a:t>15</a:t>
            </a:fld>
            <a:endParaRPr lang="en-US" altLang="ja-JP"/>
          </a:p>
        </p:txBody>
      </p:sp>
      <mc:AlternateContent xmlns:mc="http://schemas.openxmlformats.org/markup-compatibility/2006">
        <mc:Choice xmlns:a14="http://schemas.microsoft.com/office/drawing/2010/main" Requires="a14">
          <p:graphicFrame>
            <p:nvGraphicFramePr>
              <p:cNvPr id="3" name="表 5">
                <a:extLst>
                  <a:ext uri="{FF2B5EF4-FFF2-40B4-BE49-F238E27FC236}">
                    <a16:creationId xmlns:a16="http://schemas.microsoft.com/office/drawing/2014/main" id="{5DA08942-B586-7C6B-2148-88FD085960C1}"/>
                  </a:ext>
                </a:extLst>
              </p:cNvPr>
              <p:cNvGraphicFramePr>
                <a:graphicFrameLocks/>
              </p:cNvGraphicFramePr>
              <p:nvPr>
                <p:extLst>
                  <p:ext uri="{D42A27DB-BD31-4B8C-83A1-F6EECF244321}">
                    <p14:modId xmlns:p14="http://schemas.microsoft.com/office/powerpoint/2010/main" val="1586645165"/>
                  </p:ext>
                </p:extLst>
              </p:nvPr>
            </p:nvGraphicFramePr>
            <p:xfrm>
              <a:off x="935596" y="2345362"/>
              <a:ext cx="7272807" cy="2170726"/>
            </p:xfrm>
            <a:graphic>
              <a:graphicData uri="http://schemas.openxmlformats.org/drawingml/2006/table">
                <a:tbl>
                  <a:tblPr firstRow="1" bandRow="1">
                    <a:tableStyleId>{5940675A-B579-460E-94D1-54222C63F5DA}</a:tableStyleId>
                  </a:tblPr>
                  <a:tblGrid>
                    <a:gridCol w="2211891">
                      <a:extLst>
                        <a:ext uri="{9D8B030D-6E8A-4147-A177-3AD203B41FA5}">
                          <a16:colId xmlns:a16="http://schemas.microsoft.com/office/drawing/2014/main" val="3622270061"/>
                        </a:ext>
                      </a:extLst>
                    </a:gridCol>
                    <a:gridCol w="1265229">
                      <a:extLst>
                        <a:ext uri="{9D8B030D-6E8A-4147-A177-3AD203B41FA5}">
                          <a16:colId xmlns:a16="http://schemas.microsoft.com/office/drawing/2014/main" val="2571130125"/>
                        </a:ext>
                      </a:extLst>
                    </a:gridCol>
                    <a:gridCol w="1265229">
                      <a:extLst>
                        <a:ext uri="{9D8B030D-6E8A-4147-A177-3AD203B41FA5}">
                          <a16:colId xmlns:a16="http://schemas.microsoft.com/office/drawing/2014/main" val="3637415609"/>
                        </a:ext>
                      </a:extLst>
                    </a:gridCol>
                    <a:gridCol w="1265229">
                      <a:extLst>
                        <a:ext uri="{9D8B030D-6E8A-4147-A177-3AD203B41FA5}">
                          <a16:colId xmlns:a16="http://schemas.microsoft.com/office/drawing/2014/main" val="3867200167"/>
                        </a:ext>
                      </a:extLst>
                    </a:gridCol>
                    <a:gridCol w="1265229">
                      <a:extLst>
                        <a:ext uri="{9D8B030D-6E8A-4147-A177-3AD203B41FA5}">
                          <a16:colId xmlns:a16="http://schemas.microsoft.com/office/drawing/2014/main" val="2719673956"/>
                        </a:ext>
                      </a:extLst>
                    </a:gridCol>
                  </a:tblGrid>
                  <a:tr h="525898">
                    <a:tc>
                      <a:txBody>
                        <a:bodyPr/>
                        <a:lstStyle/>
                        <a:p>
                          <a:pPr algn="ctr"/>
                          <a:endParaRPr kumimoji="1" lang="ja-JP" altLang="en-US" sz="1300"/>
                        </a:p>
                      </a:txBody>
                      <a:tcPr anchor="ctr">
                        <a:lnTlToBr w="12700" cap="flat" cmpd="sng" algn="ctr">
                          <a:solidFill>
                            <a:schemeClr val="tx1"/>
                          </a:solidFill>
                          <a:prstDash val="solid"/>
                          <a:round/>
                          <a:headEnd type="none" w="med" len="med"/>
                          <a:tailEnd type="none" w="med" len="med"/>
                        </a:lnTlToB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𝑆</m:t>
                                        </m:r>
                                      </m:e>
                                    </m:acc>
                                  </m:e>
                                  <m:sub>
                                    <m:r>
                                      <a:rPr kumimoji="1" lang="en-US" altLang="ja-JP" sz="2400" b="0" i="1" smtClean="0">
                                        <a:latin typeface="Cambria Math" panose="02040503050406030204" pitchFamily="18" charset="0"/>
                                      </a:rPr>
                                      <m:t>1</m:t>
                                    </m:r>
                                  </m:sub>
                                </m:sSub>
                              </m:oMath>
                            </m:oMathPara>
                          </a14:m>
                          <a:endParaRPr kumimoji="1" lang="ja-JP" altLang="en-US" sz="24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𝑆</m:t>
                                        </m:r>
                                      </m:e>
                                    </m:acc>
                                  </m:e>
                                  <m:sub>
                                    <m:r>
                                      <a:rPr kumimoji="1" lang="en-US" altLang="ja-JP" sz="2400" b="0" i="1" smtClean="0">
                                        <a:latin typeface="Cambria Math" panose="02040503050406030204" pitchFamily="18" charset="0"/>
                                      </a:rPr>
                                      <m:t>2</m:t>
                                    </m:r>
                                  </m:sub>
                                </m:sSub>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𝑆</m:t>
                                        </m:r>
                                      </m:e>
                                    </m:acc>
                                  </m:e>
                                  <m:sub>
                                    <m:r>
                                      <a:rPr kumimoji="1" lang="en-US" altLang="ja-JP" sz="2400" b="0" i="1" smtClean="0">
                                        <a:latin typeface="Cambria Math" panose="02040503050406030204" pitchFamily="18" charset="0"/>
                                      </a:rPr>
                                      <m:t>1</m:t>
                                    </m:r>
                                  </m:sub>
                                </m:sSub>
                              </m:oMath>
                            </m:oMathPara>
                          </a14:m>
                          <a:endParaRPr kumimoji="1" lang="ja-JP" altLang="en-US" sz="24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𝑆</m:t>
                                        </m:r>
                                      </m:e>
                                    </m:acc>
                                  </m:e>
                                  <m:sub>
                                    <m:r>
                                      <a:rPr kumimoji="1" lang="en-US" altLang="ja-JP" sz="2400" b="0" i="1" smtClean="0">
                                        <a:latin typeface="Cambria Math" panose="02040503050406030204" pitchFamily="18" charset="0"/>
                                      </a:rPr>
                                      <m:t>2</m:t>
                                    </m:r>
                                  </m:sub>
                                </m:sSub>
                              </m:oMath>
                            </m:oMathPara>
                          </a14:m>
                          <a:endParaRPr kumimoji="1" lang="ja-JP" altLang="en-US" sz="2400"/>
                        </a:p>
                      </a:txBody>
                      <a:tcPr anchor="ctr"/>
                    </a:tc>
                    <a:extLst>
                      <a:ext uri="{0D108BD9-81ED-4DB2-BD59-A6C34878D82A}">
                        <a16:rowId xmlns:a16="http://schemas.microsoft.com/office/drawing/2014/main" val="2726009962"/>
                      </a:ext>
                    </a:extLst>
                  </a:tr>
                  <a:tr h="548276">
                    <a:tc>
                      <a:txBody>
                        <a:bodyPr/>
                        <a:lstStyle/>
                        <a:p>
                          <a:pPr algn="ctr"/>
                          <a:r>
                            <a:rPr kumimoji="1" lang="ja-JP" altLang="en-US" sz="1300" dirty="0"/>
                            <a:t>対象パラメータ</a:t>
                          </a:r>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0~2.0</a:t>
                          </a:r>
                          <a:endParaRPr kumimoji="1" lang="ja-JP" altLang="en-US" sz="2400"/>
                        </a:p>
                      </a:txBody>
                      <a:tcPr anchor="ctr"/>
                    </a:tc>
                    <a:tc>
                      <a:txBody>
                        <a:bodyPr/>
                        <a:lstStyle/>
                        <a:p>
                          <a:pPr algn="ctr"/>
                          <a:r>
                            <a:rPr kumimoji="1" lang="en-US" altLang="ja-JP" sz="2400" dirty="0"/>
                            <a:t>0.01</a:t>
                          </a:r>
                          <a:endParaRPr kumimoji="1" lang="ja-JP" altLang="en-US" sz="2400" dirty="0"/>
                        </a:p>
                      </a:txBody>
                      <a:tcPr anchor="ctr"/>
                    </a:tc>
                    <a:extLst>
                      <a:ext uri="{0D108BD9-81ED-4DB2-BD59-A6C34878D82A}">
                        <a16:rowId xmlns:a16="http://schemas.microsoft.com/office/drawing/2014/main" val="3470384780"/>
                      </a:ext>
                    </a:extLst>
                  </a:tr>
                  <a:tr h="548276">
                    <a:tc>
                      <a:txBody>
                        <a:bodyPr/>
                        <a:lstStyle/>
                        <a:p>
                          <a:pPr algn="ctr"/>
                          <a:r>
                            <a:rPr kumimoji="1" lang="ja-JP" altLang="en-US" sz="1300"/>
                            <a:t>類似パラメータ</a:t>
                          </a:r>
                          <a:r>
                            <a:rPr kumimoji="1" lang="en-US" altLang="ja-JP" sz="1300" dirty="0"/>
                            <a:t>1</a:t>
                          </a:r>
                          <a:endParaRPr kumimoji="1" lang="ja-JP" altLang="en-US" sz="1300"/>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0.2</a:t>
                          </a:r>
                          <a:endParaRPr kumimoji="1" lang="ja-JP" altLang="en-US" sz="2400" dirty="0"/>
                        </a:p>
                      </a:txBody>
                      <a:tcPr anchor="ct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140500681"/>
                      </a:ext>
                    </a:extLst>
                  </a:tr>
                  <a:tr h="548276">
                    <a:tc>
                      <a:txBody>
                        <a:bodyPr/>
                        <a:lstStyle/>
                        <a:p>
                          <a:pPr algn="ctr"/>
                          <a:r>
                            <a:rPr kumimoji="1" lang="ja-JP" altLang="en-US" sz="1300"/>
                            <a:t>類似パラメータ２</a:t>
                          </a:r>
                        </a:p>
                      </a:txBody>
                      <a:tcPr anchor="ctr"/>
                    </a:tc>
                    <a:tc>
                      <a:txBody>
                        <a:bodyPr/>
                        <a:lstStyle/>
                        <a:p>
                          <a:pPr algn="ctr"/>
                          <a:r>
                            <a:rPr kumimoji="1" lang="en-US" altLang="ja-JP" sz="2400" dirty="0"/>
                            <a:t>0.2</a:t>
                          </a:r>
                          <a:endParaRPr kumimoji="1" lang="ja-JP" altLang="en-US" sz="2400"/>
                        </a:p>
                      </a:txBody>
                      <a:tcPr anchor="ctr"/>
                    </a:tc>
                    <a:tc>
                      <a:txBody>
                        <a:bodyPr/>
                        <a:lstStyle/>
                        <a:p>
                          <a:pPr algn="ctr"/>
                          <a:r>
                            <a:rPr kumimoji="1" lang="en-US" altLang="ja-JP" sz="2400" dirty="0"/>
                            <a:t>0.1</a:t>
                          </a:r>
                          <a:endParaRPr kumimoji="1" lang="ja-JP" altLang="en-US" sz="2400"/>
                        </a:p>
                      </a:txBody>
                      <a:tcPr anchor="ct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tc>
                      <a:txBody>
                        <a:bodyPr/>
                        <a:lstStyle/>
                        <a:p>
                          <a:pPr algn="ctr"/>
                          <a:endParaRPr kumimoji="1" lang="ja-JP" altLang="en-US" sz="2400" dirty="0"/>
                        </a:p>
                      </a:txBody>
                      <a:tcPr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51512388"/>
                      </a:ext>
                    </a:extLst>
                  </a:tr>
                </a:tbl>
              </a:graphicData>
            </a:graphic>
          </p:graphicFrame>
        </mc:Choice>
        <mc:Fallback>
          <p:graphicFrame>
            <p:nvGraphicFramePr>
              <p:cNvPr id="3" name="表 5">
                <a:extLst>
                  <a:ext uri="{FF2B5EF4-FFF2-40B4-BE49-F238E27FC236}">
                    <a16:creationId xmlns:a16="http://schemas.microsoft.com/office/drawing/2014/main" id="{5DA08942-B586-7C6B-2148-88FD085960C1}"/>
                  </a:ext>
                </a:extLst>
              </p:cNvPr>
              <p:cNvGraphicFramePr>
                <a:graphicFrameLocks/>
              </p:cNvGraphicFramePr>
              <p:nvPr>
                <p:extLst>
                  <p:ext uri="{D42A27DB-BD31-4B8C-83A1-F6EECF244321}">
                    <p14:modId xmlns:p14="http://schemas.microsoft.com/office/powerpoint/2010/main" val="1586645165"/>
                  </p:ext>
                </p:extLst>
              </p:nvPr>
            </p:nvGraphicFramePr>
            <p:xfrm>
              <a:off x="935596" y="2345362"/>
              <a:ext cx="7272807" cy="2170726"/>
            </p:xfrm>
            <a:graphic>
              <a:graphicData uri="http://schemas.openxmlformats.org/drawingml/2006/table">
                <a:tbl>
                  <a:tblPr firstRow="1" bandRow="1">
                    <a:tableStyleId>{5940675A-B579-460E-94D1-54222C63F5DA}</a:tableStyleId>
                  </a:tblPr>
                  <a:tblGrid>
                    <a:gridCol w="2211891">
                      <a:extLst>
                        <a:ext uri="{9D8B030D-6E8A-4147-A177-3AD203B41FA5}">
                          <a16:colId xmlns:a16="http://schemas.microsoft.com/office/drawing/2014/main" val="3622270061"/>
                        </a:ext>
                      </a:extLst>
                    </a:gridCol>
                    <a:gridCol w="1265229">
                      <a:extLst>
                        <a:ext uri="{9D8B030D-6E8A-4147-A177-3AD203B41FA5}">
                          <a16:colId xmlns:a16="http://schemas.microsoft.com/office/drawing/2014/main" val="2571130125"/>
                        </a:ext>
                      </a:extLst>
                    </a:gridCol>
                    <a:gridCol w="1265229">
                      <a:extLst>
                        <a:ext uri="{9D8B030D-6E8A-4147-A177-3AD203B41FA5}">
                          <a16:colId xmlns:a16="http://schemas.microsoft.com/office/drawing/2014/main" val="3637415609"/>
                        </a:ext>
                      </a:extLst>
                    </a:gridCol>
                    <a:gridCol w="1265229">
                      <a:extLst>
                        <a:ext uri="{9D8B030D-6E8A-4147-A177-3AD203B41FA5}">
                          <a16:colId xmlns:a16="http://schemas.microsoft.com/office/drawing/2014/main" val="3867200167"/>
                        </a:ext>
                      </a:extLst>
                    </a:gridCol>
                    <a:gridCol w="1265229">
                      <a:extLst>
                        <a:ext uri="{9D8B030D-6E8A-4147-A177-3AD203B41FA5}">
                          <a16:colId xmlns:a16="http://schemas.microsoft.com/office/drawing/2014/main" val="2719673956"/>
                        </a:ext>
                      </a:extLst>
                    </a:gridCol>
                  </a:tblGrid>
                  <a:tr h="525898">
                    <a:tc>
                      <a:txBody>
                        <a:bodyPr/>
                        <a:lstStyle/>
                        <a:p>
                          <a:pPr algn="ctr"/>
                          <a:endParaRPr kumimoji="1" lang="ja-JP" altLang="en-US" sz="1300"/>
                        </a:p>
                      </a:txBody>
                      <a:tcPr anchor="ctr">
                        <a:lnTlToBr w="12700" cap="flat" cmpd="sng" algn="ctr">
                          <a:solidFill>
                            <a:schemeClr val="tx1"/>
                          </a:solidFill>
                          <a:prstDash val="solid"/>
                          <a:round/>
                          <a:headEnd type="none" w="med" len="med"/>
                          <a:tailEnd type="none" w="med" len="med"/>
                        </a:lnTlToBr>
                      </a:tcPr>
                    </a:tc>
                    <a:tc>
                      <a:txBody>
                        <a:bodyPr/>
                        <a:lstStyle/>
                        <a:p>
                          <a:endParaRPr lang="ja-JP"/>
                        </a:p>
                      </a:txBody>
                      <a:tcPr anchor="ctr">
                        <a:blipFill>
                          <a:blip r:embed="rId3"/>
                          <a:stretch>
                            <a:fillRect l="-175000" t="-1163" r="-300481" b="-333721"/>
                          </a:stretch>
                        </a:blipFill>
                      </a:tcPr>
                    </a:tc>
                    <a:tc>
                      <a:txBody>
                        <a:bodyPr/>
                        <a:lstStyle/>
                        <a:p>
                          <a:endParaRPr lang="ja-JP"/>
                        </a:p>
                      </a:txBody>
                      <a:tcPr anchor="ctr">
                        <a:blipFill>
                          <a:blip r:embed="rId3"/>
                          <a:stretch>
                            <a:fillRect l="-275000" t="-1163" r="-200481" b="-333721"/>
                          </a:stretch>
                        </a:blipFill>
                      </a:tcPr>
                    </a:tc>
                    <a:tc>
                      <a:txBody>
                        <a:bodyPr/>
                        <a:lstStyle/>
                        <a:p>
                          <a:endParaRPr lang="ja-JP"/>
                        </a:p>
                      </a:txBody>
                      <a:tcPr anchor="ctr">
                        <a:blipFill>
                          <a:blip r:embed="rId3"/>
                          <a:stretch>
                            <a:fillRect l="-376812" t="-1163" r="-101449" b="-333721"/>
                          </a:stretch>
                        </a:blipFill>
                      </a:tcPr>
                    </a:tc>
                    <a:tc>
                      <a:txBody>
                        <a:bodyPr/>
                        <a:lstStyle/>
                        <a:p>
                          <a:endParaRPr lang="ja-JP"/>
                        </a:p>
                      </a:txBody>
                      <a:tcPr anchor="ctr">
                        <a:blipFill>
                          <a:blip r:embed="rId3"/>
                          <a:stretch>
                            <a:fillRect l="-474519" t="-1163" r="-962" b="-333721"/>
                          </a:stretch>
                        </a:blipFill>
                      </a:tcPr>
                    </a:tc>
                    <a:extLst>
                      <a:ext uri="{0D108BD9-81ED-4DB2-BD59-A6C34878D82A}">
                        <a16:rowId xmlns:a16="http://schemas.microsoft.com/office/drawing/2014/main" val="2726009962"/>
                      </a:ext>
                    </a:extLst>
                  </a:tr>
                  <a:tr h="548276">
                    <a:tc>
                      <a:txBody>
                        <a:bodyPr/>
                        <a:lstStyle/>
                        <a:p>
                          <a:pPr algn="ctr"/>
                          <a:r>
                            <a:rPr kumimoji="1" lang="ja-JP" altLang="en-US" sz="1300" dirty="0"/>
                            <a:t>対象パラメータ</a:t>
                          </a:r>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0~2.0</a:t>
                          </a:r>
                          <a:endParaRPr kumimoji="1" lang="ja-JP" altLang="en-US" sz="2400"/>
                        </a:p>
                      </a:txBody>
                      <a:tcPr anchor="ctr"/>
                    </a:tc>
                    <a:tc>
                      <a:txBody>
                        <a:bodyPr/>
                        <a:lstStyle/>
                        <a:p>
                          <a:pPr algn="ctr"/>
                          <a:r>
                            <a:rPr kumimoji="1" lang="en-US" altLang="ja-JP" sz="2400" dirty="0"/>
                            <a:t>0.01</a:t>
                          </a:r>
                          <a:endParaRPr kumimoji="1" lang="ja-JP" altLang="en-US" sz="2400" dirty="0"/>
                        </a:p>
                      </a:txBody>
                      <a:tcPr anchor="ctr"/>
                    </a:tc>
                    <a:extLst>
                      <a:ext uri="{0D108BD9-81ED-4DB2-BD59-A6C34878D82A}">
                        <a16:rowId xmlns:a16="http://schemas.microsoft.com/office/drawing/2014/main" val="3470384780"/>
                      </a:ext>
                    </a:extLst>
                  </a:tr>
                  <a:tr h="548276">
                    <a:tc>
                      <a:txBody>
                        <a:bodyPr/>
                        <a:lstStyle/>
                        <a:p>
                          <a:pPr algn="ctr"/>
                          <a:r>
                            <a:rPr kumimoji="1" lang="ja-JP" altLang="en-US" sz="1300"/>
                            <a:t>類似パラメータ</a:t>
                          </a:r>
                          <a:r>
                            <a:rPr kumimoji="1" lang="en-US" altLang="ja-JP" sz="1300" dirty="0"/>
                            <a:t>1</a:t>
                          </a:r>
                          <a:endParaRPr kumimoji="1" lang="ja-JP" altLang="en-US" sz="1300"/>
                        </a:p>
                      </a:txBody>
                      <a:tcPr anchor="ctr"/>
                    </a:tc>
                    <a:tc>
                      <a:txBody>
                        <a:bodyPr/>
                        <a:lstStyle/>
                        <a:p>
                          <a:pPr algn="ctr"/>
                          <a:r>
                            <a:rPr kumimoji="1" lang="en-US" altLang="ja-JP" sz="2400" dirty="0"/>
                            <a:t>0.1</a:t>
                          </a:r>
                          <a:endParaRPr kumimoji="1" lang="ja-JP" altLang="en-US" sz="2400"/>
                        </a:p>
                      </a:txBody>
                      <a:tcPr anchor="ctr"/>
                    </a:tc>
                    <a:tc>
                      <a:txBody>
                        <a:bodyPr/>
                        <a:lstStyle/>
                        <a:p>
                          <a:pPr algn="ctr"/>
                          <a:r>
                            <a:rPr kumimoji="1" lang="en-US" altLang="ja-JP" sz="2400" dirty="0"/>
                            <a:t>0.2</a:t>
                          </a:r>
                          <a:endParaRPr kumimoji="1" lang="ja-JP" altLang="en-US" sz="2400" dirty="0"/>
                        </a:p>
                      </a:txBody>
                      <a:tcPr anchor="ct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140500681"/>
                      </a:ext>
                    </a:extLst>
                  </a:tr>
                  <a:tr h="548276">
                    <a:tc>
                      <a:txBody>
                        <a:bodyPr/>
                        <a:lstStyle/>
                        <a:p>
                          <a:pPr algn="ctr"/>
                          <a:r>
                            <a:rPr kumimoji="1" lang="ja-JP" altLang="en-US" sz="1300"/>
                            <a:t>類似パラメータ２</a:t>
                          </a:r>
                        </a:p>
                      </a:txBody>
                      <a:tcPr anchor="ctr"/>
                    </a:tc>
                    <a:tc>
                      <a:txBody>
                        <a:bodyPr/>
                        <a:lstStyle/>
                        <a:p>
                          <a:pPr algn="ctr"/>
                          <a:r>
                            <a:rPr kumimoji="1" lang="en-US" altLang="ja-JP" sz="2400" dirty="0"/>
                            <a:t>0.2</a:t>
                          </a:r>
                          <a:endParaRPr kumimoji="1" lang="ja-JP" altLang="en-US" sz="2400"/>
                        </a:p>
                      </a:txBody>
                      <a:tcPr anchor="ctr"/>
                    </a:tc>
                    <a:tc>
                      <a:txBody>
                        <a:bodyPr/>
                        <a:lstStyle/>
                        <a:p>
                          <a:pPr algn="ctr"/>
                          <a:r>
                            <a:rPr kumimoji="1" lang="en-US" altLang="ja-JP" sz="2400" dirty="0"/>
                            <a:t>0.1</a:t>
                          </a:r>
                          <a:endParaRPr kumimoji="1" lang="ja-JP" altLang="en-US" sz="2400"/>
                        </a:p>
                      </a:txBody>
                      <a:tcPr anchor="ctr"/>
                    </a:tc>
                    <a:tc>
                      <a:txBody>
                        <a:bodyPr/>
                        <a:lstStyle/>
                        <a:p>
                          <a:pPr algn="ctr"/>
                          <a:endParaRPr kumimoji="1" lang="ja-JP" altLang="en-US" sz="2400"/>
                        </a:p>
                      </a:txBody>
                      <a:tcPr anchor="ctr">
                        <a:lnTlToBr w="12700" cap="flat" cmpd="sng" algn="ctr">
                          <a:solidFill>
                            <a:schemeClr val="tx1"/>
                          </a:solidFill>
                          <a:prstDash val="solid"/>
                          <a:round/>
                          <a:headEnd type="none" w="med" len="med"/>
                          <a:tailEnd type="none" w="med" len="med"/>
                        </a:lnTlToBr>
                      </a:tcPr>
                    </a:tc>
                    <a:tc>
                      <a:txBody>
                        <a:bodyPr/>
                        <a:lstStyle/>
                        <a:p>
                          <a:pPr algn="ctr"/>
                          <a:endParaRPr kumimoji="1" lang="ja-JP" altLang="en-US" sz="2400" dirty="0"/>
                        </a:p>
                      </a:txBody>
                      <a:tcPr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51512388"/>
                      </a:ext>
                    </a:extLst>
                  </a:tr>
                </a:tbl>
              </a:graphicData>
            </a:graphic>
          </p:graphicFrame>
        </mc:Fallback>
      </mc:AlternateContent>
      <p:sp>
        <p:nvSpPr>
          <p:cNvPr id="4" name="テキスト ボックス 3">
            <a:extLst>
              <a:ext uri="{FF2B5EF4-FFF2-40B4-BE49-F238E27FC236}">
                <a16:creationId xmlns:a16="http://schemas.microsoft.com/office/drawing/2014/main" id="{A81801B1-A9C0-88D1-6865-FE2B8DD0713B}"/>
              </a:ext>
            </a:extLst>
          </p:cNvPr>
          <p:cNvSpPr txBox="1"/>
          <p:nvPr/>
        </p:nvSpPr>
        <p:spPr>
          <a:xfrm>
            <a:off x="971600" y="928661"/>
            <a:ext cx="5328592" cy="1128579"/>
          </a:xfrm>
          <a:prstGeom prst="rect">
            <a:avLst/>
          </a:prstGeom>
          <a:noFill/>
        </p:spPr>
        <p:txBody>
          <a:bodyPr wrap="square" rtlCol="0">
            <a:spAutoFit/>
          </a:bodyPr>
          <a:lstStyle/>
          <a:p>
            <a:pPr algn="l">
              <a:lnSpc>
                <a:spcPct val="150000"/>
              </a:lnSpc>
            </a:pPr>
            <a:r>
              <a:rPr lang="ja-JP" altLang="en-US" sz="2400" dirty="0"/>
              <a:t>次に以下の設定値を用いて</a:t>
            </a:r>
            <a:endParaRPr lang="en-US" altLang="ja-JP" sz="2400" dirty="0"/>
          </a:p>
          <a:p>
            <a:pPr algn="l">
              <a:lnSpc>
                <a:spcPct val="150000"/>
              </a:lnSpc>
            </a:pPr>
            <a:r>
              <a:rPr lang="en-US" altLang="ja-JP" sz="2400" dirty="0"/>
              <a:t>2</a:t>
            </a:r>
            <a:r>
              <a:rPr lang="ja-JP" altLang="en-US" sz="2400" dirty="0"/>
              <a:t>次の項が</a:t>
            </a:r>
            <a:r>
              <a:rPr lang="en-US" altLang="ja-JP" sz="2400" dirty="0"/>
              <a:t>UR</a:t>
            </a:r>
            <a:r>
              <a:rPr lang="ja-JP" altLang="en-US" sz="2400" dirty="0"/>
              <a:t>に与える影響を観察した。</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06ECE39-A272-C89A-FF42-6D2D70DC19D5}"/>
                  </a:ext>
                </a:extLst>
              </p:cNvPr>
              <p:cNvSpPr txBox="1"/>
              <p:nvPr/>
            </p:nvSpPr>
            <p:spPr>
              <a:xfrm>
                <a:off x="2566258" y="4804210"/>
                <a:ext cx="4011484" cy="1116331"/>
              </a:xfrm>
              <a:prstGeom prst="rect">
                <a:avLst/>
              </a:prstGeom>
              <a:noFill/>
            </p:spPr>
            <p:txBody>
              <a:bodyPr wrap="square">
                <a:spAutoFit/>
              </a:bodyPr>
              <a:lstStyle/>
              <a:p>
                <a:pPr algn="l"/>
                <a14:m>
                  <m:oMathPara xmlns:m="http://schemas.openxmlformats.org/officeDocument/2006/math">
                    <m:oMathParaPr>
                      <m:jc m:val="centerGroup"/>
                    </m:oMathParaPr>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𝑘</m:t>
                          </m:r>
                        </m:e>
                        <m:sub>
                          <m:r>
                            <a:rPr lang="en-US" altLang="ja-JP" sz="1400" i="1">
                              <a:latin typeface="Cambria Math" panose="02040503050406030204" pitchFamily="18" charset="0"/>
                            </a:rPr>
                            <m:t>𝑡</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𝑘</m:t>
                              </m:r>
                            </m:e>
                          </m:acc>
                        </m:e>
                        <m:sub>
                          <m:r>
                            <a:rPr lang="en-US" altLang="ja-JP" sz="1400" i="1">
                              <a:latin typeface="Cambria Math" panose="02040503050406030204" pitchFamily="18" charset="0"/>
                            </a:rPr>
                            <m:t>𝑡</m:t>
                          </m:r>
                        </m:sub>
                      </m:sSub>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nary>
                            <m:naryPr>
                              <m:chr m:val="∑"/>
                              <m:limLoc m:val="subSup"/>
                              <m:supHide m:val="on"/>
                              <m:ctrlPr>
                                <a:rPr lang="en-US" altLang="ja-JP" sz="1400" i="1">
                                  <a:latin typeface="Cambria Math" panose="02040503050406030204" pitchFamily="18" charset="0"/>
                                </a:rPr>
                              </m:ctrlPr>
                            </m:naryPr>
                            <m:sub>
                              <m:r>
                                <m:rPr>
                                  <m:brk m:alnAt="9"/>
                                </m:rPr>
                                <a:rPr lang="en-US" altLang="ja-JP" sz="1400" i="1">
                                  <a:latin typeface="Cambria Math" panose="02040503050406030204" pitchFamily="18" charset="0"/>
                                </a:rPr>
                                <m:t>𝑖</m:t>
                              </m:r>
                            </m:sub>
                            <m:sup/>
                            <m:e>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𝑆</m:t>
                                      </m:r>
                                    </m:e>
                                  </m:acc>
                                </m:e>
                                <m:sub>
                                  <m:r>
                                    <a:rPr lang="en-US" altLang="ja-JP" sz="1400" i="1">
                                      <a:latin typeface="Cambria Math" panose="02040503050406030204" pitchFamily="18" charset="0"/>
                                    </a:rPr>
                                    <m:t>𝑡</m:t>
                                  </m:r>
                                  <m:r>
                                    <a:rPr lang="en-US" altLang="ja-JP" sz="1400" i="1">
                                      <a:latin typeface="Cambria Math" panose="02040503050406030204" pitchFamily="18" charset="0"/>
                                    </a:rPr>
                                    <m:t>,</m:t>
                                  </m:r>
                                  <m:r>
                                    <a:rPr lang="en-US" altLang="ja-JP" sz="1400" i="1">
                                      <a:latin typeface="Cambria Math" panose="02040503050406030204" pitchFamily="18" charset="0"/>
                                    </a:rPr>
                                    <m:t>𝑖</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𝑖</m:t>
                                  </m:r>
                                </m:sub>
                              </m:sSub>
                            </m:e>
                          </m:nary>
                          <m:r>
                            <a:rPr lang="en-US" altLang="ja-JP" sz="1400" i="1">
                              <a:latin typeface="Cambria Math" panose="02040503050406030204" pitchFamily="18" charset="0"/>
                            </a:rPr>
                            <m:t>+</m:t>
                          </m:r>
                          <m:nary>
                            <m:naryPr>
                              <m:chr m:val="∑"/>
                              <m:limLoc m:val="subSup"/>
                              <m:supHide m:val="on"/>
                              <m:ctrlPr>
                                <a:rPr lang="en-US" altLang="ja-JP" sz="1400" i="1">
                                  <a:latin typeface="Cambria Math" panose="02040503050406030204" pitchFamily="18" charset="0"/>
                                </a:rPr>
                              </m:ctrlPr>
                            </m:naryPr>
                            <m:sub>
                              <m:r>
                                <m:rPr>
                                  <m:brk m:alnAt="9"/>
                                </m:rPr>
                                <a:rPr lang="en-US" altLang="ja-JP" sz="1400" i="1">
                                  <a:latin typeface="Cambria Math" panose="02040503050406030204" pitchFamily="18" charset="0"/>
                                </a:rPr>
                                <m:t>𝑖</m:t>
                              </m:r>
                            </m:sub>
                            <m:sup/>
                            <m:e>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𝑆</m:t>
                                      </m:r>
                                    </m:e>
                                  </m:acc>
                                </m:e>
                                <m:sub>
                                  <m:r>
                                    <a:rPr lang="en-US" altLang="ja-JP" sz="1400" i="1">
                                      <a:latin typeface="Cambria Math" panose="02040503050406030204" pitchFamily="18" charset="0"/>
                                    </a:rPr>
                                    <m:t>𝑡</m:t>
                                  </m:r>
                                  <m:r>
                                    <a:rPr lang="en-US" altLang="ja-JP" sz="1400" i="1">
                                      <a:latin typeface="Cambria Math" panose="02040503050406030204" pitchFamily="18" charset="0"/>
                                    </a:rPr>
                                    <m:t>,</m:t>
                                  </m:r>
                                  <m:r>
                                    <a:rPr lang="en-US" altLang="ja-JP" sz="1400" i="1">
                                      <a:latin typeface="Cambria Math" panose="02040503050406030204" pitchFamily="18" charset="0"/>
                                    </a:rPr>
                                    <m:t>𝑖</m:t>
                                  </m:r>
                                </m:sub>
                              </m:sSub>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𝑍</m:t>
                                  </m:r>
                                </m:e>
                                <m:sub>
                                  <m:r>
                                    <a:rPr lang="en-US" altLang="ja-JP" sz="1400" i="1">
                                      <a:latin typeface="Cambria Math" panose="02040503050406030204" pitchFamily="18" charset="0"/>
                                    </a:rPr>
                                    <m:t>𝑖</m:t>
                                  </m:r>
                                </m:sub>
                                <m:sup>
                                  <m:r>
                                    <a:rPr lang="en-US" altLang="ja-JP" sz="1400" i="1">
                                      <a:latin typeface="Cambria Math" panose="02040503050406030204" pitchFamily="18" charset="0"/>
                                    </a:rPr>
                                    <m:t>2</m:t>
                                  </m:r>
                                </m:sup>
                              </m:sSubSup>
                            </m:e>
                          </m:nary>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e>
                      </m:d>
                    </m:oMath>
                  </m:oMathPara>
                </a14:m>
                <a:endParaRPr lang="en-US" altLang="ja-JP" sz="1400" dirty="0"/>
              </a:p>
              <a:p>
                <a:pPr algn="l"/>
                <a:endParaRPr lang="en-US" altLang="ja-JP" sz="1400" dirty="0"/>
              </a:p>
              <a:p>
                <a:pPr algn="l"/>
                <a14:m>
                  <m:oMathPara xmlns:m="http://schemas.openxmlformats.org/officeDocument/2006/math">
                    <m:oMathParaPr>
                      <m:jc m:val="centerGroup"/>
                    </m:oMathParaPr>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𝑘</m:t>
                          </m:r>
                        </m:e>
                        <m:sub>
                          <m:r>
                            <a:rPr lang="en-US" altLang="ja-JP" sz="1400" i="1">
                              <a:latin typeface="Cambria Math" panose="02040503050406030204" pitchFamily="18" charset="0"/>
                            </a:rPr>
                            <m:t>𝑚</m:t>
                          </m:r>
                          <m:r>
                            <a:rPr lang="en-US" altLang="ja-JP" sz="1400" i="1">
                              <a:latin typeface="Cambria Math" panose="02040503050406030204" pitchFamily="18" charset="0"/>
                            </a:rPr>
                            <m:t>,</m:t>
                          </m:r>
                          <m:r>
                            <a:rPr lang="en-US" altLang="ja-JP" sz="1400" i="1">
                              <a:latin typeface="Cambria Math" panose="02040503050406030204" pitchFamily="18" charset="0"/>
                            </a:rPr>
                            <m:t>𝑗</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𝑘</m:t>
                              </m:r>
                            </m:e>
                          </m:acc>
                        </m:e>
                        <m:sub>
                          <m:r>
                            <a:rPr lang="en-US" altLang="ja-JP" sz="1400" i="1">
                              <a:latin typeface="Cambria Math" panose="02040503050406030204" pitchFamily="18" charset="0"/>
                            </a:rPr>
                            <m:t>𝑚</m:t>
                          </m:r>
                          <m:r>
                            <a:rPr lang="en-US" altLang="ja-JP" sz="1400" i="1">
                              <a:latin typeface="Cambria Math" panose="02040503050406030204" pitchFamily="18" charset="0"/>
                            </a:rPr>
                            <m:t>,</m:t>
                          </m:r>
                          <m:r>
                            <a:rPr lang="en-US" altLang="ja-JP" sz="1400" i="1">
                              <a:latin typeface="Cambria Math" panose="02040503050406030204" pitchFamily="18" charset="0"/>
                            </a:rPr>
                            <m:t>𝑗</m:t>
                          </m:r>
                        </m:sub>
                      </m:sSub>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nary>
                            <m:naryPr>
                              <m:chr m:val="∑"/>
                              <m:limLoc m:val="subSup"/>
                              <m:supHide m:val="on"/>
                              <m:ctrlPr>
                                <a:rPr lang="en-US" altLang="ja-JP" sz="1400" i="1">
                                  <a:latin typeface="Cambria Math" panose="02040503050406030204" pitchFamily="18" charset="0"/>
                                </a:rPr>
                              </m:ctrlPr>
                            </m:naryPr>
                            <m:sub>
                              <m:r>
                                <m:rPr>
                                  <m:brk m:alnAt="9"/>
                                </m:rPr>
                                <a:rPr lang="en-US" altLang="ja-JP" sz="1400" i="1">
                                  <a:latin typeface="Cambria Math" panose="02040503050406030204" pitchFamily="18" charset="0"/>
                                </a:rPr>
                                <m:t>𝑖</m:t>
                              </m:r>
                            </m:sub>
                            <m:sup/>
                            <m:e>
                              <m:sSub>
                                <m:sSubPr>
                                  <m:ctrlPr>
                                    <a:rPr lang="en-US" altLang="ja-JP" sz="1400" i="1">
                                      <a:latin typeface="Cambria Math" panose="02040503050406030204" pitchFamily="18" charset="0"/>
                                    </a:rPr>
                                  </m:ctrlPr>
                                </m:sSubPr>
                                <m:e>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𝑆</m:t>
                                      </m:r>
                                    </m:e>
                                  </m:acc>
                                </m:e>
                                <m:sub>
                                  <m:r>
                                    <a:rPr lang="en-US" altLang="ja-JP" sz="1400" i="1">
                                      <a:latin typeface="Cambria Math" panose="02040503050406030204" pitchFamily="18" charset="0"/>
                                    </a:rPr>
                                    <m:t>𝑚</m:t>
                                  </m:r>
                                  <m:r>
                                    <a:rPr lang="en-US" altLang="ja-JP" sz="1400" i="1">
                                      <a:latin typeface="Cambria Math" panose="02040503050406030204" pitchFamily="18" charset="0"/>
                                    </a:rPr>
                                    <m:t>,</m:t>
                                  </m:r>
                                  <m:r>
                                    <a:rPr lang="en-US" altLang="ja-JP" sz="1400" i="1">
                                      <a:latin typeface="Cambria Math" panose="02040503050406030204" pitchFamily="18" charset="0"/>
                                    </a:rPr>
                                    <m:t>𝑗</m:t>
                                  </m:r>
                                  <m:r>
                                    <a:rPr lang="en-US" altLang="ja-JP" sz="1400" i="1">
                                      <a:latin typeface="Cambria Math" panose="02040503050406030204" pitchFamily="18" charset="0"/>
                                    </a:rPr>
                                    <m:t>,</m:t>
                                  </m:r>
                                  <m:r>
                                    <a:rPr lang="en-US" altLang="ja-JP" sz="1400" i="1">
                                      <a:latin typeface="Cambria Math" panose="02040503050406030204" pitchFamily="18" charset="0"/>
                                    </a:rPr>
                                    <m:t>𝑖</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𝑖</m:t>
                                  </m:r>
                                </m:sub>
                              </m:sSub>
                            </m:e>
                          </m:nary>
                        </m:e>
                      </m:d>
                    </m:oMath>
                  </m:oMathPara>
                </a14:m>
                <a:endParaRPr lang="ja-JP" altLang="en-US" sz="1400" dirty="0"/>
              </a:p>
            </p:txBody>
          </p:sp>
        </mc:Choice>
        <mc:Fallback>
          <p:sp>
            <p:nvSpPr>
              <p:cNvPr id="5" name="テキスト ボックス 4">
                <a:extLst>
                  <a:ext uri="{FF2B5EF4-FFF2-40B4-BE49-F238E27FC236}">
                    <a16:creationId xmlns:a16="http://schemas.microsoft.com/office/drawing/2014/main" id="{806ECE39-A272-C89A-FF42-6D2D70DC19D5}"/>
                  </a:ext>
                </a:extLst>
              </p:cNvPr>
              <p:cNvSpPr txBox="1">
                <a:spLocks noRot="1" noChangeAspect="1" noMove="1" noResize="1" noEditPoints="1" noAdjustHandles="1" noChangeArrowheads="1" noChangeShapeType="1" noTextEdit="1"/>
              </p:cNvSpPr>
              <p:nvPr/>
            </p:nvSpPr>
            <p:spPr>
              <a:xfrm>
                <a:off x="2566258" y="4804210"/>
                <a:ext cx="4011484" cy="1116331"/>
              </a:xfrm>
              <a:prstGeom prst="rect">
                <a:avLst/>
              </a:prstGeom>
              <a:blipFill>
                <a:blip r:embed="rId4"/>
                <a:stretch>
                  <a:fillRect t="-67760" b="-983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0385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526A506-FBFA-7518-826F-620FDD3F94C4}"/>
              </a:ext>
            </a:extLst>
          </p:cNvPr>
          <p:cNvSpPr>
            <a:spLocks noGrp="1"/>
          </p:cNvSpPr>
          <p:nvPr>
            <p:ph type="sldNum" sz="quarter" idx="10"/>
          </p:nvPr>
        </p:nvSpPr>
        <p:spPr/>
        <p:txBody>
          <a:bodyPr/>
          <a:lstStyle/>
          <a:p>
            <a:fld id="{C8775BEE-E098-4F08-B9ED-C6E96241D29D}" type="slidenum">
              <a:rPr lang="en-US" altLang="ja-JP" smtClean="0"/>
              <a:pPr/>
              <a:t>16</a:t>
            </a:fld>
            <a:endParaRPr lang="en-US" altLang="ja-JP"/>
          </a:p>
        </p:txBody>
      </p:sp>
      <p:sp>
        <p:nvSpPr>
          <p:cNvPr id="3" name="タイトル 1">
            <a:extLst>
              <a:ext uri="{FF2B5EF4-FFF2-40B4-BE49-F238E27FC236}">
                <a16:creationId xmlns:a16="http://schemas.microsoft.com/office/drawing/2014/main" id="{A30A4B91-F069-1254-23CB-FE2EE1C2826A}"/>
              </a:ext>
            </a:extLst>
          </p:cNvPr>
          <p:cNvSpPr txBox="1">
            <a:spLocks/>
          </p:cNvSpPr>
          <p:nvPr/>
        </p:nvSpPr>
        <p:spPr>
          <a:xfrm>
            <a:off x="431800" y="692150"/>
            <a:ext cx="11328400"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a:t>結果</a:t>
            </a:r>
          </a:p>
        </p:txBody>
      </p:sp>
      <p:pic>
        <p:nvPicPr>
          <p:cNvPr id="4" name="図 3">
            <a:extLst>
              <a:ext uri="{FF2B5EF4-FFF2-40B4-BE49-F238E27FC236}">
                <a16:creationId xmlns:a16="http://schemas.microsoft.com/office/drawing/2014/main" id="{6125F874-79D4-C417-9613-FD825017E883}"/>
              </a:ext>
            </a:extLst>
          </p:cNvPr>
          <p:cNvPicPr>
            <a:picLocks noChangeAspect="1"/>
          </p:cNvPicPr>
          <p:nvPr/>
        </p:nvPicPr>
        <p:blipFill rotWithShape="1">
          <a:blip r:embed="rId3">
            <a:extLst>
              <a:ext uri="{28A0092B-C50C-407E-A947-70E740481C1C}">
                <a14:useLocalDpi xmlns:a14="http://schemas.microsoft.com/office/drawing/2010/main" val="0"/>
              </a:ext>
            </a:extLst>
          </a:blip>
          <a:srcRect t="29266" r="29808"/>
          <a:stretch/>
        </p:blipFill>
        <p:spPr>
          <a:xfrm>
            <a:off x="1907704" y="1269983"/>
            <a:ext cx="4666896" cy="3527170"/>
          </a:xfrm>
          <a:prstGeom prst="rect">
            <a:avLst/>
          </a:prstGeom>
        </p:spPr>
      </p:pic>
      <p:sp>
        <p:nvSpPr>
          <p:cNvPr id="5" name="テキスト ボックス 4">
            <a:extLst>
              <a:ext uri="{FF2B5EF4-FFF2-40B4-BE49-F238E27FC236}">
                <a16:creationId xmlns:a16="http://schemas.microsoft.com/office/drawing/2014/main" id="{B60FF499-9C32-3477-F0BC-B3479FCBE078}"/>
              </a:ext>
            </a:extLst>
          </p:cNvPr>
          <p:cNvSpPr txBox="1"/>
          <p:nvPr/>
        </p:nvSpPr>
        <p:spPr>
          <a:xfrm>
            <a:off x="1192645" y="5181233"/>
            <a:ext cx="6758707" cy="830997"/>
          </a:xfrm>
          <a:prstGeom prst="rect">
            <a:avLst/>
          </a:prstGeom>
          <a:noFill/>
        </p:spPr>
        <p:txBody>
          <a:bodyPr wrap="square" rtlCol="0">
            <a:spAutoFit/>
          </a:bodyPr>
          <a:lstStyle/>
          <a:p>
            <a:pPr algn="l"/>
            <a:r>
              <a:rPr lang="en-US" altLang="ja-JP" sz="2400" dirty="0"/>
              <a:t>2</a:t>
            </a:r>
            <a:r>
              <a:rPr kumimoji="1" lang="ja-JP" altLang="en-US" sz="2400" dirty="0"/>
              <a:t>次の項を大きくすると、相関が小さくなるため</a:t>
            </a:r>
            <a:r>
              <a:rPr kumimoji="1" lang="en-US" altLang="ja-JP" sz="2400" dirty="0"/>
              <a:t>UR</a:t>
            </a:r>
            <a:r>
              <a:rPr kumimoji="1" lang="ja-JP" altLang="en-US" sz="2400" dirty="0"/>
              <a:t>は大きくなる。</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F556949-A090-7E89-A334-2B85E4B0A7F0}"/>
                  </a:ext>
                </a:extLst>
              </p:cNvPr>
              <p:cNvSpPr txBox="1"/>
              <p:nvPr/>
            </p:nvSpPr>
            <p:spPr>
              <a:xfrm>
                <a:off x="4175955" y="4773680"/>
                <a:ext cx="792088" cy="3935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𝑆</m:t>
                              </m:r>
                            </m:e>
                          </m:acc>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m:oMathPara>
                </a14:m>
                <a:endParaRPr kumimoji="1" lang="ja-JP" altLang="en-US" dirty="0"/>
              </a:p>
            </p:txBody>
          </p:sp>
        </mc:Choice>
        <mc:Fallback>
          <p:sp>
            <p:nvSpPr>
              <p:cNvPr id="6" name="テキスト ボックス 5">
                <a:extLst>
                  <a:ext uri="{FF2B5EF4-FFF2-40B4-BE49-F238E27FC236}">
                    <a16:creationId xmlns:a16="http://schemas.microsoft.com/office/drawing/2014/main" id="{6F556949-A090-7E89-A334-2B85E4B0A7F0}"/>
                  </a:ext>
                </a:extLst>
              </p:cNvPr>
              <p:cNvSpPr txBox="1">
                <a:spLocks noRot="1" noChangeAspect="1" noMove="1" noResize="1" noEditPoints="1" noAdjustHandles="1" noChangeArrowheads="1" noChangeShapeType="1" noTextEdit="1"/>
              </p:cNvSpPr>
              <p:nvPr/>
            </p:nvSpPr>
            <p:spPr>
              <a:xfrm>
                <a:off x="4175955" y="4773680"/>
                <a:ext cx="792088" cy="393569"/>
              </a:xfrm>
              <a:prstGeom prst="rect">
                <a:avLst/>
              </a:prstGeom>
              <a:blipFill>
                <a:blip r:embed="rId4"/>
                <a:stretch>
                  <a:fillRect t="-15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462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7B6AF2-1B5E-1395-4259-1CD496AD1EAB}"/>
              </a:ext>
            </a:extLst>
          </p:cNvPr>
          <p:cNvSpPr>
            <a:spLocks noGrp="1"/>
          </p:cNvSpPr>
          <p:nvPr>
            <p:ph type="sldNum" sz="quarter" idx="10"/>
          </p:nvPr>
        </p:nvSpPr>
        <p:spPr/>
        <p:txBody>
          <a:bodyPr/>
          <a:lstStyle/>
          <a:p>
            <a:fld id="{C8775BEE-E098-4F08-B9ED-C6E96241D29D}" type="slidenum">
              <a:rPr lang="en-US" altLang="ja-JP" smtClean="0"/>
              <a:pPr/>
              <a:t>17</a:t>
            </a:fld>
            <a:endParaRPr lang="en-US" altLang="ja-JP"/>
          </a:p>
        </p:txBody>
      </p:sp>
      <p:sp>
        <p:nvSpPr>
          <p:cNvPr id="3" name="タイトル 1">
            <a:extLst>
              <a:ext uri="{FF2B5EF4-FFF2-40B4-BE49-F238E27FC236}">
                <a16:creationId xmlns:a16="http://schemas.microsoft.com/office/drawing/2014/main" id="{F94470F1-FFF9-001D-A853-6223E0D7DD05}"/>
              </a:ext>
            </a:extLst>
          </p:cNvPr>
          <p:cNvSpPr txBox="1">
            <a:spLocks/>
          </p:cNvSpPr>
          <p:nvPr/>
        </p:nvSpPr>
        <p:spPr>
          <a:xfrm>
            <a:off x="431800" y="692150"/>
            <a:ext cx="11328400"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a:t>燃料ピンセル体系への適用</a:t>
            </a:r>
            <a:endParaRPr lang="ja-JP" altLang="en-US" sz="3200" dirty="0"/>
          </a:p>
        </p:txBody>
      </p:sp>
      <mc:AlternateContent xmlns:mc="http://schemas.openxmlformats.org/markup-compatibility/2006">
        <mc:Choice xmlns:a14="http://schemas.microsoft.com/office/drawing/2010/main" Requires="a14">
          <p:sp>
            <p:nvSpPr>
              <p:cNvPr id="4" name="コンテンツ プレースホルダー 2">
                <a:extLst>
                  <a:ext uri="{FF2B5EF4-FFF2-40B4-BE49-F238E27FC236}">
                    <a16:creationId xmlns:a16="http://schemas.microsoft.com/office/drawing/2014/main" id="{C470755C-BCC5-A1CE-D262-5AB741448816}"/>
                  </a:ext>
                </a:extLst>
              </p:cNvPr>
              <p:cNvSpPr txBox="1">
                <a:spLocks/>
              </p:cNvSpPr>
              <p:nvPr/>
            </p:nvSpPr>
            <p:spPr>
              <a:xfrm>
                <a:off x="431800" y="1268413"/>
                <a:ext cx="8388672" cy="4824412"/>
              </a:xfrm>
              <a:prstGeom prst="rect">
                <a:avLst/>
              </a:prstGeom>
            </p:spPr>
            <p:txBody>
              <a:bodyPr/>
              <a:lstStyle>
                <a:lvl1pPr marL="342900" indent="-342900" algn="l" rtl="0" eaLnBrk="1" fontAlgn="base" hangingPunct="1">
                  <a:spcBef>
                    <a:spcPct val="20000"/>
                  </a:spcBef>
                  <a:spcAft>
                    <a:spcPct val="0"/>
                  </a:spcAft>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計算条件</a:t>
                </a:r>
                <a:endParaRPr lang="en-US" altLang="ja-JP" sz="2400" dirty="0"/>
              </a:p>
              <a:p>
                <a:endParaRPr lang="en-US" altLang="ja-JP" sz="2400" dirty="0"/>
              </a:p>
              <a:p>
                <a:r>
                  <a:rPr lang="ja-JP" altLang="en-US" sz="2400" dirty="0"/>
                  <a:t>計算対象</a:t>
                </a:r>
                <a:r>
                  <a:rPr lang="en-US" altLang="ja-JP" sz="2400" dirty="0"/>
                  <a:t>…PWR, </a:t>
                </a:r>
                <a:r>
                  <a:rPr lang="ja-JP" altLang="en-US" sz="2400" dirty="0"/>
                  <a:t>　</a:t>
                </a:r>
                <a:r>
                  <a:rPr lang="en-US" altLang="ja-JP" sz="2400" dirty="0"/>
                  <a:t>4.1wt% UO2</a:t>
                </a:r>
                <a:r>
                  <a:rPr lang="ja-JP" altLang="en-US" sz="2400" dirty="0"/>
                  <a:t>燃料</a:t>
                </a:r>
                <a:endParaRPr lang="en-US" altLang="ja-JP" sz="2400" dirty="0"/>
              </a:p>
              <a:p>
                <a:endParaRPr lang="en-US" altLang="ja-JP" sz="2400" dirty="0"/>
              </a:p>
              <a:p>
                <a:r>
                  <a:rPr lang="ja-JP" altLang="en-US" sz="2400" dirty="0"/>
                  <a:t>対象パラメータ</a:t>
                </a:r>
                <a:r>
                  <a:rPr lang="en-US" altLang="ja-JP" sz="2400" dirty="0"/>
                  <a:t>…21</a:t>
                </a:r>
                <a:r>
                  <a:rPr lang="ja-JP" altLang="en-US" sz="2400" dirty="0"/>
                  <a:t>燃焼度点での</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𝑖𝑛𝑓</m:t>
                        </m:r>
                      </m:sub>
                    </m:sSub>
                    <m:r>
                      <a:rPr lang="en-US" altLang="ja-JP" sz="2400" i="1">
                        <a:latin typeface="Cambria Math" panose="02040503050406030204" pitchFamily="18" charset="0"/>
                      </a:rPr>
                      <m:t> </m:t>
                    </m:r>
                  </m:oMath>
                </a14:m>
                <a:endParaRPr lang="en-US" altLang="ja-JP" sz="2400" dirty="0"/>
              </a:p>
              <a:p>
                <a:r>
                  <a:rPr lang="en-US" altLang="ja-JP" sz="2400" dirty="0"/>
                  <a:t>                           (0, 0.1, 1.0, 2.5, 5.0, …, 42.5, 45.0 [GWD/t])</a:t>
                </a:r>
              </a:p>
              <a:p>
                <a:endParaRPr lang="en-US" altLang="ja-JP" sz="2400" dirty="0"/>
              </a:p>
              <a:p>
                <a:r>
                  <a:rPr lang="ja-JP" altLang="en-US" sz="2400" dirty="0"/>
                  <a:t>類似パラメータ</a:t>
                </a:r>
                <a:r>
                  <a:rPr lang="en-US" altLang="ja-JP" sz="2400" dirty="0"/>
                  <a:t>…</a:t>
                </a:r>
              </a:p>
              <a:p>
                <a:endParaRPr lang="en-US" altLang="ja-JP" sz="2400" dirty="0"/>
              </a:p>
              <a:p>
                <a:endParaRPr lang="en-US" altLang="ja-JP" sz="2400" dirty="0"/>
              </a:p>
              <a:p>
                <a:r>
                  <a:rPr lang="ja-JP" altLang="en-US" sz="2400" dirty="0"/>
                  <a:t>標準誤差はブートストラップ法で推定した。</a:t>
                </a:r>
              </a:p>
            </p:txBody>
          </p:sp>
        </mc:Choice>
        <mc:Fallback>
          <p:sp>
            <p:nvSpPr>
              <p:cNvPr id="4" name="コンテンツ プレースホルダー 2">
                <a:extLst>
                  <a:ext uri="{FF2B5EF4-FFF2-40B4-BE49-F238E27FC236}">
                    <a16:creationId xmlns:a16="http://schemas.microsoft.com/office/drawing/2014/main" id="{C470755C-BCC5-A1CE-D262-5AB741448816}"/>
                  </a:ext>
                </a:extLst>
              </p:cNvPr>
              <p:cNvSpPr txBox="1">
                <a:spLocks noRot="1" noChangeAspect="1" noMove="1" noResize="1" noEditPoints="1" noAdjustHandles="1" noChangeArrowheads="1" noChangeShapeType="1" noTextEdit="1"/>
              </p:cNvSpPr>
              <p:nvPr/>
            </p:nvSpPr>
            <p:spPr>
              <a:xfrm>
                <a:off x="431800" y="1268413"/>
                <a:ext cx="8388672" cy="4824412"/>
              </a:xfrm>
              <a:prstGeom prst="rect">
                <a:avLst/>
              </a:prstGeom>
              <a:blipFill>
                <a:blip r:embed="rId3"/>
                <a:stretch>
                  <a:fillRect l="-1163" t="-1391" r="-945" b="-379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B74963F-FAF9-4B22-26E6-7136EC311825}"/>
                  </a:ext>
                </a:extLst>
              </p:cNvPr>
              <p:cNvSpPr txBox="1"/>
              <p:nvPr/>
            </p:nvSpPr>
            <p:spPr>
              <a:xfrm>
                <a:off x="2867312" y="4221088"/>
                <a:ext cx="2784808" cy="1239378"/>
              </a:xfrm>
              <a:prstGeom prst="rect">
                <a:avLst/>
              </a:prstGeom>
              <a:noFill/>
            </p:spPr>
            <p:txBody>
              <a:bodyPr wrap="square" rtlCol="0">
                <a:spAutoFit/>
              </a:bodyPr>
              <a:lstStyle/>
              <a:p>
                <a:pPr algn="l">
                  <a:lnSpc>
                    <a:spcPct val="150000"/>
                  </a:lnSpc>
                </a:pPr>
                <a:r>
                  <a:rPr lang="ja-JP" altLang="en-US" sz="2400" dirty="0"/>
                  <a:t>・</a:t>
                </a:r>
                <a:r>
                  <a:rPr lang="en-US" altLang="ja-JP" sz="2400" dirty="0"/>
                  <a:t>5GWD/t</a:t>
                </a:r>
                <a:r>
                  <a:rPr lang="ja-JP" altLang="en-US" sz="2400" dirty="0"/>
                  <a:t>での</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𝑖𝑛𝑓</m:t>
                        </m:r>
                      </m:sub>
                    </m:sSub>
                    <m:r>
                      <a:rPr lang="en-US" altLang="ja-JP" sz="2400" i="1">
                        <a:latin typeface="Cambria Math" panose="02040503050406030204" pitchFamily="18" charset="0"/>
                      </a:rPr>
                      <m:t> </m:t>
                    </m:r>
                  </m:oMath>
                </a14:m>
                <a:endParaRPr lang="en-US" altLang="ja-JP" sz="2400" dirty="0"/>
              </a:p>
              <a:p>
                <a:pPr algn="l">
                  <a:lnSpc>
                    <a:spcPct val="150000"/>
                  </a:lnSpc>
                </a:pPr>
                <a:r>
                  <a:rPr lang="ja-JP" altLang="en-US" sz="2400" dirty="0"/>
                  <a:t>・</a:t>
                </a:r>
                <a:r>
                  <a:rPr lang="en-US" altLang="ja-JP" sz="2400" dirty="0"/>
                  <a:t>40GWD/t</a:t>
                </a:r>
                <a:r>
                  <a:rPr lang="ja-JP" altLang="en-US" sz="2400" dirty="0"/>
                  <a:t>での</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𝑖𝑛𝑓</m:t>
                        </m:r>
                      </m:sub>
                    </m:sSub>
                    <m:r>
                      <a:rPr lang="en-US" altLang="ja-JP" sz="2400" i="1">
                        <a:latin typeface="Cambria Math" panose="02040503050406030204" pitchFamily="18" charset="0"/>
                      </a:rPr>
                      <m:t> </m:t>
                    </m:r>
                  </m:oMath>
                </a14:m>
                <a:endParaRPr lang="en-US" altLang="ja-JP" sz="2400" dirty="0"/>
              </a:p>
            </p:txBody>
          </p:sp>
        </mc:Choice>
        <mc:Fallback>
          <p:sp>
            <p:nvSpPr>
              <p:cNvPr id="5" name="テキスト ボックス 4">
                <a:extLst>
                  <a:ext uri="{FF2B5EF4-FFF2-40B4-BE49-F238E27FC236}">
                    <a16:creationId xmlns:a16="http://schemas.microsoft.com/office/drawing/2014/main" id="{8B74963F-FAF9-4B22-26E6-7136EC311825}"/>
                  </a:ext>
                </a:extLst>
              </p:cNvPr>
              <p:cNvSpPr txBox="1">
                <a:spLocks noRot="1" noChangeAspect="1" noMove="1" noResize="1" noEditPoints="1" noAdjustHandles="1" noChangeArrowheads="1" noChangeShapeType="1" noTextEdit="1"/>
              </p:cNvSpPr>
              <p:nvPr/>
            </p:nvSpPr>
            <p:spPr>
              <a:xfrm>
                <a:off x="2867312" y="4221088"/>
                <a:ext cx="2784808" cy="1239378"/>
              </a:xfrm>
              <a:prstGeom prst="rect">
                <a:avLst/>
              </a:prstGeom>
              <a:blipFill>
                <a:blip r:embed="rId4"/>
                <a:stretch>
                  <a:fillRect l="-3282"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64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DB95F46-2DF4-857C-491B-A50C6415EC5A}"/>
              </a:ext>
            </a:extLst>
          </p:cNvPr>
          <p:cNvSpPr>
            <a:spLocks noGrp="1"/>
          </p:cNvSpPr>
          <p:nvPr>
            <p:ph type="sldNum" sz="quarter" idx="10"/>
          </p:nvPr>
        </p:nvSpPr>
        <p:spPr/>
        <p:txBody>
          <a:bodyPr/>
          <a:lstStyle/>
          <a:p>
            <a:fld id="{C8775BEE-E098-4F08-B9ED-C6E96241D29D}" type="slidenum">
              <a:rPr lang="en-US" altLang="ja-JP" smtClean="0"/>
              <a:pPr/>
              <a:t>18</a:t>
            </a:fld>
            <a:endParaRPr lang="en-US" altLang="ja-JP"/>
          </a:p>
        </p:txBody>
      </p:sp>
      <p:sp>
        <p:nvSpPr>
          <p:cNvPr id="3" name="タイトル 1">
            <a:extLst>
              <a:ext uri="{FF2B5EF4-FFF2-40B4-BE49-F238E27FC236}">
                <a16:creationId xmlns:a16="http://schemas.microsoft.com/office/drawing/2014/main" id="{60B581FB-8692-1A29-5500-AF948E8208C8}"/>
              </a:ext>
            </a:extLst>
          </p:cNvPr>
          <p:cNvSpPr txBox="1">
            <a:spLocks/>
          </p:cNvSpPr>
          <p:nvPr/>
        </p:nvSpPr>
        <p:spPr>
          <a:xfrm>
            <a:off x="431800" y="692150"/>
            <a:ext cx="11328400"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a:t>結果</a:t>
            </a:r>
            <a:endParaRPr lang="ja-JP" altLang="en-US" sz="3200" dirty="0"/>
          </a:p>
        </p:txBody>
      </p:sp>
      <p:pic>
        <p:nvPicPr>
          <p:cNvPr id="4" name="図 3" descr="グラフ, 散布図&#10;&#10;自動的に生成された説明">
            <a:extLst>
              <a:ext uri="{FF2B5EF4-FFF2-40B4-BE49-F238E27FC236}">
                <a16:creationId xmlns:a16="http://schemas.microsoft.com/office/drawing/2014/main" id="{EC6C6DB8-5585-4F6E-561F-370B306F6647}"/>
              </a:ext>
            </a:extLst>
          </p:cNvPr>
          <p:cNvPicPr>
            <a:picLocks noChangeAspect="1"/>
          </p:cNvPicPr>
          <p:nvPr/>
        </p:nvPicPr>
        <p:blipFill rotWithShape="1">
          <a:blip r:embed="rId3">
            <a:extLst>
              <a:ext uri="{28A0092B-C50C-407E-A947-70E740481C1C}">
                <a14:useLocalDpi xmlns:a14="http://schemas.microsoft.com/office/drawing/2010/main" val="0"/>
              </a:ext>
            </a:extLst>
          </a:blip>
          <a:srcRect l="1" r="-351" b="9083"/>
          <a:stretch/>
        </p:blipFill>
        <p:spPr>
          <a:xfrm>
            <a:off x="1691680" y="1523445"/>
            <a:ext cx="4895431" cy="3322138"/>
          </a:xfrm>
          <a:prstGeom prst="rect">
            <a:avLst/>
          </a:prstGeom>
        </p:spPr>
      </p:pic>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2F7D8E2-B2C7-0850-CD1B-54C5C83728DB}"/>
                  </a:ext>
                </a:extLst>
              </p:cNvPr>
              <p:cNvSpPr txBox="1"/>
              <p:nvPr/>
            </p:nvSpPr>
            <p:spPr>
              <a:xfrm>
                <a:off x="2071661" y="5026870"/>
                <a:ext cx="5000677" cy="833562"/>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ja-JP" altLang="en-US" sz="2400" i="1" smtClean="0">
                          <a:latin typeface="Cambria Math" panose="02040503050406030204" pitchFamily="18" charset="0"/>
                        </a:rPr>
                        <m:t>同一の</m:t>
                      </m:r>
                      <m:r>
                        <a:rPr lang="ja-JP" altLang="en-US" sz="2400" i="1" smtClean="0">
                          <a:latin typeface="Cambria Math" panose="02040503050406030204" pitchFamily="18" charset="0"/>
                        </a:rPr>
                        <m:t>物理量</m:t>
                      </m:r>
                      <m:r>
                        <a:rPr lang="ja-JP" altLang="en-US" sz="2400" i="1">
                          <a:latin typeface="Cambria Math" panose="02040503050406030204" pitchFamily="18" charset="0"/>
                        </a:rPr>
                        <m:t>のデータを用いた場合、</m:t>
                      </m:r>
                    </m:oMath>
                  </m:oMathPara>
                </a14:m>
                <a:endParaRPr lang="en-US" altLang="ja-JP" sz="240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lang="ja-JP" altLang="en-US" sz="2400" i="1">
                          <a:latin typeface="Cambria Math" panose="02040503050406030204" pitchFamily="18" charset="0"/>
                        </a:rPr>
                        <m:t>不確かさは十分に低減される。</m:t>
                      </m:r>
                    </m:oMath>
                  </m:oMathPara>
                </a14:m>
                <a:endParaRPr lang="ja-JP" altLang="en-US" sz="2400" dirty="0"/>
              </a:p>
            </p:txBody>
          </p:sp>
        </mc:Choice>
        <mc:Fallback>
          <p:sp>
            <p:nvSpPr>
              <p:cNvPr id="5" name="テキスト ボックス 4">
                <a:extLst>
                  <a:ext uri="{FF2B5EF4-FFF2-40B4-BE49-F238E27FC236}">
                    <a16:creationId xmlns:a16="http://schemas.microsoft.com/office/drawing/2014/main" id="{52F7D8E2-B2C7-0850-CD1B-54C5C83728DB}"/>
                  </a:ext>
                </a:extLst>
              </p:cNvPr>
              <p:cNvSpPr txBox="1">
                <a:spLocks noRot="1" noChangeAspect="1" noMove="1" noResize="1" noEditPoints="1" noAdjustHandles="1" noChangeArrowheads="1" noChangeShapeType="1" noTextEdit="1"/>
              </p:cNvSpPr>
              <p:nvPr/>
            </p:nvSpPr>
            <p:spPr>
              <a:xfrm>
                <a:off x="2071661" y="5026870"/>
                <a:ext cx="5000677" cy="833562"/>
              </a:xfrm>
              <a:prstGeom prst="rect">
                <a:avLst/>
              </a:prstGeom>
              <a:blipFill>
                <a:blip r:embed="rId4"/>
                <a:stretch>
                  <a:fillRect l="-1098" r="-2683" b="-6618"/>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E7E0D46-DFD4-DFE9-3010-A515C8B0A099}"/>
              </a:ext>
            </a:extLst>
          </p:cNvPr>
          <p:cNvSpPr txBox="1"/>
          <p:nvPr/>
        </p:nvSpPr>
        <p:spPr>
          <a:xfrm>
            <a:off x="4499436" y="1755987"/>
            <a:ext cx="1572344" cy="205821"/>
          </a:xfrm>
          <a:prstGeom prst="rect">
            <a:avLst/>
          </a:prstGeom>
          <a:solidFill>
            <a:schemeClr val="bg1"/>
          </a:solidFill>
        </p:spPr>
        <p:txBody>
          <a:bodyPr wrap="square" rtlCol="0">
            <a:spAutoFit/>
          </a:bodyPr>
          <a:lstStyle/>
          <a:p>
            <a:endParaRPr kumimoji="1" lang="ja-JP" altLang="en-US">
              <a:highlight>
                <a:srgbClr val="DDDDDD"/>
              </a:highlight>
            </a:endParaRPr>
          </a:p>
        </p:txBody>
      </p:sp>
    </p:spTree>
    <p:extLst>
      <p:ext uri="{BB962C8B-B14F-4D97-AF65-F5344CB8AC3E}">
        <p14:creationId xmlns:p14="http://schemas.microsoft.com/office/powerpoint/2010/main" val="301186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3">
            <a:extLst>
              <a:ext uri="{FF2B5EF4-FFF2-40B4-BE49-F238E27FC236}">
                <a16:creationId xmlns:a16="http://schemas.microsoft.com/office/drawing/2014/main" id="{F7B7C1F3-D7C7-4CD8-BCB7-F60A1E5E528C}"/>
              </a:ext>
            </a:extLst>
          </p:cNvPr>
          <p:cNvSpPr>
            <a:spLocks noGrp="1"/>
          </p:cNvSpPr>
          <p:nvPr>
            <p:ph type="sldNum" sz="quarter" idx="10"/>
          </p:nvPr>
        </p:nvSpPr>
        <p:spPr/>
        <p:txBody>
          <a:bodyPr/>
          <a:lstStyle/>
          <a:p>
            <a:fld id="{843CE8A3-A79D-4EEC-BDE2-C3E9627811F9}" type="slidenum">
              <a:rPr lang="en-US" altLang="ja-JP"/>
              <a:pPr/>
              <a:t>1</a:t>
            </a:fld>
            <a:endParaRPr lang="en-US" altLang="ja-JP"/>
          </a:p>
        </p:txBody>
      </p:sp>
      <p:pic>
        <p:nvPicPr>
          <p:cNvPr id="53254" name="Picture 6" descr="tmp3">
            <a:extLst>
              <a:ext uri="{FF2B5EF4-FFF2-40B4-BE49-F238E27FC236}">
                <a16:creationId xmlns:a16="http://schemas.microsoft.com/office/drawing/2014/main" id="{71414D3C-4AC0-41CA-AD39-A4DAFD83A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8" y="549275"/>
            <a:ext cx="822325" cy="100806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29BBCB81-E2CC-A26E-8A47-9222745F02E4}"/>
              </a:ext>
            </a:extLst>
          </p:cNvPr>
          <p:cNvSpPr>
            <a:spLocks noGrp="1"/>
          </p:cNvSpPr>
          <p:nvPr>
            <p:ph type="title"/>
          </p:nvPr>
        </p:nvSpPr>
        <p:spPr/>
        <p:txBody>
          <a:bodyPr/>
          <a:lstStyle/>
          <a:p>
            <a:r>
              <a:rPr kumimoji="1" lang="ja-JP" altLang="en-US" sz="3200"/>
              <a:t>背景</a:t>
            </a:r>
          </a:p>
        </p:txBody>
      </p:sp>
      <p:sp>
        <p:nvSpPr>
          <p:cNvPr id="3" name="テキスト ボックス 2">
            <a:extLst>
              <a:ext uri="{FF2B5EF4-FFF2-40B4-BE49-F238E27FC236}">
                <a16:creationId xmlns:a16="http://schemas.microsoft.com/office/drawing/2014/main" id="{99DEFDBE-6016-1636-C374-C5B4AECE709F}"/>
              </a:ext>
            </a:extLst>
          </p:cNvPr>
          <p:cNvSpPr txBox="1"/>
          <p:nvPr/>
        </p:nvSpPr>
        <p:spPr>
          <a:xfrm>
            <a:off x="260002" y="1365250"/>
            <a:ext cx="8570939" cy="5078313"/>
          </a:xfrm>
          <a:prstGeom prst="rect">
            <a:avLst/>
          </a:prstGeom>
          <a:noFill/>
        </p:spPr>
        <p:txBody>
          <a:bodyPr wrap="square" lIns="90000" rtlCol="0">
            <a:spAutoFit/>
          </a:bodyPr>
          <a:lstStyle/>
          <a:p>
            <a:pPr marL="342891" indent="-342891" algn="l">
              <a:lnSpc>
                <a:spcPct val="150000"/>
              </a:lnSpc>
              <a:buFont typeface="Arial" panose="020B0604020202020204" pitchFamily="34" charset="0"/>
              <a:buChar char="•"/>
            </a:pPr>
            <a:r>
              <a:rPr lang="ja-JP" altLang="en-US" sz="2400" dirty="0"/>
              <a:t>炉物理計算結果の不確かさの主な要因の</a:t>
            </a:r>
            <a:r>
              <a:rPr lang="en-US" altLang="ja-JP" sz="2400" dirty="0"/>
              <a:t>1</a:t>
            </a:r>
            <a:r>
              <a:rPr lang="ja-JP" altLang="en-US" sz="2400" dirty="0"/>
              <a:t>つに</a:t>
            </a:r>
            <a:endParaRPr lang="en-US" altLang="ja-JP" sz="2400" dirty="0"/>
          </a:p>
          <a:p>
            <a:pPr algn="l">
              <a:lnSpc>
                <a:spcPct val="150000"/>
              </a:lnSpc>
            </a:pPr>
            <a:r>
              <a:rPr lang="en-US" altLang="ja-JP" sz="2400" dirty="0"/>
              <a:t>    </a:t>
            </a:r>
            <a:r>
              <a:rPr lang="ja-JP" altLang="en-US" sz="2400" dirty="0"/>
              <a:t>「核データの不確かさ」が挙げられる。</a:t>
            </a:r>
            <a:endParaRPr lang="en-US" altLang="ja-JP" sz="2400" dirty="0"/>
          </a:p>
          <a:p>
            <a:pPr algn="l"/>
            <a:endParaRPr lang="en-US" altLang="ja-JP" sz="2400" dirty="0"/>
          </a:p>
          <a:p>
            <a:pPr algn="l"/>
            <a:r>
              <a:rPr lang="ja-JP" altLang="en-US" sz="2400" dirty="0"/>
              <a:t>　　→これに起因する不確かさの定量化が重要である。</a:t>
            </a:r>
            <a:endParaRPr lang="en-US" altLang="ja-JP" sz="2400" dirty="0"/>
          </a:p>
          <a:p>
            <a:pPr algn="l"/>
            <a:endParaRPr lang="en-US" altLang="ja-JP" sz="2400" dirty="0"/>
          </a:p>
          <a:p>
            <a:pPr algn="l"/>
            <a:endParaRPr lang="en-US" altLang="ja-JP" sz="2400" dirty="0"/>
          </a:p>
          <a:p>
            <a:pPr marL="342891" indent="-342891" algn="l">
              <a:lnSpc>
                <a:spcPct val="150000"/>
              </a:lnSpc>
              <a:buFont typeface="Arial" panose="020B0604020202020204" pitchFamily="34" charset="0"/>
              <a:buChar char="•"/>
            </a:pPr>
            <a:r>
              <a:rPr lang="ja-JP" altLang="en-US" sz="2400" dirty="0"/>
              <a:t>不確かさの定量化の手法のうち、サンプリング法での不確かさの評価において、少ない標本数で高精度に行う必要がある。</a:t>
            </a:r>
            <a:endParaRPr lang="en-US" altLang="ja-JP" sz="2400" dirty="0"/>
          </a:p>
          <a:p>
            <a:pPr algn="l"/>
            <a:endParaRPr lang="en-US" altLang="ja-JP" sz="2400" dirty="0"/>
          </a:p>
          <a:p>
            <a:pPr algn="l"/>
            <a:r>
              <a:rPr lang="ja-JP" altLang="en-US" sz="2400" dirty="0"/>
              <a:t>　　→</a:t>
            </a:r>
            <a:r>
              <a:rPr lang="en-US" altLang="ja-JP" sz="2400" dirty="0"/>
              <a:t>CV-S</a:t>
            </a:r>
            <a:r>
              <a:rPr lang="ja-JP" altLang="en-US" sz="2400" dirty="0"/>
              <a:t>法により効率的な不確かさの評価が可能となる。</a:t>
            </a:r>
          </a:p>
          <a:p>
            <a:pPr algn="l"/>
            <a:endParaRPr kumimoji="1" lang="en-US" altLang="ja-JP" dirty="0"/>
          </a:p>
          <a:p>
            <a:pPr algn="l"/>
            <a:endParaRPr kumimoji="1" lang="en-US" altLang="ja-JP"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92DC4DD-8A9E-6940-1078-21B930FA8401}"/>
              </a:ext>
            </a:extLst>
          </p:cNvPr>
          <p:cNvSpPr>
            <a:spLocks noGrp="1"/>
          </p:cNvSpPr>
          <p:nvPr>
            <p:ph type="sldNum" sz="quarter" idx="10"/>
          </p:nvPr>
        </p:nvSpPr>
        <p:spPr/>
        <p:txBody>
          <a:bodyPr/>
          <a:lstStyle/>
          <a:p>
            <a:fld id="{C8775BEE-E098-4F08-B9ED-C6E96241D29D}" type="slidenum">
              <a:rPr lang="en-US" altLang="ja-JP" smtClean="0"/>
              <a:pPr/>
              <a:t>19</a:t>
            </a:fld>
            <a:endParaRPr lang="en-US" altLang="ja-JP"/>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C6110B9-31FD-C204-F238-F7E2BEE4D80D}"/>
                  </a:ext>
                </a:extLst>
              </p:cNvPr>
              <p:cNvSpPr txBox="1">
                <a:spLocks/>
              </p:cNvSpPr>
              <p:nvPr/>
            </p:nvSpPr>
            <p:spPr>
              <a:xfrm>
                <a:off x="422533" y="1340768"/>
                <a:ext cx="8388672" cy="4824412"/>
              </a:xfrm>
              <a:prstGeom prst="rect">
                <a:avLst/>
              </a:prstGeom>
            </p:spPr>
            <p:txBody>
              <a:bodyPr/>
              <a:lstStyle>
                <a:lvl1pPr marL="342900" indent="-342900" algn="l" rtl="0" eaLnBrk="1" fontAlgn="base" hangingPunct="1">
                  <a:spcBef>
                    <a:spcPct val="20000"/>
                  </a:spcBef>
                  <a:spcAft>
                    <a:spcPct val="0"/>
                  </a:spcAft>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計算条件</a:t>
                </a:r>
                <a:endParaRPr lang="en-US" altLang="ja-JP" sz="2400" dirty="0"/>
              </a:p>
              <a:p>
                <a:endParaRPr lang="en-US" altLang="ja-JP" sz="2400" dirty="0"/>
              </a:p>
              <a:p>
                <a:r>
                  <a:rPr lang="ja-JP" altLang="en-US" sz="2400" dirty="0"/>
                  <a:t>計算対象</a:t>
                </a:r>
                <a:r>
                  <a:rPr lang="en-US" altLang="ja-JP" sz="2400" dirty="0"/>
                  <a:t>…PWR, </a:t>
                </a:r>
                <a:r>
                  <a:rPr lang="ja-JP" altLang="en-US" sz="2400" dirty="0"/>
                  <a:t>　</a:t>
                </a:r>
                <a:r>
                  <a:rPr lang="en-US" altLang="ja-JP" sz="2400" dirty="0"/>
                  <a:t>4.1wt% UO2</a:t>
                </a:r>
                <a:r>
                  <a:rPr lang="ja-JP" altLang="en-US" sz="2400" dirty="0"/>
                  <a:t>燃料</a:t>
                </a:r>
                <a:endParaRPr lang="en-US" altLang="ja-JP" sz="2400" dirty="0"/>
              </a:p>
              <a:p>
                <a:endParaRPr lang="en-US" altLang="ja-JP" sz="2400" dirty="0"/>
              </a:p>
              <a:p>
                <a:r>
                  <a:rPr lang="ja-JP" altLang="en-US" sz="2400" dirty="0"/>
                  <a:t>対象パラメータ</a:t>
                </a:r>
                <a:r>
                  <a:rPr lang="en-US" altLang="ja-JP" sz="2400" dirty="0"/>
                  <a:t>…21</a:t>
                </a:r>
                <a:r>
                  <a:rPr lang="ja-JP" altLang="en-US" sz="2400" dirty="0"/>
                  <a:t>燃焼度点での</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𝑖𝑛𝑓</m:t>
                        </m:r>
                      </m:sub>
                    </m:sSub>
                    <m:r>
                      <a:rPr lang="en-US" altLang="ja-JP" sz="2400" i="1">
                        <a:latin typeface="Cambria Math" panose="02040503050406030204" pitchFamily="18" charset="0"/>
                      </a:rPr>
                      <m:t> </m:t>
                    </m:r>
                  </m:oMath>
                </a14:m>
                <a:endParaRPr lang="en-US" altLang="ja-JP" sz="2400" dirty="0"/>
              </a:p>
              <a:p>
                <a:r>
                  <a:rPr lang="en-US" altLang="ja-JP" sz="2400" dirty="0"/>
                  <a:t>                          (0, 0.1, 1.0, 2.5, 5.0, …, 42.5, 45.0 [GWD/t])</a:t>
                </a:r>
              </a:p>
              <a:p>
                <a:endParaRPr lang="en-US" altLang="ja-JP" sz="2400" dirty="0"/>
              </a:p>
              <a:p>
                <a:r>
                  <a:rPr lang="ja-JP" altLang="en-US" sz="2400" dirty="0"/>
                  <a:t>類似パラメータ</a:t>
                </a:r>
                <a:r>
                  <a:rPr lang="en-US" altLang="ja-JP" sz="2400" dirty="0"/>
                  <a:t>…</a:t>
                </a:r>
              </a:p>
              <a:p>
                <a:endParaRPr lang="en-US" altLang="ja-JP" sz="2400" dirty="0"/>
              </a:p>
              <a:p>
                <a:endParaRPr lang="en-US" altLang="ja-JP" sz="2400" dirty="0"/>
              </a:p>
            </p:txBody>
          </p:sp>
        </mc:Choice>
        <mc:Fallback>
          <p:sp>
            <p:nvSpPr>
              <p:cNvPr id="3" name="コンテンツ プレースホルダー 2">
                <a:extLst>
                  <a:ext uri="{FF2B5EF4-FFF2-40B4-BE49-F238E27FC236}">
                    <a16:creationId xmlns:a16="http://schemas.microsoft.com/office/drawing/2014/main" id="{DC6110B9-31FD-C204-F238-F7E2BEE4D80D}"/>
                  </a:ext>
                </a:extLst>
              </p:cNvPr>
              <p:cNvSpPr txBox="1">
                <a:spLocks noRot="1" noChangeAspect="1" noMove="1" noResize="1" noEditPoints="1" noAdjustHandles="1" noChangeArrowheads="1" noChangeShapeType="1" noTextEdit="1"/>
              </p:cNvSpPr>
              <p:nvPr/>
            </p:nvSpPr>
            <p:spPr>
              <a:xfrm>
                <a:off x="422533" y="1340768"/>
                <a:ext cx="8388672" cy="4824412"/>
              </a:xfrm>
              <a:prstGeom prst="rect">
                <a:avLst/>
              </a:prstGeom>
              <a:blipFill>
                <a:blip r:embed="rId3"/>
                <a:stretch>
                  <a:fillRect l="-1090" t="-139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0F300BF-2175-CE49-56A8-A74A7727DCC2}"/>
              </a:ext>
            </a:extLst>
          </p:cNvPr>
          <p:cNvSpPr txBox="1"/>
          <p:nvPr/>
        </p:nvSpPr>
        <p:spPr>
          <a:xfrm>
            <a:off x="2750968" y="4293095"/>
            <a:ext cx="6264696" cy="1128579"/>
          </a:xfrm>
          <a:prstGeom prst="rect">
            <a:avLst/>
          </a:prstGeom>
          <a:noFill/>
        </p:spPr>
        <p:txBody>
          <a:bodyPr wrap="square" rtlCol="0">
            <a:spAutoFit/>
          </a:bodyPr>
          <a:lstStyle/>
          <a:p>
            <a:pPr algn="l">
              <a:lnSpc>
                <a:spcPct val="150000"/>
              </a:lnSpc>
            </a:pPr>
            <a:r>
              <a:rPr lang="ja-JP" altLang="en-US" sz="2400" dirty="0"/>
              <a:t>・</a:t>
            </a:r>
            <a:r>
              <a:rPr lang="en-US" altLang="ja-JP" sz="2400" dirty="0"/>
              <a:t>5GWD/t</a:t>
            </a:r>
            <a:r>
              <a:rPr lang="ja-JP" altLang="en-US" sz="2400" dirty="0"/>
              <a:t>の</a:t>
            </a:r>
            <a:r>
              <a:rPr lang="en-US" altLang="ja-JP" sz="2400" dirty="0"/>
              <a:t>Pu-239</a:t>
            </a:r>
            <a:r>
              <a:rPr lang="ja-JP" altLang="en-US" sz="2400" dirty="0"/>
              <a:t>の核種数密度</a:t>
            </a:r>
            <a:endParaRPr lang="en-US" altLang="ja-JP" sz="2400" dirty="0"/>
          </a:p>
          <a:p>
            <a:pPr algn="l">
              <a:lnSpc>
                <a:spcPct val="150000"/>
              </a:lnSpc>
            </a:pPr>
            <a:r>
              <a:rPr lang="ja-JP" altLang="en-US" sz="2400" dirty="0"/>
              <a:t>・</a:t>
            </a:r>
            <a:r>
              <a:rPr lang="en-US" altLang="ja-JP" sz="2400" dirty="0"/>
              <a:t>40GWD/t</a:t>
            </a:r>
            <a:r>
              <a:rPr lang="ja-JP" altLang="en-US" sz="2400" dirty="0"/>
              <a:t>の</a:t>
            </a:r>
            <a:r>
              <a:rPr lang="en-US" altLang="ja-JP" sz="2400" dirty="0"/>
              <a:t>Pu-242</a:t>
            </a:r>
            <a:r>
              <a:rPr lang="ja-JP" altLang="en-US" sz="2400" dirty="0"/>
              <a:t>の核種数密度</a:t>
            </a:r>
            <a:endParaRPr lang="en-US" altLang="ja-JP" sz="2400" dirty="0"/>
          </a:p>
        </p:txBody>
      </p:sp>
    </p:spTree>
    <p:extLst>
      <p:ext uri="{BB962C8B-B14F-4D97-AF65-F5344CB8AC3E}">
        <p14:creationId xmlns:p14="http://schemas.microsoft.com/office/powerpoint/2010/main" val="1382737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4788CE6-BB46-2369-287C-0DC70F694C40}"/>
              </a:ext>
            </a:extLst>
          </p:cNvPr>
          <p:cNvSpPr>
            <a:spLocks noGrp="1"/>
          </p:cNvSpPr>
          <p:nvPr>
            <p:ph type="sldNum" sz="quarter" idx="10"/>
          </p:nvPr>
        </p:nvSpPr>
        <p:spPr/>
        <p:txBody>
          <a:bodyPr/>
          <a:lstStyle/>
          <a:p>
            <a:fld id="{C8775BEE-E098-4F08-B9ED-C6E96241D29D}" type="slidenum">
              <a:rPr lang="en-US" altLang="ja-JP" smtClean="0"/>
              <a:pPr/>
              <a:t>20</a:t>
            </a:fld>
            <a:endParaRPr lang="en-US" altLang="ja-JP"/>
          </a:p>
        </p:txBody>
      </p:sp>
      <p:sp>
        <p:nvSpPr>
          <p:cNvPr id="3" name="タイトル 1">
            <a:extLst>
              <a:ext uri="{FF2B5EF4-FFF2-40B4-BE49-F238E27FC236}">
                <a16:creationId xmlns:a16="http://schemas.microsoft.com/office/drawing/2014/main" id="{49E2DB78-F219-F6FF-34D5-745BFCE7B4CE}"/>
              </a:ext>
            </a:extLst>
          </p:cNvPr>
          <p:cNvSpPr txBox="1">
            <a:spLocks/>
          </p:cNvSpPr>
          <p:nvPr/>
        </p:nvSpPr>
        <p:spPr>
          <a:xfrm>
            <a:off x="431800" y="692150"/>
            <a:ext cx="11328400"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a:t>結果</a:t>
            </a:r>
          </a:p>
        </p:txBody>
      </p:sp>
      <p:pic>
        <p:nvPicPr>
          <p:cNvPr id="4" name="図 3">
            <a:extLst>
              <a:ext uri="{FF2B5EF4-FFF2-40B4-BE49-F238E27FC236}">
                <a16:creationId xmlns:a16="http://schemas.microsoft.com/office/drawing/2014/main" id="{96DC66DF-03BC-EC04-6746-DDA97D255BEB}"/>
              </a:ext>
            </a:extLst>
          </p:cNvPr>
          <p:cNvPicPr>
            <a:picLocks noChangeAspect="1"/>
          </p:cNvPicPr>
          <p:nvPr/>
        </p:nvPicPr>
        <p:blipFill rotWithShape="1">
          <a:blip r:embed="rId3">
            <a:extLst>
              <a:ext uri="{28A0092B-C50C-407E-A947-70E740481C1C}">
                <a14:useLocalDpi xmlns:a14="http://schemas.microsoft.com/office/drawing/2010/main" val="0"/>
              </a:ext>
            </a:extLst>
          </a:blip>
          <a:srcRect l="29" t="35999" r="37180"/>
          <a:stretch/>
        </p:blipFill>
        <p:spPr>
          <a:xfrm>
            <a:off x="1835696" y="836712"/>
            <a:ext cx="5162182" cy="3593341"/>
          </a:xfrm>
          <a:prstGeom prst="rect">
            <a:avLst/>
          </a:prstGeom>
        </p:spPr>
      </p:pic>
      <p:sp>
        <p:nvSpPr>
          <p:cNvPr id="5" name="テキスト ボックス 4">
            <a:extLst>
              <a:ext uri="{FF2B5EF4-FFF2-40B4-BE49-F238E27FC236}">
                <a16:creationId xmlns:a16="http://schemas.microsoft.com/office/drawing/2014/main" id="{32CA5270-3FDC-6989-E9C2-E427D0E5C3CD}"/>
              </a:ext>
            </a:extLst>
          </p:cNvPr>
          <p:cNvSpPr txBox="1"/>
          <p:nvPr/>
        </p:nvSpPr>
        <p:spPr>
          <a:xfrm>
            <a:off x="755576" y="4483273"/>
            <a:ext cx="8124626" cy="1682577"/>
          </a:xfrm>
          <a:prstGeom prst="rect">
            <a:avLst/>
          </a:prstGeom>
          <a:noFill/>
        </p:spPr>
        <p:txBody>
          <a:bodyPr wrap="square" rtlCol="0">
            <a:spAutoFit/>
          </a:bodyPr>
          <a:lstStyle/>
          <a:p>
            <a:pPr marL="342891" indent="-342891" algn="l">
              <a:lnSpc>
                <a:spcPct val="150000"/>
              </a:lnSpc>
              <a:buFont typeface="Arial" panose="020B0604020202020204" pitchFamily="34" charset="0"/>
              <a:buChar char="•"/>
            </a:pPr>
            <a:r>
              <a:rPr lang="ja-JP" altLang="en-US" sz="2400" dirty="0"/>
              <a:t>パラメータを組み合わせた場合、全体を通して誤差の低減が行われている。</a:t>
            </a:r>
            <a:endParaRPr lang="en-US" altLang="ja-JP" sz="2400" dirty="0"/>
          </a:p>
          <a:p>
            <a:pPr marL="342891" indent="-342891" algn="l">
              <a:lnSpc>
                <a:spcPct val="150000"/>
              </a:lnSpc>
              <a:buFont typeface="Arial" panose="020B0604020202020204" pitchFamily="34" charset="0"/>
              <a:buChar char="•"/>
            </a:pPr>
            <a:r>
              <a:rPr lang="ja-JP" altLang="en-US" sz="2400" dirty="0"/>
              <a:t>数値としては十分な結果を得られていない。</a:t>
            </a:r>
            <a:endParaRPr lang="en-US" altLang="ja-JP" sz="2400" dirty="0"/>
          </a:p>
        </p:txBody>
      </p:sp>
    </p:spTree>
    <p:extLst>
      <p:ext uri="{BB962C8B-B14F-4D97-AF65-F5344CB8AC3E}">
        <p14:creationId xmlns:p14="http://schemas.microsoft.com/office/powerpoint/2010/main" val="3725199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6B8CE3A-5A70-D14D-873A-D54107514FE7}"/>
              </a:ext>
            </a:extLst>
          </p:cNvPr>
          <p:cNvSpPr>
            <a:spLocks noGrp="1"/>
          </p:cNvSpPr>
          <p:nvPr>
            <p:ph type="sldNum" sz="quarter" idx="10"/>
          </p:nvPr>
        </p:nvSpPr>
        <p:spPr/>
        <p:txBody>
          <a:bodyPr/>
          <a:lstStyle/>
          <a:p>
            <a:fld id="{C8775BEE-E098-4F08-B9ED-C6E96241D29D}" type="slidenum">
              <a:rPr lang="en-US" altLang="ja-JP" smtClean="0"/>
              <a:pPr/>
              <a:t>21</a:t>
            </a:fld>
            <a:endParaRPr lang="en-US" altLang="ja-JP"/>
          </a:p>
        </p:txBody>
      </p:sp>
      <p:sp>
        <p:nvSpPr>
          <p:cNvPr id="3" name="タイトル 1">
            <a:extLst>
              <a:ext uri="{FF2B5EF4-FFF2-40B4-BE49-F238E27FC236}">
                <a16:creationId xmlns:a16="http://schemas.microsoft.com/office/drawing/2014/main" id="{5F544ECE-0C8C-C83B-D0BC-3A75A9BCA6B5}"/>
              </a:ext>
            </a:extLst>
          </p:cNvPr>
          <p:cNvSpPr txBox="1">
            <a:spLocks/>
          </p:cNvSpPr>
          <p:nvPr/>
        </p:nvSpPr>
        <p:spPr>
          <a:xfrm>
            <a:off x="431800" y="692150"/>
            <a:ext cx="11328400"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a:t>結果</a:t>
            </a:r>
            <a:endParaRPr lang="ja-JP" altLang="en-US" sz="3200" dirty="0"/>
          </a:p>
        </p:txBody>
      </p:sp>
      <p:pic>
        <p:nvPicPr>
          <p:cNvPr id="4" name="コンテンツ プレースホルダー 5">
            <a:extLst>
              <a:ext uri="{FF2B5EF4-FFF2-40B4-BE49-F238E27FC236}">
                <a16:creationId xmlns:a16="http://schemas.microsoft.com/office/drawing/2014/main" id="{B2186880-B77E-221F-7B1D-A275902529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5736" y="1382981"/>
            <a:ext cx="4239833" cy="3179875"/>
          </a:xfrm>
          <a:prstGeom prst="rect">
            <a:avLst/>
          </a:prstGeom>
        </p:spPr>
      </p:pic>
      <p:sp>
        <p:nvSpPr>
          <p:cNvPr id="5" name="テキスト ボックス 4">
            <a:extLst>
              <a:ext uri="{FF2B5EF4-FFF2-40B4-BE49-F238E27FC236}">
                <a16:creationId xmlns:a16="http://schemas.microsoft.com/office/drawing/2014/main" id="{F5D00D2C-8571-F79B-FADC-437C24EA79F7}"/>
              </a:ext>
            </a:extLst>
          </p:cNvPr>
          <p:cNvSpPr txBox="1"/>
          <p:nvPr/>
        </p:nvSpPr>
        <p:spPr>
          <a:xfrm>
            <a:off x="647564" y="4653136"/>
            <a:ext cx="7848872" cy="1128579"/>
          </a:xfrm>
          <a:prstGeom prst="rect">
            <a:avLst/>
          </a:prstGeom>
          <a:noFill/>
        </p:spPr>
        <p:txBody>
          <a:bodyPr wrap="square" rtlCol="0">
            <a:spAutoFit/>
          </a:bodyPr>
          <a:lstStyle/>
          <a:p>
            <a:pPr algn="l">
              <a:lnSpc>
                <a:spcPct val="150000"/>
              </a:lnSpc>
            </a:pPr>
            <a:r>
              <a:rPr lang="ja-JP" altLang="en-US" sz="2400" dirty="0"/>
              <a:t>対象パラメータに対する相関が十分でないため、不確かさの低減が十分に行われない。</a:t>
            </a:r>
          </a:p>
        </p:txBody>
      </p:sp>
    </p:spTree>
    <p:extLst>
      <p:ext uri="{BB962C8B-B14F-4D97-AF65-F5344CB8AC3E}">
        <p14:creationId xmlns:p14="http://schemas.microsoft.com/office/powerpoint/2010/main" val="408544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CA82DA-A884-BBE4-016C-87674A070F1D}"/>
              </a:ext>
            </a:extLst>
          </p:cNvPr>
          <p:cNvSpPr>
            <a:spLocks noGrp="1"/>
          </p:cNvSpPr>
          <p:nvPr>
            <p:ph type="sldNum" sz="quarter" idx="10"/>
          </p:nvPr>
        </p:nvSpPr>
        <p:spPr/>
        <p:txBody>
          <a:bodyPr/>
          <a:lstStyle/>
          <a:p>
            <a:fld id="{C8775BEE-E098-4F08-B9ED-C6E96241D29D}" type="slidenum">
              <a:rPr lang="en-US" altLang="ja-JP" smtClean="0"/>
              <a:pPr/>
              <a:t>22</a:t>
            </a:fld>
            <a:endParaRPr lang="en-US" altLang="ja-JP"/>
          </a:p>
        </p:txBody>
      </p:sp>
      <p:sp>
        <p:nvSpPr>
          <p:cNvPr id="3" name="タイトル 1">
            <a:extLst>
              <a:ext uri="{FF2B5EF4-FFF2-40B4-BE49-F238E27FC236}">
                <a16:creationId xmlns:a16="http://schemas.microsoft.com/office/drawing/2014/main" id="{B410EA3A-06E2-77E6-17BC-11927A37C49F}"/>
              </a:ext>
            </a:extLst>
          </p:cNvPr>
          <p:cNvSpPr txBox="1">
            <a:spLocks/>
          </p:cNvSpPr>
          <p:nvPr/>
        </p:nvSpPr>
        <p:spPr>
          <a:xfrm>
            <a:off x="431800" y="692150"/>
            <a:ext cx="1271712"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dirty="0"/>
              <a:t>まとめ</a:t>
            </a:r>
          </a:p>
        </p:txBody>
      </p:sp>
      <p:sp>
        <p:nvSpPr>
          <p:cNvPr id="4" name="テキスト ボックス 3">
            <a:extLst>
              <a:ext uri="{FF2B5EF4-FFF2-40B4-BE49-F238E27FC236}">
                <a16:creationId xmlns:a16="http://schemas.microsoft.com/office/drawing/2014/main" id="{CCDE23E3-CD27-49E8-1C53-689532463A19}"/>
              </a:ext>
            </a:extLst>
          </p:cNvPr>
          <p:cNvSpPr txBox="1"/>
          <p:nvPr/>
        </p:nvSpPr>
        <p:spPr>
          <a:xfrm>
            <a:off x="71500" y="1628800"/>
            <a:ext cx="9001000" cy="4339650"/>
          </a:xfrm>
          <a:prstGeom prst="rect">
            <a:avLst/>
          </a:prstGeom>
          <a:noFill/>
        </p:spPr>
        <p:txBody>
          <a:bodyPr wrap="square" rtlCol="0">
            <a:spAutoFit/>
          </a:bodyPr>
          <a:lstStyle/>
          <a:p>
            <a:pPr marL="342891" indent="-342891" algn="l">
              <a:lnSpc>
                <a:spcPct val="150000"/>
              </a:lnSpc>
              <a:buFont typeface="Arial" panose="020B0604020202020204" pitchFamily="34" charset="0"/>
              <a:buChar char="•"/>
            </a:pPr>
            <a:r>
              <a:rPr lang="ja-JP" altLang="en-US" sz="2400" dirty="0"/>
              <a:t>複数パラメータを用いた無次元化</a:t>
            </a:r>
            <a:r>
              <a:rPr lang="en-US" altLang="ja-JP" sz="2400" dirty="0"/>
              <a:t>CV-S</a:t>
            </a:r>
            <a:r>
              <a:rPr lang="ja-JP" altLang="en-US" sz="2400" dirty="0"/>
              <a:t>法は有効な手法である。</a:t>
            </a:r>
            <a:endParaRPr lang="en-US" altLang="ja-JP" sz="2400" dirty="0"/>
          </a:p>
          <a:p>
            <a:pPr marL="342891" indent="-342891" algn="l">
              <a:lnSpc>
                <a:spcPct val="150000"/>
              </a:lnSpc>
              <a:buFont typeface="Arial" panose="020B0604020202020204" pitchFamily="34" charset="0"/>
              <a:buChar char="•"/>
            </a:pPr>
            <a:endParaRPr lang="en-US" altLang="ja-JP" sz="2400" dirty="0"/>
          </a:p>
          <a:p>
            <a:pPr marL="342891" indent="-342891" algn="l">
              <a:lnSpc>
                <a:spcPct val="150000"/>
              </a:lnSpc>
              <a:buFont typeface="Arial" panose="020B0604020202020204" pitchFamily="34" charset="0"/>
              <a:buChar char="•"/>
            </a:pPr>
            <a:r>
              <a:rPr lang="ja-JP" altLang="en-US" sz="2400" dirty="0"/>
              <a:t>実際の問題に適用した場合、使用するサンプルが</a:t>
            </a:r>
            <a:endParaRPr lang="en-US" altLang="ja-JP" sz="2400" dirty="0"/>
          </a:p>
          <a:p>
            <a:pPr algn="l">
              <a:lnSpc>
                <a:spcPct val="150000"/>
              </a:lnSpc>
            </a:pPr>
            <a:r>
              <a:rPr lang="en-US" altLang="ja-JP" sz="2400" dirty="0"/>
              <a:t>    </a:t>
            </a:r>
            <a:r>
              <a:rPr lang="ja-JP" altLang="en-US" sz="2400" dirty="0"/>
              <a:t>同じ物理量なら、高精度で推定することが可能である。</a:t>
            </a:r>
            <a:endParaRPr lang="en-US" altLang="ja-JP" sz="2400" dirty="0"/>
          </a:p>
          <a:p>
            <a:pPr marL="342891" indent="-342891" algn="l">
              <a:lnSpc>
                <a:spcPct val="150000"/>
              </a:lnSpc>
              <a:buFont typeface="Arial" panose="020B0604020202020204" pitchFamily="34" charset="0"/>
              <a:buChar char="•"/>
            </a:pPr>
            <a:endParaRPr lang="en-US" altLang="ja-JP" sz="2400" dirty="0"/>
          </a:p>
          <a:p>
            <a:pPr marL="342891" indent="-342891" algn="l">
              <a:lnSpc>
                <a:spcPct val="150000"/>
              </a:lnSpc>
              <a:buFont typeface="Arial" panose="020B0604020202020204" pitchFamily="34" charset="0"/>
              <a:buChar char="•"/>
            </a:pPr>
            <a:r>
              <a:rPr lang="ja-JP" altLang="en-US" sz="2400" dirty="0"/>
              <a:t>異なる物理量を用いた場合では、効率的に推定することは</a:t>
            </a:r>
            <a:endParaRPr lang="en-US" altLang="ja-JP" sz="2400" dirty="0"/>
          </a:p>
          <a:p>
            <a:pPr algn="l">
              <a:lnSpc>
                <a:spcPct val="150000"/>
              </a:lnSpc>
            </a:pPr>
            <a:r>
              <a:rPr lang="en-US" altLang="ja-JP" sz="2400" dirty="0"/>
              <a:t>    </a:t>
            </a:r>
            <a:r>
              <a:rPr lang="ja-JP" altLang="en-US" sz="2400" dirty="0"/>
              <a:t>できなかった。</a:t>
            </a:r>
            <a:endParaRPr lang="en-US" altLang="ja-JP" sz="2400" dirty="0"/>
          </a:p>
          <a:p>
            <a:pPr algn="l"/>
            <a:endParaRPr lang="en-US" altLang="ja-JP" sz="2400" dirty="0"/>
          </a:p>
        </p:txBody>
      </p:sp>
    </p:spTree>
    <p:extLst>
      <p:ext uri="{BB962C8B-B14F-4D97-AF65-F5344CB8AC3E}">
        <p14:creationId xmlns:p14="http://schemas.microsoft.com/office/powerpoint/2010/main" val="141582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DD99459-01D6-599A-CA9A-AF6A08EA675A}"/>
              </a:ext>
            </a:extLst>
          </p:cNvPr>
          <p:cNvSpPr>
            <a:spLocks noGrp="1"/>
          </p:cNvSpPr>
          <p:nvPr>
            <p:ph type="sldNum" sz="quarter" idx="10"/>
          </p:nvPr>
        </p:nvSpPr>
        <p:spPr/>
        <p:txBody>
          <a:bodyPr/>
          <a:lstStyle/>
          <a:p>
            <a:fld id="{DD349448-40A7-470A-A068-9ECFB823D661}" type="slidenum">
              <a:rPr lang="en-US" altLang="ja-JP" smtClean="0"/>
              <a:pPr/>
              <a:t>2</a:t>
            </a:fld>
            <a:endParaRPr lang="en-US" altLang="ja-JP"/>
          </a:p>
        </p:txBody>
      </p:sp>
      <p:sp>
        <p:nvSpPr>
          <p:cNvPr id="5" name="タイトル 1">
            <a:extLst>
              <a:ext uri="{FF2B5EF4-FFF2-40B4-BE49-F238E27FC236}">
                <a16:creationId xmlns:a16="http://schemas.microsoft.com/office/drawing/2014/main" id="{98403D64-E431-AD4C-4E17-19BBE2FD2C3C}"/>
              </a:ext>
            </a:extLst>
          </p:cNvPr>
          <p:cNvSpPr>
            <a:spLocks noGrp="1"/>
          </p:cNvSpPr>
          <p:nvPr>
            <p:ph type="title"/>
          </p:nvPr>
        </p:nvSpPr>
        <p:spPr>
          <a:xfrm>
            <a:off x="431800" y="692150"/>
            <a:ext cx="3636144" cy="576610"/>
          </a:xfrm>
        </p:spPr>
        <p:txBody>
          <a:bodyPr/>
          <a:lstStyle/>
          <a:p>
            <a:r>
              <a:rPr lang="en-US" altLang="ja-JP" sz="3200" dirty="0"/>
              <a:t>CV</a:t>
            </a:r>
            <a:r>
              <a:rPr lang="ja-JP" altLang="en-US" sz="3200"/>
              <a:t>法および</a:t>
            </a:r>
            <a:r>
              <a:rPr lang="en-US" altLang="ja-JP" sz="3200" dirty="0"/>
              <a:t>CV-S</a:t>
            </a:r>
            <a:r>
              <a:rPr lang="ja-JP" altLang="en-US" sz="3200"/>
              <a:t>法</a:t>
            </a:r>
          </a:p>
        </p:txBody>
      </p:sp>
      <p:sp>
        <p:nvSpPr>
          <p:cNvPr id="6" name="テキスト ボックス 5">
            <a:extLst>
              <a:ext uri="{FF2B5EF4-FFF2-40B4-BE49-F238E27FC236}">
                <a16:creationId xmlns:a16="http://schemas.microsoft.com/office/drawing/2014/main" id="{1CB82167-BF9F-CCAA-F532-967CD392051E}"/>
              </a:ext>
            </a:extLst>
          </p:cNvPr>
          <p:cNvSpPr txBox="1"/>
          <p:nvPr/>
        </p:nvSpPr>
        <p:spPr>
          <a:xfrm>
            <a:off x="327092" y="1685980"/>
            <a:ext cx="8489815" cy="4062651"/>
          </a:xfrm>
          <a:prstGeom prst="rect">
            <a:avLst/>
          </a:prstGeom>
          <a:noFill/>
        </p:spPr>
        <p:txBody>
          <a:bodyPr wrap="square" rtlCol="0">
            <a:spAutoFit/>
          </a:bodyPr>
          <a:lstStyle/>
          <a:p>
            <a:pPr marL="342891" indent="-342891" algn="l">
              <a:buFont typeface="Arial" panose="020B0604020202020204" pitchFamily="34" charset="0"/>
              <a:buChar char="•"/>
            </a:pPr>
            <a:r>
              <a:rPr lang="en-US" altLang="ja-JP" sz="2400" dirty="0"/>
              <a:t>CV</a:t>
            </a:r>
            <a:r>
              <a:rPr lang="ja-JP" altLang="en-US" sz="2400" dirty="0"/>
              <a:t>法</a:t>
            </a:r>
            <a:endParaRPr lang="en-US" altLang="ja-JP" sz="2400" dirty="0"/>
          </a:p>
          <a:p>
            <a:pPr algn="l">
              <a:lnSpc>
                <a:spcPct val="150000"/>
              </a:lnSpc>
            </a:pPr>
            <a:r>
              <a:rPr lang="ja-JP" altLang="en-US" sz="2400" dirty="0"/>
              <a:t>評価したい対象パラメータに対し、相関があり、統計量が既知</a:t>
            </a:r>
            <a:endParaRPr lang="en-US" altLang="ja-JP" sz="2400" dirty="0"/>
          </a:p>
          <a:p>
            <a:pPr algn="l">
              <a:lnSpc>
                <a:spcPct val="150000"/>
              </a:lnSpc>
            </a:pPr>
            <a:r>
              <a:rPr lang="ja-JP" altLang="en-US" sz="2400" dirty="0"/>
              <a:t>である類似パラメータを考え、それらの差分に着目することで、</a:t>
            </a:r>
            <a:endParaRPr lang="en-US" altLang="ja-JP" sz="2400" dirty="0"/>
          </a:p>
          <a:p>
            <a:pPr algn="l">
              <a:lnSpc>
                <a:spcPct val="150000"/>
              </a:lnSpc>
            </a:pPr>
            <a:r>
              <a:rPr lang="ja-JP" altLang="en-US" sz="2400" dirty="0"/>
              <a:t>少ない標本数で効率的に不確かさを推定する方法</a:t>
            </a:r>
            <a:r>
              <a:rPr lang="en-US" altLang="ja-JP" sz="2400" dirty="0"/>
              <a:t>[1]</a:t>
            </a:r>
            <a:r>
              <a:rPr lang="ja-JP" altLang="en-US" sz="2400" dirty="0"/>
              <a:t>。</a:t>
            </a:r>
            <a:endParaRPr lang="en-US" altLang="ja-JP" sz="2400" dirty="0"/>
          </a:p>
          <a:p>
            <a:pPr algn="l"/>
            <a:endParaRPr lang="en-US" altLang="ja-JP" sz="2400" dirty="0"/>
          </a:p>
          <a:p>
            <a:pPr algn="l"/>
            <a:endParaRPr lang="en-US" altLang="ja-JP" sz="2400" dirty="0"/>
          </a:p>
          <a:p>
            <a:pPr marL="342891" indent="-342891" algn="l">
              <a:buFont typeface="Arial" panose="020B0604020202020204" pitchFamily="34" charset="0"/>
              <a:buChar char="•"/>
            </a:pPr>
            <a:r>
              <a:rPr lang="en-US" altLang="ja-JP" sz="2400" dirty="0"/>
              <a:t>CV-S</a:t>
            </a:r>
            <a:r>
              <a:rPr lang="ja-JP" altLang="en-US" sz="2400" dirty="0"/>
              <a:t>法</a:t>
            </a:r>
            <a:endParaRPr lang="en-US" altLang="ja-JP" sz="2400" dirty="0"/>
          </a:p>
          <a:p>
            <a:pPr algn="l">
              <a:lnSpc>
                <a:spcPct val="150000"/>
              </a:lnSpc>
            </a:pPr>
            <a:r>
              <a:rPr lang="ja-JP" altLang="en-US" sz="2400" dirty="0"/>
              <a:t>類似パラメータが入力に対して線形に振る舞うと仮定する手法</a:t>
            </a:r>
            <a:r>
              <a:rPr lang="en-US" altLang="ja-JP" sz="2400" dirty="0"/>
              <a:t>[2]</a:t>
            </a:r>
            <a:r>
              <a:rPr lang="ja-JP" altLang="en-US" sz="2400" dirty="0"/>
              <a:t>。</a:t>
            </a:r>
          </a:p>
          <a:p>
            <a:pPr algn="l"/>
            <a:endParaRPr lang="en-US" altLang="ja-JP" dirty="0"/>
          </a:p>
        </p:txBody>
      </p:sp>
      <p:sp>
        <p:nvSpPr>
          <p:cNvPr id="7" name="テキスト ボックス 6">
            <a:extLst>
              <a:ext uri="{FF2B5EF4-FFF2-40B4-BE49-F238E27FC236}">
                <a16:creationId xmlns:a16="http://schemas.microsoft.com/office/drawing/2014/main" id="{947EA74A-DBDB-3151-B709-E360ABEF5FE1}"/>
              </a:ext>
            </a:extLst>
          </p:cNvPr>
          <p:cNvSpPr txBox="1"/>
          <p:nvPr/>
        </p:nvSpPr>
        <p:spPr>
          <a:xfrm>
            <a:off x="185209" y="6165852"/>
            <a:ext cx="11328400" cy="739177"/>
          </a:xfrm>
          <a:prstGeom prst="rect">
            <a:avLst/>
          </a:prstGeom>
          <a:noFill/>
        </p:spPr>
        <p:txBody>
          <a:bodyPr wrap="square" rtlCol="0">
            <a:spAutoFit/>
          </a:bodyPr>
          <a:lstStyle/>
          <a:p>
            <a:pPr algn="l"/>
            <a:r>
              <a:rPr lang="en" altLang="ja-JP" sz="1051" dirty="0">
                <a:latin typeface="CMR10"/>
              </a:rPr>
              <a:t>[1] Dirk P </a:t>
            </a:r>
            <a:r>
              <a:rPr lang="en" altLang="ja-JP" sz="1051" dirty="0" err="1">
                <a:latin typeface="CMR10"/>
              </a:rPr>
              <a:t>Kroese</a:t>
            </a:r>
            <a:r>
              <a:rPr lang="en" altLang="ja-JP" sz="1051" dirty="0">
                <a:latin typeface="CMR10"/>
              </a:rPr>
              <a:t>, Thomas </a:t>
            </a:r>
            <a:r>
              <a:rPr lang="en" altLang="ja-JP" sz="1051" dirty="0" err="1">
                <a:latin typeface="CMR10"/>
              </a:rPr>
              <a:t>Taimre</a:t>
            </a:r>
            <a:r>
              <a:rPr lang="en" altLang="ja-JP" sz="1051" dirty="0">
                <a:latin typeface="CMR10"/>
              </a:rPr>
              <a:t>, and Zdravko I Botev. “</a:t>
            </a:r>
            <a:r>
              <a:rPr lang="en" altLang="ja-JP" sz="1051" dirty="0">
                <a:latin typeface="CMTI10"/>
              </a:rPr>
              <a:t>Handbook of monte </a:t>
            </a:r>
            <a:r>
              <a:rPr lang="en" altLang="ja-JP" sz="1051" dirty="0" err="1">
                <a:latin typeface="CMTI10"/>
              </a:rPr>
              <a:t>carlo</a:t>
            </a:r>
            <a:r>
              <a:rPr lang="en" altLang="ja-JP" sz="1051" dirty="0">
                <a:latin typeface="CMTI10"/>
              </a:rPr>
              <a:t> methods</a:t>
            </a:r>
            <a:r>
              <a:rPr lang="en" altLang="ja-JP" sz="1051" dirty="0">
                <a:latin typeface="CMR10"/>
              </a:rPr>
              <a:t>.” John Wiley &amp; Sons, 2013. </a:t>
            </a:r>
          </a:p>
          <a:p>
            <a:pPr algn="l"/>
            <a:r>
              <a:rPr lang="en" altLang="ja-JP" sz="1051" dirty="0">
                <a:latin typeface="CMR10"/>
              </a:rPr>
              <a:t>[2]</a:t>
            </a:r>
            <a:r>
              <a:rPr lang="en-US" altLang="ja-JP" sz="1051" dirty="0">
                <a:latin typeface="CMR10"/>
              </a:rPr>
              <a:t> </a:t>
            </a:r>
            <a:r>
              <a:rPr lang="en" altLang="ja-JP" sz="1051" dirty="0" err="1">
                <a:latin typeface="CMR10"/>
              </a:rPr>
              <a:t>Shunsuke</a:t>
            </a:r>
            <a:r>
              <a:rPr lang="en" altLang="ja-JP" sz="1051" dirty="0">
                <a:latin typeface="CMR10"/>
              </a:rPr>
              <a:t> </a:t>
            </a:r>
            <a:r>
              <a:rPr lang="en" altLang="ja-JP" sz="1051" dirty="0" err="1">
                <a:latin typeface="CMR10"/>
              </a:rPr>
              <a:t>Nihira</a:t>
            </a:r>
            <a:r>
              <a:rPr lang="en" altLang="ja-JP" sz="1051" dirty="0">
                <a:latin typeface="CMR10"/>
              </a:rPr>
              <a:t> and Go Chiba. “Combination of sensitivity-based and random sampling- based methodologies for </a:t>
            </a:r>
          </a:p>
          <a:p>
            <a:pPr algn="l"/>
            <a:r>
              <a:rPr lang="en" altLang="ja-JP" sz="1051" dirty="0">
                <a:latin typeface="CMR10"/>
              </a:rPr>
              <a:t>efficient uncertainty quantification calculations with control variates method.”</a:t>
            </a:r>
            <a:r>
              <a:rPr lang="en" altLang="ja-JP" sz="1051" dirty="0">
                <a:latin typeface="CMTI10"/>
              </a:rPr>
              <a:t> Journal of nuclear science and technology</a:t>
            </a:r>
            <a:r>
              <a:rPr lang="en" altLang="ja-JP" sz="1051" dirty="0">
                <a:latin typeface="CMR10"/>
              </a:rPr>
              <a:t>, </a:t>
            </a:r>
          </a:p>
          <a:p>
            <a:pPr algn="l"/>
            <a:r>
              <a:rPr lang="en" altLang="ja-JP" sz="1051" dirty="0">
                <a:latin typeface="CMR10"/>
              </a:rPr>
              <a:t>Vol. 56, No. 11, pp. 971–980 (2019)</a:t>
            </a:r>
          </a:p>
        </p:txBody>
      </p:sp>
    </p:spTree>
    <p:extLst>
      <p:ext uri="{BB962C8B-B14F-4D97-AF65-F5344CB8AC3E}">
        <p14:creationId xmlns:p14="http://schemas.microsoft.com/office/powerpoint/2010/main" val="357739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C6B102B-A750-47EC-1B28-BEBEDB61968F}"/>
              </a:ext>
            </a:extLst>
          </p:cNvPr>
          <p:cNvSpPr>
            <a:spLocks noGrp="1"/>
          </p:cNvSpPr>
          <p:nvPr>
            <p:ph type="sldNum" sz="quarter" idx="10"/>
          </p:nvPr>
        </p:nvSpPr>
        <p:spPr/>
        <p:txBody>
          <a:bodyPr/>
          <a:lstStyle/>
          <a:p>
            <a:fld id="{DD349448-40A7-470A-A068-9ECFB823D661}" type="slidenum">
              <a:rPr lang="en-US" altLang="ja-JP" smtClean="0"/>
              <a:pPr/>
              <a:t>3</a:t>
            </a:fld>
            <a:endParaRPr lang="en-US" altLang="ja-JP"/>
          </a:p>
        </p:txBody>
      </p:sp>
      <p:sp>
        <p:nvSpPr>
          <p:cNvPr id="5" name="タイトル 1">
            <a:extLst>
              <a:ext uri="{FF2B5EF4-FFF2-40B4-BE49-F238E27FC236}">
                <a16:creationId xmlns:a16="http://schemas.microsoft.com/office/drawing/2014/main" id="{7E9C45C9-664F-5334-EA4E-44630AB9F681}"/>
              </a:ext>
            </a:extLst>
          </p:cNvPr>
          <p:cNvSpPr>
            <a:spLocks noGrp="1"/>
          </p:cNvSpPr>
          <p:nvPr>
            <p:ph type="title"/>
          </p:nvPr>
        </p:nvSpPr>
        <p:spPr>
          <a:xfrm>
            <a:off x="431800" y="528638"/>
            <a:ext cx="1043856" cy="673100"/>
          </a:xfrm>
        </p:spPr>
        <p:txBody>
          <a:bodyPr/>
          <a:lstStyle/>
          <a:p>
            <a:r>
              <a:rPr lang="ja-JP" altLang="en-US" sz="3200"/>
              <a:t>背景</a:t>
            </a:r>
          </a:p>
        </p:txBody>
      </p:sp>
      <p:sp>
        <p:nvSpPr>
          <p:cNvPr id="6" name="テキスト ボックス 5">
            <a:extLst>
              <a:ext uri="{FF2B5EF4-FFF2-40B4-BE49-F238E27FC236}">
                <a16:creationId xmlns:a16="http://schemas.microsoft.com/office/drawing/2014/main" id="{40B345A0-4B89-A8B7-9DFD-A4C2D6E804A0}"/>
              </a:ext>
            </a:extLst>
          </p:cNvPr>
          <p:cNvSpPr txBox="1"/>
          <p:nvPr/>
        </p:nvSpPr>
        <p:spPr>
          <a:xfrm>
            <a:off x="1007604" y="1582340"/>
            <a:ext cx="7128792" cy="3693319"/>
          </a:xfrm>
          <a:prstGeom prst="rect">
            <a:avLst/>
          </a:prstGeom>
          <a:noFill/>
        </p:spPr>
        <p:txBody>
          <a:bodyPr wrap="square" rtlCol="0">
            <a:spAutoFit/>
          </a:bodyPr>
          <a:lstStyle/>
          <a:p>
            <a:pPr algn="l"/>
            <a:r>
              <a:rPr lang="en-US" altLang="ja-JP" sz="2400" dirty="0"/>
              <a:t>CV-S</a:t>
            </a:r>
            <a:r>
              <a:rPr lang="ja-JP" altLang="en-US" sz="2400" dirty="0"/>
              <a:t>法について、既往研究から</a:t>
            </a:r>
            <a:endParaRPr lang="en-US" altLang="ja-JP" sz="2400" dirty="0"/>
          </a:p>
          <a:p>
            <a:pPr algn="l"/>
            <a:endParaRPr lang="en-US" altLang="ja-JP" sz="2400" dirty="0"/>
          </a:p>
          <a:p>
            <a:pPr marL="342891" indent="-342891" algn="l">
              <a:lnSpc>
                <a:spcPct val="150000"/>
              </a:lnSpc>
              <a:buFont typeface="Arial" panose="020B0604020202020204" pitchFamily="34" charset="0"/>
              <a:buChar char="•"/>
            </a:pPr>
            <a:r>
              <a:rPr lang="ja-JP" altLang="en-US" sz="2400" dirty="0"/>
              <a:t>　データの無次元化</a:t>
            </a:r>
            <a:endParaRPr lang="en-US" altLang="ja-JP" sz="2400" dirty="0"/>
          </a:p>
          <a:p>
            <a:pPr marL="342891" indent="-342891" algn="l">
              <a:lnSpc>
                <a:spcPct val="150000"/>
              </a:lnSpc>
              <a:buFont typeface="Arial" panose="020B0604020202020204" pitchFamily="34" charset="0"/>
              <a:buChar char="•"/>
            </a:pPr>
            <a:r>
              <a:rPr lang="ja-JP" altLang="en-US" sz="2400" dirty="0"/>
              <a:t>　複数の類似パラメータの組み合わせ</a:t>
            </a:r>
            <a:endParaRPr lang="en-US" altLang="ja-JP" sz="2400" dirty="0"/>
          </a:p>
          <a:p>
            <a:pPr algn="l"/>
            <a:endParaRPr lang="en-US" altLang="ja-JP" sz="2400" dirty="0"/>
          </a:p>
          <a:p>
            <a:pPr algn="l"/>
            <a:r>
              <a:rPr lang="ja-JP" altLang="en-US" sz="2400" dirty="0"/>
              <a:t>の</a:t>
            </a:r>
            <a:r>
              <a:rPr lang="en-US" altLang="ja-JP" sz="2400" dirty="0"/>
              <a:t>2</a:t>
            </a:r>
            <a:r>
              <a:rPr lang="ja-JP" altLang="en-US" sz="2400" dirty="0"/>
              <a:t>点がそれぞれ有効であることが示されている</a:t>
            </a:r>
            <a:r>
              <a:rPr lang="en-US" altLang="ja-JP" sz="2400" dirty="0"/>
              <a:t>[3][4]</a:t>
            </a:r>
            <a:r>
              <a:rPr lang="ja-JP" altLang="en-US" sz="2400" dirty="0"/>
              <a:t>。</a:t>
            </a:r>
            <a:endParaRPr lang="en-US" altLang="ja-JP" sz="2400" dirty="0"/>
          </a:p>
          <a:p>
            <a:pPr algn="l"/>
            <a:endParaRPr lang="en-US" altLang="ja-JP" sz="2400" dirty="0"/>
          </a:p>
          <a:p>
            <a:pPr algn="l"/>
            <a:r>
              <a:rPr lang="ja-JP" altLang="en-US" sz="2400" dirty="0"/>
              <a:t>　→これらの組み合わせが有効であるかを検討する。</a:t>
            </a:r>
          </a:p>
          <a:p>
            <a:pPr algn="l"/>
            <a:endParaRPr lang="en-US" altLang="ja-JP" dirty="0"/>
          </a:p>
        </p:txBody>
      </p:sp>
      <p:sp>
        <p:nvSpPr>
          <p:cNvPr id="3" name="テキスト ボックス 2">
            <a:extLst>
              <a:ext uri="{FF2B5EF4-FFF2-40B4-BE49-F238E27FC236}">
                <a16:creationId xmlns:a16="http://schemas.microsoft.com/office/drawing/2014/main" id="{CBD6C88F-791E-2190-295C-8BD2E482B50E}"/>
              </a:ext>
            </a:extLst>
          </p:cNvPr>
          <p:cNvSpPr txBox="1"/>
          <p:nvPr/>
        </p:nvSpPr>
        <p:spPr>
          <a:xfrm>
            <a:off x="179512" y="6261901"/>
            <a:ext cx="7128792" cy="577466"/>
          </a:xfrm>
          <a:prstGeom prst="rect">
            <a:avLst/>
          </a:prstGeom>
          <a:noFill/>
        </p:spPr>
        <p:txBody>
          <a:bodyPr wrap="square" rtlCol="0">
            <a:spAutoFit/>
          </a:bodyPr>
          <a:lstStyle/>
          <a:p>
            <a:pPr algn="l"/>
            <a:r>
              <a:rPr lang="en-US" altLang="ja-JP" sz="1051" dirty="0">
                <a:latin typeface="+mn-lt"/>
              </a:rPr>
              <a:t>[3]</a:t>
            </a:r>
            <a:r>
              <a:rPr lang="ja-JP" altLang="en-US" sz="1051" dirty="0">
                <a:latin typeface="+mn-lt"/>
              </a:rPr>
              <a:t>鈴木優</a:t>
            </a:r>
            <a:r>
              <a:rPr lang="en-US" altLang="ja-JP" sz="1051" dirty="0">
                <a:latin typeface="+mn-lt"/>
              </a:rPr>
              <a:t> </a:t>
            </a:r>
            <a:r>
              <a:rPr lang="ja-JP" altLang="en-US" sz="1051" dirty="0">
                <a:latin typeface="+mn-lt"/>
              </a:rPr>
              <a:t>「高効率サンプリング手法 </a:t>
            </a:r>
            <a:r>
              <a:rPr lang="en" altLang="ja-JP" sz="1051" dirty="0">
                <a:latin typeface="+mn-lt"/>
              </a:rPr>
              <a:t>cv-s </a:t>
            </a:r>
            <a:r>
              <a:rPr lang="ja-JP" altLang="en-US" sz="1051" dirty="0">
                <a:latin typeface="+mn-lt"/>
              </a:rPr>
              <a:t>法の無次元化による性能向上」</a:t>
            </a:r>
            <a:r>
              <a:rPr lang="en-US" altLang="ja-JP" sz="1051" dirty="0">
                <a:latin typeface="+mn-lt"/>
              </a:rPr>
              <a:t> 2022. 2021</a:t>
            </a:r>
            <a:r>
              <a:rPr lang="ja-JP" altLang="en-US" sz="1051" dirty="0">
                <a:latin typeface="+mn-lt"/>
              </a:rPr>
              <a:t>年度北海道大学卒業論文</a:t>
            </a:r>
            <a:endParaRPr lang="en-US" altLang="ja-JP" sz="1051" dirty="0">
              <a:latin typeface="+mn-lt"/>
            </a:endParaRPr>
          </a:p>
          <a:p>
            <a:pPr algn="l"/>
            <a:r>
              <a:rPr lang="en-US" altLang="ja-JP" sz="1051" dirty="0">
                <a:latin typeface="+mn-lt"/>
              </a:rPr>
              <a:t>[4]</a:t>
            </a:r>
            <a:r>
              <a:rPr lang="ja-JP" altLang="en-US" sz="1051" dirty="0">
                <a:latin typeface="HaranoAjiMincho-Regular-Identity-H"/>
              </a:rPr>
              <a:t>木田拓実</a:t>
            </a:r>
            <a:r>
              <a:rPr lang="en-US" altLang="ja-JP" sz="1051" dirty="0">
                <a:latin typeface="CMR10"/>
              </a:rPr>
              <a:t> </a:t>
            </a:r>
            <a:r>
              <a:rPr lang="ja-JP" altLang="en-US" sz="1051" dirty="0">
                <a:latin typeface="HaranoAjiMincho-Regular-Identity-H"/>
              </a:rPr>
              <a:t>「燃料集合体体系での </a:t>
            </a:r>
            <a:r>
              <a:rPr lang="en-US" altLang="ja-JP" sz="1051" dirty="0">
                <a:latin typeface="HaranoAjiMincho-Regular-Identity-H"/>
              </a:rPr>
              <a:t>CV-S</a:t>
            </a:r>
            <a:r>
              <a:rPr lang="ja-JP" altLang="en-US" sz="1051" dirty="0">
                <a:latin typeface="HaranoAjiMincho-Regular-Identity-H"/>
              </a:rPr>
              <a:t>法による炉物理パラメータの不確かさ評価」北海道大学</a:t>
            </a:r>
            <a:r>
              <a:rPr lang="en-US" altLang="ja-JP" sz="1051" dirty="0">
                <a:latin typeface="CMR10"/>
              </a:rPr>
              <a:t>, 2022. 2021</a:t>
            </a:r>
            <a:r>
              <a:rPr lang="ja-JP" altLang="en-US" sz="1051" dirty="0">
                <a:latin typeface="HaranoAjiMincho-Regular-Identity-H"/>
              </a:rPr>
              <a:t>年度</a:t>
            </a:r>
            <a:r>
              <a:rPr lang="en-US" altLang="ja-JP" sz="1051" dirty="0">
                <a:latin typeface="HaranoAjiMincho-Regular-Identity-H"/>
              </a:rPr>
              <a:t>        </a:t>
            </a:r>
          </a:p>
          <a:p>
            <a:pPr algn="l"/>
            <a:r>
              <a:rPr lang="en-US" altLang="ja-JP" sz="1051" dirty="0">
                <a:latin typeface="HaranoAjiMincho-Regular-Identity-H"/>
              </a:rPr>
              <a:t>     </a:t>
            </a:r>
            <a:r>
              <a:rPr lang="ja-JP" altLang="en-US" sz="1051" dirty="0">
                <a:latin typeface="HaranoAjiMincho-Regular-Identity-H"/>
              </a:rPr>
              <a:t>北海道大学修士論文</a:t>
            </a:r>
            <a:endParaRPr lang="ja-JP" altLang="en-US" sz="1051" dirty="0"/>
          </a:p>
        </p:txBody>
      </p:sp>
    </p:spTree>
    <p:extLst>
      <p:ext uri="{BB962C8B-B14F-4D97-AF65-F5344CB8AC3E}">
        <p14:creationId xmlns:p14="http://schemas.microsoft.com/office/powerpoint/2010/main" val="168805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6624830-B480-CB00-FD75-C629042DD2AF}"/>
              </a:ext>
            </a:extLst>
          </p:cNvPr>
          <p:cNvSpPr>
            <a:spLocks noGrp="1"/>
          </p:cNvSpPr>
          <p:nvPr>
            <p:ph type="sldNum" sz="quarter" idx="10"/>
          </p:nvPr>
        </p:nvSpPr>
        <p:spPr/>
        <p:txBody>
          <a:bodyPr/>
          <a:lstStyle/>
          <a:p>
            <a:fld id="{DD349448-40A7-470A-A068-9ECFB823D661}" type="slidenum">
              <a:rPr lang="en-US" altLang="ja-JP" smtClean="0"/>
              <a:pPr/>
              <a:t>4</a:t>
            </a:fld>
            <a:endParaRPr lang="en-US" altLang="ja-JP"/>
          </a:p>
        </p:txBody>
      </p:sp>
      <p:sp>
        <p:nvSpPr>
          <p:cNvPr id="5" name="タイトル 1">
            <a:extLst>
              <a:ext uri="{FF2B5EF4-FFF2-40B4-BE49-F238E27FC236}">
                <a16:creationId xmlns:a16="http://schemas.microsoft.com/office/drawing/2014/main" id="{5CB67050-EFF2-C921-AA36-7F8D300BD1A0}"/>
              </a:ext>
            </a:extLst>
          </p:cNvPr>
          <p:cNvSpPr>
            <a:spLocks noGrp="1"/>
          </p:cNvSpPr>
          <p:nvPr>
            <p:ph type="title"/>
          </p:nvPr>
        </p:nvSpPr>
        <p:spPr>
          <a:xfrm>
            <a:off x="431800" y="528638"/>
            <a:ext cx="7452568" cy="668114"/>
          </a:xfrm>
        </p:spPr>
        <p:txBody>
          <a:bodyPr/>
          <a:lstStyle/>
          <a:p>
            <a:r>
              <a:rPr lang="ja-JP" altLang="en-US" sz="3200"/>
              <a:t>複数パラメータを用いた無次元化</a:t>
            </a:r>
            <a:r>
              <a:rPr lang="en-US" altLang="ja-JP" sz="3200" dirty="0"/>
              <a:t>CV-S</a:t>
            </a:r>
            <a:r>
              <a:rPr lang="ja-JP" altLang="en-US" sz="3200"/>
              <a:t>法</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E28F2E4-7A8F-2F8E-272B-EC026B552968}"/>
                  </a:ext>
                </a:extLst>
              </p:cNvPr>
              <p:cNvSpPr txBox="1"/>
              <p:nvPr/>
            </p:nvSpPr>
            <p:spPr>
              <a:xfrm>
                <a:off x="1066227" y="1484784"/>
                <a:ext cx="7011546" cy="1195071"/>
              </a:xfrm>
              <a:prstGeom prst="rect">
                <a:avLst/>
              </a:prstGeom>
              <a:noFill/>
            </p:spPr>
            <p:txBody>
              <a:bodyPr wrap="square" rtlCol="0">
                <a:spAutoFit/>
              </a:bodyPr>
              <a:lstStyle/>
              <a:p>
                <a:pPr algn="l">
                  <a:lnSpc>
                    <a:spcPct val="150000"/>
                  </a:lnSpc>
                </a:pPr>
                <a:r>
                  <a:rPr lang="ja-JP" altLang="en-US" sz="2400" dirty="0"/>
                  <a:t>複数の入力パラメータ</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𝑍</m:t>
                        </m:r>
                      </m:e>
                      <m:sub>
                        <m:r>
                          <a:rPr lang="en-US" altLang="ja-JP" sz="2400" i="1">
                            <a:latin typeface="Cambria Math" panose="02040503050406030204" pitchFamily="18" charset="0"/>
                          </a:rPr>
                          <m:t>𝑖</m:t>
                        </m:r>
                      </m:sub>
                    </m:sSub>
                  </m:oMath>
                </a14:m>
                <a:r>
                  <a:rPr lang="ja-JP" altLang="en-US" sz="2400" dirty="0"/>
                  <a:t>に対して、対象パラメータ</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𝑡</m:t>
                        </m:r>
                      </m:sub>
                    </m:sSub>
                  </m:oMath>
                </a14:m>
                <a:r>
                  <a:rPr lang="ja-JP" altLang="en-US" sz="2400" dirty="0"/>
                  <a:t>および類似パラメータ</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𝑚</m:t>
                        </m:r>
                        <m:r>
                          <a:rPr lang="en-US" altLang="ja-JP" sz="2400" i="1">
                            <a:latin typeface="Cambria Math" panose="02040503050406030204" pitchFamily="18" charset="0"/>
                          </a:rPr>
                          <m:t>,</m:t>
                        </m:r>
                        <m:r>
                          <a:rPr lang="en-US" altLang="ja-JP" sz="2400" i="1">
                            <a:latin typeface="Cambria Math" panose="02040503050406030204" pitchFamily="18" charset="0"/>
                          </a:rPr>
                          <m:t>𝑗</m:t>
                        </m:r>
                      </m:sub>
                    </m:sSub>
                  </m:oMath>
                </a14:m>
                <a:r>
                  <a:rPr lang="ja-JP" altLang="en-US" sz="2400" dirty="0"/>
                  <a:t>を以下の式で定義する。</a:t>
                </a:r>
                <a:endParaRPr lang="en-US" altLang="ja-JP" sz="2400" dirty="0"/>
              </a:p>
            </p:txBody>
          </p:sp>
        </mc:Choice>
        <mc:Fallback>
          <p:sp>
            <p:nvSpPr>
              <p:cNvPr id="6" name="テキスト ボックス 5">
                <a:extLst>
                  <a:ext uri="{FF2B5EF4-FFF2-40B4-BE49-F238E27FC236}">
                    <a16:creationId xmlns:a16="http://schemas.microsoft.com/office/drawing/2014/main" id="{1E28F2E4-7A8F-2F8E-272B-EC026B552968}"/>
                  </a:ext>
                </a:extLst>
              </p:cNvPr>
              <p:cNvSpPr txBox="1">
                <a:spLocks noRot="1" noChangeAspect="1" noMove="1" noResize="1" noEditPoints="1" noAdjustHandles="1" noChangeArrowheads="1" noChangeShapeType="1" noTextEdit="1"/>
              </p:cNvSpPr>
              <p:nvPr/>
            </p:nvSpPr>
            <p:spPr>
              <a:xfrm>
                <a:off x="1066227" y="1484784"/>
                <a:ext cx="7011546" cy="1195071"/>
              </a:xfrm>
              <a:prstGeom prst="rect">
                <a:avLst/>
              </a:prstGeom>
              <a:blipFill>
                <a:blip r:embed="rId3"/>
                <a:stretch>
                  <a:fillRect l="-1391" b="-66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0B9E5464-697C-4D14-92CB-3CF32CAC1946}"/>
                  </a:ext>
                </a:extLst>
              </p:cNvPr>
              <p:cNvSpPr txBox="1"/>
              <p:nvPr/>
            </p:nvSpPr>
            <p:spPr>
              <a:xfrm>
                <a:off x="5868144" y="3596320"/>
                <a:ext cx="3041345" cy="1512915"/>
              </a:xfrm>
              <a:prstGeom prst="rect">
                <a:avLst/>
              </a:prstGeom>
              <a:noFill/>
            </p:spPr>
            <p:txBody>
              <a:bodyPr wrap="square" rtlCol="0">
                <a:spAutoFit/>
              </a:bodyPr>
              <a:lstStyle/>
              <a:p>
                <a:pPr algn="ctr">
                  <a:lnSpc>
                    <a:spcPct val="150000"/>
                  </a:lnSpc>
                </a:pPr>
                <a14:m>
                  <m:oMath xmlns:m="http://schemas.openxmlformats.org/officeDocument/2006/math">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𝑘</m:t>
                        </m:r>
                      </m:e>
                    </m:acc>
                    <m:r>
                      <a:rPr lang="en-US" altLang="ja-JP" sz="2000" i="1">
                        <a:latin typeface="Cambria Math" panose="02040503050406030204" pitchFamily="18" charset="0"/>
                      </a:rPr>
                      <m:t>:</m:t>
                    </m:r>
                  </m:oMath>
                </a14:m>
                <a:r>
                  <a:rPr lang="en-US" altLang="ja-JP" sz="2000" dirty="0">
                    <a:latin typeface="Cambria Math" panose="02040503050406030204" pitchFamily="18" charset="0"/>
                  </a:rPr>
                  <a:t> </a:t>
                </a:r>
                <a:r>
                  <a:rPr lang="ja-JP" altLang="en-US" sz="2000" dirty="0">
                    <a:latin typeface="Cambria Math" panose="02040503050406030204" pitchFamily="18" charset="0"/>
                  </a:rPr>
                  <a:t>各パラメータの基準値</a:t>
                </a:r>
                <a:endParaRPr lang="en-US" altLang="ja-JP" sz="200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𝑆</m:t>
                          </m:r>
                        </m:e>
                      </m:acc>
                      <m:r>
                        <a:rPr lang="en-US" altLang="ja-JP" sz="2000" i="1">
                          <a:latin typeface="Cambria Math" panose="02040503050406030204" pitchFamily="18" charset="0"/>
                        </a:rPr>
                        <m:t>:1</m:t>
                      </m:r>
                      <m:r>
                        <a:rPr lang="ja-JP" altLang="en-US" sz="2000" i="1">
                          <a:latin typeface="Cambria Math" panose="02040503050406030204" pitchFamily="18" charset="0"/>
                        </a:rPr>
                        <m:t>次の微係数</m:t>
                      </m:r>
                    </m:oMath>
                  </m:oMathPara>
                </a14:m>
                <a:endParaRPr lang="en-US" altLang="ja-JP" sz="200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𝑆</m:t>
                          </m:r>
                        </m:e>
                      </m:acc>
                      <m:r>
                        <a:rPr lang="en-US" altLang="ja-JP" sz="2000" i="1">
                          <a:latin typeface="Cambria Math" panose="02040503050406030204" pitchFamily="18" charset="0"/>
                        </a:rPr>
                        <m:t>:2</m:t>
                      </m:r>
                      <m:r>
                        <a:rPr lang="ja-JP" altLang="en-US" sz="2000" i="1">
                          <a:latin typeface="Cambria Math" panose="02040503050406030204" pitchFamily="18" charset="0"/>
                        </a:rPr>
                        <m:t>次の微係数</m:t>
                      </m:r>
                    </m:oMath>
                  </m:oMathPara>
                </a14:m>
                <a:endParaRPr lang="en-US" altLang="ja-JP" sz="2000" dirty="0"/>
              </a:p>
            </p:txBody>
          </p:sp>
        </mc:Choice>
        <mc:Fallback>
          <p:sp>
            <p:nvSpPr>
              <p:cNvPr id="7" name="テキスト ボックス 6">
                <a:extLst>
                  <a:ext uri="{FF2B5EF4-FFF2-40B4-BE49-F238E27FC236}">
                    <a16:creationId xmlns:a16="http://schemas.microsoft.com/office/drawing/2014/main" id="{0B9E5464-697C-4D14-92CB-3CF32CAC1946}"/>
                  </a:ext>
                </a:extLst>
              </p:cNvPr>
              <p:cNvSpPr txBox="1">
                <a:spLocks noRot="1" noChangeAspect="1" noMove="1" noResize="1" noEditPoints="1" noAdjustHandles="1" noChangeArrowheads="1" noChangeShapeType="1" noTextEdit="1"/>
              </p:cNvSpPr>
              <p:nvPr/>
            </p:nvSpPr>
            <p:spPr>
              <a:xfrm>
                <a:off x="5868144" y="3596320"/>
                <a:ext cx="3041345" cy="151291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D33485FE-4B54-C4A8-D640-4F82EF1B7097}"/>
                  </a:ext>
                </a:extLst>
              </p:cNvPr>
              <p:cNvSpPr txBox="1"/>
              <p:nvPr/>
            </p:nvSpPr>
            <p:spPr>
              <a:xfrm>
                <a:off x="431800" y="3429000"/>
                <a:ext cx="5584799" cy="184755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𝑘</m:t>
                              </m:r>
                            </m:e>
                          </m:acc>
                        </m:e>
                        <m:sub>
                          <m:r>
                            <a:rPr lang="en-US" altLang="ja-JP" sz="2400" i="1">
                              <a:latin typeface="Cambria Math" panose="02040503050406030204" pitchFamily="18" charset="0"/>
                            </a:rPr>
                            <m:t>𝑡</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𝑆</m:t>
                                      </m:r>
                                    </m:e>
                                  </m:acc>
                                </m:e>
                                <m:sub>
                                  <m:r>
                                    <a:rPr lang="en-US" altLang="ja-JP" sz="2400" i="1">
                                      <a:latin typeface="Cambria Math" panose="02040503050406030204" pitchFamily="18" charset="0"/>
                                    </a:rPr>
                                    <m:t>𝑡</m:t>
                                  </m:r>
                                  <m:r>
                                    <a:rPr lang="en-US" altLang="ja-JP" sz="2400" i="1">
                                      <a:latin typeface="Cambria Math" panose="02040503050406030204" pitchFamily="18" charset="0"/>
                                    </a:rPr>
                                    <m:t>,</m:t>
                                  </m:r>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𝑍</m:t>
                                  </m:r>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𝑆</m:t>
                                      </m:r>
                                    </m:e>
                                  </m:acc>
                                </m:e>
                                <m:sub>
                                  <m:r>
                                    <a:rPr lang="en-US" altLang="ja-JP" sz="2400" i="1">
                                      <a:latin typeface="Cambria Math" panose="02040503050406030204" pitchFamily="18" charset="0"/>
                                    </a:rPr>
                                    <m:t>𝑡</m:t>
                                  </m:r>
                                  <m:r>
                                    <a:rPr lang="en-US" altLang="ja-JP" sz="2400" i="1">
                                      <a:latin typeface="Cambria Math" panose="02040503050406030204" pitchFamily="18" charset="0"/>
                                    </a:rPr>
                                    <m:t>,</m:t>
                                  </m:r>
                                  <m:r>
                                    <a:rPr lang="en-US" altLang="ja-JP" sz="2400" i="1">
                                      <a:latin typeface="Cambria Math" panose="02040503050406030204" pitchFamily="18" charset="0"/>
                                    </a:rPr>
                                    <m:t>𝑖</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𝑍</m:t>
                                  </m:r>
                                </m:e>
                                <m:sub>
                                  <m:r>
                                    <a:rPr lang="en-US" altLang="ja-JP" sz="2400" i="1">
                                      <a:latin typeface="Cambria Math" panose="02040503050406030204" pitchFamily="18" charset="0"/>
                                    </a:rPr>
                                    <m:t>𝑖</m:t>
                                  </m:r>
                                </m:sub>
                                <m:sup>
                                  <m:r>
                                    <a:rPr lang="en-US" altLang="ja-JP" sz="2400" i="1">
                                      <a:latin typeface="Cambria Math" panose="02040503050406030204" pitchFamily="18" charset="0"/>
                                    </a:rPr>
                                    <m:t>2</m:t>
                                  </m:r>
                                </m:sup>
                              </m:sSubSup>
                            </m:e>
                          </m:nary>
                          <m:r>
                            <a:rPr lang="en-US" altLang="ja-JP"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e>
                      </m:d>
                    </m:oMath>
                  </m:oMathPara>
                </a14:m>
                <a:endParaRPr lang="en-US" altLang="ja-JP" sz="2400" dirty="0"/>
              </a:p>
              <a:p>
                <a:pPr algn="l"/>
                <a:endParaRPr lang="en-US" altLang="ja-JP" sz="2400" dirty="0"/>
              </a:p>
              <a:p>
                <a:pPr algn="l"/>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𝑚</m:t>
                          </m:r>
                          <m:r>
                            <a:rPr lang="en-US" altLang="ja-JP" sz="2400" i="1">
                              <a:latin typeface="Cambria Math" panose="02040503050406030204" pitchFamily="18" charset="0"/>
                            </a:rPr>
                            <m:t>,</m:t>
                          </m:r>
                          <m:r>
                            <a:rPr lang="en-US" altLang="ja-JP" sz="2400" i="1">
                              <a:latin typeface="Cambria Math" panose="02040503050406030204" pitchFamily="18" charset="0"/>
                            </a:rPr>
                            <m:t>𝑗</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𝑘</m:t>
                              </m:r>
                            </m:e>
                          </m:acc>
                        </m:e>
                        <m:sub>
                          <m:r>
                            <a:rPr lang="en-US" altLang="ja-JP" sz="2400" i="1">
                              <a:latin typeface="Cambria Math" panose="02040503050406030204" pitchFamily="18" charset="0"/>
                            </a:rPr>
                            <m:t>𝑚</m:t>
                          </m:r>
                          <m:r>
                            <a:rPr lang="en-US" altLang="ja-JP" sz="2400" i="1">
                              <a:latin typeface="Cambria Math" panose="02040503050406030204" pitchFamily="18" charset="0"/>
                            </a:rPr>
                            <m:t>,</m:t>
                          </m:r>
                          <m:r>
                            <a:rPr lang="en-US" altLang="ja-JP" sz="2400" i="1">
                              <a:latin typeface="Cambria Math" panose="02040503050406030204" pitchFamily="18" charset="0"/>
                            </a:rPr>
                            <m:t>𝑗</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𝑆</m:t>
                                      </m:r>
                                    </m:e>
                                  </m:acc>
                                </m:e>
                                <m:sub>
                                  <m:r>
                                    <a:rPr lang="en-US" altLang="ja-JP" sz="2400" i="1">
                                      <a:latin typeface="Cambria Math" panose="02040503050406030204" pitchFamily="18" charset="0"/>
                                    </a:rPr>
                                    <m:t>𝑚</m:t>
                                  </m:r>
                                  <m:r>
                                    <a:rPr lang="en-US" altLang="ja-JP" sz="2400" i="1">
                                      <a:latin typeface="Cambria Math" panose="02040503050406030204" pitchFamily="18" charset="0"/>
                                    </a:rPr>
                                    <m:t>,</m:t>
                                  </m:r>
                                  <m:r>
                                    <a:rPr lang="en-US" altLang="ja-JP" sz="2400" i="1">
                                      <a:latin typeface="Cambria Math" panose="02040503050406030204" pitchFamily="18" charset="0"/>
                                    </a:rPr>
                                    <m:t>𝑗</m:t>
                                  </m:r>
                                  <m:r>
                                    <a:rPr lang="en-US" altLang="ja-JP" sz="2400" i="1">
                                      <a:latin typeface="Cambria Math" panose="02040503050406030204" pitchFamily="18" charset="0"/>
                                    </a:rPr>
                                    <m:t>,</m:t>
                                  </m:r>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𝑍</m:t>
                                  </m:r>
                                </m:e>
                                <m:sub>
                                  <m:r>
                                    <a:rPr lang="en-US" altLang="ja-JP" sz="2400" i="1">
                                      <a:latin typeface="Cambria Math" panose="02040503050406030204" pitchFamily="18" charset="0"/>
                                    </a:rPr>
                                    <m:t>𝑖</m:t>
                                  </m:r>
                                </m:sub>
                              </m:sSub>
                            </m:e>
                          </m:nary>
                        </m:e>
                      </m:d>
                    </m:oMath>
                  </m:oMathPara>
                </a14:m>
                <a:endParaRPr kumimoji="1" lang="ja-JP" altLang="en-US" sz="2400" dirty="0"/>
              </a:p>
            </p:txBody>
          </p:sp>
        </mc:Choice>
        <mc:Fallback>
          <p:sp>
            <p:nvSpPr>
              <p:cNvPr id="8" name="テキスト ボックス 7">
                <a:extLst>
                  <a:ext uri="{FF2B5EF4-FFF2-40B4-BE49-F238E27FC236}">
                    <a16:creationId xmlns:a16="http://schemas.microsoft.com/office/drawing/2014/main" id="{D33485FE-4B54-C4A8-D640-4F82EF1B7097}"/>
                  </a:ext>
                </a:extLst>
              </p:cNvPr>
              <p:cNvSpPr txBox="1">
                <a:spLocks noRot="1" noChangeAspect="1" noMove="1" noResize="1" noEditPoints="1" noAdjustHandles="1" noChangeArrowheads="1" noChangeShapeType="1" noTextEdit="1"/>
              </p:cNvSpPr>
              <p:nvPr/>
            </p:nvSpPr>
            <p:spPr>
              <a:xfrm>
                <a:off x="431800" y="3429000"/>
                <a:ext cx="5584799" cy="184755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877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0C93783-CA21-AB75-4B5E-C4C334ADC8AE}"/>
              </a:ext>
            </a:extLst>
          </p:cNvPr>
          <p:cNvSpPr>
            <a:spLocks noGrp="1"/>
          </p:cNvSpPr>
          <p:nvPr>
            <p:ph type="sldNum" sz="quarter" idx="10"/>
          </p:nvPr>
        </p:nvSpPr>
        <p:spPr/>
        <p:txBody>
          <a:bodyPr/>
          <a:lstStyle/>
          <a:p>
            <a:fld id="{DD349448-40A7-470A-A068-9ECFB823D661}" type="slidenum">
              <a:rPr lang="en-US" altLang="ja-JP" smtClean="0"/>
              <a:pPr/>
              <a:t>5</a:t>
            </a:fld>
            <a:endParaRPr lang="en-US" altLang="ja-JP"/>
          </a:p>
        </p:txBody>
      </p:sp>
      <p:sp>
        <p:nvSpPr>
          <p:cNvPr id="5" name="タイトル 1">
            <a:extLst>
              <a:ext uri="{FF2B5EF4-FFF2-40B4-BE49-F238E27FC236}">
                <a16:creationId xmlns:a16="http://schemas.microsoft.com/office/drawing/2014/main" id="{3A5C17CC-D5A2-14BE-B308-12BB4001EC48}"/>
              </a:ext>
            </a:extLst>
          </p:cNvPr>
          <p:cNvSpPr>
            <a:spLocks noGrp="1"/>
          </p:cNvSpPr>
          <p:nvPr>
            <p:ph type="title"/>
          </p:nvPr>
        </p:nvSpPr>
        <p:spPr>
          <a:xfrm>
            <a:off x="431800" y="692150"/>
            <a:ext cx="11328400" cy="509588"/>
          </a:xfrm>
        </p:spPr>
        <p:txBody>
          <a:bodyPr/>
          <a:lstStyle/>
          <a:p>
            <a:r>
              <a:rPr lang="ja-JP" altLang="en-US" sz="3200"/>
              <a:t>複数パラメータを用いた無次元化</a:t>
            </a:r>
            <a:r>
              <a:rPr lang="en-US" altLang="ja-JP" sz="3200" dirty="0"/>
              <a:t>CV-S</a:t>
            </a:r>
            <a:r>
              <a:rPr lang="ja-JP" altLang="en-US" sz="3200"/>
              <a:t>法</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074B9C2-01E7-D18E-7895-B7EE456F1E92}"/>
                  </a:ext>
                </a:extLst>
              </p:cNvPr>
              <p:cNvSpPr txBox="1"/>
              <p:nvPr/>
            </p:nvSpPr>
            <p:spPr>
              <a:xfrm>
                <a:off x="1190583" y="1916832"/>
                <a:ext cx="6762834" cy="3301288"/>
              </a:xfrm>
              <a:prstGeom prst="rect">
                <a:avLst/>
              </a:prstGeom>
              <a:noFill/>
            </p:spPr>
            <p:txBody>
              <a:bodyPr wrap="square" rtlCol="0">
                <a:spAutoFit/>
              </a:bodyPr>
              <a:lstStyle/>
              <a:p>
                <a:pPr algn="l">
                  <a:lnSpc>
                    <a:spcPct val="150000"/>
                  </a:lnSpc>
                </a:pPr>
                <a:r>
                  <a:rPr lang="ja-JP" altLang="en-US" sz="2400" dirty="0"/>
                  <a:t>続いて、類似パラメータ</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𝑚</m:t>
                        </m:r>
                        <m:r>
                          <a:rPr lang="en-US" altLang="ja-JP" sz="2400" i="1">
                            <a:latin typeface="Cambria Math" panose="02040503050406030204" pitchFamily="18" charset="0"/>
                          </a:rPr>
                          <m:t>,</m:t>
                        </m:r>
                        <m:r>
                          <a:rPr lang="en-US" altLang="ja-JP" sz="2400" i="1">
                            <a:latin typeface="Cambria Math" panose="02040503050406030204" pitchFamily="18" charset="0"/>
                          </a:rPr>
                          <m:t>𝑗</m:t>
                        </m:r>
                      </m:sub>
                    </m:sSub>
                  </m:oMath>
                </a14:m>
                <a:r>
                  <a:rPr lang="ja-JP" altLang="en-US" sz="2400" dirty="0"/>
                  <a:t>に対し、重み</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𝑗</m:t>
                        </m:r>
                      </m:sub>
                    </m:sSub>
                  </m:oMath>
                </a14:m>
                <a:r>
                  <a:rPr lang="ja-JP" altLang="en-US" sz="2400" dirty="0"/>
                  <a:t>を与えて組み合わせた仮想的な類似パラメータ</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𝑘</m:t>
                        </m:r>
                      </m:e>
                      <m:sub>
                        <m:r>
                          <a:rPr lang="en-US" altLang="ja-JP" sz="2400" b="0" i="1" smtClean="0">
                            <a:latin typeface="Cambria Math" panose="02040503050406030204" pitchFamily="18" charset="0"/>
                          </a:rPr>
                          <m:t>𝑚</m:t>
                        </m:r>
                      </m:sub>
                    </m:sSub>
                  </m:oMath>
                </a14:m>
                <a:r>
                  <a:rPr lang="ja-JP" altLang="en-US" sz="2400" dirty="0"/>
                  <a:t>を以下のように定義する。</a:t>
                </a:r>
                <a:endParaRPr lang="en-US" altLang="ja-JP" sz="2400" dirty="0"/>
              </a:p>
              <a:p>
                <a:pPr algn="l">
                  <a:lnSpc>
                    <a:spcPct val="150000"/>
                  </a:lnSpc>
                </a:pPr>
                <a:r>
                  <a:rPr lang="en-US" altLang="ja-JP" dirty="0"/>
                  <a:t>                                                                                                                                                                                                                                                                                                                                                                                                                                                                                                                                                                                                                                                                                                                                                                                                                                                                                                                                                                                                                                                                                                                                                                                                                                                                                                                                                                                                                                                                                                                                                                                                                                                                                                                                                                                                                                                                                                                                                                                                                                                                                                                                                                                                                                                                                                                                                                                                                                                                                                                                                                                                                                                                                                                                                                                                                                                                                                                                                                                                                                                                                                                                                                                                                                                                                                                                                                                                                                                                                                                                                                                                                                                                                                                                                                                                                                                                                                                                                                                                                                                                                                                                                                                                                                                                                                                                                                                                                                                                                                                                                                                                                                                                                                                                                                                                                                                                                                                                                                                                                                                                                                                                                                                                                                                                                                                                                                                                                                                                                                                                                                                                                                                                                                                                                                                             </a:t>
                </a:r>
              </a:p>
              <a:p>
                <a:pPr algn="l">
                  <a:lnSpc>
                    <a:spcPct val="150000"/>
                  </a:lnSpc>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𝑘</m:t>
                          </m:r>
                        </m:e>
                        <m:sub>
                          <m:r>
                            <a:rPr lang="en-US" altLang="ja-JP" sz="2400" i="1">
                              <a:latin typeface="Cambria Math" panose="02040503050406030204" pitchFamily="18" charset="0"/>
                            </a:rPr>
                            <m:t>𝑚</m:t>
                          </m:r>
                        </m:sub>
                      </m:sSub>
                      <m:r>
                        <a:rPr lang="en-US" altLang="ja-JP" sz="2400" i="1">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𝑗</m:t>
                          </m:r>
                        </m:sub>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𝑘</m:t>
                              </m:r>
                            </m:e>
                            <m:sub>
                              <m:r>
                                <a:rPr lang="en-US" altLang="ja-JP" sz="2400" i="1">
                                  <a:latin typeface="Cambria Math" panose="02040503050406030204" pitchFamily="18" charset="0"/>
                                </a:rPr>
                                <m:t>𝑚</m:t>
                              </m:r>
                              <m:r>
                                <a:rPr lang="en-US" altLang="ja-JP" sz="2400" i="1">
                                  <a:latin typeface="Cambria Math" panose="02040503050406030204" pitchFamily="18" charset="0"/>
                                </a:rPr>
                                <m:t>,</m:t>
                              </m:r>
                              <m:r>
                                <a:rPr lang="en-US" altLang="ja-JP" sz="2400" i="1">
                                  <a:latin typeface="Cambria Math" panose="02040503050406030204" pitchFamily="18" charset="0"/>
                                </a:rPr>
                                <m:t>𝑗</m:t>
                              </m:r>
                            </m:sub>
                            <m: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𝑗</m:t>
                                  </m:r>
                                </m:sub>
                              </m:sSub>
                            </m:sup>
                          </m:sSubSup>
                        </m:e>
                      </m:nary>
                    </m:oMath>
                  </m:oMathPara>
                </a14:m>
                <a:endParaRPr lang="ja-JP" altLang="en-US" sz="2400" dirty="0"/>
              </a:p>
            </p:txBody>
          </p:sp>
        </mc:Choice>
        <mc:Fallback>
          <p:sp>
            <p:nvSpPr>
              <p:cNvPr id="6" name="テキスト ボックス 5">
                <a:extLst>
                  <a:ext uri="{FF2B5EF4-FFF2-40B4-BE49-F238E27FC236}">
                    <a16:creationId xmlns:a16="http://schemas.microsoft.com/office/drawing/2014/main" id="{D074B9C2-01E7-D18E-7895-B7EE456F1E92}"/>
                  </a:ext>
                </a:extLst>
              </p:cNvPr>
              <p:cNvSpPr txBox="1">
                <a:spLocks noRot="1" noChangeAspect="1" noMove="1" noResize="1" noEditPoints="1" noAdjustHandles="1" noChangeArrowheads="1" noChangeShapeType="1" noTextEdit="1"/>
              </p:cNvSpPr>
              <p:nvPr/>
            </p:nvSpPr>
            <p:spPr>
              <a:xfrm>
                <a:off x="1190583" y="1916832"/>
                <a:ext cx="6762834" cy="3301288"/>
              </a:xfrm>
              <a:prstGeom prst="rect">
                <a:avLst/>
              </a:prstGeom>
              <a:blipFill>
                <a:blip r:embed="rId3"/>
                <a:stretch>
                  <a:fillRect l="-1351" r="-7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457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7A7B301-F4A6-A0D1-2523-3658F9F6D414}"/>
              </a:ext>
            </a:extLst>
          </p:cNvPr>
          <p:cNvSpPr>
            <a:spLocks noGrp="1"/>
          </p:cNvSpPr>
          <p:nvPr>
            <p:ph type="sldNum" sz="quarter" idx="10"/>
          </p:nvPr>
        </p:nvSpPr>
        <p:spPr/>
        <p:txBody>
          <a:bodyPr/>
          <a:lstStyle/>
          <a:p>
            <a:fld id="{DD349448-40A7-470A-A068-9ECFB823D661}" type="slidenum">
              <a:rPr lang="en-US" altLang="ja-JP" smtClean="0"/>
              <a:pPr/>
              <a:t>6</a:t>
            </a:fld>
            <a:endParaRPr lang="en-US" altLang="ja-JP"/>
          </a:p>
        </p:txBody>
      </p:sp>
      <p:sp>
        <p:nvSpPr>
          <p:cNvPr id="5" name="タイトル 1">
            <a:extLst>
              <a:ext uri="{FF2B5EF4-FFF2-40B4-BE49-F238E27FC236}">
                <a16:creationId xmlns:a16="http://schemas.microsoft.com/office/drawing/2014/main" id="{4ECCFF43-D38D-2EE5-739B-C54CE09657D9}"/>
              </a:ext>
            </a:extLst>
          </p:cNvPr>
          <p:cNvSpPr>
            <a:spLocks noGrp="1"/>
          </p:cNvSpPr>
          <p:nvPr>
            <p:ph type="title"/>
          </p:nvPr>
        </p:nvSpPr>
        <p:spPr>
          <a:xfrm>
            <a:off x="431800" y="692150"/>
            <a:ext cx="11328400" cy="509588"/>
          </a:xfrm>
        </p:spPr>
        <p:txBody>
          <a:bodyPr/>
          <a:lstStyle/>
          <a:p>
            <a:r>
              <a:rPr lang="ja-JP" altLang="en-US" sz="3200"/>
              <a:t>複数パラメータを用いた無次元化</a:t>
            </a:r>
            <a:r>
              <a:rPr lang="en-US" altLang="ja-JP" sz="3200" dirty="0"/>
              <a:t>CV-S</a:t>
            </a:r>
            <a:r>
              <a:rPr lang="ja-JP" altLang="en-US" sz="3200"/>
              <a:t>法</a:t>
            </a:r>
          </a:p>
        </p:txBody>
      </p:sp>
      <p:sp>
        <p:nvSpPr>
          <p:cNvPr id="6" name="テキスト ボックス 5">
            <a:extLst>
              <a:ext uri="{FF2B5EF4-FFF2-40B4-BE49-F238E27FC236}">
                <a16:creationId xmlns:a16="http://schemas.microsoft.com/office/drawing/2014/main" id="{42D5F4EF-FDDA-5C09-AF7D-03C8B3A527FF}"/>
              </a:ext>
            </a:extLst>
          </p:cNvPr>
          <p:cNvSpPr txBox="1"/>
          <p:nvPr/>
        </p:nvSpPr>
        <p:spPr>
          <a:xfrm>
            <a:off x="676046" y="1461239"/>
            <a:ext cx="7791908" cy="574581"/>
          </a:xfrm>
          <a:prstGeom prst="rect">
            <a:avLst/>
          </a:prstGeom>
          <a:noFill/>
        </p:spPr>
        <p:txBody>
          <a:bodyPr wrap="square" rtlCol="0">
            <a:spAutoFit/>
          </a:bodyPr>
          <a:lstStyle/>
          <a:p>
            <a:pPr algn="l">
              <a:lnSpc>
                <a:spcPct val="150000"/>
              </a:lnSpc>
            </a:pPr>
            <a:r>
              <a:rPr lang="ja-JP" altLang="en-US" sz="2400" dirty="0"/>
              <a:t>これらのパラメータに対して、以下のように無次元化を施す。</a:t>
            </a:r>
            <a:endParaRPr lang="en-US" altLang="ja-JP" sz="2400"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8376D9D-5C56-A65C-6A2A-D938397FD5FA}"/>
                  </a:ext>
                </a:extLst>
              </p:cNvPr>
              <p:cNvSpPr txBox="1"/>
              <p:nvPr/>
            </p:nvSpPr>
            <p:spPr>
              <a:xfrm>
                <a:off x="1547664" y="2420888"/>
                <a:ext cx="6048672" cy="2838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𝑡</m:t>
                          </m:r>
                        </m:sub>
                      </m:sSub>
                      <m:r>
                        <a:rPr lang="en-US" altLang="ja-JP" sz="2000" i="1">
                          <a:latin typeface="Cambria Math" panose="02040503050406030204" pitchFamily="18" charset="0"/>
                        </a:rPr>
                        <m:t>= </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a:rPr lang="en-US" altLang="ja-JP" sz="2000" i="1">
                                  <a:latin typeface="Cambria Math" panose="02040503050406030204" pitchFamily="18" charset="0"/>
                                </a:rPr>
                                <m:t>𝑡</m:t>
                              </m:r>
                            </m:sub>
                          </m:sSub>
                          <m:r>
                            <a:rPr lang="en-US" altLang="ja-JP" sz="2000" i="1">
                              <a:latin typeface="Cambria Math" panose="02040503050406030204" pitchFamily="18" charset="0"/>
                            </a:rPr>
                            <m:t> − </m:t>
                          </m:r>
                          <m:acc>
                            <m:accPr>
                              <m:chr m:val="̅"/>
                              <m:ctrlPr>
                                <a:rPr lang="en-US" altLang="ja-JP" sz="2000" i="1">
                                  <a:latin typeface="Cambria Math" panose="02040503050406030204" pitchFamily="18" charset="0"/>
                                </a:rPr>
                              </m:ctrlPr>
                            </m:acc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a:rPr lang="en-US" altLang="ja-JP" sz="2000" i="1">
                                      <a:latin typeface="Cambria Math" panose="02040503050406030204" pitchFamily="18" charset="0"/>
                                    </a:rPr>
                                    <m:t>𝑡</m:t>
                                  </m:r>
                                </m:sub>
                              </m:sSub>
                            </m:e>
                          </m:acc>
                        </m:num>
                        <m:den>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𝑘</m:t>
                                  </m:r>
                                </m:e>
                              </m:acc>
                            </m:e>
                            <m:sub>
                              <m:r>
                                <a:rPr lang="en-US" altLang="ja-JP" sz="2000" i="1">
                                  <a:latin typeface="Cambria Math" panose="02040503050406030204" pitchFamily="18" charset="0"/>
                                </a:rPr>
                                <m:t>𝑡</m:t>
                              </m:r>
                            </m:sub>
                          </m:sSub>
                        </m:den>
                      </m:f>
                      <m:r>
                        <a:rPr lang="en-US" altLang="ja-JP" sz="2000" i="1">
                          <a:latin typeface="Cambria Math" panose="02040503050406030204" pitchFamily="18" charset="0"/>
                        </a:rPr>
                        <m:t>=</m:t>
                      </m:r>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𝑖</m:t>
                          </m:r>
                        </m:sub>
                        <m:sup/>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𝑆</m:t>
                                  </m:r>
                                </m:e>
                              </m:acc>
                            </m:e>
                            <m:sub>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𝑖</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𝑍</m:t>
                              </m:r>
                            </m:e>
                            <m:sub>
                              <m:r>
                                <a:rPr lang="en-US" altLang="ja-JP" sz="2000" i="1">
                                  <a:latin typeface="Cambria Math" panose="02040503050406030204" pitchFamily="18" charset="0"/>
                                </a:rPr>
                                <m:t>𝑖</m:t>
                              </m:r>
                            </m:sub>
                          </m:sSub>
                        </m:e>
                      </m:nary>
                      <m:r>
                        <a:rPr lang="en-US" altLang="ja-JP" sz="2000" i="1">
                          <a:latin typeface="Cambria Math" panose="02040503050406030204" pitchFamily="18" charset="0"/>
                        </a:rPr>
                        <m:t>+</m:t>
                      </m:r>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𝑖</m:t>
                          </m:r>
                        </m:sub>
                        <m:sup/>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𝑆</m:t>
                                  </m:r>
                                </m:e>
                              </m:acc>
                            </m:e>
                            <m:sub>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𝑖</m:t>
                              </m:r>
                            </m:sub>
                          </m:sSub>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𝑍</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e>
                      </m:nary>
                      <m:r>
                        <a:rPr lang="en-US" altLang="ja-JP" sz="2000" i="1">
                          <a:latin typeface="Cambria Math" panose="02040503050406030204" pitchFamily="18" charset="0"/>
                        </a:rPr>
                        <m:t>+</m:t>
                      </m:r>
                      <m:r>
                        <a:rPr lang="en-US" altLang="ja-JP" sz="2000" i="1" smtClean="0">
                          <a:latin typeface="Cambria Math" panose="02040503050406030204" pitchFamily="18" charset="0"/>
                          <a:ea typeface="Cambria Math" panose="02040503050406030204" pitchFamily="18" charset="0"/>
                        </a:rPr>
                        <m:t>⋯</m:t>
                      </m:r>
                    </m:oMath>
                  </m:oMathPara>
                </a14:m>
                <a:endParaRPr lang="en-US" altLang="ja-JP" sz="2000" dirty="0"/>
              </a:p>
              <a:p>
                <a:endParaRPr lang="en-US" altLang="ja-JP" sz="2000" dirty="0"/>
              </a:p>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sub>
                      </m:sSub>
                      <m:r>
                        <a:rPr lang="en-US" altLang="ja-JP" sz="2000" i="1">
                          <a:latin typeface="Cambria Math" panose="02040503050406030204" pitchFamily="18" charset="0"/>
                        </a:rPr>
                        <m:t>= </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sub>
                          </m:sSub>
                          <m:r>
                            <a:rPr lang="en-US" altLang="ja-JP" sz="2000" i="1">
                              <a:latin typeface="Cambria Math" panose="02040503050406030204" pitchFamily="18" charset="0"/>
                            </a:rPr>
                            <m:t> − </m:t>
                          </m:r>
                          <m:sSub>
                            <m:sSubPr>
                              <m:ctrlPr>
                                <a:rPr lang="en-US" altLang="ja-JP" sz="2000" b="0" i="1" smtClean="0">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smtClean="0">
                                      <a:latin typeface="Cambria Math" panose="02040503050406030204" pitchFamily="18" charset="0"/>
                                    </a:rPr>
                                    <m:t>𝑘</m:t>
                                  </m:r>
                                </m:e>
                              </m:acc>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sub>
                          </m:sSub>
                        </m:num>
                        <m:den>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𝑘</m:t>
                                  </m:r>
                                </m:e>
                              </m:acc>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𝑖</m:t>
                          </m:r>
                        </m:sub>
                        <m:sup/>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𝑆</m:t>
                                  </m:r>
                                </m:e>
                              </m:acc>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r>
                                <a:rPr lang="en-US" altLang="ja-JP" sz="2000" i="1">
                                  <a:latin typeface="Cambria Math" panose="02040503050406030204" pitchFamily="18" charset="0"/>
                                </a:rPr>
                                <m:t>,</m:t>
                              </m:r>
                              <m:r>
                                <a:rPr lang="en-US" altLang="ja-JP" sz="2000" i="1">
                                  <a:latin typeface="Cambria Math" panose="02040503050406030204" pitchFamily="18" charset="0"/>
                                </a:rPr>
                                <m:t>𝑖</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𝑍</m:t>
                              </m:r>
                            </m:e>
                            <m:sub>
                              <m:r>
                                <a:rPr lang="en-US" altLang="ja-JP" sz="2000" i="1">
                                  <a:latin typeface="Cambria Math" panose="02040503050406030204" pitchFamily="18" charset="0"/>
                                </a:rPr>
                                <m:t>𝑖</m:t>
                              </m:r>
                            </m:sub>
                          </m:sSub>
                        </m:e>
                      </m:nary>
                    </m:oMath>
                  </m:oMathPara>
                </a14:m>
                <a:endParaRPr lang="en-US" altLang="ja-JP" sz="2000" dirty="0"/>
              </a:p>
              <a:p>
                <a:endParaRPr lang="en-US" altLang="ja-JP" sz="2000" dirty="0"/>
              </a:p>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𝑚</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a:rPr lang="en-US" altLang="ja-JP" sz="2000" b="0" i="1" smtClean="0">
                                  <a:latin typeface="Cambria Math" panose="02040503050406030204" pitchFamily="18" charset="0"/>
                                </a:rPr>
                                <m:t>𝑚</m:t>
                              </m:r>
                            </m:sub>
                          </m:sSub>
                          <m:r>
                            <a:rPr lang="en-US" altLang="ja-JP" sz="2000" i="1">
                              <a:latin typeface="Cambria Math" panose="02040503050406030204" pitchFamily="18" charset="0"/>
                            </a:rPr>
                            <m:t> − </m:t>
                          </m:r>
                          <m:acc>
                            <m:accPr>
                              <m:chr m:val="̅"/>
                              <m:ctrlPr>
                                <a:rPr lang="en-US" altLang="ja-JP" sz="2000" i="1">
                                  <a:latin typeface="Cambria Math" panose="02040503050406030204" pitchFamily="18" charset="0"/>
                                </a:rPr>
                              </m:ctrlPr>
                            </m:acc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a:rPr lang="en-US" altLang="ja-JP" sz="2000" b="0" i="1" smtClean="0">
                                      <a:latin typeface="Cambria Math" panose="02040503050406030204" pitchFamily="18" charset="0"/>
                                    </a:rPr>
                                    <m:t>𝑚</m:t>
                                  </m:r>
                                </m:sub>
                              </m:sSub>
                            </m:e>
                          </m:acc>
                        </m:num>
                        <m:den>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𝑘</m:t>
                                  </m:r>
                                </m:e>
                              </m:acc>
                            </m:e>
                            <m:sub>
                              <m:r>
                                <a:rPr lang="en-US" altLang="ja-JP" sz="2000" b="0" i="1" smtClean="0">
                                  <a:latin typeface="Cambria Math" panose="02040503050406030204" pitchFamily="18" charset="0"/>
                                </a:rPr>
                                <m:t>𝑚</m:t>
                              </m:r>
                            </m:sub>
                          </m:sSub>
                        </m:den>
                      </m:f>
                      <m:r>
                        <a:rPr lang="en-US" altLang="ja-JP" sz="2000" b="0" i="1" smtClean="0">
                          <a:latin typeface="Cambria Math" panose="02040503050406030204" pitchFamily="18" charset="0"/>
                        </a:rPr>
                        <m:t>=</m:t>
                      </m:r>
                      <m:nary>
                        <m:naryPr>
                          <m:chr m:val="∑"/>
                          <m:limLoc m:val="subSup"/>
                          <m:supHide m:val="on"/>
                          <m:ctrlPr>
                            <a:rPr lang="en-US" altLang="ja-JP" sz="2000" b="0" i="1" smtClean="0">
                              <a:latin typeface="Cambria Math" panose="02040503050406030204" pitchFamily="18" charset="0"/>
                            </a:rPr>
                          </m:ctrlPr>
                        </m:naryPr>
                        <m:sub>
                          <m:r>
                            <m:rPr>
                              <m:brk m:alnAt="9"/>
                            </m:rP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sub>
                          </m:sSub>
                        </m:e>
                      </m:nary>
                    </m:oMath>
                  </m:oMathPara>
                </a14:m>
                <a:endParaRPr lang="en-US" altLang="ja-JP" sz="2000" dirty="0"/>
              </a:p>
            </p:txBody>
          </p:sp>
        </mc:Choice>
        <mc:Fallback>
          <p:sp>
            <p:nvSpPr>
              <p:cNvPr id="7" name="テキスト ボックス 6">
                <a:extLst>
                  <a:ext uri="{FF2B5EF4-FFF2-40B4-BE49-F238E27FC236}">
                    <a16:creationId xmlns:a16="http://schemas.microsoft.com/office/drawing/2014/main" id="{18376D9D-5C56-A65C-6A2A-D938397FD5FA}"/>
                  </a:ext>
                </a:extLst>
              </p:cNvPr>
              <p:cNvSpPr txBox="1">
                <a:spLocks noRot="1" noChangeAspect="1" noMove="1" noResize="1" noEditPoints="1" noAdjustHandles="1" noChangeArrowheads="1" noChangeShapeType="1" noTextEdit="1"/>
              </p:cNvSpPr>
              <p:nvPr/>
            </p:nvSpPr>
            <p:spPr>
              <a:xfrm>
                <a:off x="1547664" y="2420888"/>
                <a:ext cx="6048672" cy="2838277"/>
              </a:xfrm>
              <a:prstGeom prst="rect">
                <a:avLst/>
              </a:prstGeom>
              <a:blipFill>
                <a:blip r:embed="rId3"/>
                <a:stretch>
                  <a:fillRect/>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E4A001F9-47A5-0C98-FEB1-E6CAC6C8E357}"/>
              </a:ext>
            </a:extLst>
          </p:cNvPr>
          <p:cNvSpPr txBox="1"/>
          <p:nvPr/>
        </p:nvSpPr>
        <p:spPr>
          <a:xfrm>
            <a:off x="676046" y="5413400"/>
            <a:ext cx="7477000" cy="461665"/>
          </a:xfrm>
          <a:prstGeom prst="rect">
            <a:avLst/>
          </a:prstGeom>
          <a:noFill/>
        </p:spPr>
        <p:txBody>
          <a:bodyPr wrap="square" rtlCol="0">
            <a:spAutoFit/>
          </a:bodyPr>
          <a:lstStyle/>
          <a:p>
            <a:pPr algn="l"/>
            <a:r>
              <a:rPr lang="ja-JP" altLang="en-US" sz="2400" dirty="0"/>
              <a:t>このパラメータを用いて</a:t>
            </a:r>
            <a:r>
              <a:rPr lang="en-US" altLang="ja-JP" sz="2400" dirty="0"/>
              <a:t>CV</a:t>
            </a:r>
            <a:r>
              <a:rPr lang="ja-JP" altLang="en-US" sz="2400" dirty="0"/>
              <a:t>法により不確かさを推定する。</a:t>
            </a:r>
          </a:p>
        </p:txBody>
      </p:sp>
    </p:spTree>
    <p:extLst>
      <p:ext uri="{BB962C8B-B14F-4D97-AF65-F5344CB8AC3E}">
        <p14:creationId xmlns:p14="http://schemas.microsoft.com/office/powerpoint/2010/main" val="52641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AC08E51-E7A6-4585-7D7C-FA9DC06483B8}"/>
              </a:ext>
            </a:extLst>
          </p:cNvPr>
          <p:cNvSpPr>
            <a:spLocks noGrp="1"/>
          </p:cNvSpPr>
          <p:nvPr>
            <p:ph type="sldNum" sz="quarter" idx="10"/>
          </p:nvPr>
        </p:nvSpPr>
        <p:spPr/>
        <p:txBody>
          <a:bodyPr/>
          <a:lstStyle/>
          <a:p>
            <a:fld id="{C8775BEE-E098-4F08-B9ED-C6E96241D29D}" type="slidenum">
              <a:rPr lang="en-US" altLang="ja-JP" smtClean="0"/>
              <a:pPr/>
              <a:t>7</a:t>
            </a:fld>
            <a:endParaRPr lang="en-US" altLang="ja-JP"/>
          </a:p>
        </p:txBody>
      </p:sp>
      <p:sp>
        <p:nvSpPr>
          <p:cNvPr id="3" name="タイトル 1">
            <a:extLst>
              <a:ext uri="{FF2B5EF4-FFF2-40B4-BE49-F238E27FC236}">
                <a16:creationId xmlns:a16="http://schemas.microsoft.com/office/drawing/2014/main" id="{D5EE7927-46EF-2AD6-B99E-F5899C7D7B24}"/>
              </a:ext>
            </a:extLst>
          </p:cNvPr>
          <p:cNvSpPr txBox="1">
            <a:spLocks/>
          </p:cNvSpPr>
          <p:nvPr/>
        </p:nvSpPr>
        <p:spPr>
          <a:xfrm>
            <a:off x="431800" y="692150"/>
            <a:ext cx="2267992"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dirty="0"/>
              <a:t>重みの導出</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E2085E4F-6911-4267-ACBE-9C34D16FDEBE}"/>
                  </a:ext>
                </a:extLst>
              </p:cNvPr>
              <p:cNvSpPr txBox="1"/>
              <p:nvPr/>
            </p:nvSpPr>
            <p:spPr>
              <a:xfrm>
                <a:off x="5510274" y="2053868"/>
                <a:ext cx="5448177" cy="1109086"/>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kumimoji="1" lang="en-US" altLang="ja-JP" sz="1600" b="1" i="1" smtClean="0">
                          <a:latin typeface="Cambria Math" panose="02040503050406030204" pitchFamily="18" charset="0"/>
                        </a:rPr>
                        <m:t>𝒂</m:t>
                      </m:r>
                      <m:r>
                        <a:rPr kumimoji="1" lang="en-US" altLang="ja-JP" sz="1600" b="0" i="0" smtClean="0">
                          <a:latin typeface="Cambria Math" panose="02040503050406030204" pitchFamily="18" charset="0"/>
                        </a:rPr>
                        <m:t> : </m:t>
                      </m:r>
                      <m:r>
                        <a:rPr lang="ja-JP" altLang="en-US" sz="1600" i="1">
                          <a:latin typeface="Cambria Math" panose="02040503050406030204" pitchFamily="18" charset="0"/>
                        </a:rPr>
                        <m:t>重み</m:t>
                      </m:r>
                      <m:r>
                        <a:rPr lang="ja-JP" altLang="en-US" sz="1600" i="1" smtClean="0">
                          <a:latin typeface="Cambria Math" panose="02040503050406030204" pitchFamily="18" charset="0"/>
                        </a:rPr>
                        <m:t>ベクトル</m:t>
                      </m:r>
                    </m:oMath>
                  </m:oMathPara>
                </a14:m>
                <a:endParaRPr lang="en-US" altLang="ja-JP" sz="1600" dirty="0"/>
              </a:p>
              <a:p>
                <a:pPr algn="l"/>
                <a14:m>
                  <m:oMath xmlns:m="http://schemas.openxmlformats.org/officeDocument/2006/math">
                    <m:sSubSup>
                      <m:sSubSupPr>
                        <m:ctrlPr>
                          <a:rPr kumimoji="1" lang="en-US" altLang="ja-JP" sz="1600" b="1" i="1" smtClean="0">
                            <a:latin typeface="Cambria Math" panose="02040503050406030204" pitchFamily="18" charset="0"/>
                            <a:ea typeface="Cambria Math" panose="02040503050406030204" pitchFamily="18" charset="0"/>
                          </a:rPr>
                        </m:ctrlPr>
                      </m:sSubSupPr>
                      <m:e>
                        <m:r>
                          <a:rPr kumimoji="1" lang="el-GR" altLang="ja-JP" sz="1600" b="1" i="1" smtClean="0">
                            <a:latin typeface="Cambria Math" panose="02040503050406030204" pitchFamily="18" charset="0"/>
                            <a:ea typeface="Cambria Math" panose="02040503050406030204" pitchFamily="18" charset="0"/>
                          </a:rPr>
                          <m:t>𝜮</m:t>
                        </m:r>
                      </m:e>
                      <m:sub>
                        <m:r>
                          <a:rPr kumimoji="1" lang="en-US" altLang="ja-JP" sz="1600" b="0" i="1" smtClean="0">
                            <a:latin typeface="Cambria Math" panose="02040503050406030204" pitchFamily="18" charset="0"/>
                            <a:ea typeface="Cambria Math" panose="02040503050406030204" pitchFamily="18" charset="0"/>
                          </a:rPr>
                          <m:t>𝑚</m:t>
                        </m:r>
                      </m:sub>
                      <m:sup/>
                    </m:sSubSup>
                  </m:oMath>
                </a14:m>
                <a:r>
                  <a:rPr kumimoji="1" lang="en-US" altLang="ja-JP" sz="1600" dirty="0"/>
                  <a:t>: </a:t>
                </a:r>
                <a:r>
                  <a:rPr kumimoji="1" lang="ja-JP" altLang="en-US" sz="1600" dirty="0"/>
                  <a:t>類似パラメータの分散共分散行列</a:t>
                </a:r>
                <a:endParaRPr kumimoji="1" lang="en-US" altLang="ja-JP" sz="1600" dirty="0"/>
              </a:p>
              <a:p>
                <a:pPr algn="l"/>
                <a14:m>
                  <m:oMath xmlns:m="http://schemas.openxmlformats.org/officeDocument/2006/math">
                    <m:sSub>
                      <m:sSubPr>
                        <m:ctrlPr>
                          <a:rPr lang="en-US" altLang="ja-JP" sz="1600" b="1" i="1" smtClean="0">
                            <a:latin typeface="Cambria Math" panose="02040503050406030204" pitchFamily="18" charset="0"/>
                            <a:ea typeface="Cambria Math" panose="02040503050406030204" pitchFamily="18" charset="0"/>
                          </a:rPr>
                        </m:ctrlPr>
                      </m:sSubPr>
                      <m:e>
                        <m:r>
                          <a:rPr lang="en-US" altLang="ja-JP" sz="1600" b="1" i="1">
                            <a:latin typeface="Cambria Math" panose="02040503050406030204" pitchFamily="18" charset="0"/>
                            <a:ea typeface="Cambria Math" panose="02040503050406030204" pitchFamily="18" charset="0"/>
                          </a:rPr>
                          <m:t>𝝈</m:t>
                        </m:r>
                      </m:e>
                      <m:sub>
                        <m:r>
                          <a:rPr lang="en-US" altLang="ja-JP" sz="1600" b="0" i="1" smtClean="0">
                            <a:latin typeface="Cambria Math" panose="02040503050406030204" pitchFamily="18" charset="0"/>
                            <a:ea typeface="Cambria Math" panose="02040503050406030204" pitchFamily="18" charset="0"/>
                          </a:rPr>
                          <m:t>𝑡</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𝑚</m:t>
                        </m:r>
                      </m:sub>
                    </m:sSub>
                    <m:r>
                      <a:rPr lang="en-US" altLang="ja-JP" sz="1600" b="1" i="1" smtClean="0">
                        <a:latin typeface="Cambria Math" panose="02040503050406030204" pitchFamily="18" charset="0"/>
                        <a:ea typeface="Cambria Math" panose="02040503050406030204" pitchFamily="18" charset="0"/>
                      </a:rPr>
                      <m:t>: </m:t>
                    </m:r>
                  </m:oMath>
                </a14:m>
                <a:r>
                  <a:rPr kumimoji="1" lang="ja-JP" altLang="en-US" sz="1600" dirty="0"/>
                  <a:t>対象パラメータと類似パラメータの</a:t>
                </a:r>
                <a:endParaRPr kumimoji="1" lang="en-US" altLang="ja-JP" sz="1600" dirty="0"/>
              </a:p>
              <a:p>
                <a:pPr algn="l"/>
                <a:r>
                  <a:rPr lang="en-US" altLang="ja-JP" sz="1600" dirty="0"/>
                  <a:t>        </a:t>
                </a:r>
                <a:r>
                  <a:rPr kumimoji="1" lang="ja-JP" altLang="en-US" sz="1600" dirty="0"/>
                  <a:t>共分散ベクトル</a:t>
                </a:r>
              </a:p>
            </p:txBody>
          </p:sp>
        </mc:Choice>
        <mc:Fallback>
          <p:sp>
            <p:nvSpPr>
              <p:cNvPr id="4" name="テキスト ボックス 3">
                <a:extLst>
                  <a:ext uri="{FF2B5EF4-FFF2-40B4-BE49-F238E27FC236}">
                    <a16:creationId xmlns:a16="http://schemas.microsoft.com/office/drawing/2014/main" id="{E2085E4F-6911-4267-ACBE-9C34D16FDEBE}"/>
                  </a:ext>
                </a:extLst>
              </p:cNvPr>
              <p:cNvSpPr txBox="1">
                <a:spLocks noRot="1" noChangeAspect="1" noMove="1" noResize="1" noEditPoints="1" noAdjustHandles="1" noChangeArrowheads="1" noChangeShapeType="1" noTextEdit="1"/>
              </p:cNvSpPr>
              <p:nvPr/>
            </p:nvSpPr>
            <p:spPr>
              <a:xfrm>
                <a:off x="5510274" y="2053868"/>
                <a:ext cx="5448177" cy="1109086"/>
              </a:xfrm>
              <a:prstGeom prst="rect">
                <a:avLst/>
              </a:prstGeom>
              <a:blipFill>
                <a:blip r:embed="rId3"/>
                <a:stretch>
                  <a:fillRect b="-54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869F8CB-5EAD-44EC-C7EC-58E1978BD26A}"/>
                  </a:ext>
                </a:extLst>
              </p:cNvPr>
              <p:cNvSpPr txBox="1"/>
              <p:nvPr/>
            </p:nvSpPr>
            <p:spPr>
              <a:xfrm>
                <a:off x="323528" y="1556792"/>
                <a:ext cx="6696744" cy="3182794"/>
              </a:xfrm>
              <a:prstGeom prst="rect">
                <a:avLst/>
              </a:prstGeom>
              <a:noFill/>
            </p:spPr>
            <p:txBody>
              <a:bodyPr wrap="square" rtlCol="0">
                <a:spAutoFit/>
              </a:bodyPr>
              <a:lstStyle/>
              <a:p>
                <a:pPr algn="l"/>
                <a:r>
                  <a:rPr lang="ja-JP" altLang="en-US" sz="2400" dirty="0"/>
                  <a:t>複数パラメータを用いる場合の最適な重みは、</a:t>
                </a:r>
                <a:endParaRPr lang="en-US" altLang="ja-JP" sz="2400" dirty="0"/>
              </a:p>
              <a:p>
                <a:pPr algn="l"/>
                <a:endParaRPr lang="en-US" altLang="ja-JP" sz="2400" dirty="0"/>
              </a:p>
              <a:p>
                <a:pPr algn="l"/>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𝒂</m:t>
                      </m:r>
                      <m:r>
                        <a:rPr lang="en-US" altLang="ja-JP" sz="2400" i="1">
                          <a:latin typeface="Cambria Math" panose="02040503050406030204" pitchFamily="18" charset="0"/>
                        </a:rPr>
                        <m:t>=</m:t>
                      </m:r>
                      <m:sSubSup>
                        <m:sSubSupPr>
                          <m:ctrlPr>
                            <a:rPr lang="en-US" altLang="ja-JP" sz="2400" b="1" i="1">
                              <a:latin typeface="Cambria Math" panose="02040503050406030204" pitchFamily="18" charset="0"/>
                              <a:ea typeface="Cambria Math" panose="02040503050406030204" pitchFamily="18" charset="0"/>
                            </a:rPr>
                          </m:ctrlPr>
                        </m:sSubSupPr>
                        <m:e>
                          <m:r>
                            <a:rPr lang="el-GR" altLang="ja-JP" sz="2400" b="1" i="1">
                              <a:latin typeface="Cambria Math" panose="02040503050406030204" pitchFamily="18" charset="0"/>
                              <a:ea typeface="Cambria Math" panose="02040503050406030204" pitchFamily="18" charset="0"/>
                            </a:rPr>
                            <m:t>𝜮</m:t>
                          </m:r>
                        </m:e>
                        <m:sub>
                          <m:r>
                            <a:rPr lang="en-US" altLang="ja-JP" sz="2400" i="1">
                              <a:latin typeface="Cambria Math" panose="02040503050406030204" pitchFamily="18" charset="0"/>
                              <a:ea typeface="Cambria Math" panose="02040503050406030204" pitchFamily="18" charset="0"/>
                            </a:rPr>
                            <m:t>𝑚</m:t>
                          </m:r>
                        </m:sub>
                        <m:sup>
                          <m:r>
                            <a:rPr lang="en-US" altLang="ja-JP" sz="2400" i="1">
                              <a:latin typeface="Cambria Math" panose="02040503050406030204" pitchFamily="18" charset="0"/>
                              <a:ea typeface="Cambria Math" panose="02040503050406030204" pitchFamily="18" charset="0"/>
                            </a:rPr>
                            <m:t>−1</m:t>
                          </m:r>
                        </m:sup>
                      </m:sSubSup>
                      <m:sSub>
                        <m:sSubPr>
                          <m:ctrlPr>
                            <a:rPr lang="en-US" altLang="ja-JP" sz="2400" b="1" i="1">
                              <a:latin typeface="Cambria Math" panose="02040503050406030204" pitchFamily="18" charset="0"/>
                              <a:ea typeface="Cambria Math" panose="02040503050406030204" pitchFamily="18" charset="0"/>
                            </a:rPr>
                          </m:ctrlPr>
                        </m:sSubPr>
                        <m:e>
                          <m:r>
                            <a:rPr lang="en-US" altLang="ja-JP" sz="2400" b="1" i="1">
                              <a:latin typeface="Cambria Math" panose="02040503050406030204" pitchFamily="18" charset="0"/>
                              <a:ea typeface="Cambria Math" panose="02040503050406030204" pitchFamily="18" charset="0"/>
                            </a:rPr>
                            <m:t>𝝈</m:t>
                          </m:r>
                        </m:e>
                        <m:sub>
                          <m:r>
                            <a:rPr lang="en-US" altLang="ja-JP" sz="2400" i="1">
                              <a:latin typeface="Cambria Math" panose="02040503050406030204" pitchFamily="18" charset="0"/>
                              <a:ea typeface="Cambria Math" panose="02040503050406030204" pitchFamily="18" charset="0"/>
                            </a:rPr>
                            <m:t>𝑡</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𝑚</m:t>
                          </m:r>
                        </m:sub>
                      </m:sSub>
                    </m:oMath>
                  </m:oMathPara>
                </a14:m>
                <a:endParaRPr lang="en-US" altLang="ja-JP" sz="2400" b="1" i="1" dirty="0">
                  <a:latin typeface="Cambria Math" panose="02040503050406030204" pitchFamily="18" charset="0"/>
                  <a:ea typeface="Cambria Math" panose="02040503050406030204" pitchFamily="18" charset="0"/>
                </a:endParaRPr>
              </a:p>
              <a:p>
                <a:pPr algn="l"/>
                <a:endParaRPr lang="en-US" altLang="ja-JP" sz="2400" b="1" i="1" dirty="0">
                  <a:latin typeface="Cambria Math" panose="02040503050406030204" pitchFamily="18" charset="0"/>
                  <a:ea typeface="Cambria Math" panose="02040503050406030204" pitchFamily="18" charset="0"/>
                </a:endParaRPr>
              </a:p>
              <a:p>
                <a:pPr algn="l">
                  <a:lnSpc>
                    <a:spcPct val="150000"/>
                  </a:lnSpc>
                </a:pPr>
                <a:r>
                  <a:rPr lang="ja-JP" altLang="en-US" sz="2400" dirty="0"/>
                  <a:t>として計算できる</a:t>
                </a:r>
                <a:r>
                  <a:rPr lang="en-US" altLang="ja-JP" sz="2400" dirty="0"/>
                  <a:t>[5]</a:t>
                </a:r>
                <a:r>
                  <a:rPr lang="ja-JP" altLang="en-US" sz="2400" dirty="0"/>
                  <a:t>。ここでの最適な重みとは、</a:t>
                </a:r>
                <a:endParaRPr lang="en-US" altLang="ja-JP" sz="2400" dirty="0"/>
              </a:p>
              <a:p>
                <a:pPr algn="l">
                  <a:lnSpc>
                    <a:spcPct val="150000"/>
                  </a:lnSpc>
                </a:pPr>
                <a:r>
                  <a:rPr lang="ja-JP" altLang="en-US" sz="2400" dirty="0"/>
                  <a:t>対象パラメータの感度と仮想的な類似パラメータの</a:t>
                </a:r>
                <a:endParaRPr lang="en-US" altLang="ja-JP" sz="2400" dirty="0"/>
              </a:p>
              <a:p>
                <a:pPr algn="l">
                  <a:lnSpc>
                    <a:spcPct val="150000"/>
                  </a:lnSpc>
                </a:pPr>
                <a:r>
                  <a:rPr lang="ja-JP" altLang="en-US" sz="2400" dirty="0"/>
                  <a:t>感度が類似となる値である。</a:t>
                </a:r>
                <a:endParaRPr lang="en-US" altLang="ja-JP" sz="2400" dirty="0"/>
              </a:p>
            </p:txBody>
          </p:sp>
        </mc:Choice>
        <mc:Fallback>
          <p:sp>
            <p:nvSpPr>
              <p:cNvPr id="5" name="テキスト ボックス 4">
                <a:extLst>
                  <a:ext uri="{FF2B5EF4-FFF2-40B4-BE49-F238E27FC236}">
                    <a16:creationId xmlns:a16="http://schemas.microsoft.com/office/drawing/2014/main" id="{6869F8CB-5EAD-44EC-C7EC-58E1978BD26A}"/>
                  </a:ext>
                </a:extLst>
              </p:cNvPr>
              <p:cNvSpPr txBox="1">
                <a:spLocks noRot="1" noChangeAspect="1" noMove="1" noResize="1" noEditPoints="1" noAdjustHandles="1" noChangeArrowheads="1" noChangeShapeType="1" noTextEdit="1"/>
              </p:cNvSpPr>
              <p:nvPr/>
            </p:nvSpPr>
            <p:spPr>
              <a:xfrm>
                <a:off x="323528" y="1556792"/>
                <a:ext cx="6696744" cy="3182794"/>
              </a:xfrm>
              <a:prstGeom prst="rect">
                <a:avLst/>
              </a:prstGeom>
              <a:blipFill>
                <a:blip r:embed="rId4"/>
                <a:stretch>
                  <a:fillRect l="-1365" t="-2107" r="-364" b="-2874"/>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5FA6D25-63AB-F828-ADE5-F51A55CB06CA}"/>
              </a:ext>
            </a:extLst>
          </p:cNvPr>
          <p:cNvSpPr txBox="1"/>
          <p:nvPr/>
        </p:nvSpPr>
        <p:spPr>
          <a:xfrm>
            <a:off x="325699" y="4672372"/>
            <a:ext cx="7054613" cy="1128579"/>
          </a:xfrm>
          <a:prstGeom prst="rect">
            <a:avLst/>
          </a:prstGeom>
          <a:noFill/>
        </p:spPr>
        <p:txBody>
          <a:bodyPr wrap="square" rtlCol="0">
            <a:spAutoFit/>
          </a:bodyPr>
          <a:lstStyle/>
          <a:p>
            <a:pPr algn="l">
              <a:lnSpc>
                <a:spcPct val="150000"/>
              </a:lnSpc>
            </a:pPr>
            <a:r>
              <a:rPr lang="ja-JP" altLang="en-US" sz="2400" dirty="0">
                <a:latin typeface="+mn-lt"/>
              </a:rPr>
              <a:t>このとき、分散共分散行列の値をサンプルから求めた推定値にすることで、重みを高精度に推定できる。</a:t>
            </a:r>
          </a:p>
        </p:txBody>
      </p:sp>
      <p:sp>
        <p:nvSpPr>
          <p:cNvPr id="7" name="テキスト ボックス 6">
            <a:extLst>
              <a:ext uri="{FF2B5EF4-FFF2-40B4-BE49-F238E27FC236}">
                <a16:creationId xmlns:a16="http://schemas.microsoft.com/office/drawing/2014/main" id="{099015EC-F867-313E-A181-52A6A17D35DB}"/>
              </a:ext>
            </a:extLst>
          </p:cNvPr>
          <p:cNvSpPr txBox="1"/>
          <p:nvPr/>
        </p:nvSpPr>
        <p:spPr>
          <a:xfrm>
            <a:off x="335360" y="6185030"/>
            <a:ext cx="5892824" cy="739177"/>
          </a:xfrm>
          <a:prstGeom prst="rect">
            <a:avLst/>
          </a:prstGeom>
          <a:noFill/>
        </p:spPr>
        <p:txBody>
          <a:bodyPr wrap="square" rtlCol="0">
            <a:spAutoFit/>
          </a:bodyPr>
          <a:lstStyle/>
          <a:p>
            <a:r>
              <a:rPr lang="en" altLang="ja-JP" sz="1051" dirty="0">
                <a:latin typeface="CMR10"/>
              </a:rPr>
              <a:t>[5] </a:t>
            </a:r>
            <a:r>
              <a:rPr lang="en" altLang="ja-JP" sz="1051" dirty="0" err="1">
                <a:latin typeface="CMR10"/>
              </a:rPr>
              <a:t>Teruhiko</a:t>
            </a:r>
            <a:r>
              <a:rPr lang="en" altLang="ja-JP" sz="1051" dirty="0">
                <a:latin typeface="CMR10"/>
              </a:rPr>
              <a:t> </a:t>
            </a:r>
            <a:r>
              <a:rPr lang="en" altLang="ja-JP" sz="1051" dirty="0" err="1">
                <a:latin typeface="CMR10"/>
              </a:rPr>
              <a:t>Kugo</a:t>
            </a:r>
            <a:r>
              <a:rPr lang="en" altLang="ja-JP" sz="1051" dirty="0">
                <a:latin typeface="CMR10"/>
              </a:rPr>
              <a:t>, Takamasa Mori, and Toshikazu Takeda. “Theoretical study on new bias factor methods to effectively use critical experiments for improvement of prediction accuracy of neutronic characteristics.” </a:t>
            </a:r>
            <a:r>
              <a:rPr lang="en" altLang="ja-JP" sz="1051" dirty="0">
                <a:latin typeface="CMTI10"/>
              </a:rPr>
              <a:t>Journal of nuclear science and technology</a:t>
            </a:r>
            <a:r>
              <a:rPr lang="en" altLang="ja-JP" sz="1051" dirty="0">
                <a:latin typeface="CMR10"/>
              </a:rPr>
              <a:t>, Vol. 44, No. 12, pp. 1509–1517, 2007. </a:t>
            </a:r>
            <a:endParaRPr lang="en" altLang="ja-JP" sz="1051" dirty="0"/>
          </a:p>
          <a:p>
            <a:endParaRPr lang="ja-JP" altLang="en-US" sz="1051" dirty="0"/>
          </a:p>
        </p:txBody>
      </p:sp>
    </p:spTree>
    <p:extLst>
      <p:ext uri="{BB962C8B-B14F-4D97-AF65-F5344CB8AC3E}">
        <p14:creationId xmlns:p14="http://schemas.microsoft.com/office/powerpoint/2010/main" val="107666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B1985B-F4ED-5977-5D37-019D1DACF5FA}"/>
              </a:ext>
            </a:extLst>
          </p:cNvPr>
          <p:cNvSpPr>
            <a:spLocks noGrp="1"/>
          </p:cNvSpPr>
          <p:nvPr>
            <p:ph type="sldNum" sz="quarter" idx="10"/>
          </p:nvPr>
        </p:nvSpPr>
        <p:spPr/>
        <p:txBody>
          <a:bodyPr/>
          <a:lstStyle/>
          <a:p>
            <a:fld id="{C8775BEE-E098-4F08-B9ED-C6E96241D29D}" type="slidenum">
              <a:rPr lang="en-US" altLang="ja-JP" smtClean="0"/>
              <a:pPr/>
              <a:t>8</a:t>
            </a:fld>
            <a:endParaRPr lang="en-US" altLang="ja-JP"/>
          </a:p>
        </p:txBody>
      </p:sp>
      <p:graphicFrame>
        <p:nvGraphicFramePr>
          <p:cNvPr id="3" name="コンテンツ プレースホルダー 4">
            <a:extLst>
              <a:ext uri="{FF2B5EF4-FFF2-40B4-BE49-F238E27FC236}">
                <a16:creationId xmlns:a16="http://schemas.microsoft.com/office/drawing/2014/main" id="{E0559640-2673-34B2-C699-6D26402DB9BC}"/>
              </a:ext>
            </a:extLst>
          </p:cNvPr>
          <p:cNvGraphicFramePr>
            <a:graphicFrameLocks/>
          </p:cNvGraphicFramePr>
          <p:nvPr>
            <p:extLst>
              <p:ext uri="{D42A27DB-BD31-4B8C-83A1-F6EECF244321}">
                <p14:modId xmlns:p14="http://schemas.microsoft.com/office/powerpoint/2010/main" val="3746377621"/>
              </p:ext>
            </p:extLst>
          </p:nvPr>
        </p:nvGraphicFramePr>
        <p:xfrm>
          <a:off x="886582" y="1628800"/>
          <a:ext cx="7370836" cy="4176464"/>
        </p:xfrm>
        <a:graphic>
          <a:graphicData uri="http://schemas.openxmlformats.org/drawingml/2006/chart">
            <c:chart xmlns:c="http://schemas.openxmlformats.org/drawingml/2006/chart" xmlns:r="http://schemas.openxmlformats.org/officeDocument/2006/relationships" r:id="rId3"/>
          </a:graphicData>
        </a:graphic>
      </p:graphicFrame>
      <p:sp>
        <p:nvSpPr>
          <p:cNvPr id="4" name="タイトル 1">
            <a:extLst>
              <a:ext uri="{FF2B5EF4-FFF2-40B4-BE49-F238E27FC236}">
                <a16:creationId xmlns:a16="http://schemas.microsoft.com/office/drawing/2014/main" id="{345A46E7-440A-CB25-0A94-01FAB818E25B}"/>
              </a:ext>
            </a:extLst>
          </p:cNvPr>
          <p:cNvSpPr txBox="1">
            <a:spLocks/>
          </p:cNvSpPr>
          <p:nvPr/>
        </p:nvSpPr>
        <p:spPr>
          <a:xfrm>
            <a:off x="431800" y="692150"/>
            <a:ext cx="11328400" cy="509588"/>
          </a:xfrm>
          <a:prstGeom prst="rect">
            <a:avLst/>
          </a:prstGeom>
        </p:spPr>
        <p:txBody>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a:t>重みの例</a:t>
            </a:r>
            <a:endParaRPr lang="ja-JP" altLang="en-US" sz="3200" dirty="0"/>
          </a:p>
        </p:txBody>
      </p:sp>
    </p:spTree>
    <p:extLst>
      <p:ext uri="{BB962C8B-B14F-4D97-AF65-F5344CB8AC3E}">
        <p14:creationId xmlns:p14="http://schemas.microsoft.com/office/powerpoint/2010/main" val="3782081247"/>
      </p:ext>
    </p:extLst>
  </p:cSld>
  <p:clrMapOvr>
    <a:masterClrMapping/>
  </p:clrMapOvr>
</p:sld>
</file>

<file path=ppt/theme/theme1.xml><?xml version="1.0" encoding="utf-8"?>
<a:theme xmlns:a="http://schemas.openxmlformats.org/drawingml/2006/main" name="ppt2j">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pt2j">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ppt2j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2j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2j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2j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2j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2j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2j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2j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2j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2j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2j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2j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_4-3" id="{58448573-7E79-5241-A21E-A281A019178E}" vid="{10639D95-FD13-C448-89F2-2B83F91867E6}"/>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ppt2j</Template>
  <TotalTime>198</TotalTime>
  <Words>2670</Words>
  <Application>Microsoft Office PowerPoint</Application>
  <PresentationFormat>画面に合わせる (4:3)</PresentationFormat>
  <Paragraphs>318</Paragraphs>
  <Slides>23</Slides>
  <Notes>23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CMR10</vt:lpstr>
      <vt:lpstr>CMTI10</vt:lpstr>
      <vt:lpstr>HaranoAjiMincho-Regular-Identity-H</vt:lpstr>
      <vt:lpstr>ＭＳ Ｐゴシック</vt:lpstr>
      <vt:lpstr>Arial</vt:lpstr>
      <vt:lpstr>Cambria Math</vt:lpstr>
      <vt:lpstr>ppt2j</vt:lpstr>
      <vt:lpstr>炉物理パラメータ不確かさ評価のための 複数の模擬パラメータを活用した無次元化CV-S法 </vt:lpstr>
      <vt:lpstr>背景</vt:lpstr>
      <vt:lpstr>CV法およびCV-S法</vt:lpstr>
      <vt:lpstr>背景</vt:lpstr>
      <vt:lpstr>複数パラメータを用いた無次元化CV-S法</vt:lpstr>
      <vt:lpstr>複数パラメータを用いた無次元化CV-S法</vt:lpstr>
      <vt:lpstr>複数パラメータを用いた無次元化CV-S法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炉物理パラメータ不確かさ評価のための 複数の模擬パラメータを活用した無次元化CV-S法 </dc:title>
  <dc:creator>Microsoft Office User</dc:creator>
  <cp:lastModifiedBy>大地 鷹見</cp:lastModifiedBy>
  <cp:revision>1</cp:revision>
  <dcterms:created xsi:type="dcterms:W3CDTF">2023-02-03T21:41:16Z</dcterms:created>
  <dcterms:modified xsi:type="dcterms:W3CDTF">2023-02-04T01:08:40Z</dcterms:modified>
</cp:coreProperties>
</file>