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8"/>
  </p:notesMasterIdLst>
  <p:sldIdLst>
    <p:sldId id="307" r:id="rId3"/>
    <p:sldId id="308"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9" r:id="rId22"/>
    <p:sldId id="328" r:id="rId23"/>
    <p:sldId id="330" r:id="rId24"/>
    <p:sldId id="331" r:id="rId25"/>
    <p:sldId id="333" r:id="rId26"/>
    <p:sldId id="332" r:id="rId27"/>
    <p:sldId id="334" r:id="rId28"/>
    <p:sldId id="335" r:id="rId29"/>
    <p:sldId id="336" r:id="rId30"/>
    <p:sldId id="337" r:id="rId31"/>
    <p:sldId id="338" r:id="rId32"/>
    <p:sldId id="339" r:id="rId33"/>
    <p:sldId id="340" r:id="rId34"/>
    <p:sldId id="341" r:id="rId35"/>
    <p:sldId id="342" r:id="rId36"/>
    <p:sldId id="343" r:id="rId37"/>
  </p:sldIdLst>
  <p:sldSz cx="12599988" cy="6858000"/>
  <p:notesSz cx="6858000" cy="9144000"/>
  <p:defaultTextStyle>
    <a:defPPr>
      <a:defRPr lang="es-ES_tradn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B8C0"/>
    <a:srgbClr val="FFFFFF"/>
    <a:srgbClr val="94C12E"/>
    <a:srgbClr val="99FF33"/>
    <a:srgbClr val="93C02C"/>
    <a:srgbClr val="2DA5AC"/>
    <a:srgbClr val="000000"/>
    <a:srgbClr val="FEFFFF"/>
    <a:srgbClr val="70AD47"/>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84"/>
    <p:restoredTop sz="91695" autoAdjust="0"/>
  </p:normalViewPr>
  <p:slideViewPr>
    <p:cSldViewPr snapToGrid="0" snapToObjects="1">
      <p:cViewPr varScale="1">
        <p:scale>
          <a:sx n="80" d="100"/>
          <a:sy n="80" d="100"/>
        </p:scale>
        <p:origin x="1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E7537-2887-4FC7-A39A-1646E861E96F}" type="doc">
      <dgm:prSet loTypeId="urn:microsoft.com/office/officeart/2005/8/layout/default#1" loCatId="list" qsTypeId="urn:microsoft.com/office/officeart/2005/8/quickstyle/simple1" qsCatId="simple" csTypeId="urn:microsoft.com/office/officeart/2005/8/colors/accent0_2" csCatId="mainScheme" phldr="1"/>
      <dgm:spPr>
        <a:scene3d>
          <a:camera prst="orthographicFront">
            <a:rot lat="0" lon="0" rev="0"/>
          </a:camera>
          <a:lightRig rig="balanced" dir="t">
            <a:rot lat="0" lon="0" rev="8700000"/>
          </a:lightRig>
        </a:scene3d>
      </dgm:spPr>
      <dgm:t>
        <a:bodyPr/>
        <a:lstStyle/>
        <a:p>
          <a:endParaRPr lang="es-CR"/>
        </a:p>
      </dgm:t>
    </dgm:pt>
    <dgm:pt modelId="{65E81890-17C9-4B8C-95A0-D1128A1BD20F}">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ctr">
            <a:spcAft>
              <a:spcPts val="0"/>
            </a:spcAft>
          </a:pPr>
          <a:endParaRPr lang="es-CR" sz="1600" b="1" u="sng" dirty="0" smtClean="0">
            <a:solidFill>
              <a:srgbClr val="006600"/>
            </a:solidFill>
            <a:latin typeface="Humanist 521 Bold BT"/>
          </a:endParaRPr>
        </a:p>
        <a:p>
          <a:pPr algn="ctr">
            <a:spcAft>
              <a:spcPts val="0"/>
            </a:spcAft>
          </a:pPr>
          <a:r>
            <a:rPr lang="es-CR" sz="1600" b="1" u="sng" dirty="0" smtClean="0">
              <a:solidFill>
                <a:srgbClr val="006600"/>
              </a:solidFill>
              <a:latin typeface="Humanist 521 Bold BT"/>
            </a:rPr>
            <a:t>MÁRGENES  </a:t>
          </a:r>
        </a:p>
        <a:p>
          <a:pPr algn="ctr">
            <a:spcAft>
              <a:spcPts val="0"/>
            </a:spcAft>
          </a:pPr>
          <a:endParaRPr lang="es-CR" sz="1600" b="1" u="sng" dirty="0" smtClean="0">
            <a:solidFill>
              <a:srgbClr val="006600"/>
            </a:solidFill>
            <a:latin typeface="Humanist 521 Bold BT"/>
          </a:endParaRPr>
        </a:p>
        <a:p>
          <a:pPr algn="ctr">
            <a:spcAft>
              <a:spcPts val="0"/>
            </a:spcAft>
          </a:pPr>
          <a:r>
            <a:rPr lang="es-CR" sz="1600" b="1" dirty="0" smtClean="0">
              <a:latin typeface="Humanist 521 Bold BT"/>
            </a:rPr>
            <a:t>SUPERIOR 	3  CM</a:t>
          </a:r>
        </a:p>
        <a:p>
          <a:pPr algn="ctr">
            <a:spcAft>
              <a:spcPts val="0"/>
            </a:spcAft>
          </a:pPr>
          <a:r>
            <a:rPr lang="es-CR" sz="1600" b="1" dirty="0" smtClean="0">
              <a:latin typeface="Humanist 521 Bold BT"/>
            </a:rPr>
            <a:t>IZQUIERDO	4  CM</a:t>
          </a:r>
        </a:p>
        <a:p>
          <a:pPr algn="ctr">
            <a:spcAft>
              <a:spcPts val="0"/>
            </a:spcAft>
          </a:pPr>
          <a:r>
            <a:rPr lang="es-CR" sz="1600" b="1" dirty="0" smtClean="0">
              <a:latin typeface="Humanist 521 Bold BT"/>
            </a:rPr>
            <a:t>DERECHO 	2  CM</a:t>
          </a:r>
        </a:p>
        <a:p>
          <a:pPr algn="ctr">
            <a:spcAft>
              <a:spcPts val="0"/>
            </a:spcAft>
          </a:pPr>
          <a:r>
            <a:rPr lang="es-CR" sz="1600" b="1" dirty="0" smtClean="0">
              <a:latin typeface="Humanist 521 Bold BT"/>
            </a:rPr>
            <a:t>INFERIOR 	3  CM</a:t>
          </a:r>
          <a:endParaRPr lang="es-CR" sz="1600" b="1" u="sng" dirty="0">
            <a:solidFill>
              <a:srgbClr val="006600"/>
            </a:solidFill>
            <a:latin typeface="Humanist 521 Bold BT"/>
          </a:endParaRPr>
        </a:p>
      </dgm:t>
    </dgm:pt>
    <dgm:pt modelId="{34878E55-2532-4A0D-8615-A661AA549B86}" type="parTrans" cxnId="{7B232FB3-55A5-4EC2-B4C0-B93C6369D160}">
      <dgm:prSet/>
      <dgm:spPr/>
      <dgm:t>
        <a:bodyPr/>
        <a:lstStyle/>
        <a:p>
          <a:endParaRPr lang="es-CR" sz="1800">
            <a:solidFill>
              <a:schemeClr val="accent1">
                <a:lumMod val="10000"/>
              </a:schemeClr>
            </a:solidFill>
            <a:latin typeface="Franklin Gothic Medium Cond" panose="020B0606030402020204" pitchFamily="34" charset="0"/>
          </a:endParaRPr>
        </a:p>
      </dgm:t>
    </dgm:pt>
    <dgm:pt modelId="{893D338C-2234-4016-AD9A-F479E7AC0501}" type="sibTrans" cxnId="{7B232FB3-55A5-4EC2-B4C0-B93C6369D160}">
      <dgm:prSet/>
      <dgm:spPr/>
      <dgm:t>
        <a:bodyPr/>
        <a:lstStyle/>
        <a:p>
          <a:endParaRPr lang="es-CR" sz="1800">
            <a:solidFill>
              <a:schemeClr val="accent1">
                <a:lumMod val="10000"/>
              </a:schemeClr>
            </a:solidFill>
            <a:latin typeface="Franklin Gothic Medium Cond" panose="020B0606030402020204" pitchFamily="34" charset="0"/>
          </a:endParaRPr>
        </a:p>
      </dgm:t>
    </dgm:pt>
    <dgm:pt modelId="{586E046D-2958-4BFD-9A87-720669DC09BD}">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marL="0" indent="0" algn="ctr">
            <a:lnSpc>
              <a:spcPct val="90000"/>
            </a:lnSpc>
            <a:spcAft>
              <a:spcPct val="35000"/>
            </a:spcAft>
          </a:pPr>
          <a:r>
            <a:rPr lang="es-CR" sz="1600" b="1" u="sng" dirty="0" smtClean="0">
              <a:solidFill>
                <a:srgbClr val="006600"/>
              </a:solidFill>
              <a:latin typeface="Humanist 521 Bold BT"/>
            </a:rPr>
            <a:t>TIPO DE LETRA Y ESPACIADO</a:t>
          </a:r>
        </a:p>
        <a:p>
          <a:pPr marL="0" indent="0" algn="ctr">
            <a:lnSpc>
              <a:spcPct val="90000"/>
            </a:lnSpc>
            <a:spcAft>
              <a:spcPct val="35000"/>
            </a:spcAft>
          </a:pPr>
          <a:endParaRPr lang="es-CR" sz="1600" b="1" u="sng" dirty="0" smtClean="0">
            <a:solidFill>
              <a:srgbClr val="006600"/>
            </a:solidFill>
            <a:latin typeface="Humanist 521 Bold BT"/>
          </a:endParaRPr>
        </a:p>
        <a:p>
          <a:pPr marL="0" indent="0" algn="ctr">
            <a:lnSpc>
              <a:spcPct val="100000"/>
            </a:lnSpc>
            <a:spcAft>
              <a:spcPts val="0"/>
            </a:spcAft>
          </a:pPr>
          <a:r>
            <a:rPr lang="es-CR" sz="1600" b="1" u="none" dirty="0" smtClean="0">
              <a:solidFill>
                <a:schemeClr val="tx2">
                  <a:lumMod val="75000"/>
                </a:schemeClr>
              </a:solidFill>
              <a:latin typeface="Humanist 521 Bold BT"/>
            </a:rPr>
            <a:t>ARIAL TAMAÑO 12</a:t>
          </a:r>
        </a:p>
        <a:p>
          <a:pPr marL="0" indent="0" algn="ctr">
            <a:lnSpc>
              <a:spcPct val="150000"/>
            </a:lnSpc>
            <a:spcAft>
              <a:spcPts val="0"/>
            </a:spcAft>
          </a:pPr>
          <a:r>
            <a:rPr lang="es-CR" sz="1600" b="1" u="none" dirty="0" smtClean="0">
              <a:solidFill>
                <a:schemeClr val="tx2">
                  <a:lumMod val="75000"/>
                </a:schemeClr>
              </a:solidFill>
              <a:latin typeface="Humanist 521 Bold BT"/>
            </a:rPr>
            <a:t>INTERLINEADO 1,5</a:t>
          </a:r>
        </a:p>
      </dgm:t>
    </dgm:pt>
    <dgm:pt modelId="{379C4EF4-4DC6-4056-A415-F2E6D3A7D7CC}" type="parTrans" cxnId="{F1C557FB-7FC3-48CE-91C8-3A72F65936E2}">
      <dgm:prSet/>
      <dgm:spPr/>
      <dgm:t>
        <a:bodyPr/>
        <a:lstStyle/>
        <a:p>
          <a:endParaRPr lang="es-CR" sz="1800">
            <a:solidFill>
              <a:schemeClr val="accent1">
                <a:lumMod val="10000"/>
              </a:schemeClr>
            </a:solidFill>
            <a:latin typeface="Franklin Gothic Medium Cond" panose="020B0606030402020204" pitchFamily="34" charset="0"/>
          </a:endParaRPr>
        </a:p>
      </dgm:t>
    </dgm:pt>
    <dgm:pt modelId="{1EEE122D-898E-4188-8D2B-4676A5CC6AEB}" type="sibTrans" cxnId="{F1C557FB-7FC3-48CE-91C8-3A72F65936E2}">
      <dgm:prSet/>
      <dgm:spPr/>
      <dgm:t>
        <a:bodyPr/>
        <a:lstStyle/>
        <a:p>
          <a:endParaRPr lang="es-CR" sz="1800">
            <a:solidFill>
              <a:schemeClr val="accent1">
                <a:lumMod val="10000"/>
              </a:schemeClr>
            </a:solidFill>
            <a:latin typeface="Franklin Gothic Medium Cond" panose="020B0606030402020204" pitchFamily="34" charset="0"/>
          </a:endParaRPr>
        </a:p>
      </dgm:t>
    </dgm:pt>
    <dgm:pt modelId="{EA6B35DE-342D-4FEC-B440-71673D233874}">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ctr">
            <a:spcAft>
              <a:spcPts val="0"/>
            </a:spcAft>
          </a:pPr>
          <a:r>
            <a:rPr lang="es-CR" sz="1600" b="1" u="sng" dirty="0" smtClean="0">
              <a:solidFill>
                <a:srgbClr val="006600"/>
              </a:solidFill>
              <a:latin typeface="Humanist 521 Bold BT"/>
            </a:rPr>
            <a:t>PUNTUACIÓN Y REDACCIÓN</a:t>
          </a:r>
        </a:p>
        <a:p>
          <a:pPr algn="ctr">
            <a:spcAft>
              <a:spcPts val="0"/>
            </a:spcAft>
          </a:pPr>
          <a:endParaRPr lang="es-CR" sz="1600" b="1" u="sng" dirty="0" smtClean="0">
            <a:solidFill>
              <a:srgbClr val="006600"/>
            </a:solidFill>
            <a:latin typeface="Humanist 521 Bold BT"/>
          </a:endParaRPr>
        </a:p>
        <a:p>
          <a:pPr marL="0" indent="0" algn="ctr">
            <a:spcAft>
              <a:spcPts val="0"/>
            </a:spcAft>
          </a:pPr>
          <a:r>
            <a:rPr lang="es-CR" sz="1600" b="1" dirty="0" smtClean="0">
              <a:latin typeface="Humanist 521 Bold BT"/>
            </a:rPr>
            <a:t>SINTAXIS</a:t>
          </a:r>
        </a:p>
        <a:p>
          <a:pPr marL="0" indent="0" algn="ctr">
            <a:spcAft>
              <a:spcPts val="0"/>
            </a:spcAft>
          </a:pPr>
          <a:r>
            <a:rPr lang="es-CR" sz="1600" b="1" dirty="0" smtClean="0">
              <a:latin typeface="Humanist 521 Bold BT"/>
            </a:rPr>
            <a:t>ORTOGRAFÍA</a:t>
          </a:r>
        </a:p>
        <a:p>
          <a:pPr marL="0" indent="0" algn="ctr">
            <a:spcAft>
              <a:spcPts val="0"/>
            </a:spcAft>
          </a:pPr>
          <a:r>
            <a:rPr lang="es-CR" sz="1600" b="1" dirty="0" smtClean="0">
              <a:latin typeface="Humanist 521 Bold BT"/>
            </a:rPr>
            <a:t>REGLAS GRAMATICALES</a:t>
          </a:r>
        </a:p>
        <a:p>
          <a:pPr marL="0" indent="0" algn="ctr">
            <a:spcAft>
              <a:spcPts val="0"/>
            </a:spcAft>
          </a:pPr>
          <a:r>
            <a:rPr lang="es-CR" sz="1600" b="1" dirty="0" smtClean="0">
              <a:latin typeface="Humanist 521 Bold BT"/>
            </a:rPr>
            <a:t>EN FORMA  IMPERSONAL</a:t>
          </a:r>
          <a:endParaRPr lang="es-CR" sz="1600" b="1" u="sng" dirty="0" smtClean="0">
            <a:solidFill>
              <a:srgbClr val="006600"/>
            </a:solidFill>
            <a:latin typeface="Humanist 521 Bold BT"/>
          </a:endParaRPr>
        </a:p>
      </dgm:t>
    </dgm:pt>
    <dgm:pt modelId="{141ED090-E48A-4E0E-9D42-79AB340E27D6}" type="parTrans" cxnId="{5B1B43D0-7DCC-439C-8E35-825A682C1D98}">
      <dgm:prSet/>
      <dgm:spPr/>
      <dgm:t>
        <a:bodyPr/>
        <a:lstStyle/>
        <a:p>
          <a:endParaRPr lang="es-CR" sz="1800">
            <a:solidFill>
              <a:schemeClr val="accent1">
                <a:lumMod val="10000"/>
              </a:schemeClr>
            </a:solidFill>
            <a:latin typeface="Franklin Gothic Medium Cond" panose="020B0606030402020204" pitchFamily="34" charset="0"/>
          </a:endParaRPr>
        </a:p>
      </dgm:t>
    </dgm:pt>
    <dgm:pt modelId="{EB9D963B-1F5A-403F-9FC8-CE57ED35BFF5}" type="sibTrans" cxnId="{5B1B43D0-7DCC-439C-8E35-825A682C1D98}">
      <dgm:prSet/>
      <dgm:spPr/>
      <dgm:t>
        <a:bodyPr/>
        <a:lstStyle/>
        <a:p>
          <a:endParaRPr lang="es-CR" sz="1800">
            <a:solidFill>
              <a:schemeClr val="accent1">
                <a:lumMod val="10000"/>
              </a:schemeClr>
            </a:solidFill>
            <a:latin typeface="Franklin Gothic Medium Cond" panose="020B0606030402020204" pitchFamily="34" charset="0"/>
          </a:endParaRPr>
        </a:p>
      </dgm:t>
    </dgm:pt>
    <dgm:pt modelId="{8AFBE68C-8353-4562-B6D2-DC7210BEB8E4}">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ctr">
            <a:spcAft>
              <a:spcPct val="35000"/>
            </a:spcAft>
          </a:pPr>
          <a:r>
            <a:rPr lang="es-CR" sz="1600" b="1" u="sng" dirty="0" smtClean="0">
              <a:solidFill>
                <a:srgbClr val="006600"/>
              </a:solidFill>
              <a:latin typeface="Humanist 521 Bold BT"/>
            </a:rPr>
            <a:t>NUMERACIÓN DE HOJAS</a:t>
          </a:r>
        </a:p>
        <a:p>
          <a:pPr algn="ctr">
            <a:spcAft>
              <a:spcPct val="35000"/>
            </a:spcAft>
          </a:pPr>
          <a:endParaRPr lang="es-CR" sz="1600" b="1" u="sng" dirty="0" smtClean="0">
            <a:solidFill>
              <a:srgbClr val="006600"/>
            </a:solidFill>
            <a:latin typeface="Humanist 521 Bold BT"/>
          </a:endParaRPr>
        </a:p>
        <a:p>
          <a:pPr algn="ctr">
            <a:spcAft>
              <a:spcPct val="35000"/>
            </a:spcAft>
          </a:pPr>
          <a:r>
            <a:rPr lang="es-CR" sz="1600" b="1" dirty="0" smtClean="0">
              <a:latin typeface="Humanist 521 Bold BT"/>
            </a:rPr>
            <a:t>EN FORMA CONSECUTIVA, CON NÚMEROS ARÁBIGOS </a:t>
          </a:r>
          <a:endParaRPr lang="es-CR" sz="1600" b="1" u="sng" dirty="0">
            <a:solidFill>
              <a:srgbClr val="006600"/>
            </a:solidFill>
            <a:latin typeface="Humanist 521 Bold BT"/>
          </a:endParaRPr>
        </a:p>
      </dgm:t>
    </dgm:pt>
    <dgm:pt modelId="{B158FC68-436B-4EB4-A665-B01EF8E24478}" type="sibTrans" cxnId="{0E524D28-88E3-4D90-8016-3209D3EC3B61}">
      <dgm:prSet/>
      <dgm:spPr/>
      <dgm:t>
        <a:bodyPr/>
        <a:lstStyle/>
        <a:p>
          <a:endParaRPr lang="es-CR" sz="1800">
            <a:solidFill>
              <a:schemeClr val="accent1">
                <a:lumMod val="10000"/>
              </a:schemeClr>
            </a:solidFill>
            <a:latin typeface="Franklin Gothic Medium Cond" panose="020B0606030402020204" pitchFamily="34" charset="0"/>
          </a:endParaRPr>
        </a:p>
      </dgm:t>
    </dgm:pt>
    <dgm:pt modelId="{A01EFC46-6B28-416B-977C-BB390457FEA5}" type="parTrans" cxnId="{0E524D28-88E3-4D90-8016-3209D3EC3B61}">
      <dgm:prSet/>
      <dgm:spPr/>
      <dgm:t>
        <a:bodyPr/>
        <a:lstStyle/>
        <a:p>
          <a:endParaRPr lang="es-CR" sz="1800">
            <a:solidFill>
              <a:schemeClr val="accent1">
                <a:lumMod val="10000"/>
              </a:schemeClr>
            </a:solidFill>
            <a:latin typeface="Franklin Gothic Medium Cond" panose="020B0606030402020204" pitchFamily="34" charset="0"/>
          </a:endParaRPr>
        </a:p>
      </dgm:t>
    </dgm:pt>
    <dgm:pt modelId="{A1A5BCFB-69C3-4E62-8083-575596D67064}" type="pres">
      <dgm:prSet presAssocID="{972E7537-2887-4FC7-A39A-1646E861E96F}" presName="diagram" presStyleCnt="0">
        <dgm:presLayoutVars>
          <dgm:dir/>
          <dgm:resizeHandles val="exact"/>
        </dgm:presLayoutVars>
      </dgm:prSet>
      <dgm:spPr/>
      <dgm:t>
        <a:bodyPr/>
        <a:lstStyle/>
        <a:p>
          <a:endParaRPr lang="es-CR"/>
        </a:p>
      </dgm:t>
    </dgm:pt>
    <dgm:pt modelId="{E637CED6-9A31-4830-8600-0326358075BF}" type="pres">
      <dgm:prSet presAssocID="{65E81890-17C9-4B8C-95A0-D1128A1BD20F}" presName="node" presStyleLbl="node1" presStyleIdx="0" presStyleCnt="4" custScaleY="103064" custLinFactNeighborX="4038" custLinFactNeighborY="9381">
        <dgm:presLayoutVars>
          <dgm:bulletEnabled val="1"/>
        </dgm:presLayoutVars>
      </dgm:prSet>
      <dgm:spPr/>
      <dgm:t>
        <a:bodyPr/>
        <a:lstStyle/>
        <a:p>
          <a:endParaRPr lang="es-CR"/>
        </a:p>
      </dgm:t>
    </dgm:pt>
    <dgm:pt modelId="{0362451B-5E0B-4D5C-9DA5-5A1A23A720B6}" type="pres">
      <dgm:prSet presAssocID="{893D338C-2234-4016-AD9A-F479E7AC0501}"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s-CO"/>
        </a:p>
      </dgm:t>
    </dgm:pt>
    <dgm:pt modelId="{C8E0A4D2-46A7-4B7C-9E4C-B3BFFD2562FB}" type="pres">
      <dgm:prSet presAssocID="{8AFBE68C-8353-4562-B6D2-DC7210BEB8E4}" presName="node" presStyleLbl="node1" presStyleIdx="1" presStyleCnt="4" custScaleX="93527" custScaleY="104629" custLinFactNeighborX="26" custLinFactNeighborY="9498">
        <dgm:presLayoutVars>
          <dgm:bulletEnabled val="1"/>
        </dgm:presLayoutVars>
      </dgm:prSet>
      <dgm:spPr/>
      <dgm:t>
        <a:bodyPr/>
        <a:lstStyle/>
        <a:p>
          <a:endParaRPr lang="es-CR"/>
        </a:p>
      </dgm:t>
    </dgm:pt>
    <dgm:pt modelId="{B106594B-B63A-46C5-A37E-3C58688DFFD5}" type="pres">
      <dgm:prSet presAssocID="{B158FC68-436B-4EB4-A665-B01EF8E24478}"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s-CO"/>
        </a:p>
      </dgm:t>
    </dgm:pt>
    <dgm:pt modelId="{BC7AE46B-7516-4710-9D2A-7DBEC091DE9C}" type="pres">
      <dgm:prSet presAssocID="{586E046D-2958-4BFD-9A87-720669DC09BD}" presName="node" presStyleLbl="node1" presStyleIdx="2" presStyleCnt="4" custLinFactNeighborX="4313" custLinFactNeighborY="-3959">
        <dgm:presLayoutVars>
          <dgm:bulletEnabled val="1"/>
        </dgm:presLayoutVars>
      </dgm:prSet>
      <dgm:spPr/>
      <dgm:t>
        <a:bodyPr/>
        <a:lstStyle/>
        <a:p>
          <a:endParaRPr lang="es-CR"/>
        </a:p>
      </dgm:t>
    </dgm:pt>
    <dgm:pt modelId="{C8767B29-CBAB-4918-93AF-2F4C70A5AFC7}" type="pres">
      <dgm:prSet presAssocID="{1EEE122D-898E-4188-8D2B-4676A5CC6AEB}"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s-CO"/>
        </a:p>
      </dgm:t>
    </dgm:pt>
    <dgm:pt modelId="{8D1A81FE-8E10-4DFD-ADFE-46C4F8369273}" type="pres">
      <dgm:prSet presAssocID="{EA6B35DE-342D-4FEC-B440-71673D233874}" presName="node" presStyleLbl="node1" presStyleIdx="3" presStyleCnt="4" custScaleX="93121" custLinFactNeighborX="-1640" custLinFactNeighborY="-3689">
        <dgm:presLayoutVars>
          <dgm:bulletEnabled val="1"/>
        </dgm:presLayoutVars>
      </dgm:prSet>
      <dgm:spPr/>
      <dgm:t>
        <a:bodyPr/>
        <a:lstStyle/>
        <a:p>
          <a:endParaRPr lang="es-CR"/>
        </a:p>
      </dgm:t>
    </dgm:pt>
  </dgm:ptLst>
  <dgm:cxnLst>
    <dgm:cxn modelId="{7B232FB3-55A5-4EC2-B4C0-B93C6369D160}" srcId="{972E7537-2887-4FC7-A39A-1646E861E96F}" destId="{65E81890-17C9-4B8C-95A0-D1128A1BD20F}" srcOrd="0" destOrd="0" parTransId="{34878E55-2532-4A0D-8615-A661AA549B86}" sibTransId="{893D338C-2234-4016-AD9A-F479E7AC0501}"/>
    <dgm:cxn modelId="{DD55B897-E4F9-4E65-8168-83D7022BAE1D}" type="presOf" srcId="{65E81890-17C9-4B8C-95A0-D1128A1BD20F}" destId="{E637CED6-9A31-4830-8600-0326358075BF}" srcOrd="0" destOrd="0" presId="urn:microsoft.com/office/officeart/2005/8/layout/default#1"/>
    <dgm:cxn modelId="{66A592C8-D41B-4DAC-937C-661FF377AA2A}" type="presOf" srcId="{586E046D-2958-4BFD-9A87-720669DC09BD}" destId="{BC7AE46B-7516-4710-9D2A-7DBEC091DE9C}" srcOrd="0" destOrd="0" presId="urn:microsoft.com/office/officeart/2005/8/layout/default#1"/>
    <dgm:cxn modelId="{0E524D28-88E3-4D90-8016-3209D3EC3B61}" srcId="{972E7537-2887-4FC7-A39A-1646E861E96F}" destId="{8AFBE68C-8353-4562-B6D2-DC7210BEB8E4}" srcOrd="1" destOrd="0" parTransId="{A01EFC46-6B28-416B-977C-BB390457FEA5}" sibTransId="{B158FC68-436B-4EB4-A665-B01EF8E24478}"/>
    <dgm:cxn modelId="{18C7F9D7-A0F5-4748-B68E-532D2234ED4D}" type="presOf" srcId="{8AFBE68C-8353-4562-B6D2-DC7210BEB8E4}" destId="{C8E0A4D2-46A7-4B7C-9E4C-B3BFFD2562FB}" srcOrd="0" destOrd="0" presId="urn:microsoft.com/office/officeart/2005/8/layout/default#1"/>
    <dgm:cxn modelId="{5B1B43D0-7DCC-439C-8E35-825A682C1D98}" srcId="{972E7537-2887-4FC7-A39A-1646E861E96F}" destId="{EA6B35DE-342D-4FEC-B440-71673D233874}" srcOrd="3" destOrd="0" parTransId="{141ED090-E48A-4E0E-9D42-79AB340E27D6}" sibTransId="{EB9D963B-1F5A-403F-9FC8-CE57ED35BFF5}"/>
    <dgm:cxn modelId="{F1C557FB-7FC3-48CE-91C8-3A72F65936E2}" srcId="{972E7537-2887-4FC7-A39A-1646E861E96F}" destId="{586E046D-2958-4BFD-9A87-720669DC09BD}" srcOrd="2" destOrd="0" parTransId="{379C4EF4-4DC6-4056-A415-F2E6D3A7D7CC}" sibTransId="{1EEE122D-898E-4188-8D2B-4676A5CC6AEB}"/>
    <dgm:cxn modelId="{A2B7BC4D-B736-4D40-9AE6-0A6CA4B1D737}" type="presOf" srcId="{EA6B35DE-342D-4FEC-B440-71673D233874}" destId="{8D1A81FE-8E10-4DFD-ADFE-46C4F8369273}" srcOrd="0" destOrd="0" presId="urn:microsoft.com/office/officeart/2005/8/layout/default#1"/>
    <dgm:cxn modelId="{F1C46E4B-DD2F-4D6D-AF2F-D6C70F61D3E0}" type="presOf" srcId="{972E7537-2887-4FC7-A39A-1646E861E96F}" destId="{A1A5BCFB-69C3-4E62-8083-575596D67064}" srcOrd="0" destOrd="0" presId="urn:microsoft.com/office/officeart/2005/8/layout/default#1"/>
    <dgm:cxn modelId="{01B36E82-B986-4E22-87C5-BFFC1A195864}" type="presParOf" srcId="{A1A5BCFB-69C3-4E62-8083-575596D67064}" destId="{E637CED6-9A31-4830-8600-0326358075BF}" srcOrd="0" destOrd="0" presId="urn:microsoft.com/office/officeart/2005/8/layout/default#1"/>
    <dgm:cxn modelId="{8016BA6D-DC2E-4A7F-BCFE-E7536215D273}" type="presParOf" srcId="{A1A5BCFB-69C3-4E62-8083-575596D67064}" destId="{0362451B-5E0B-4D5C-9DA5-5A1A23A720B6}" srcOrd="1" destOrd="0" presId="urn:microsoft.com/office/officeart/2005/8/layout/default#1"/>
    <dgm:cxn modelId="{275CEDAB-FC04-4D01-9021-711E6A34576C}" type="presParOf" srcId="{A1A5BCFB-69C3-4E62-8083-575596D67064}" destId="{C8E0A4D2-46A7-4B7C-9E4C-B3BFFD2562FB}" srcOrd="2" destOrd="0" presId="urn:microsoft.com/office/officeart/2005/8/layout/default#1"/>
    <dgm:cxn modelId="{BA5E8AF9-6789-4BB4-9D90-8734FF6170AC}" type="presParOf" srcId="{A1A5BCFB-69C3-4E62-8083-575596D67064}" destId="{B106594B-B63A-46C5-A37E-3C58688DFFD5}" srcOrd="3" destOrd="0" presId="urn:microsoft.com/office/officeart/2005/8/layout/default#1"/>
    <dgm:cxn modelId="{B9417C6F-9DB1-4786-BF90-F9C199EF63C7}" type="presParOf" srcId="{A1A5BCFB-69C3-4E62-8083-575596D67064}" destId="{BC7AE46B-7516-4710-9D2A-7DBEC091DE9C}" srcOrd="4" destOrd="0" presId="urn:microsoft.com/office/officeart/2005/8/layout/default#1"/>
    <dgm:cxn modelId="{1FD7671E-4F87-42B7-AB61-698EE95A5CFE}" type="presParOf" srcId="{A1A5BCFB-69C3-4E62-8083-575596D67064}" destId="{C8767B29-CBAB-4918-93AF-2F4C70A5AFC7}" srcOrd="5" destOrd="0" presId="urn:microsoft.com/office/officeart/2005/8/layout/default#1"/>
    <dgm:cxn modelId="{D3CF5CC5-2CD2-43D0-AF9D-C1C425756EE6}" type="presParOf" srcId="{A1A5BCFB-69C3-4E62-8083-575596D67064}" destId="{8D1A81FE-8E10-4DFD-ADFE-46C4F8369273}" srcOrd="6" destOrd="0" presId="urn:microsoft.com/office/officeart/2005/8/layout/default#1"/>
  </dgm:cxnLst>
  <dgm:bg>
    <a:solidFill>
      <a:srgbClr val="2FB8C0"/>
    </a:solid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7CED6-9A31-4830-8600-0326358075BF}">
      <dsp:nvSpPr>
        <dsp:cNvPr id="0" name=""/>
        <dsp:cNvSpPr/>
      </dsp:nvSpPr>
      <dsp:spPr>
        <a:xfrm>
          <a:off x="132524" y="202379"/>
          <a:ext cx="3261115" cy="2016621"/>
        </a:xfrm>
        <a:prstGeom prst="rect">
          <a:avLst/>
        </a:prstGeom>
        <a:solidFill>
          <a:schemeClr val="lt1">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ts val="0"/>
            </a:spcAft>
          </a:pPr>
          <a:endParaRPr lang="es-CR" sz="1600" b="1" u="sng" kern="1200" dirty="0" smtClean="0">
            <a:solidFill>
              <a:srgbClr val="006600"/>
            </a:solidFill>
            <a:latin typeface="Humanist 521 Bold BT"/>
          </a:endParaRPr>
        </a:p>
        <a:p>
          <a:pPr lvl="0" algn="ctr" defTabSz="711200">
            <a:lnSpc>
              <a:spcPct val="90000"/>
            </a:lnSpc>
            <a:spcBef>
              <a:spcPct val="0"/>
            </a:spcBef>
            <a:spcAft>
              <a:spcPts val="0"/>
            </a:spcAft>
          </a:pPr>
          <a:r>
            <a:rPr lang="es-CR" sz="1600" b="1" u="sng" kern="1200" dirty="0" smtClean="0">
              <a:solidFill>
                <a:srgbClr val="006600"/>
              </a:solidFill>
              <a:latin typeface="Humanist 521 Bold BT"/>
            </a:rPr>
            <a:t>MÁRGENES  </a:t>
          </a:r>
        </a:p>
        <a:p>
          <a:pPr lvl="0" algn="ctr" defTabSz="711200">
            <a:lnSpc>
              <a:spcPct val="90000"/>
            </a:lnSpc>
            <a:spcBef>
              <a:spcPct val="0"/>
            </a:spcBef>
            <a:spcAft>
              <a:spcPts val="0"/>
            </a:spcAft>
          </a:pPr>
          <a:endParaRPr lang="es-CR" sz="1600" b="1" u="sng" kern="1200" dirty="0" smtClean="0">
            <a:solidFill>
              <a:srgbClr val="006600"/>
            </a:solidFill>
            <a:latin typeface="Humanist 521 Bold BT"/>
          </a:endParaRPr>
        </a:p>
        <a:p>
          <a:pPr lvl="0" algn="ctr" defTabSz="711200">
            <a:lnSpc>
              <a:spcPct val="90000"/>
            </a:lnSpc>
            <a:spcBef>
              <a:spcPct val="0"/>
            </a:spcBef>
            <a:spcAft>
              <a:spcPts val="0"/>
            </a:spcAft>
          </a:pPr>
          <a:r>
            <a:rPr lang="es-CR" sz="1600" b="1" kern="1200" dirty="0" smtClean="0">
              <a:latin typeface="Humanist 521 Bold BT"/>
            </a:rPr>
            <a:t>SUPERIOR 	3  CM</a:t>
          </a:r>
        </a:p>
        <a:p>
          <a:pPr lvl="0" algn="ctr" defTabSz="711200">
            <a:lnSpc>
              <a:spcPct val="90000"/>
            </a:lnSpc>
            <a:spcBef>
              <a:spcPct val="0"/>
            </a:spcBef>
            <a:spcAft>
              <a:spcPts val="0"/>
            </a:spcAft>
          </a:pPr>
          <a:r>
            <a:rPr lang="es-CR" sz="1600" b="1" kern="1200" dirty="0" smtClean="0">
              <a:latin typeface="Humanist 521 Bold BT"/>
            </a:rPr>
            <a:t>IZQUIERDO	4  CM</a:t>
          </a:r>
        </a:p>
        <a:p>
          <a:pPr lvl="0" algn="ctr" defTabSz="711200">
            <a:lnSpc>
              <a:spcPct val="90000"/>
            </a:lnSpc>
            <a:spcBef>
              <a:spcPct val="0"/>
            </a:spcBef>
            <a:spcAft>
              <a:spcPts val="0"/>
            </a:spcAft>
          </a:pPr>
          <a:r>
            <a:rPr lang="es-CR" sz="1600" b="1" kern="1200" dirty="0" smtClean="0">
              <a:latin typeface="Humanist 521 Bold BT"/>
            </a:rPr>
            <a:t>DERECHO 	2  CM</a:t>
          </a:r>
        </a:p>
        <a:p>
          <a:pPr lvl="0" algn="ctr" defTabSz="711200">
            <a:lnSpc>
              <a:spcPct val="90000"/>
            </a:lnSpc>
            <a:spcBef>
              <a:spcPct val="0"/>
            </a:spcBef>
            <a:spcAft>
              <a:spcPts val="0"/>
            </a:spcAft>
          </a:pPr>
          <a:r>
            <a:rPr lang="es-CR" sz="1600" b="1" kern="1200" dirty="0" smtClean="0">
              <a:latin typeface="Humanist 521 Bold BT"/>
            </a:rPr>
            <a:t>INFERIOR 	3  CM</a:t>
          </a:r>
          <a:endParaRPr lang="es-CR" sz="1600" b="1" u="sng" kern="1200" dirty="0">
            <a:solidFill>
              <a:srgbClr val="006600"/>
            </a:solidFill>
            <a:latin typeface="Humanist 521 Bold BT"/>
          </a:endParaRPr>
        </a:p>
      </dsp:txBody>
      <dsp:txXfrm>
        <a:off x="132524" y="202379"/>
        <a:ext cx="3261115" cy="2016621"/>
      </dsp:txXfrm>
    </dsp:sp>
    <dsp:sp modelId="{C8E0A4D2-46A7-4B7C-9E4C-B3BFFD2562FB}">
      <dsp:nvSpPr>
        <dsp:cNvPr id="0" name=""/>
        <dsp:cNvSpPr/>
      </dsp:nvSpPr>
      <dsp:spPr>
        <a:xfrm>
          <a:off x="3588906" y="189357"/>
          <a:ext cx="3050023" cy="2047243"/>
        </a:xfrm>
        <a:prstGeom prst="rect">
          <a:avLst/>
        </a:prstGeom>
        <a:solidFill>
          <a:schemeClr val="lt1">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R" sz="1600" b="1" u="sng" kern="1200" dirty="0" smtClean="0">
              <a:solidFill>
                <a:srgbClr val="006600"/>
              </a:solidFill>
              <a:latin typeface="Humanist 521 Bold BT"/>
            </a:rPr>
            <a:t>NUMERACIÓN DE HOJAS</a:t>
          </a:r>
        </a:p>
        <a:p>
          <a:pPr lvl="0" algn="ctr" defTabSz="711200">
            <a:lnSpc>
              <a:spcPct val="90000"/>
            </a:lnSpc>
            <a:spcBef>
              <a:spcPct val="0"/>
            </a:spcBef>
            <a:spcAft>
              <a:spcPct val="35000"/>
            </a:spcAft>
          </a:pPr>
          <a:endParaRPr lang="es-CR" sz="1600" b="1" u="sng" kern="1200" dirty="0" smtClean="0">
            <a:solidFill>
              <a:srgbClr val="006600"/>
            </a:solidFill>
            <a:latin typeface="Humanist 521 Bold BT"/>
          </a:endParaRPr>
        </a:p>
        <a:p>
          <a:pPr lvl="0" algn="ctr" defTabSz="711200">
            <a:lnSpc>
              <a:spcPct val="90000"/>
            </a:lnSpc>
            <a:spcBef>
              <a:spcPct val="0"/>
            </a:spcBef>
            <a:spcAft>
              <a:spcPct val="35000"/>
            </a:spcAft>
          </a:pPr>
          <a:r>
            <a:rPr lang="es-CR" sz="1600" b="1" kern="1200" dirty="0" smtClean="0">
              <a:latin typeface="Humanist 521 Bold BT"/>
            </a:rPr>
            <a:t>EN FORMA CONSECUTIVA, CON NÚMEROS ARÁBIGOS </a:t>
          </a:r>
          <a:endParaRPr lang="es-CR" sz="1600" b="1" u="sng" kern="1200" dirty="0">
            <a:solidFill>
              <a:srgbClr val="006600"/>
            </a:solidFill>
            <a:latin typeface="Humanist 521 Bold BT"/>
          </a:endParaRPr>
        </a:p>
      </dsp:txBody>
      <dsp:txXfrm>
        <a:off x="3588906" y="189357"/>
        <a:ext cx="3050023" cy="2047243"/>
      </dsp:txXfrm>
    </dsp:sp>
    <dsp:sp modelId="{BC7AE46B-7516-4710-9D2A-7DBEC091DE9C}">
      <dsp:nvSpPr>
        <dsp:cNvPr id="0" name=""/>
        <dsp:cNvSpPr/>
      </dsp:nvSpPr>
      <dsp:spPr>
        <a:xfrm>
          <a:off x="148112" y="2299403"/>
          <a:ext cx="3261115" cy="1956669"/>
        </a:xfrm>
        <a:prstGeom prst="rect">
          <a:avLst/>
        </a:prstGeom>
        <a:solidFill>
          <a:schemeClr val="lt1">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pPr>
          <a:r>
            <a:rPr lang="es-CR" sz="1600" b="1" u="sng" kern="1200" dirty="0" smtClean="0">
              <a:solidFill>
                <a:srgbClr val="006600"/>
              </a:solidFill>
              <a:latin typeface="Humanist 521 Bold BT"/>
            </a:rPr>
            <a:t>TIPO DE LETRA Y ESPACIADO</a:t>
          </a:r>
        </a:p>
        <a:p>
          <a:pPr marL="0" lvl="0" indent="0" algn="ctr" defTabSz="711200">
            <a:lnSpc>
              <a:spcPct val="90000"/>
            </a:lnSpc>
            <a:spcBef>
              <a:spcPct val="0"/>
            </a:spcBef>
            <a:spcAft>
              <a:spcPct val="35000"/>
            </a:spcAft>
          </a:pPr>
          <a:endParaRPr lang="es-CR" sz="1600" b="1" u="sng" kern="1200" dirty="0" smtClean="0">
            <a:solidFill>
              <a:srgbClr val="006600"/>
            </a:solidFill>
            <a:latin typeface="Humanist 521 Bold BT"/>
          </a:endParaRPr>
        </a:p>
        <a:p>
          <a:pPr marL="0" lvl="0" indent="0" algn="ctr" defTabSz="711200">
            <a:lnSpc>
              <a:spcPct val="100000"/>
            </a:lnSpc>
            <a:spcBef>
              <a:spcPct val="0"/>
            </a:spcBef>
            <a:spcAft>
              <a:spcPts val="0"/>
            </a:spcAft>
          </a:pPr>
          <a:r>
            <a:rPr lang="es-CR" sz="1600" b="1" u="none" kern="1200" dirty="0" smtClean="0">
              <a:solidFill>
                <a:schemeClr val="tx2">
                  <a:lumMod val="75000"/>
                </a:schemeClr>
              </a:solidFill>
              <a:latin typeface="Humanist 521 Bold BT"/>
            </a:rPr>
            <a:t>ARIAL TAMAÑO 12</a:t>
          </a:r>
        </a:p>
        <a:p>
          <a:pPr marL="0" lvl="0" indent="0" algn="ctr" defTabSz="711200">
            <a:lnSpc>
              <a:spcPct val="150000"/>
            </a:lnSpc>
            <a:spcBef>
              <a:spcPct val="0"/>
            </a:spcBef>
            <a:spcAft>
              <a:spcPts val="0"/>
            </a:spcAft>
          </a:pPr>
          <a:r>
            <a:rPr lang="es-CR" sz="1600" b="1" u="none" kern="1200" dirty="0" smtClean="0">
              <a:solidFill>
                <a:schemeClr val="tx2">
                  <a:lumMod val="75000"/>
                </a:schemeClr>
              </a:solidFill>
              <a:latin typeface="Humanist 521 Bold BT"/>
            </a:rPr>
            <a:t>INTERLINEADO 1,5</a:t>
          </a:r>
        </a:p>
      </dsp:txBody>
      <dsp:txXfrm>
        <a:off x="148112" y="2299403"/>
        <a:ext cx="3261115" cy="1956669"/>
      </dsp:txXfrm>
    </dsp:sp>
    <dsp:sp modelId="{8D1A81FE-8E10-4DFD-ADFE-46C4F8369273}">
      <dsp:nvSpPr>
        <dsp:cNvPr id="0" name=""/>
        <dsp:cNvSpPr/>
      </dsp:nvSpPr>
      <dsp:spPr>
        <a:xfrm>
          <a:off x="3541204" y="2304686"/>
          <a:ext cx="3036782" cy="1956669"/>
        </a:xfrm>
        <a:prstGeom prst="rect">
          <a:avLst/>
        </a:prstGeom>
        <a:solidFill>
          <a:schemeClr val="lt1">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ts val="0"/>
            </a:spcAft>
          </a:pPr>
          <a:r>
            <a:rPr lang="es-CR" sz="1600" b="1" u="sng" kern="1200" dirty="0" smtClean="0">
              <a:solidFill>
                <a:srgbClr val="006600"/>
              </a:solidFill>
              <a:latin typeface="Humanist 521 Bold BT"/>
            </a:rPr>
            <a:t>PUNTUACIÓN Y REDACCIÓN</a:t>
          </a:r>
        </a:p>
        <a:p>
          <a:pPr lvl="0" algn="ctr" defTabSz="711200">
            <a:lnSpc>
              <a:spcPct val="90000"/>
            </a:lnSpc>
            <a:spcBef>
              <a:spcPct val="0"/>
            </a:spcBef>
            <a:spcAft>
              <a:spcPts val="0"/>
            </a:spcAft>
          </a:pPr>
          <a:endParaRPr lang="es-CR" sz="1600" b="1" u="sng" kern="1200" dirty="0" smtClean="0">
            <a:solidFill>
              <a:srgbClr val="006600"/>
            </a:solidFill>
            <a:latin typeface="Humanist 521 Bold BT"/>
          </a:endParaRPr>
        </a:p>
        <a:p>
          <a:pPr marL="0" lvl="0" indent="0" algn="ctr" defTabSz="711200">
            <a:lnSpc>
              <a:spcPct val="90000"/>
            </a:lnSpc>
            <a:spcBef>
              <a:spcPct val="0"/>
            </a:spcBef>
            <a:spcAft>
              <a:spcPts val="0"/>
            </a:spcAft>
          </a:pPr>
          <a:r>
            <a:rPr lang="es-CR" sz="1600" b="1" kern="1200" dirty="0" smtClean="0">
              <a:latin typeface="Humanist 521 Bold BT"/>
            </a:rPr>
            <a:t>SINTAXIS</a:t>
          </a:r>
        </a:p>
        <a:p>
          <a:pPr marL="0" lvl="0" indent="0" algn="ctr" defTabSz="711200">
            <a:lnSpc>
              <a:spcPct val="90000"/>
            </a:lnSpc>
            <a:spcBef>
              <a:spcPct val="0"/>
            </a:spcBef>
            <a:spcAft>
              <a:spcPts val="0"/>
            </a:spcAft>
          </a:pPr>
          <a:r>
            <a:rPr lang="es-CR" sz="1600" b="1" kern="1200" dirty="0" smtClean="0">
              <a:latin typeface="Humanist 521 Bold BT"/>
            </a:rPr>
            <a:t>ORTOGRAFÍA</a:t>
          </a:r>
        </a:p>
        <a:p>
          <a:pPr marL="0" lvl="0" indent="0" algn="ctr" defTabSz="711200">
            <a:lnSpc>
              <a:spcPct val="90000"/>
            </a:lnSpc>
            <a:spcBef>
              <a:spcPct val="0"/>
            </a:spcBef>
            <a:spcAft>
              <a:spcPts val="0"/>
            </a:spcAft>
          </a:pPr>
          <a:r>
            <a:rPr lang="es-CR" sz="1600" b="1" kern="1200" dirty="0" smtClean="0">
              <a:latin typeface="Humanist 521 Bold BT"/>
            </a:rPr>
            <a:t>REGLAS GRAMATICALES</a:t>
          </a:r>
        </a:p>
        <a:p>
          <a:pPr marL="0" lvl="0" indent="0" algn="ctr" defTabSz="711200">
            <a:lnSpc>
              <a:spcPct val="90000"/>
            </a:lnSpc>
            <a:spcBef>
              <a:spcPct val="0"/>
            </a:spcBef>
            <a:spcAft>
              <a:spcPts val="0"/>
            </a:spcAft>
          </a:pPr>
          <a:r>
            <a:rPr lang="es-CR" sz="1600" b="1" kern="1200" dirty="0" smtClean="0">
              <a:latin typeface="Humanist 521 Bold BT"/>
            </a:rPr>
            <a:t>EN FORMA  IMPERSONAL</a:t>
          </a:r>
          <a:endParaRPr lang="es-CR" sz="1600" b="1" u="sng" kern="1200" dirty="0" smtClean="0">
            <a:solidFill>
              <a:srgbClr val="006600"/>
            </a:solidFill>
            <a:latin typeface="Humanist 521 Bold BT"/>
          </a:endParaRPr>
        </a:p>
      </dsp:txBody>
      <dsp:txXfrm>
        <a:off x="3541204" y="2304686"/>
        <a:ext cx="3036782" cy="19566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21553F0-F83C-4EFD-B8D5-2F6E61FCF236}" type="datetimeFigureOut">
              <a:rPr lang="es-ES_tradnl"/>
              <a:pPr>
                <a:defRPr/>
              </a:pPr>
              <a:t>21/03/2018</a:t>
            </a:fld>
            <a:endParaRPr lang="es-ES_tradnl" dirty="0"/>
          </a:p>
        </p:txBody>
      </p:sp>
      <p:sp>
        <p:nvSpPr>
          <p:cNvPr id="4" name="Marcador de imagen de diapositiva 3"/>
          <p:cNvSpPr>
            <a:spLocks noGrp="1" noRot="1" noChangeAspect="1"/>
          </p:cNvSpPr>
          <p:nvPr>
            <p:ph type="sldImg" idx="2"/>
          </p:nvPr>
        </p:nvSpPr>
        <p:spPr>
          <a:xfrm>
            <a:off x="595313" y="1143000"/>
            <a:ext cx="5667375" cy="3086100"/>
          </a:xfrm>
          <a:prstGeom prst="rect">
            <a:avLst/>
          </a:prstGeom>
          <a:noFill/>
          <a:ln w="12700">
            <a:solidFill>
              <a:prstClr val="black"/>
            </a:solidFill>
          </a:ln>
        </p:spPr>
        <p:txBody>
          <a:bodyPr vert="horz" lIns="91440" tIns="45720" rIns="91440" bIns="45720" rtlCol="0" anchor="ctr"/>
          <a:lstStyle/>
          <a:p>
            <a:pPr lvl="0"/>
            <a:endParaRPr lang="es-ES_tradnl"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_tradnl"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BE75990-AFDC-48B3-A1B5-6E9FF7817B52}" type="slidenum">
              <a:rPr lang="es-ES_tradnl"/>
              <a:pPr>
                <a:defRPr/>
              </a:pPr>
              <a:t>‹Nº›</a:t>
            </a:fld>
            <a:endParaRPr lang="es-ES_tradnl"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74999" y="1122363"/>
            <a:ext cx="9449991" cy="2387600"/>
          </a:xfrm>
        </p:spPr>
        <p:txBody>
          <a:bodyPr anchor="b"/>
          <a:lstStyle>
            <a:lvl1pPr algn="ctr">
              <a:defRPr sz="6000"/>
            </a:lvl1pPr>
          </a:lstStyle>
          <a:p>
            <a:r>
              <a:rPr lang="es-ES" smtClean="0"/>
              <a:t>Clic para editar título</a:t>
            </a:r>
            <a:endParaRPr lang="en-US" dirty="0"/>
          </a:p>
        </p:txBody>
      </p:sp>
      <p:sp>
        <p:nvSpPr>
          <p:cNvPr id="3" name="Subtitle 2"/>
          <p:cNvSpPr>
            <a:spLocks noGrp="1"/>
          </p:cNvSpPr>
          <p:nvPr>
            <p:ph type="subTitle" idx="1"/>
          </p:nvPr>
        </p:nvSpPr>
        <p:spPr>
          <a:xfrm>
            <a:off x="1574999" y="3602038"/>
            <a:ext cx="944999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lvl1pPr>
          </a:lstStyle>
          <a:p>
            <a:pPr>
              <a:defRPr/>
            </a:pPr>
            <a:fld id="{FEB76977-3D01-47A7-B062-C5BF658D2A20}" type="datetimeFigureOut">
              <a:rPr lang="es-ES_tradnl"/>
              <a:pPr>
                <a:defRPr/>
              </a:pPr>
              <a:t>21/03/2018</a:t>
            </a:fld>
            <a:endParaRPr lang="es-ES_tradnl" dirty="0"/>
          </a:p>
        </p:txBody>
      </p:sp>
      <p:sp>
        <p:nvSpPr>
          <p:cNvPr id="5" name="Footer Placeholder 4"/>
          <p:cNvSpPr>
            <a:spLocks noGrp="1"/>
          </p:cNvSpPr>
          <p:nvPr>
            <p:ph type="ftr" sz="quarter" idx="11"/>
          </p:nvPr>
        </p:nvSpPr>
        <p:spPr/>
        <p:txBody>
          <a:bodyPr/>
          <a:lstStyle>
            <a:lvl1pPr>
              <a:defRPr/>
            </a:lvl1pPr>
          </a:lstStyle>
          <a:p>
            <a:pPr>
              <a:defRPr/>
            </a:pPr>
            <a:endParaRPr lang="es-ES_tradnl"/>
          </a:p>
        </p:txBody>
      </p:sp>
      <p:sp>
        <p:nvSpPr>
          <p:cNvPr id="6" name="Slide Number Placeholder 5"/>
          <p:cNvSpPr>
            <a:spLocks noGrp="1"/>
          </p:cNvSpPr>
          <p:nvPr>
            <p:ph type="sldNum" sz="quarter" idx="12"/>
          </p:nvPr>
        </p:nvSpPr>
        <p:spPr/>
        <p:txBody>
          <a:bodyPr/>
          <a:lstStyle>
            <a:lvl1pPr>
              <a:defRPr/>
            </a:lvl1pPr>
          </a:lstStyle>
          <a:p>
            <a:pPr>
              <a:defRPr/>
            </a:pPr>
            <a:fld id="{5FF46D40-FFBA-488A-9774-2DCBD822A7A8}" type="slidenum">
              <a:rPr lang="es-ES_tradnl"/>
              <a:pPr>
                <a:defRPr/>
              </a:pPr>
              <a:t>‹Nº›</a:t>
            </a:fld>
            <a:endParaRPr lang="es-ES_tradnl" dirty="0"/>
          </a:p>
        </p:txBody>
      </p:sp>
    </p:spTree>
    <p:extLst>
      <p:ext uri="{BB962C8B-B14F-4D97-AF65-F5344CB8AC3E}">
        <p14:creationId xmlns:p14="http://schemas.microsoft.com/office/powerpoint/2010/main" val="108360928"/>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323FD91B-6E39-4190-8DDA-447FAC0B3270}" type="datetimeFigureOut">
              <a:rPr lang="es-ES_tradnl"/>
              <a:pPr>
                <a:defRPr/>
              </a:pPr>
              <a:t>21/03/2018</a:t>
            </a:fld>
            <a:endParaRPr lang="es-ES_tradnl" dirty="0"/>
          </a:p>
        </p:txBody>
      </p:sp>
      <p:sp>
        <p:nvSpPr>
          <p:cNvPr id="5" name="Footer Placeholder 4"/>
          <p:cNvSpPr>
            <a:spLocks noGrp="1"/>
          </p:cNvSpPr>
          <p:nvPr>
            <p:ph type="ftr" sz="quarter" idx="11"/>
          </p:nvPr>
        </p:nvSpPr>
        <p:spPr/>
        <p:txBody>
          <a:bodyPr/>
          <a:lstStyle>
            <a:lvl1pPr>
              <a:defRPr/>
            </a:lvl1pPr>
          </a:lstStyle>
          <a:p>
            <a:pPr>
              <a:defRPr/>
            </a:pPr>
            <a:endParaRPr lang="es-ES_tradnl"/>
          </a:p>
        </p:txBody>
      </p:sp>
      <p:sp>
        <p:nvSpPr>
          <p:cNvPr id="6" name="Slide Number Placeholder 5"/>
          <p:cNvSpPr>
            <a:spLocks noGrp="1"/>
          </p:cNvSpPr>
          <p:nvPr>
            <p:ph type="sldNum" sz="quarter" idx="12"/>
          </p:nvPr>
        </p:nvSpPr>
        <p:spPr/>
        <p:txBody>
          <a:bodyPr/>
          <a:lstStyle>
            <a:lvl1pPr>
              <a:defRPr/>
            </a:lvl1pPr>
          </a:lstStyle>
          <a:p>
            <a:pPr>
              <a:defRPr/>
            </a:pPr>
            <a:fld id="{EBE0CB69-48B3-402C-A9D3-6758CB458119}" type="slidenum">
              <a:rPr lang="es-ES_tradnl"/>
              <a:pPr>
                <a:defRPr/>
              </a:pPr>
              <a:t>‹Nº›</a:t>
            </a:fld>
            <a:endParaRPr lang="es-ES_tradnl" dirty="0"/>
          </a:p>
        </p:txBody>
      </p:sp>
    </p:spTree>
    <p:extLst>
      <p:ext uri="{BB962C8B-B14F-4D97-AF65-F5344CB8AC3E}">
        <p14:creationId xmlns:p14="http://schemas.microsoft.com/office/powerpoint/2010/main" val="393443585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365125"/>
            <a:ext cx="2716872"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66249" y="365125"/>
            <a:ext cx="7993117"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FFCA5014-32B6-424D-8580-34A00707AF73}" type="datetimeFigureOut">
              <a:rPr lang="es-ES_tradnl"/>
              <a:pPr>
                <a:defRPr/>
              </a:pPr>
              <a:t>21/03/2018</a:t>
            </a:fld>
            <a:endParaRPr lang="es-ES_tradnl" dirty="0"/>
          </a:p>
        </p:txBody>
      </p:sp>
      <p:sp>
        <p:nvSpPr>
          <p:cNvPr id="5" name="Footer Placeholder 4"/>
          <p:cNvSpPr>
            <a:spLocks noGrp="1"/>
          </p:cNvSpPr>
          <p:nvPr>
            <p:ph type="ftr" sz="quarter" idx="11"/>
          </p:nvPr>
        </p:nvSpPr>
        <p:spPr/>
        <p:txBody>
          <a:bodyPr/>
          <a:lstStyle>
            <a:lvl1pPr>
              <a:defRPr/>
            </a:lvl1pPr>
          </a:lstStyle>
          <a:p>
            <a:pPr>
              <a:defRPr/>
            </a:pPr>
            <a:endParaRPr lang="es-ES_tradnl"/>
          </a:p>
        </p:txBody>
      </p:sp>
      <p:sp>
        <p:nvSpPr>
          <p:cNvPr id="6" name="Slide Number Placeholder 5"/>
          <p:cNvSpPr>
            <a:spLocks noGrp="1"/>
          </p:cNvSpPr>
          <p:nvPr>
            <p:ph type="sldNum" sz="quarter" idx="12"/>
          </p:nvPr>
        </p:nvSpPr>
        <p:spPr/>
        <p:txBody>
          <a:bodyPr/>
          <a:lstStyle>
            <a:lvl1pPr>
              <a:defRPr/>
            </a:lvl1pPr>
          </a:lstStyle>
          <a:p>
            <a:pPr>
              <a:defRPr/>
            </a:pPr>
            <a:fld id="{B7135128-131A-432C-9E5E-9AE25F1A1A31}" type="slidenum">
              <a:rPr lang="es-ES_tradnl"/>
              <a:pPr>
                <a:defRPr/>
              </a:pPr>
              <a:t>‹Nº›</a:t>
            </a:fld>
            <a:endParaRPr lang="es-ES_tradnl" dirty="0"/>
          </a:p>
        </p:txBody>
      </p:sp>
    </p:spTree>
    <p:extLst>
      <p:ext uri="{BB962C8B-B14F-4D97-AF65-F5344CB8AC3E}">
        <p14:creationId xmlns:p14="http://schemas.microsoft.com/office/powerpoint/2010/main" val="365091962"/>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stretch>
            <a:fillRect/>
          </a:stretch>
        </p:blipFill>
        <p:spPr>
          <a:xfrm>
            <a:off x="0" y="0"/>
            <a:ext cx="12599988" cy="6858000"/>
          </a:xfrm>
          <a:prstGeom prst="rect">
            <a:avLst/>
          </a:prstGeom>
        </p:spPr>
      </p:pic>
    </p:spTree>
    <p:extLst>
      <p:ext uri="{BB962C8B-B14F-4D97-AF65-F5344CB8AC3E}">
        <p14:creationId xmlns:p14="http://schemas.microsoft.com/office/powerpoint/2010/main" val="3896973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stretch>
            <a:fillRect/>
          </a:stretch>
        </p:blipFill>
        <p:spPr>
          <a:xfrm>
            <a:off x="0" y="0"/>
            <a:ext cx="12599988" cy="6858000"/>
          </a:xfrm>
          <a:prstGeom prst="rect">
            <a:avLst/>
          </a:prstGeom>
        </p:spPr>
      </p:pic>
      <p:sp>
        <p:nvSpPr>
          <p:cNvPr id="2" name="1 Título"/>
          <p:cNvSpPr>
            <a:spLocks noGrp="1"/>
          </p:cNvSpPr>
          <p:nvPr>
            <p:ph type="ctrTitle" hasCustomPrompt="1"/>
          </p:nvPr>
        </p:nvSpPr>
        <p:spPr>
          <a:xfrm>
            <a:off x="346583" y="1988840"/>
            <a:ext cx="11906823" cy="2160240"/>
          </a:xfrm>
        </p:spPr>
        <p:txBody>
          <a:bodyPr>
            <a:normAutofit/>
          </a:bodyPr>
          <a:lstStyle>
            <a:lvl1pPr algn="r">
              <a:defRPr sz="2400"/>
            </a:lvl1pPr>
          </a:lstStyle>
          <a:p>
            <a:r>
              <a:rPr lang="es-ES" dirty="0"/>
              <a:t>Haga clic para modificar </a:t>
            </a:r>
            <a:r>
              <a:rPr lang="es-ES" dirty="0" smtClean="0"/>
              <a:t/>
            </a:r>
            <a:br>
              <a:rPr lang="es-ES" dirty="0" smtClean="0"/>
            </a:br>
            <a:r>
              <a:rPr lang="es-ES" dirty="0" smtClean="0"/>
              <a:t>el </a:t>
            </a:r>
            <a:r>
              <a:rPr lang="es-ES" dirty="0"/>
              <a:t>estilo de título del patrón</a:t>
            </a:r>
          </a:p>
        </p:txBody>
      </p:sp>
      <p:sp>
        <p:nvSpPr>
          <p:cNvPr id="3" name="2 Subtítulo"/>
          <p:cNvSpPr>
            <a:spLocks noGrp="1"/>
          </p:cNvSpPr>
          <p:nvPr>
            <p:ph type="subTitle" idx="1"/>
          </p:nvPr>
        </p:nvSpPr>
        <p:spPr>
          <a:xfrm>
            <a:off x="346583" y="4509120"/>
            <a:ext cx="11906823" cy="112968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dirty="0"/>
              <a:t>Haga clic para editar el estilo de subtítulo del patrón</a:t>
            </a:r>
          </a:p>
        </p:txBody>
      </p:sp>
      <p:sp>
        <p:nvSpPr>
          <p:cNvPr id="4" name="3 Marcador de fecha"/>
          <p:cNvSpPr>
            <a:spLocks noGrp="1"/>
          </p:cNvSpPr>
          <p:nvPr>
            <p:ph type="dt" sz="half" idx="10"/>
          </p:nvPr>
        </p:nvSpPr>
        <p:spPr/>
        <p:txBody>
          <a:bodyPr/>
          <a:lstStyle/>
          <a:p>
            <a:pPr eaLnBrk="1" fontAlgn="auto" hangingPunct="1">
              <a:spcBef>
                <a:spcPts val="0"/>
              </a:spcBef>
              <a:spcAft>
                <a:spcPts val="0"/>
              </a:spcAft>
            </a:pPr>
            <a:fld id="{B4F9404A-22A3-4939-BCA7-96C3E13EB8DD}"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5" name="4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6" name="5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4093709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346583" y="4149080"/>
            <a:ext cx="11906823" cy="1440160"/>
          </a:xfrm>
        </p:spPr>
        <p:txBody>
          <a:bodyPr anchor="t">
            <a:normAutofit/>
          </a:bodyPr>
          <a:lstStyle>
            <a:lvl1pPr algn="l">
              <a:defRPr sz="2400" b="1" cap="none"/>
            </a:lvl1pPr>
          </a:lstStyle>
          <a:p>
            <a:r>
              <a:rPr lang="es-ES" dirty="0" smtClean="0"/>
              <a:t>Título del patrón</a:t>
            </a:r>
            <a:endParaRPr lang="es-ES" dirty="0"/>
          </a:p>
        </p:txBody>
      </p:sp>
      <p:sp>
        <p:nvSpPr>
          <p:cNvPr id="4" name="3 Marcador de fecha"/>
          <p:cNvSpPr>
            <a:spLocks noGrp="1"/>
          </p:cNvSpPr>
          <p:nvPr>
            <p:ph type="dt" sz="half" idx="10"/>
          </p:nvPr>
        </p:nvSpPr>
        <p:spPr/>
        <p:txBody>
          <a:bodyPr/>
          <a:lstStyle/>
          <a:p>
            <a:pPr eaLnBrk="1" fontAlgn="auto" hangingPunct="1">
              <a:spcBef>
                <a:spcPts val="0"/>
              </a:spcBef>
              <a:spcAft>
                <a:spcPts val="0"/>
              </a:spcAft>
            </a:pPr>
            <a:fld id="{8DBAA5F7-05F0-441E-B6CB-839B2C780BDB}"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5" name="4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6" name="5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778010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46583" y="548680"/>
            <a:ext cx="11906823" cy="1143000"/>
          </a:xfrm>
        </p:spPr>
        <p:txBody>
          <a:bodyPr/>
          <a:lstStyle/>
          <a:p>
            <a:r>
              <a:rPr lang="es-ES" dirty="0"/>
              <a:t>Haga clic para modificar el estilo de título del patrón</a:t>
            </a:r>
          </a:p>
        </p:txBody>
      </p:sp>
      <p:sp>
        <p:nvSpPr>
          <p:cNvPr id="3" name="2 Marcador de contenido"/>
          <p:cNvSpPr>
            <a:spLocks noGrp="1"/>
          </p:cNvSpPr>
          <p:nvPr>
            <p:ph idx="1"/>
          </p:nvPr>
        </p:nvSpPr>
        <p:spPr>
          <a:xfrm>
            <a:off x="346583" y="1691680"/>
            <a:ext cx="11906823" cy="4434486"/>
          </a:xfrm>
        </p:spPr>
        <p:txBody>
          <a:bodyPr>
            <a:normAutofit/>
          </a:bodyPr>
          <a:lstStyle>
            <a:lvl1pPr>
              <a:defRPr sz="1800"/>
            </a:lvl1pPr>
            <a:lvl2pPr>
              <a:defRPr sz="1800"/>
            </a:lvl2pPr>
            <a:lvl3pPr>
              <a:defRPr sz="1800"/>
            </a:lvl3pPr>
            <a:lvl4pPr>
              <a:defRPr sz="1800"/>
            </a:lvl4pPr>
            <a:lvl5pPr>
              <a:defRPr sz="1800"/>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p>
            <a:pPr eaLnBrk="1" fontAlgn="auto" hangingPunct="1">
              <a:spcBef>
                <a:spcPts val="0"/>
              </a:spcBef>
              <a:spcAft>
                <a:spcPts val="0"/>
              </a:spcAft>
            </a:pPr>
            <a:fld id="{4E88F175-A477-49CC-BD97-B2F06ADDE44B}"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5" name="4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6" name="5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193582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346583" y="548680"/>
            <a:ext cx="11906823" cy="1143000"/>
          </a:xfrm>
        </p:spPr>
        <p:txBody>
          <a:bodyPr/>
          <a:lstStyle/>
          <a:p>
            <a:r>
              <a:rPr lang="es-ES" dirty="0"/>
              <a:t>Haga clic para modificar el estilo de título del patrón</a:t>
            </a:r>
          </a:p>
        </p:txBody>
      </p:sp>
      <p:sp>
        <p:nvSpPr>
          <p:cNvPr id="3" name="2 Marcador de contenido"/>
          <p:cNvSpPr>
            <a:spLocks noGrp="1"/>
          </p:cNvSpPr>
          <p:nvPr>
            <p:ph sz="half" idx="1"/>
          </p:nvPr>
        </p:nvSpPr>
        <p:spPr>
          <a:xfrm>
            <a:off x="346582" y="1772817"/>
            <a:ext cx="5848412" cy="4353350"/>
          </a:xfrm>
        </p:spPr>
        <p:txBody>
          <a:bodyPr>
            <a:normAutofit/>
          </a:bodyPr>
          <a:lstStyle>
            <a:lvl1pPr>
              <a:defRPr sz="1800"/>
            </a:lvl1pPr>
            <a:lvl2pPr>
              <a:defRPr sz="1800"/>
            </a:lvl2pPr>
            <a:lvl3pPr>
              <a:defRPr sz="1800"/>
            </a:lvl3pPr>
            <a:lvl4pPr>
              <a:defRPr sz="1800"/>
            </a:lvl4pPr>
            <a:lvl5pPr>
              <a:defRPr sz="1800"/>
            </a:lvl5pPr>
            <a:lvl6pPr>
              <a:defRPr sz="1350"/>
            </a:lvl6pPr>
            <a:lvl7pPr>
              <a:defRPr sz="1350"/>
            </a:lvl7pPr>
            <a:lvl8pPr>
              <a:defRPr sz="1350"/>
            </a:lvl8pPr>
            <a:lvl9pPr>
              <a:defRPr sz="135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contenido"/>
          <p:cNvSpPr>
            <a:spLocks noGrp="1"/>
          </p:cNvSpPr>
          <p:nvPr>
            <p:ph sz="half" idx="2"/>
          </p:nvPr>
        </p:nvSpPr>
        <p:spPr>
          <a:xfrm>
            <a:off x="6404994" y="1772816"/>
            <a:ext cx="5848412" cy="4323184"/>
          </a:xfrm>
        </p:spPr>
        <p:txBody>
          <a:bodyPr>
            <a:normAutofit/>
          </a:bodyPr>
          <a:lstStyle>
            <a:lvl1pPr>
              <a:defRPr sz="1800"/>
            </a:lvl1pPr>
            <a:lvl2pPr>
              <a:defRPr sz="1800"/>
            </a:lvl2pPr>
            <a:lvl3pPr>
              <a:defRPr sz="1800"/>
            </a:lvl3pPr>
            <a:lvl4pPr>
              <a:defRPr sz="1800"/>
            </a:lvl4pPr>
            <a:lvl5pPr>
              <a:defRPr sz="1800"/>
            </a:lvl5pPr>
            <a:lvl6pPr>
              <a:defRPr sz="1350"/>
            </a:lvl6pPr>
            <a:lvl7pPr>
              <a:defRPr sz="1350"/>
            </a:lvl7pPr>
            <a:lvl8pPr>
              <a:defRPr sz="1350"/>
            </a:lvl8pPr>
            <a:lvl9pPr>
              <a:defRPr sz="135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4 Marcador de fecha"/>
          <p:cNvSpPr>
            <a:spLocks noGrp="1"/>
          </p:cNvSpPr>
          <p:nvPr>
            <p:ph type="dt" sz="half" idx="10"/>
          </p:nvPr>
        </p:nvSpPr>
        <p:spPr/>
        <p:txBody>
          <a:bodyPr/>
          <a:lstStyle/>
          <a:p>
            <a:pPr eaLnBrk="1" fontAlgn="auto" hangingPunct="1">
              <a:spcBef>
                <a:spcPts val="0"/>
              </a:spcBef>
              <a:spcAft>
                <a:spcPts val="0"/>
              </a:spcAft>
            </a:pPr>
            <a:fld id="{2D7E83E4-7A82-4066-A97D-E05EFAC1B96D}"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6" name="5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7" name="6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3895067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46583" y="557808"/>
            <a:ext cx="11906823" cy="1143000"/>
          </a:xfrm>
        </p:spPr>
        <p:txBody>
          <a:bodyPr/>
          <a:lstStyle>
            <a:lvl1pPr>
              <a:defRPr/>
            </a:lvl1pPr>
          </a:lstStyle>
          <a:p>
            <a:r>
              <a:rPr lang="es-ES" dirty="0"/>
              <a:t>Haga clic para modificar el estilo de título del patrón</a:t>
            </a:r>
          </a:p>
        </p:txBody>
      </p:sp>
      <p:sp>
        <p:nvSpPr>
          <p:cNvPr id="3" name="2 Marcador de texto"/>
          <p:cNvSpPr>
            <a:spLocks noGrp="1"/>
          </p:cNvSpPr>
          <p:nvPr>
            <p:ph type="body" idx="1"/>
          </p:nvPr>
        </p:nvSpPr>
        <p:spPr>
          <a:xfrm>
            <a:off x="346583" y="1700808"/>
            <a:ext cx="585060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3 Marcador de contenido"/>
          <p:cNvSpPr>
            <a:spLocks noGrp="1"/>
          </p:cNvSpPr>
          <p:nvPr>
            <p:ph sz="half" idx="2"/>
          </p:nvPr>
        </p:nvSpPr>
        <p:spPr>
          <a:xfrm>
            <a:off x="346583" y="2340570"/>
            <a:ext cx="585060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400622" y="1700808"/>
            <a:ext cx="5852784"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5 Marcador de contenido"/>
          <p:cNvSpPr>
            <a:spLocks noGrp="1"/>
          </p:cNvSpPr>
          <p:nvPr>
            <p:ph sz="quarter" idx="4"/>
          </p:nvPr>
        </p:nvSpPr>
        <p:spPr>
          <a:xfrm>
            <a:off x="6400622" y="2340570"/>
            <a:ext cx="5852784"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pPr eaLnBrk="1" fontAlgn="auto" hangingPunct="1">
              <a:spcBef>
                <a:spcPts val="0"/>
              </a:spcBef>
              <a:spcAft>
                <a:spcPts val="0"/>
              </a:spcAft>
            </a:pPr>
            <a:fld id="{398276F2-D9E5-423D-BCE5-ABA7F06DDBE4}"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8" name="7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9" name="8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115786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lgn="l">
              <a:defRPr sz="2000"/>
            </a:lvl1pPr>
          </a:lstStyle>
          <a:p>
            <a:r>
              <a:rPr lang="es-ES" dirty="0"/>
              <a:t>Haga clic para modificar el estilo de título del patrón</a:t>
            </a:r>
          </a:p>
        </p:txBody>
      </p:sp>
      <p:sp>
        <p:nvSpPr>
          <p:cNvPr id="3" name="2 Marcador de fecha"/>
          <p:cNvSpPr>
            <a:spLocks noGrp="1"/>
          </p:cNvSpPr>
          <p:nvPr>
            <p:ph type="dt" sz="half" idx="10"/>
          </p:nvPr>
        </p:nvSpPr>
        <p:spPr/>
        <p:txBody>
          <a:bodyPr/>
          <a:lstStyle/>
          <a:p>
            <a:pPr eaLnBrk="1" fontAlgn="auto" hangingPunct="1">
              <a:spcBef>
                <a:spcPts val="0"/>
              </a:spcBef>
              <a:spcAft>
                <a:spcPts val="0"/>
              </a:spcAft>
            </a:pPr>
            <a:fld id="{34732EB0-98FD-4499-BBB5-5FBC40106AC6}"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4" name="3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5" name="4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1673240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eaLnBrk="1" fontAlgn="auto" hangingPunct="1">
              <a:spcBef>
                <a:spcPts val="0"/>
              </a:spcBef>
              <a:spcAft>
                <a:spcPts val="0"/>
              </a:spcAft>
            </a:pPr>
            <a:fld id="{00B7D2C1-C5BB-4849-8620-C00374D4A203}"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3" name="2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4" name="3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209874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17828ECD-B9AA-4A66-90DA-5025294307B2}" type="datetimeFigureOut">
              <a:rPr lang="es-ES_tradnl"/>
              <a:pPr>
                <a:defRPr/>
              </a:pPr>
              <a:t>21/03/2018</a:t>
            </a:fld>
            <a:endParaRPr lang="es-ES_tradnl" dirty="0"/>
          </a:p>
        </p:txBody>
      </p:sp>
      <p:sp>
        <p:nvSpPr>
          <p:cNvPr id="5" name="Footer Placeholder 4"/>
          <p:cNvSpPr>
            <a:spLocks noGrp="1"/>
          </p:cNvSpPr>
          <p:nvPr>
            <p:ph type="ftr" sz="quarter" idx="11"/>
          </p:nvPr>
        </p:nvSpPr>
        <p:spPr/>
        <p:txBody>
          <a:bodyPr/>
          <a:lstStyle>
            <a:lvl1pPr>
              <a:defRPr/>
            </a:lvl1pPr>
          </a:lstStyle>
          <a:p>
            <a:pPr>
              <a:defRPr/>
            </a:pPr>
            <a:endParaRPr lang="es-ES_tradnl"/>
          </a:p>
        </p:txBody>
      </p:sp>
      <p:sp>
        <p:nvSpPr>
          <p:cNvPr id="6" name="Slide Number Placeholder 5"/>
          <p:cNvSpPr>
            <a:spLocks noGrp="1"/>
          </p:cNvSpPr>
          <p:nvPr>
            <p:ph type="sldNum" sz="quarter" idx="12"/>
          </p:nvPr>
        </p:nvSpPr>
        <p:spPr/>
        <p:txBody>
          <a:bodyPr/>
          <a:lstStyle>
            <a:lvl1pPr>
              <a:defRPr/>
            </a:lvl1pPr>
          </a:lstStyle>
          <a:p>
            <a:pPr>
              <a:defRPr/>
            </a:pPr>
            <a:fld id="{32E819B1-06DA-4663-8AA7-F59F00CE527B}" type="slidenum">
              <a:rPr lang="es-ES_tradnl"/>
              <a:pPr>
                <a:defRPr/>
              </a:pPr>
              <a:t>‹Nº›</a:t>
            </a:fld>
            <a:endParaRPr lang="es-ES_tradnl" dirty="0"/>
          </a:p>
        </p:txBody>
      </p:sp>
    </p:spTree>
    <p:extLst>
      <p:ext uri="{BB962C8B-B14F-4D97-AF65-F5344CB8AC3E}">
        <p14:creationId xmlns:p14="http://schemas.microsoft.com/office/powerpoint/2010/main" val="2572668527"/>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6583" y="404664"/>
            <a:ext cx="4428728" cy="1162050"/>
          </a:xfrm>
        </p:spPr>
        <p:txBody>
          <a:bodyPr anchor="ctr">
            <a:normAutofit/>
          </a:bodyPr>
          <a:lstStyle>
            <a:lvl1pPr algn="ctr">
              <a:defRPr sz="2000" b="1"/>
            </a:lvl1pPr>
          </a:lstStyle>
          <a:p>
            <a:r>
              <a:rPr lang="es-ES" dirty="0"/>
              <a:t>Haga clic para modificar el estilo de título del patrón</a:t>
            </a:r>
          </a:p>
        </p:txBody>
      </p:sp>
      <p:sp>
        <p:nvSpPr>
          <p:cNvPr id="3" name="2 Marcador de contenido"/>
          <p:cNvSpPr>
            <a:spLocks noGrp="1"/>
          </p:cNvSpPr>
          <p:nvPr>
            <p:ph idx="1"/>
          </p:nvPr>
        </p:nvSpPr>
        <p:spPr>
          <a:xfrm>
            <a:off x="4926245" y="404664"/>
            <a:ext cx="7327161" cy="5721502"/>
          </a:xfrm>
        </p:spPr>
        <p:txBody>
          <a:bodyPr>
            <a:normAutofit/>
          </a:bodyPr>
          <a:lstStyle>
            <a:lvl1pPr>
              <a:defRPr sz="1800"/>
            </a:lvl1pPr>
            <a:lvl2pPr>
              <a:defRPr sz="1800"/>
            </a:lvl2pPr>
            <a:lvl3pPr>
              <a:defRPr sz="1800"/>
            </a:lvl3pPr>
            <a:lvl4pPr>
              <a:defRPr sz="1800"/>
            </a:lvl4pPr>
            <a:lvl5pPr>
              <a:defRPr sz="1800"/>
            </a:lvl5pPr>
            <a:lvl6pPr>
              <a:defRPr sz="1500"/>
            </a:lvl6pPr>
            <a:lvl7pPr>
              <a:defRPr sz="1500"/>
            </a:lvl7pPr>
            <a:lvl8pPr>
              <a:defRPr sz="1500"/>
            </a:lvl8pPr>
            <a:lvl9pPr>
              <a:defRPr sz="15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texto"/>
          <p:cNvSpPr>
            <a:spLocks noGrp="1"/>
          </p:cNvSpPr>
          <p:nvPr>
            <p:ph type="body" sz="half" idx="2"/>
          </p:nvPr>
        </p:nvSpPr>
        <p:spPr>
          <a:xfrm>
            <a:off x="346583" y="1700808"/>
            <a:ext cx="4428728" cy="4425358"/>
          </a:xfrm>
        </p:spPr>
        <p:txBody>
          <a:bodyPr>
            <a:normAutofit/>
          </a:bodyPr>
          <a:lstStyle>
            <a:lvl1pPr marL="0" indent="0">
              <a:buNone/>
              <a:defRPr sz="18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dirty="0"/>
              <a:t>Editar el estilo de texto del patrón</a:t>
            </a:r>
          </a:p>
        </p:txBody>
      </p:sp>
      <p:sp>
        <p:nvSpPr>
          <p:cNvPr id="5" name="4 Marcador de fecha"/>
          <p:cNvSpPr>
            <a:spLocks noGrp="1"/>
          </p:cNvSpPr>
          <p:nvPr>
            <p:ph type="dt" sz="half" idx="10"/>
          </p:nvPr>
        </p:nvSpPr>
        <p:spPr/>
        <p:txBody>
          <a:bodyPr/>
          <a:lstStyle/>
          <a:p>
            <a:pPr eaLnBrk="1" fontAlgn="auto" hangingPunct="1">
              <a:spcBef>
                <a:spcPts val="0"/>
              </a:spcBef>
              <a:spcAft>
                <a:spcPts val="0"/>
              </a:spcAft>
            </a:pPr>
            <a:fld id="{A5A1D9DE-194B-4503-AF06-F91B2D2CF1FC}"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6" name="5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7" name="6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2043014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6583" y="4869160"/>
            <a:ext cx="11906823" cy="566738"/>
          </a:xfrm>
        </p:spPr>
        <p:txBody>
          <a:bodyPr anchor="b">
            <a:noAutofit/>
          </a:bodyPr>
          <a:lstStyle>
            <a:lvl1pPr algn="ctr">
              <a:defRPr sz="2400" b="1"/>
            </a:lvl1pPr>
          </a:lstStyle>
          <a:p>
            <a:r>
              <a:rPr lang="es-ES" dirty="0"/>
              <a:t>Haga clic para modificar el estilo de título del patrón</a:t>
            </a:r>
          </a:p>
        </p:txBody>
      </p:sp>
      <p:sp>
        <p:nvSpPr>
          <p:cNvPr id="5" name="4 Marcador de fecha"/>
          <p:cNvSpPr>
            <a:spLocks noGrp="1"/>
          </p:cNvSpPr>
          <p:nvPr>
            <p:ph type="dt" sz="half" idx="10"/>
          </p:nvPr>
        </p:nvSpPr>
        <p:spPr/>
        <p:txBody>
          <a:bodyPr/>
          <a:lstStyle/>
          <a:p>
            <a:pPr eaLnBrk="1" fontAlgn="auto" hangingPunct="1">
              <a:spcBef>
                <a:spcPts val="0"/>
              </a:spcBef>
              <a:spcAft>
                <a:spcPts val="0"/>
              </a:spcAft>
            </a:pPr>
            <a:fld id="{55180AFC-7BC3-466C-AF67-C539CD5240F6}"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6" name="5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7" name="6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1391871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346583" y="629816"/>
            <a:ext cx="11906823" cy="1143000"/>
          </a:xfrm>
        </p:spPr>
        <p:txBody>
          <a:bodyPr/>
          <a:lstStyle/>
          <a:p>
            <a:r>
              <a:rPr lang="es-ES" dirty="0"/>
              <a:t>Haga clic para modificar el estilo de título del patrón</a:t>
            </a:r>
          </a:p>
        </p:txBody>
      </p:sp>
      <p:sp>
        <p:nvSpPr>
          <p:cNvPr id="3" name="2 Marcador de texto vertical"/>
          <p:cNvSpPr>
            <a:spLocks noGrp="1"/>
          </p:cNvSpPr>
          <p:nvPr>
            <p:ph type="body" orient="vert" idx="1"/>
          </p:nvPr>
        </p:nvSpPr>
        <p:spPr>
          <a:xfrm>
            <a:off x="346583" y="1772816"/>
            <a:ext cx="11906823" cy="4353350"/>
          </a:xfrm>
        </p:spPr>
        <p:txBody>
          <a:bodyPr vert="eaVert">
            <a:normAutofit/>
          </a:bodyPr>
          <a:lstStyle>
            <a:lvl1pPr>
              <a:defRPr sz="1800"/>
            </a:lvl1pPr>
            <a:lvl2pPr>
              <a:defRPr sz="1800"/>
            </a:lvl2pPr>
            <a:lvl3pPr>
              <a:defRPr sz="1800"/>
            </a:lvl3pPr>
            <a:lvl4pPr>
              <a:defRPr sz="1800"/>
            </a:lvl4pPr>
            <a:lvl5pPr>
              <a:defRPr sz="1800"/>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p>
            <a:pPr eaLnBrk="1" fontAlgn="auto" hangingPunct="1">
              <a:spcBef>
                <a:spcPts val="0"/>
              </a:spcBef>
              <a:spcAft>
                <a:spcPts val="0"/>
              </a:spcAft>
            </a:pPr>
            <a:fld id="{69378D34-666D-49A3-B8FE-0109775CE4CE}"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5" name="4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6" name="5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1610069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hasCustomPrompt="1"/>
          </p:nvPr>
        </p:nvSpPr>
        <p:spPr>
          <a:xfrm>
            <a:off x="9276700" y="274642"/>
            <a:ext cx="2834997" cy="5851525"/>
          </a:xfrm>
        </p:spPr>
        <p:txBody>
          <a:bodyPr vert="eaVert" anchor="b">
            <a:normAutofit/>
          </a:bodyPr>
          <a:lstStyle>
            <a:lvl1pPr algn="ctr">
              <a:defRPr sz="2000"/>
            </a:lvl1pPr>
          </a:lstStyle>
          <a:p>
            <a:r>
              <a:rPr lang="es-ES" dirty="0"/>
              <a:t>Haga clic para modificar el estilo </a:t>
            </a:r>
            <a:r>
              <a:rPr lang="es-ES" dirty="0" smtClean="0"/>
              <a:t/>
            </a:r>
            <a:br>
              <a:rPr lang="es-ES" dirty="0" smtClean="0"/>
            </a:br>
            <a:r>
              <a:rPr lang="es-ES" dirty="0" smtClean="0"/>
              <a:t>de </a:t>
            </a:r>
            <a:r>
              <a:rPr lang="es-ES" dirty="0"/>
              <a:t>título del patrón</a:t>
            </a:r>
          </a:p>
        </p:txBody>
      </p:sp>
      <p:sp>
        <p:nvSpPr>
          <p:cNvPr id="3" name="2 Marcador de texto vertical"/>
          <p:cNvSpPr>
            <a:spLocks noGrp="1"/>
          </p:cNvSpPr>
          <p:nvPr>
            <p:ph type="body" orient="vert" idx="1"/>
          </p:nvPr>
        </p:nvSpPr>
        <p:spPr>
          <a:xfrm>
            <a:off x="629999" y="274642"/>
            <a:ext cx="8294992" cy="5851525"/>
          </a:xfrm>
        </p:spPr>
        <p:txBody>
          <a:bodyPr vert="eaVert">
            <a:normAutofit/>
          </a:bodyPr>
          <a:lstStyle>
            <a:lvl1pPr>
              <a:defRPr sz="1800"/>
            </a:lvl1pPr>
            <a:lvl2pPr>
              <a:defRPr sz="1800"/>
            </a:lvl2pPr>
            <a:lvl3pPr>
              <a:defRPr sz="1800"/>
            </a:lvl3pPr>
            <a:lvl4pPr>
              <a:defRPr sz="1800"/>
            </a:lvl4pPr>
            <a:lvl5pPr>
              <a:defRPr sz="1800"/>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p>
            <a:pPr eaLnBrk="1" fontAlgn="auto" hangingPunct="1">
              <a:spcBef>
                <a:spcPts val="0"/>
              </a:spcBef>
              <a:spcAft>
                <a:spcPts val="0"/>
              </a:spcAft>
            </a:pPr>
            <a:fld id="{42F1C212-CED4-45A2-A419-242876DEA6A8}" type="datetime1">
              <a:rPr lang="es-CO" smtClean="0">
                <a:solidFill>
                  <a:prstClr val="black">
                    <a:lumMod val="50000"/>
                    <a:lumOff val="50000"/>
                  </a:prstClr>
                </a:solidFill>
              </a:rPr>
              <a:pPr eaLnBrk="1" fontAlgn="auto" hangingPunct="1">
                <a:spcBef>
                  <a:spcPts val="0"/>
                </a:spcBef>
                <a:spcAft>
                  <a:spcPts val="0"/>
                </a:spcAft>
              </a:pPr>
              <a:t>21/03/2018</a:t>
            </a:fld>
            <a:endParaRPr lang="es-CO">
              <a:solidFill>
                <a:prstClr val="black">
                  <a:lumMod val="50000"/>
                  <a:lumOff val="50000"/>
                </a:prstClr>
              </a:solidFill>
            </a:endParaRPr>
          </a:p>
        </p:txBody>
      </p:sp>
      <p:sp>
        <p:nvSpPr>
          <p:cNvPr id="5" name="4 Marcador de pie de página"/>
          <p:cNvSpPr>
            <a:spLocks noGrp="1"/>
          </p:cNvSpPr>
          <p:nvPr>
            <p:ph type="ftr" sz="quarter" idx="11"/>
          </p:nvPr>
        </p:nvSpPr>
        <p:spPr/>
        <p:txBody>
          <a:bodyPr/>
          <a:lstStyle/>
          <a:p>
            <a:pPr eaLnBrk="1" fontAlgn="auto" hangingPunct="1">
              <a:spcBef>
                <a:spcPts val="0"/>
              </a:spcBef>
              <a:spcAft>
                <a:spcPts val="0"/>
              </a:spcAft>
            </a:pPr>
            <a:r>
              <a:rPr lang="es-CO" smtClean="0">
                <a:solidFill>
                  <a:prstClr val="black">
                    <a:lumMod val="50000"/>
                    <a:lumOff val="50000"/>
                  </a:prstClr>
                </a:solidFill>
              </a:rPr>
              <a:t>EEIE 2018</a:t>
            </a:r>
            <a:endParaRPr lang="es-CO">
              <a:solidFill>
                <a:prstClr val="black">
                  <a:lumMod val="50000"/>
                  <a:lumOff val="50000"/>
                </a:prstClr>
              </a:solidFill>
            </a:endParaRPr>
          </a:p>
        </p:txBody>
      </p:sp>
      <p:sp>
        <p:nvSpPr>
          <p:cNvPr id="6" name="5 Marcador de número de diapositiva"/>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‹Nº›</a:t>
            </a:fld>
            <a:endParaRPr lang="es-CO">
              <a:solidFill>
                <a:prstClr val="black">
                  <a:lumMod val="50000"/>
                  <a:lumOff val="50000"/>
                </a:prstClr>
              </a:solidFill>
            </a:endParaRPr>
          </a:p>
        </p:txBody>
      </p:sp>
    </p:spTree>
    <p:extLst>
      <p:ext uri="{BB962C8B-B14F-4D97-AF65-F5344CB8AC3E}">
        <p14:creationId xmlns:p14="http://schemas.microsoft.com/office/powerpoint/2010/main" val="891715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stretch>
            <a:fillRect/>
          </a:stretch>
        </p:blipFill>
        <p:spPr>
          <a:xfrm>
            <a:off x="0" y="0"/>
            <a:ext cx="12599988" cy="6858000"/>
          </a:xfrm>
          <a:prstGeom prst="rect">
            <a:avLst/>
          </a:prstGeom>
        </p:spPr>
      </p:pic>
    </p:spTree>
    <p:extLst>
      <p:ext uri="{BB962C8B-B14F-4D97-AF65-F5344CB8AC3E}">
        <p14:creationId xmlns:p14="http://schemas.microsoft.com/office/powerpoint/2010/main" val="141483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59687" y="1709739"/>
            <a:ext cx="1086749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859687" y="4589464"/>
            <a:ext cx="1086749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fld id="{0148B513-8AF5-4898-91AD-5E8D09B5D25B}" type="datetimeFigureOut">
              <a:rPr lang="es-ES_tradnl"/>
              <a:pPr>
                <a:defRPr/>
              </a:pPr>
              <a:t>21/03/2018</a:t>
            </a:fld>
            <a:endParaRPr lang="es-ES_tradnl" dirty="0"/>
          </a:p>
        </p:txBody>
      </p:sp>
      <p:sp>
        <p:nvSpPr>
          <p:cNvPr id="5" name="Footer Placeholder 4"/>
          <p:cNvSpPr>
            <a:spLocks noGrp="1"/>
          </p:cNvSpPr>
          <p:nvPr>
            <p:ph type="ftr" sz="quarter" idx="11"/>
          </p:nvPr>
        </p:nvSpPr>
        <p:spPr/>
        <p:txBody>
          <a:bodyPr/>
          <a:lstStyle>
            <a:lvl1pPr>
              <a:defRPr/>
            </a:lvl1pPr>
          </a:lstStyle>
          <a:p>
            <a:pPr>
              <a:defRPr/>
            </a:pPr>
            <a:endParaRPr lang="es-ES_tradnl"/>
          </a:p>
        </p:txBody>
      </p:sp>
      <p:sp>
        <p:nvSpPr>
          <p:cNvPr id="6" name="Slide Number Placeholder 5"/>
          <p:cNvSpPr>
            <a:spLocks noGrp="1"/>
          </p:cNvSpPr>
          <p:nvPr>
            <p:ph type="sldNum" sz="quarter" idx="12"/>
          </p:nvPr>
        </p:nvSpPr>
        <p:spPr/>
        <p:txBody>
          <a:bodyPr/>
          <a:lstStyle>
            <a:lvl1pPr>
              <a:defRPr/>
            </a:lvl1pPr>
          </a:lstStyle>
          <a:p>
            <a:pPr>
              <a:defRPr/>
            </a:pPr>
            <a:fld id="{F70CA560-3148-4E15-8877-B92BD01D14D9}" type="slidenum">
              <a:rPr lang="es-ES_tradnl"/>
              <a:pPr>
                <a:defRPr/>
              </a:pPr>
              <a:t>‹Nº›</a:t>
            </a:fld>
            <a:endParaRPr lang="es-ES_tradnl" dirty="0"/>
          </a:p>
        </p:txBody>
      </p:sp>
    </p:spTree>
    <p:extLst>
      <p:ext uri="{BB962C8B-B14F-4D97-AF65-F5344CB8AC3E}">
        <p14:creationId xmlns:p14="http://schemas.microsoft.com/office/powerpoint/2010/main" val="200331053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866249" y="1825625"/>
            <a:ext cx="5354995"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78744" y="1825625"/>
            <a:ext cx="5354995"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3"/>
          <p:cNvSpPr>
            <a:spLocks noGrp="1"/>
          </p:cNvSpPr>
          <p:nvPr>
            <p:ph type="dt" sz="half" idx="10"/>
          </p:nvPr>
        </p:nvSpPr>
        <p:spPr/>
        <p:txBody>
          <a:bodyPr/>
          <a:lstStyle>
            <a:lvl1pPr>
              <a:defRPr/>
            </a:lvl1pPr>
          </a:lstStyle>
          <a:p>
            <a:pPr>
              <a:defRPr/>
            </a:pPr>
            <a:fld id="{2BE85E1F-E8FF-4593-B98D-C940B9A464FE}" type="datetimeFigureOut">
              <a:rPr lang="es-ES_tradnl"/>
              <a:pPr>
                <a:defRPr/>
              </a:pPr>
              <a:t>21/03/2018</a:t>
            </a:fld>
            <a:endParaRPr lang="es-ES_tradnl" dirty="0"/>
          </a:p>
        </p:txBody>
      </p:sp>
      <p:sp>
        <p:nvSpPr>
          <p:cNvPr id="6" name="Footer Placeholder 4"/>
          <p:cNvSpPr>
            <a:spLocks noGrp="1"/>
          </p:cNvSpPr>
          <p:nvPr>
            <p:ph type="ftr" sz="quarter" idx="11"/>
          </p:nvPr>
        </p:nvSpPr>
        <p:spPr/>
        <p:txBody>
          <a:bodyPr/>
          <a:lstStyle>
            <a:lvl1pPr>
              <a:defRPr/>
            </a:lvl1pPr>
          </a:lstStyle>
          <a:p>
            <a:pPr>
              <a:defRPr/>
            </a:pPr>
            <a:endParaRPr lang="es-ES_tradnl"/>
          </a:p>
        </p:txBody>
      </p:sp>
      <p:sp>
        <p:nvSpPr>
          <p:cNvPr id="7" name="Slide Number Placeholder 5"/>
          <p:cNvSpPr>
            <a:spLocks noGrp="1"/>
          </p:cNvSpPr>
          <p:nvPr>
            <p:ph type="sldNum" sz="quarter" idx="12"/>
          </p:nvPr>
        </p:nvSpPr>
        <p:spPr/>
        <p:txBody>
          <a:bodyPr/>
          <a:lstStyle>
            <a:lvl1pPr>
              <a:defRPr/>
            </a:lvl1pPr>
          </a:lstStyle>
          <a:p>
            <a:pPr>
              <a:defRPr/>
            </a:pPr>
            <a:fld id="{7F56EFC8-EDB7-47AE-992D-46641B4A4032}" type="slidenum">
              <a:rPr lang="es-ES_tradnl"/>
              <a:pPr>
                <a:defRPr/>
              </a:pPr>
              <a:t>‹Nº›</a:t>
            </a:fld>
            <a:endParaRPr lang="es-ES_tradnl" dirty="0"/>
          </a:p>
        </p:txBody>
      </p:sp>
    </p:spTree>
    <p:extLst>
      <p:ext uri="{BB962C8B-B14F-4D97-AF65-F5344CB8AC3E}">
        <p14:creationId xmlns:p14="http://schemas.microsoft.com/office/powerpoint/2010/main" val="218276294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67890" y="365126"/>
            <a:ext cx="10867490"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867891" y="1681163"/>
            <a:ext cx="53303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67891" y="2505075"/>
            <a:ext cx="5330385"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78744" y="1681163"/>
            <a:ext cx="535663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78744" y="2505075"/>
            <a:ext cx="5356636"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92672127-2260-4F84-8ACE-913A220BDAE2}" type="datetimeFigureOut">
              <a:rPr lang="es-ES_tradnl"/>
              <a:pPr>
                <a:defRPr/>
              </a:pPr>
              <a:t>21/03/2018</a:t>
            </a:fld>
            <a:endParaRPr lang="es-ES_tradnl" dirty="0"/>
          </a:p>
        </p:txBody>
      </p:sp>
      <p:sp>
        <p:nvSpPr>
          <p:cNvPr id="8" name="Footer Placeholder 4"/>
          <p:cNvSpPr>
            <a:spLocks noGrp="1"/>
          </p:cNvSpPr>
          <p:nvPr>
            <p:ph type="ftr" sz="quarter" idx="11"/>
          </p:nvPr>
        </p:nvSpPr>
        <p:spPr/>
        <p:txBody>
          <a:bodyPr/>
          <a:lstStyle>
            <a:lvl1pPr>
              <a:defRPr/>
            </a:lvl1pPr>
          </a:lstStyle>
          <a:p>
            <a:pPr>
              <a:defRPr/>
            </a:pPr>
            <a:endParaRPr lang="es-ES_tradnl"/>
          </a:p>
        </p:txBody>
      </p:sp>
      <p:sp>
        <p:nvSpPr>
          <p:cNvPr id="9" name="Slide Number Placeholder 5"/>
          <p:cNvSpPr>
            <a:spLocks noGrp="1"/>
          </p:cNvSpPr>
          <p:nvPr>
            <p:ph type="sldNum" sz="quarter" idx="12"/>
          </p:nvPr>
        </p:nvSpPr>
        <p:spPr/>
        <p:txBody>
          <a:bodyPr/>
          <a:lstStyle>
            <a:lvl1pPr>
              <a:defRPr/>
            </a:lvl1pPr>
          </a:lstStyle>
          <a:p>
            <a:pPr>
              <a:defRPr/>
            </a:pPr>
            <a:fld id="{C54F56E1-4E84-4DA4-9C58-D1B926714735}" type="slidenum">
              <a:rPr lang="es-ES_tradnl"/>
              <a:pPr>
                <a:defRPr/>
              </a:pPr>
              <a:t>‹Nº›</a:t>
            </a:fld>
            <a:endParaRPr lang="es-ES_tradnl" dirty="0"/>
          </a:p>
        </p:txBody>
      </p:sp>
    </p:spTree>
    <p:extLst>
      <p:ext uri="{BB962C8B-B14F-4D97-AF65-F5344CB8AC3E}">
        <p14:creationId xmlns:p14="http://schemas.microsoft.com/office/powerpoint/2010/main" val="219108342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3"/>
          <p:cNvSpPr>
            <a:spLocks noGrp="1"/>
          </p:cNvSpPr>
          <p:nvPr>
            <p:ph type="dt" sz="half" idx="10"/>
          </p:nvPr>
        </p:nvSpPr>
        <p:spPr/>
        <p:txBody>
          <a:bodyPr/>
          <a:lstStyle>
            <a:lvl1pPr>
              <a:defRPr/>
            </a:lvl1pPr>
          </a:lstStyle>
          <a:p>
            <a:pPr>
              <a:defRPr/>
            </a:pPr>
            <a:fld id="{4B041984-4C95-4CE5-A963-89AF41EC6229}" type="datetimeFigureOut">
              <a:rPr lang="es-ES_tradnl"/>
              <a:pPr>
                <a:defRPr/>
              </a:pPr>
              <a:t>21/03/2018</a:t>
            </a:fld>
            <a:endParaRPr lang="es-ES_tradnl" dirty="0"/>
          </a:p>
        </p:txBody>
      </p:sp>
      <p:sp>
        <p:nvSpPr>
          <p:cNvPr id="4" name="Footer Placeholder 4"/>
          <p:cNvSpPr>
            <a:spLocks noGrp="1"/>
          </p:cNvSpPr>
          <p:nvPr>
            <p:ph type="ftr" sz="quarter" idx="11"/>
          </p:nvPr>
        </p:nvSpPr>
        <p:spPr/>
        <p:txBody>
          <a:bodyPr/>
          <a:lstStyle>
            <a:lvl1pPr>
              <a:defRPr/>
            </a:lvl1pPr>
          </a:lstStyle>
          <a:p>
            <a:pPr>
              <a:defRPr/>
            </a:pPr>
            <a:endParaRPr lang="es-ES_tradnl"/>
          </a:p>
        </p:txBody>
      </p:sp>
      <p:sp>
        <p:nvSpPr>
          <p:cNvPr id="5" name="Slide Number Placeholder 5"/>
          <p:cNvSpPr>
            <a:spLocks noGrp="1"/>
          </p:cNvSpPr>
          <p:nvPr>
            <p:ph type="sldNum" sz="quarter" idx="12"/>
          </p:nvPr>
        </p:nvSpPr>
        <p:spPr/>
        <p:txBody>
          <a:bodyPr/>
          <a:lstStyle>
            <a:lvl1pPr>
              <a:defRPr/>
            </a:lvl1pPr>
          </a:lstStyle>
          <a:p>
            <a:pPr>
              <a:defRPr/>
            </a:pPr>
            <a:fld id="{871B0938-4DFB-4C1A-AFFD-BAFA1E5CFB81}" type="slidenum">
              <a:rPr lang="es-ES_tradnl"/>
              <a:pPr>
                <a:defRPr/>
              </a:pPr>
              <a:t>‹Nº›</a:t>
            </a:fld>
            <a:endParaRPr lang="es-ES_tradnl" dirty="0"/>
          </a:p>
        </p:txBody>
      </p:sp>
    </p:spTree>
    <p:extLst>
      <p:ext uri="{BB962C8B-B14F-4D97-AF65-F5344CB8AC3E}">
        <p14:creationId xmlns:p14="http://schemas.microsoft.com/office/powerpoint/2010/main" val="4003403681"/>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EA9B92-904C-4144-B9FD-D179B41B3675}" type="datetimeFigureOut">
              <a:rPr lang="es-ES_tradnl"/>
              <a:pPr>
                <a:defRPr/>
              </a:pPr>
              <a:t>21/03/2018</a:t>
            </a:fld>
            <a:endParaRPr lang="es-ES_tradnl" dirty="0"/>
          </a:p>
        </p:txBody>
      </p:sp>
      <p:sp>
        <p:nvSpPr>
          <p:cNvPr id="3" name="Footer Placeholder 4"/>
          <p:cNvSpPr>
            <a:spLocks noGrp="1"/>
          </p:cNvSpPr>
          <p:nvPr>
            <p:ph type="ftr" sz="quarter" idx="11"/>
          </p:nvPr>
        </p:nvSpPr>
        <p:spPr/>
        <p:txBody>
          <a:bodyPr/>
          <a:lstStyle>
            <a:lvl1pPr>
              <a:defRPr/>
            </a:lvl1pPr>
          </a:lstStyle>
          <a:p>
            <a:pPr>
              <a:defRPr/>
            </a:pPr>
            <a:endParaRPr lang="es-ES_tradnl"/>
          </a:p>
        </p:txBody>
      </p:sp>
      <p:sp>
        <p:nvSpPr>
          <p:cNvPr id="4" name="Slide Number Placeholder 5"/>
          <p:cNvSpPr>
            <a:spLocks noGrp="1"/>
          </p:cNvSpPr>
          <p:nvPr>
            <p:ph type="sldNum" sz="quarter" idx="12"/>
          </p:nvPr>
        </p:nvSpPr>
        <p:spPr/>
        <p:txBody>
          <a:bodyPr/>
          <a:lstStyle>
            <a:lvl1pPr>
              <a:defRPr/>
            </a:lvl1pPr>
          </a:lstStyle>
          <a:p>
            <a:pPr>
              <a:defRPr/>
            </a:pPr>
            <a:fld id="{485C6CD2-19D1-4252-9324-011AB89826BC}" type="slidenum">
              <a:rPr lang="es-ES_tradnl"/>
              <a:pPr>
                <a:defRPr/>
              </a:pPr>
              <a:t>‹Nº›</a:t>
            </a:fld>
            <a:endParaRPr lang="es-ES_tradnl" dirty="0"/>
          </a:p>
        </p:txBody>
      </p:sp>
    </p:spTree>
    <p:extLst>
      <p:ext uri="{BB962C8B-B14F-4D97-AF65-F5344CB8AC3E}">
        <p14:creationId xmlns:p14="http://schemas.microsoft.com/office/powerpoint/2010/main" val="26263559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7891" y="457200"/>
            <a:ext cx="4063824" cy="1600200"/>
          </a:xfrm>
        </p:spPr>
        <p:txBody>
          <a:bodyPr anchor="b"/>
          <a:lstStyle>
            <a:lvl1pPr>
              <a:defRPr sz="3200"/>
            </a:lvl1pPr>
          </a:lstStyle>
          <a:p>
            <a:r>
              <a:rPr lang="es-ES" smtClean="0"/>
              <a:t>Clic para editar título</a:t>
            </a:r>
            <a:endParaRPr lang="en-US" dirty="0"/>
          </a:p>
        </p:txBody>
      </p:sp>
      <p:sp>
        <p:nvSpPr>
          <p:cNvPr id="3" name="Content Placeholder 2"/>
          <p:cNvSpPr>
            <a:spLocks noGrp="1"/>
          </p:cNvSpPr>
          <p:nvPr>
            <p:ph idx="1"/>
          </p:nvPr>
        </p:nvSpPr>
        <p:spPr>
          <a:xfrm>
            <a:off x="5356636" y="987426"/>
            <a:ext cx="637874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67891" y="2057400"/>
            <a:ext cx="40638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58122A26-5569-486F-BE84-4083A8C7E510}" type="datetimeFigureOut">
              <a:rPr lang="es-ES_tradnl"/>
              <a:pPr>
                <a:defRPr/>
              </a:pPr>
              <a:t>21/03/2018</a:t>
            </a:fld>
            <a:endParaRPr lang="es-ES_tradnl" dirty="0"/>
          </a:p>
        </p:txBody>
      </p:sp>
      <p:sp>
        <p:nvSpPr>
          <p:cNvPr id="6" name="Footer Placeholder 4"/>
          <p:cNvSpPr>
            <a:spLocks noGrp="1"/>
          </p:cNvSpPr>
          <p:nvPr>
            <p:ph type="ftr" sz="quarter" idx="11"/>
          </p:nvPr>
        </p:nvSpPr>
        <p:spPr/>
        <p:txBody>
          <a:bodyPr/>
          <a:lstStyle>
            <a:lvl1pPr>
              <a:defRPr/>
            </a:lvl1pPr>
          </a:lstStyle>
          <a:p>
            <a:pPr>
              <a:defRPr/>
            </a:pPr>
            <a:endParaRPr lang="es-ES_tradnl"/>
          </a:p>
        </p:txBody>
      </p:sp>
      <p:sp>
        <p:nvSpPr>
          <p:cNvPr id="7" name="Slide Number Placeholder 5"/>
          <p:cNvSpPr>
            <a:spLocks noGrp="1"/>
          </p:cNvSpPr>
          <p:nvPr>
            <p:ph type="sldNum" sz="quarter" idx="12"/>
          </p:nvPr>
        </p:nvSpPr>
        <p:spPr/>
        <p:txBody>
          <a:bodyPr/>
          <a:lstStyle>
            <a:lvl1pPr>
              <a:defRPr/>
            </a:lvl1pPr>
          </a:lstStyle>
          <a:p>
            <a:pPr>
              <a:defRPr/>
            </a:pPr>
            <a:fld id="{A3F1B409-F02C-4A7B-9E96-B3C5D46D09C8}" type="slidenum">
              <a:rPr lang="es-ES_tradnl"/>
              <a:pPr>
                <a:defRPr/>
              </a:pPr>
              <a:t>‹Nº›</a:t>
            </a:fld>
            <a:endParaRPr lang="es-ES_tradnl" dirty="0"/>
          </a:p>
        </p:txBody>
      </p:sp>
    </p:spTree>
    <p:extLst>
      <p:ext uri="{BB962C8B-B14F-4D97-AF65-F5344CB8AC3E}">
        <p14:creationId xmlns:p14="http://schemas.microsoft.com/office/powerpoint/2010/main" val="77459801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7891" y="457200"/>
            <a:ext cx="4063824" cy="1600200"/>
          </a:xfrm>
        </p:spPr>
        <p:txBody>
          <a:bodyPr anchor="b"/>
          <a:lstStyle>
            <a:lvl1pPr>
              <a:defRPr sz="320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5356636" y="987426"/>
            <a:ext cx="6378744"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Arrastre la imagen al marcador de posición o haga clic en el icono para agregar</a:t>
            </a:r>
            <a:endParaRPr lang="en-US" noProof="0" dirty="0"/>
          </a:p>
        </p:txBody>
      </p:sp>
      <p:sp>
        <p:nvSpPr>
          <p:cNvPr id="4" name="Text Placeholder 3"/>
          <p:cNvSpPr>
            <a:spLocks noGrp="1"/>
          </p:cNvSpPr>
          <p:nvPr>
            <p:ph type="body" sz="half" idx="2"/>
          </p:nvPr>
        </p:nvSpPr>
        <p:spPr>
          <a:xfrm>
            <a:off x="867891" y="2057400"/>
            <a:ext cx="40638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78F7F267-E7A7-4AA7-B0C6-789DA87638E5}" type="datetimeFigureOut">
              <a:rPr lang="es-ES_tradnl"/>
              <a:pPr>
                <a:defRPr/>
              </a:pPr>
              <a:t>21/03/2018</a:t>
            </a:fld>
            <a:endParaRPr lang="es-ES_tradnl" dirty="0"/>
          </a:p>
        </p:txBody>
      </p:sp>
      <p:sp>
        <p:nvSpPr>
          <p:cNvPr id="6" name="Footer Placeholder 4"/>
          <p:cNvSpPr>
            <a:spLocks noGrp="1"/>
          </p:cNvSpPr>
          <p:nvPr>
            <p:ph type="ftr" sz="quarter" idx="11"/>
          </p:nvPr>
        </p:nvSpPr>
        <p:spPr/>
        <p:txBody>
          <a:bodyPr/>
          <a:lstStyle>
            <a:lvl1pPr>
              <a:defRPr/>
            </a:lvl1pPr>
          </a:lstStyle>
          <a:p>
            <a:pPr>
              <a:defRPr/>
            </a:pPr>
            <a:endParaRPr lang="es-ES_tradnl"/>
          </a:p>
        </p:txBody>
      </p:sp>
      <p:sp>
        <p:nvSpPr>
          <p:cNvPr id="7" name="Slide Number Placeholder 5"/>
          <p:cNvSpPr>
            <a:spLocks noGrp="1"/>
          </p:cNvSpPr>
          <p:nvPr>
            <p:ph type="sldNum" sz="quarter" idx="12"/>
          </p:nvPr>
        </p:nvSpPr>
        <p:spPr/>
        <p:txBody>
          <a:bodyPr/>
          <a:lstStyle>
            <a:lvl1pPr>
              <a:defRPr/>
            </a:lvl1pPr>
          </a:lstStyle>
          <a:p>
            <a:pPr>
              <a:defRPr/>
            </a:pPr>
            <a:fld id="{26FF5CF5-F6E0-4F39-9E31-8DB899871F1B}" type="slidenum">
              <a:rPr lang="es-ES_tradnl"/>
              <a:pPr>
                <a:defRPr/>
              </a:pPr>
              <a:t>‹Nº›</a:t>
            </a:fld>
            <a:endParaRPr lang="es-ES_tradnl" dirty="0"/>
          </a:p>
        </p:txBody>
      </p:sp>
    </p:spTree>
    <p:extLst>
      <p:ext uri="{BB962C8B-B14F-4D97-AF65-F5344CB8AC3E}">
        <p14:creationId xmlns:p14="http://schemas.microsoft.com/office/powerpoint/2010/main" val="398482303"/>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66775" y="365125"/>
            <a:ext cx="10866438"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smtClean="0"/>
              <a:t>Clic para editar título</a:t>
            </a:r>
            <a:endParaRPr lang="en-US" altLang="es-CO" smtClean="0"/>
          </a:p>
        </p:txBody>
      </p:sp>
      <p:sp>
        <p:nvSpPr>
          <p:cNvPr id="1027" name="Text Placeholder 2"/>
          <p:cNvSpPr>
            <a:spLocks noGrp="1"/>
          </p:cNvSpPr>
          <p:nvPr>
            <p:ph type="body" idx="1"/>
          </p:nvPr>
        </p:nvSpPr>
        <p:spPr bwMode="auto">
          <a:xfrm>
            <a:off x="866775" y="1825625"/>
            <a:ext cx="1086643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smtClean="0"/>
              <a:t>Haga clic para modificar el estilo de texto del patrón</a:t>
            </a:r>
          </a:p>
          <a:p>
            <a:pPr lvl="1"/>
            <a:r>
              <a:rPr lang="es-ES" altLang="es-CO" smtClean="0"/>
              <a:t>Segundo nivel</a:t>
            </a:r>
          </a:p>
          <a:p>
            <a:pPr lvl="2"/>
            <a:r>
              <a:rPr lang="es-ES" altLang="es-CO" smtClean="0"/>
              <a:t>Tercer nivel</a:t>
            </a:r>
          </a:p>
          <a:p>
            <a:pPr lvl="3"/>
            <a:r>
              <a:rPr lang="es-ES" altLang="es-CO" smtClean="0"/>
              <a:t>Cuarto nivel</a:t>
            </a:r>
          </a:p>
          <a:p>
            <a:pPr lvl="4"/>
            <a:r>
              <a:rPr lang="es-ES" altLang="es-CO" smtClean="0"/>
              <a:t>Quinto nivel</a:t>
            </a:r>
            <a:endParaRPr lang="en-US" altLang="es-CO" smtClean="0"/>
          </a:p>
        </p:txBody>
      </p:sp>
      <p:sp>
        <p:nvSpPr>
          <p:cNvPr id="4" name="Date Placeholder 3"/>
          <p:cNvSpPr>
            <a:spLocks noGrp="1"/>
          </p:cNvSpPr>
          <p:nvPr>
            <p:ph type="dt" sz="half" idx="2"/>
          </p:nvPr>
        </p:nvSpPr>
        <p:spPr>
          <a:xfrm>
            <a:off x="866775" y="6356350"/>
            <a:ext cx="28336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8938F83-C00B-497F-B513-289C438EC440}" type="datetimeFigureOut">
              <a:rPr lang="es-ES_tradnl"/>
              <a:pPr>
                <a:defRPr/>
              </a:pPr>
              <a:t>21/03/2018</a:t>
            </a:fld>
            <a:endParaRPr lang="es-ES_tradnl" dirty="0"/>
          </a:p>
        </p:txBody>
      </p:sp>
      <p:sp>
        <p:nvSpPr>
          <p:cNvPr id="5" name="Footer Placeholder 4"/>
          <p:cNvSpPr>
            <a:spLocks noGrp="1"/>
          </p:cNvSpPr>
          <p:nvPr>
            <p:ph type="ftr" sz="quarter" idx="3"/>
          </p:nvPr>
        </p:nvSpPr>
        <p:spPr>
          <a:xfrm>
            <a:off x="4173538" y="6356350"/>
            <a:ext cx="4252912"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s-ES_tradnl"/>
          </a:p>
        </p:txBody>
      </p:sp>
      <p:sp>
        <p:nvSpPr>
          <p:cNvPr id="6" name="Slide Number Placeholder 5"/>
          <p:cNvSpPr>
            <a:spLocks noGrp="1"/>
          </p:cNvSpPr>
          <p:nvPr>
            <p:ph type="sldNum" sz="quarter" idx="4"/>
          </p:nvPr>
        </p:nvSpPr>
        <p:spPr>
          <a:xfrm>
            <a:off x="8899525" y="6356350"/>
            <a:ext cx="2833688"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4161A59-A92B-4CAE-BD30-4E18A39FAF17}" type="slidenum">
              <a:rPr lang="es-ES_tradnl"/>
              <a:pPr>
                <a:defRPr/>
              </a:pPr>
              <a:t>‹Nº›</a:t>
            </a:fld>
            <a:endParaRPr lang="es-ES_tradnl"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5" r:id="rId12"/>
  </p:sldLayoutIdLst>
  <p:transition spd="slow">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6583" y="557808"/>
            <a:ext cx="11906823" cy="1143000"/>
          </a:xfrm>
          <a:prstGeom prst="rect">
            <a:avLst/>
          </a:prstGeom>
        </p:spPr>
        <p:txBody>
          <a:bodyPr vert="horz" lIns="91440" tIns="45720" rIns="91440" bIns="45720" rtlCol="0" anchor="ctr">
            <a:normAutofit/>
          </a:bodyPr>
          <a:lstStyle/>
          <a:p>
            <a:r>
              <a:rPr lang="es-ES" dirty="0"/>
              <a:t>Haga clic para modificar el estilo de título del </a:t>
            </a:r>
            <a:r>
              <a:rPr lang="es-ES" dirty="0" smtClean="0"/>
              <a:t>patrón</a:t>
            </a:r>
            <a:endParaRPr lang="es-ES" dirty="0"/>
          </a:p>
        </p:txBody>
      </p:sp>
      <p:sp>
        <p:nvSpPr>
          <p:cNvPr id="3" name="2 Marcador de texto"/>
          <p:cNvSpPr>
            <a:spLocks noGrp="1"/>
          </p:cNvSpPr>
          <p:nvPr>
            <p:ph type="body" idx="1"/>
          </p:nvPr>
        </p:nvSpPr>
        <p:spPr>
          <a:xfrm>
            <a:off x="346583" y="1700808"/>
            <a:ext cx="11906823" cy="442535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630000" y="6356354"/>
            <a:ext cx="2939997" cy="365125"/>
          </a:xfrm>
          <a:prstGeom prst="rect">
            <a:avLst/>
          </a:prstGeom>
        </p:spPr>
        <p:txBody>
          <a:bodyPr vert="horz" lIns="91440" tIns="45720" rIns="91440" bIns="45720" rtlCol="0" anchor="ctr">
            <a:normAutofit/>
          </a:bodyPr>
          <a:lstStyle>
            <a:lvl1pPr>
              <a:defRPr lang="es-ES" sz="1200" b="1" smtClean="0">
                <a:solidFill>
                  <a:schemeClr val="tx1">
                    <a:lumMod val="50000"/>
                    <a:lumOff val="50000"/>
                  </a:schemeClr>
                </a:solidFill>
                <a:latin typeface="Humanst521 BT" panose="020B0602020204020204" pitchFamily="34" charset="0"/>
                <a:ea typeface="+mj-ea"/>
                <a:cs typeface="+mj-cs"/>
              </a:defRPr>
            </a:lvl1pPr>
          </a:lstStyle>
          <a:p>
            <a:pPr algn="ctr" defTabSz="685800" eaLnBrk="1" fontAlgn="auto" hangingPunct="1">
              <a:spcAft>
                <a:spcPts val="0"/>
              </a:spcAft>
            </a:pPr>
            <a:fld id="{A0FF83D1-7D8E-44FF-9A29-878C5D8754AF}" type="datetime1">
              <a:rPr lang="es-CO" smtClean="0">
                <a:solidFill>
                  <a:prstClr val="black">
                    <a:lumMod val="50000"/>
                    <a:lumOff val="50000"/>
                  </a:prstClr>
                </a:solidFill>
              </a:rPr>
              <a:pPr algn="ctr" defTabSz="685800" eaLnBrk="1" fontAlgn="auto" hangingPunct="1">
                <a:spcAft>
                  <a:spcPts val="0"/>
                </a:spcAft>
              </a:pPr>
              <a:t>21/03/2018</a:t>
            </a:fld>
            <a:endParaRPr lang="es-CO">
              <a:solidFill>
                <a:prstClr val="black">
                  <a:lumMod val="50000"/>
                  <a:lumOff val="50000"/>
                </a:prstClr>
              </a:solidFill>
            </a:endParaRPr>
          </a:p>
        </p:txBody>
      </p:sp>
      <p:sp>
        <p:nvSpPr>
          <p:cNvPr id="5" name="4 Marcador de pie de página"/>
          <p:cNvSpPr>
            <a:spLocks noGrp="1"/>
          </p:cNvSpPr>
          <p:nvPr>
            <p:ph type="ftr" sz="quarter" idx="3"/>
          </p:nvPr>
        </p:nvSpPr>
        <p:spPr>
          <a:xfrm>
            <a:off x="4304996" y="6356354"/>
            <a:ext cx="3989996" cy="365125"/>
          </a:xfrm>
          <a:prstGeom prst="rect">
            <a:avLst/>
          </a:prstGeom>
        </p:spPr>
        <p:txBody>
          <a:bodyPr vert="horz" lIns="91440" tIns="45720" rIns="91440" bIns="45720" rtlCol="0" anchor="ctr">
            <a:normAutofit/>
          </a:bodyPr>
          <a:lstStyle>
            <a:lvl1pPr algn="ctr">
              <a:defRPr lang="es-ES" sz="1200" b="1" smtClean="0">
                <a:solidFill>
                  <a:schemeClr val="tx1">
                    <a:lumMod val="50000"/>
                    <a:lumOff val="50000"/>
                  </a:schemeClr>
                </a:solidFill>
                <a:latin typeface="Humanst521 BT" panose="020B0602020204020204" pitchFamily="34" charset="0"/>
                <a:ea typeface="+mj-ea"/>
                <a:cs typeface="+mj-cs"/>
              </a:defRPr>
            </a:lvl1pPr>
          </a:lstStyle>
          <a:p>
            <a:pPr defTabSz="685800" eaLnBrk="1" fontAlgn="auto" hangingPunct="1">
              <a:spcAft>
                <a:spcPts val="0"/>
              </a:spcAft>
            </a:pPr>
            <a:r>
              <a:rPr lang="es-CO" smtClean="0">
                <a:solidFill>
                  <a:prstClr val="black">
                    <a:lumMod val="50000"/>
                    <a:lumOff val="50000"/>
                  </a:prstClr>
                </a:solidFill>
              </a:rPr>
              <a:t>EEIE 2018</a:t>
            </a:r>
            <a:endParaRPr lang="es-CO" dirty="0">
              <a:solidFill>
                <a:prstClr val="black">
                  <a:lumMod val="50000"/>
                  <a:lumOff val="50000"/>
                </a:prstClr>
              </a:solidFill>
            </a:endParaRPr>
          </a:p>
        </p:txBody>
      </p:sp>
      <p:sp>
        <p:nvSpPr>
          <p:cNvPr id="6" name="5 Marcador de número de diapositiva"/>
          <p:cNvSpPr>
            <a:spLocks noGrp="1"/>
          </p:cNvSpPr>
          <p:nvPr>
            <p:ph type="sldNum" sz="quarter" idx="4"/>
          </p:nvPr>
        </p:nvSpPr>
        <p:spPr>
          <a:xfrm>
            <a:off x="9029992" y="6356354"/>
            <a:ext cx="2939997" cy="365125"/>
          </a:xfrm>
          <a:prstGeom prst="rect">
            <a:avLst/>
          </a:prstGeom>
        </p:spPr>
        <p:txBody>
          <a:bodyPr vert="horz" lIns="91440" tIns="45720" rIns="91440" bIns="45720" rtlCol="0" anchor="ctr">
            <a:normAutofit/>
          </a:bodyPr>
          <a:lstStyle>
            <a:lvl1pPr>
              <a:defRPr lang="es-ES" sz="1200" b="1" smtClean="0">
                <a:solidFill>
                  <a:schemeClr val="tx1">
                    <a:lumMod val="50000"/>
                    <a:lumOff val="50000"/>
                  </a:schemeClr>
                </a:solidFill>
                <a:latin typeface="Humanst521 BT" panose="020B0602020204020204" pitchFamily="34" charset="0"/>
                <a:ea typeface="+mj-ea"/>
                <a:cs typeface="+mj-cs"/>
              </a:defRPr>
            </a:lvl1pPr>
          </a:lstStyle>
          <a:p>
            <a:pPr defTabSz="685800" eaLnBrk="1" fontAlgn="auto" hangingPunct="1">
              <a:spcAft>
                <a:spcPts val="0"/>
              </a:spcAft>
            </a:pPr>
            <a:fld id="{85333DBE-8B21-43C0-A95D-6AF04BAD463B}" type="slidenum">
              <a:rPr lang="es-CO" smtClean="0">
                <a:solidFill>
                  <a:prstClr val="black">
                    <a:lumMod val="50000"/>
                    <a:lumOff val="50000"/>
                  </a:prstClr>
                </a:solidFill>
              </a:rPr>
              <a:pPr defTabSz="685800" eaLnBrk="1" fontAlgn="auto" hangingPunct="1">
                <a:spcAft>
                  <a:spcPts val="0"/>
                </a:spcAft>
              </a:pPr>
              <a:t>‹Nº›</a:t>
            </a:fld>
            <a:endParaRPr lang="es-CO" dirty="0">
              <a:solidFill>
                <a:prstClr val="black">
                  <a:lumMod val="50000"/>
                  <a:lumOff val="50000"/>
                </a:prstClr>
              </a:solidFill>
            </a:endParaRPr>
          </a:p>
        </p:txBody>
      </p:sp>
    </p:spTree>
    <p:extLst>
      <p:ext uri="{BB962C8B-B14F-4D97-AF65-F5344CB8AC3E}">
        <p14:creationId xmlns:p14="http://schemas.microsoft.com/office/powerpoint/2010/main" val="6121178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1800" kern="1200">
          <a:solidFill>
            <a:schemeClr val="tx1"/>
          </a:solidFill>
          <a:latin typeface="Humanst521 BT" panose="020B0602020204020204" pitchFamily="34" charset="0"/>
          <a:ea typeface="+mn-ea"/>
          <a:cs typeface="+mn-cs"/>
        </a:defRPr>
      </a:lvl1pPr>
      <a:lvl2pPr marL="557213" indent="-214313" algn="l" defTabSz="685800" rtl="0" eaLnBrk="1" latinLnBrk="0" hangingPunct="1">
        <a:spcBef>
          <a:spcPct val="20000"/>
        </a:spcBef>
        <a:buFont typeface="Arial" panose="020B0604020202020204" pitchFamily="34" charset="0"/>
        <a:buChar char="–"/>
        <a:defRPr sz="1800" kern="1200">
          <a:solidFill>
            <a:schemeClr val="tx1"/>
          </a:solidFill>
          <a:latin typeface="Humanst521 BT" panose="020B0602020204020204" pitchFamily="34" charset="0"/>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Humanst521 BT" panose="020B0602020204020204" pitchFamily="34" charset="0"/>
          <a:ea typeface="+mn-ea"/>
          <a:cs typeface="+mn-cs"/>
        </a:defRPr>
      </a:lvl3pPr>
      <a:lvl4pPr marL="1200150" indent="-171450" algn="l" defTabSz="685800" rtl="0" eaLnBrk="1" latinLnBrk="0" hangingPunct="1">
        <a:spcBef>
          <a:spcPct val="20000"/>
        </a:spcBef>
        <a:buFont typeface="Arial" panose="020B0604020202020204" pitchFamily="34" charset="0"/>
        <a:buChar char="–"/>
        <a:defRPr sz="1800" kern="1200">
          <a:solidFill>
            <a:schemeClr val="tx1"/>
          </a:solidFill>
          <a:latin typeface="Humanst521 BT" panose="020B0602020204020204" pitchFamily="34" charset="0"/>
          <a:ea typeface="+mn-ea"/>
          <a:cs typeface="+mn-cs"/>
        </a:defRPr>
      </a:lvl4pPr>
      <a:lvl5pPr marL="1543050" indent="-171450" algn="l" defTabSz="685800" rtl="0" eaLnBrk="1" latinLnBrk="0" hangingPunct="1">
        <a:spcBef>
          <a:spcPct val="20000"/>
        </a:spcBef>
        <a:buFont typeface="Arial" panose="020B0604020202020204" pitchFamily="34" charset="0"/>
        <a:buChar char="»"/>
        <a:defRPr sz="1800" kern="1200">
          <a:solidFill>
            <a:schemeClr val="tx1"/>
          </a:solidFill>
          <a:latin typeface="Humanst521 BT" panose="020B0602020204020204"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 Id="rId4" Type="http://schemas.openxmlformats.org/officeDocument/2006/relationships/slide" Target="slide9.xml"/></Relationships>
</file>

<file path=ppt/slides/_rels/slide14.xml.rels><?xml version="1.0" encoding="UTF-8" standalone="yes"?>
<Relationships xmlns="http://schemas.openxmlformats.org/package/2006/relationships"><Relationship Id="rId3" Type="http://schemas.openxmlformats.org/officeDocument/2006/relationships/hyperlink" Target="#_ftn1"/><Relationship Id="rId2" Type="http://schemas.openxmlformats.org/officeDocument/2006/relationships/slide" Target="slide9.xml"/><Relationship Id="rId1" Type="http://schemas.openxmlformats.org/officeDocument/2006/relationships/slideLayout" Target="../slideLayouts/slideLayout19.xml"/><Relationship Id="rId6" Type="http://schemas.openxmlformats.org/officeDocument/2006/relationships/hyperlink" Target="#_ftnref2"/><Relationship Id="rId5" Type="http://schemas.openxmlformats.org/officeDocument/2006/relationships/hyperlink" Target="#_ftnref1"/><Relationship Id="rId4" Type="http://schemas.openxmlformats.org/officeDocument/2006/relationships/hyperlink" Target="#_ftn2"/></Relationships>
</file>

<file path=ppt/slides/_rels/slide15.xml.rels><?xml version="1.0" encoding="UTF-8" standalone="yes"?>
<Relationships xmlns="http://schemas.openxmlformats.org/package/2006/relationships"><Relationship Id="rId3" Type="http://schemas.openxmlformats.org/officeDocument/2006/relationships/hyperlink" Target="#_ftn1"/><Relationship Id="rId2" Type="http://schemas.openxmlformats.org/officeDocument/2006/relationships/slide" Target="slide9.xml"/><Relationship Id="rId1" Type="http://schemas.openxmlformats.org/officeDocument/2006/relationships/slideLayout" Target="../slideLayouts/slideLayout19.xml"/><Relationship Id="rId6" Type="http://schemas.openxmlformats.org/officeDocument/2006/relationships/hyperlink" Target="#_ftnref2"/><Relationship Id="rId5" Type="http://schemas.openxmlformats.org/officeDocument/2006/relationships/hyperlink" Target="#_ftnref1"/><Relationship Id="rId4" Type="http://schemas.openxmlformats.org/officeDocument/2006/relationships/hyperlink" Target="#_ftn2"/></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slide" Target="slide9.xml"/></Relationships>
</file>

<file path=ppt/slides/_rels/slide1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mailto:http://tangara.uis.edu.co/biblioweb/pags/pub/enlaces/pdf/acuerdo004_2007.pdf" TargetMode="External"/><Relationship Id="rId2" Type="http://schemas.openxmlformats.org/officeDocument/2006/relationships/hyperlink" Target="mailto:ACUERDO%20(Consejo%20Acad&#233;mico)%20%20No.%20164%20DE%202003" TargetMode="External"/><Relationship Id="rId1" Type="http://schemas.openxmlformats.org/officeDocument/2006/relationships/slideLayout" Target="../slideLayouts/slideLayout14.xml"/><Relationship Id="rId4" Type="http://schemas.openxmlformats.org/officeDocument/2006/relationships/hyperlink" Target="mailto:http://e-normas.icontec.org/icontec_enormas_mobile/aspx/modCliente/frm_ClienteBuscador.asp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8" Type="http://schemas.openxmlformats.org/officeDocument/2006/relationships/hyperlink" Target="http://legal.legis.com.co/document/legcol/legcol_75992041aa6ef034e0430a010151f034/ley-603-de-2000-ley-603-de-2000?text=articuloprincipal_$norma$|ley%20603%20de%202000%20articulo%201||articulo_$norma$|ley%20603%20de%202000%20articulo%201&amp;type=qe&amp;hit=1" TargetMode="External"/><Relationship Id="rId3" Type="http://schemas.openxmlformats.org/officeDocument/2006/relationships/hyperlink" Target="http://legal.legis.com.co/document/civil/civil_42c5dc5dc1064098bc049faf631117a9/del-dominio?text=producciones%20talento%20ingenio%20son%20propiedad%20sus%20autores.&amp;type=q&amp;hit=1" TargetMode="External"/><Relationship Id="rId7" Type="http://schemas.openxmlformats.org/officeDocument/2006/relationships/hyperlink" Target="http://legal.legis.com.co/document/legcol/legcol_759920414a14f034e0430a010151f034/decreto-162-de-1996-decreto-162-de-1996?text=decreto%20162%201996&amp;type=q&amp;hit=1" TargetMode="External"/><Relationship Id="rId2"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hyperlink" Target="http://legal.legis.com.co/document/legcol/legcol_75992041a9f8f034e0430a010151f034/ley-599-de-2000-ley-599-de-2000?text=articuloprincipal_$norma$|ley%20599%20de%202000%20articulo%201||articulo_$norma$|ley%20599%20de%202000%20articulo%201&amp;type=qe&amp;hit=1" TargetMode="External"/><Relationship Id="rId11" Type="http://schemas.openxmlformats.org/officeDocument/2006/relationships/hyperlink" Target="http://legal.legis.com.co/document/legcol/legcol_7599204147aff034e0430a010151f034/decreto-460-de-1995-decreto-460-de-1995?text=decreto%201360%201989&amp;type=q&amp;hit=1" TargetMode="External"/><Relationship Id="rId5" Type="http://schemas.openxmlformats.org/officeDocument/2006/relationships/hyperlink" Target="http://legal.legis.com.co/document/legcol/legcol_7599204142b9f034e0430a010151f034/ley-44-de-1993-ley-44-de-1993?text=articuloprincipal_$norma$|ley%2044%20de%201993%20articulo%201||articulo_$norma$|ley%2044%20de%201993%20articulo%201&amp;type=qe&amp;hit=1" TargetMode="External"/><Relationship Id="rId10" Type="http://schemas.openxmlformats.org/officeDocument/2006/relationships/hyperlink" Target="http://legal.legis.com.co/document/legcol/legcol_7599204147aff034e0430a010151f034/decreto-460-de-1995-decreto-460-de-1995?text=articuloprincipal_$norma$|decreto%20460%20de%201995%20articulo%201||articulo_$norma$|decreto%20460%20de%201995%20articulo%201&amp;type=qe&amp;hit=1" TargetMode="External"/><Relationship Id="rId4" Type="http://schemas.openxmlformats.org/officeDocument/2006/relationships/hyperlink" Target="http://legal.legis.com.co/document/rpenal/rpenal_9d5b310fcff70034e0430a0101510034/-es-legitima-la-proteccion-penal-de-los-derechos-morales-de-autor-?text=estado%20protegera%20propiedad%20intelectual%20tiempo%20mediante%20formalidades%20que%20establezca%20ley.&amp;type=q&amp;hit=1" TargetMode="External"/><Relationship Id="rId9" Type="http://schemas.openxmlformats.org/officeDocument/2006/relationships/hyperlink" Target="http://legal.legis.com.co/document/legcol/legcol_759920413cccf034e0430a010151f034/ley-23-de-1982-ley-23-de-1982?text=articuloprincipal_$norma$|ley%2023%20de%201982%20articulo%201||articulo_$norma$|ley%2023%20de%201982%20articulo%201&amp;type=qe&amp;hit=1"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9.xml"/><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5490660" y="2961184"/>
            <a:ext cx="6352583" cy="2115495"/>
          </a:xfrm>
          <a:prstGeom prst="rect">
            <a:avLst/>
          </a:prstGeom>
          <a:solidFill>
            <a:srgbClr val="2FB8C0"/>
          </a:solidFill>
        </p:spPr>
      </p:pic>
    </p:spTree>
    <p:extLst>
      <p:ext uri="{BB962C8B-B14F-4D97-AF65-F5344CB8AC3E}">
        <p14:creationId xmlns:p14="http://schemas.microsoft.com/office/powerpoint/2010/main" val="50472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txBox="1">
            <a:spLocks/>
          </p:cNvSpPr>
          <p:nvPr/>
        </p:nvSpPr>
        <p:spPr>
          <a:xfrm>
            <a:off x="4099719" y="210813"/>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LISTAS ESPECIALES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5" name="Grupo 1"/>
          <p:cNvGrpSpPr>
            <a:grpSpLocks/>
          </p:cNvGrpSpPr>
          <p:nvPr/>
        </p:nvGrpSpPr>
        <p:grpSpPr bwMode="auto">
          <a:xfrm>
            <a:off x="2223595" y="1213945"/>
            <a:ext cx="6805613" cy="5350340"/>
            <a:chOff x="2381955" y="1239818"/>
            <a:chExt cx="6804375" cy="5305099"/>
          </a:xfrm>
        </p:grpSpPr>
        <p:pic>
          <p:nvPicPr>
            <p:cNvPr id="6" name="Imagen 4"/>
            <p:cNvPicPr>
              <a:picLocks noChangeAspect="1" noChangeArrowheads="1"/>
            </p:cNvPicPr>
            <p:nvPr/>
          </p:nvPicPr>
          <p:blipFill>
            <a:blip r:embed="rId2">
              <a:extLst>
                <a:ext uri="{28A0092B-C50C-407E-A947-70E740481C1C}">
                  <a14:useLocalDpi xmlns:a14="http://schemas.microsoft.com/office/drawing/2010/main" val="0"/>
                </a:ext>
              </a:extLst>
            </a:blip>
            <a:srcRect l="37144" t="13699" r="22937" b="10471"/>
            <a:stretch>
              <a:fillRect/>
            </a:stretch>
          </p:blipFill>
          <p:spPr bwMode="auto">
            <a:xfrm>
              <a:off x="4432042" y="1239818"/>
              <a:ext cx="4754288" cy="530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1315" y="4459111"/>
              <a:ext cx="1796640" cy="208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lamada ovalada 7">
              <a:hlinkClick r:id="rId4" action="ppaction://hlinksldjump"/>
            </p:cNvPr>
            <p:cNvSpPr/>
            <p:nvPr/>
          </p:nvSpPr>
          <p:spPr>
            <a:xfrm>
              <a:off x="2381955" y="2235119"/>
              <a:ext cx="2445893" cy="1677885"/>
            </a:xfrm>
            <a:prstGeom prst="wedgeEllipseCallout">
              <a:avLst>
                <a:gd name="adj1" fmla="val 6281"/>
                <a:gd name="adj2" fmla="val 93092"/>
              </a:avLst>
            </a:prstGeom>
            <a:solidFill>
              <a:srgbClr val="94C12E"/>
            </a:solidFill>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s-CO" dirty="0">
                <a:solidFill>
                  <a:schemeClr val="bg1"/>
                </a:solidFill>
              </a:endParaRPr>
            </a:p>
          </p:txBody>
        </p:sp>
        <p:sp>
          <p:nvSpPr>
            <p:cNvPr id="9" name="Rectángulo 8"/>
            <p:cNvSpPr/>
            <p:nvPr/>
          </p:nvSpPr>
          <p:spPr>
            <a:xfrm>
              <a:off x="2562897" y="2541488"/>
              <a:ext cx="2084009" cy="1168328"/>
            </a:xfrm>
            <a:prstGeom prst="rect">
              <a:avLst/>
            </a:prstGeom>
            <a:noFill/>
          </p:spPr>
          <p:txBody>
            <a:bodyPr>
              <a:spAutoFit/>
            </a:bodyPr>
            <a:lstStyle/>
            <a:p>
              <a:pPr algn="ctr" eaLnBrk="1" fontAlgn="auto" hangingPunct="1">
                <a:spcBef>
                  <a:spcPts val="0"/>
                </a:spcBef>
                <a:spcAft>
                  <a:spcPts val="0"/>
                </a:spcAft>
                <a:defRPr/>
              </a:pPr>
              <a:r>
                <a:rPr lang="es-ES" sz="1400" b="1" dirty="0">
                  <a:ln w="0"/>
                  <a:solidFill>
                    <a:schemeClr val="bg1"/>
                  </a:solidFill>
                  <a:latin typeface="Humanist 521 Bold BT"/>
                </a:rPr>
                <a:t>SON LISTAS DE TABLAS, GRÁFICOS, FOTOGRAFÍAS,  ESQUEMAS, IMÁGENES, ETC</a:t>
              </a:r>
              <a:r>
                <a:rPr lang="es-ES" sz="1400" b="1" dirty="0">
                  <a:ln w="0"/>
                  <a:solidFill>
                    <a:schemeClr val="bg1"/>
                  </a:solidFill>
                  <a:effectLst>
                    <a:outerShdw blurRad="38100" dist="19050" dir="2700000" algn="tl" rotWithShape="0">
                      <a:schemeClr val="dk1">
                        <a:alpha val="40000"/>
                      </a:schemeClr>
                    </a:outerShdw>
                  </a:effectLst>
                  <a:latin typeface="Humanist 521 Bold BT"/>
                </a:rPr>
                <a:t>.</a:t>
              </a:r>
            </a:p>
          </p:txBody>
        </p:sp>
      </p:grpSp>
    </p:spTree>
    <p:extLst>
      <p:ext uri="{BB962C8B-B14F-4D97-AF65-F5344CB8AC3E}">
        <p14:creationId xmlns:p14="http://schemas.microsoft.com/office/powerpoint/2010/main" val="297714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txBox="1">
            <a:spLocks/>
          </p:cNvSpPr>
          <p:nvPr/>
        </p:nvSpPr>
        <p:spPr>
          <a:xfrm>
            <a:off x="4099719" y="127113"/>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ANEXOS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5" name="Grupo 4"/>
          <p:cNvGrpSpPr/>
          <p:nvPr/>
        </p:nvGrpSpPr>
        <p:grpSpPr>
          <a:xfrm>
            <a:off x="1811338" y="1261242"/>
            <a:ext cx="9904413" cy="5096696"/>
            <a:chOff x="1811338" y="1371600"/>
            <a:chExt cx="9904413" cy="4986338"/>
          </a:xfrm>
        </p:grpSpPr>
        <p:pic>
          <p:nvPicPr>
            <p:cNvPr id="6" name="Imagen 4"/>
            <p:cNvPicPr>
              <a:picLocks noChangeAspect="1" noChangeArrowheads="1"/>
            </p:cNvPicPr>
            <p:nvPr/>
          </p:nvPicPr>
          <p:blipFill>
            <a:blip r:embed="rId2">
              <a:extLst>
                <a:ext uri="{28A0092B-C50C-407E-A947-70E740481C1C}">
                  <a14:useLocalDpi xmlns:a14="http://schemas.microsoft.com/office/drawing/2010/main" val="0"/>
                </a:ext>
              </a:extLst>
            </a:blip>
            <a:srcRect l="38306" t="13162" r="22034" b="5482"/>
            <a:stretch>
              <a:fillRect/>
            </a:stretch>
          </p:blipFill>
          <p:spPr bwMode="auto">
            <a:xfrm>
              <a:off x="1811338" y="1371600"/>
              <a:ext cx="4422775"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p:nvSpPr>
          <p:spPr>
            <a:xfrm>
              <a:off x="7353301" y="2771775"/>
              <a:ext cx="4362450" cy="2529343"/>
            </a:xfrm>
            <a:prstGeom prst="rect">
              <a:avLst/>
            </a:prstGeom>
            <a:solidFill>
              <a:srgbClr val="2FB8C0"/>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eaLnBrk="1" fontAlgn="auto" hangingPunct="1">
                <a:spcBef>
                  <a:spcPts val="0"/>
                </a:spcBef>
                <a:spcAft>
                  <a:spcPts val="0"/>
                </a:spcAft>
                <a:defRPr/>
              </a:pPr>
              <a:r>
                <a:rPr lang="es-CO" b="1" dirty="0">
                  <a:latin typeface="Humanst521 BT" panose="020B0602020204020204" pitchFamily="34" charset="0"/>
                  <a:cs typeface="Arial" panose="020B0604020202020204" pitchFamily="34" charset="0"/>
                </a:rPr>
                <a:t>NOTA</a:t>
              </a:r>
            </a:p>
            <a:p>
              <a:pPr algn="just" eaLnBrk="1" fontAlgn="auto" hangingPunct="1">
                <a:spcBef>
                  <a:spcPts val="0"/>
                </a:spcBef>
                <a:spcAft>
                  <a:spcPts val="0"/>
                </a:spcAft>
                <a:defRPr/>
              </a:pPr>
              <a:endParaRPr lang="es-CO" b="1" dirty="0">
                <a:latin typeface="Humanst521 BT" panose="020B0602020204020204" pitchFamily="34" charset="0"/>
                <a:cs typeface="Arial" panose="020B0604020202020204" pitchFamily="34" charset="0"/>
              </a:endParaRPr>
            </a:p>
            <a:p>
              <a:pPr algn="just" eaLnBrk="1" fontAlgn="auto" hangingPunct="1">
                <a:spcBef>
                  <a:spcPts val="0"/>
                </a:spcBef>
                <a:spcAft>
                  <a:spcPts val="0"/>
                </a:spcAft>
                <a:defRPr/>
              </a:pPr>
              <a:r>
                <a:rPr lang="es-CO" b="1" dirty="0">
                  <a:latin typeface="Humanst521 BT" panose="020B0602020204020204" pitchFamily="34" charset="0"/>
                  <a:cs typeface="Arial" panose="020B0604020202020204" pitchFamily="34" charset="0"/>
                </a:rPr>
                <a:t>Si son menos de 27 anexos, se listan con letras : Anexo A, Anexo B, …etc.</a:t>
              </a:r>
            </a:p>
            <a:p>
              <a:pPr algn="just" eaLnBrk="1" fontAlgn="auto" hangingPunct="1">
                <a:spcBef>
                  <a:spcPts val="0"/>
                </a:spcBef>
                <a:spcAft>
                  <a:spcPts val="0"/>
                </a:spcAft>
                <a:defRPr/>
              </a:pPr>
              <a:endParaRPr lang="es-CO" b="1" dirty="0">
                <a:latin typeface="Humanst521 BT" panose="020B0602020204020204" pitchFamily="34" charset="0"/>
                <a:cs typeface="Arial" panose="020B0604020202020204" pitchFamily="34" charset="0"/>
              </a:endParaRPr>
            </a:p>
            <a:p>
              <a:pPr algn="just" eaLnBrk="1" fontAlgn="auto" hangingPunct="1">
                <a:spcBef>
                  <a:spcPts val="0"/>
                </a:spcBef>
                <a:spcAft>
                  <a:spcPts val="0"/>
                </a:spcAft>
                <a:defRPr/>
              </a:pPr>
              <a:r>
                <a:rPr lang="es-CO" b="1" dirty="0">
                  <a:latin typeface="Humanst521 BT" panose="020B0602020204020204" pitchFamily="34" charset="0"/>
                  <a:cs typeface="Arial" panose="020B0604020202020204" pitchFamily="34" charset="0"/>
                </a:rPr>
                <a:t>Si son mayores a 27 anexos, se listan con números: Anexo 1, Anexo 2, …etc</a:t>
              </a:r>
              <a:r>
                <a:rPr lang="es-CO" b="1" dirty="0" smtClean="0">
                  <a:latin typeface="Humanst521 BT" panose="020B0602020204020204" pitchFamily="34" charset="0"/>
                  <a:cs typeface="Arial" panose="020B0604020202020204" pitchFamily="34" charset="0"/>
                </a:rPr>
                <a:t>.</a:t>
              </a:r>
            </a:p>
            <a:p>
              <a:pPr algn="just" eaLnBrk="1" fontAlgn="auto" hangingPunct="1">
                <a:spcBef>
                  <a:spcPts val="0"/>
                </a:spcBef>
                <a:spcAft>
                  <a:spcPts val="0"/>
                </a:spcAft>
                <a:defRPr/>
              </a:pPr>
              <a:endParaRPr lang="es-CO"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8795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099719" y="158645"/>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ANEXOS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3"/>
          <p:cNvGrpSpPr/>
          <p:nvPr/>
        </p:nvGrpSpPr>
        <p:grpSpPr>
          <a:xfrm>
            <a:off x="960164" y="1198179"/>
            <a:ext cx="10150475" cy="5488071"/>
            <a:chOff x="1606550" y="1395233"/>
            <a:chExt cx="10150475" cy="5119867"/>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771" y="1395233"/>
              <a:ext cx="4636978" cy="4295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175" y="1395233"/>
              <a:ext cx="4539773" cy="4295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CuadroTexto 6"/>
            <p:cNvSpPr txBox="1">
              <a:spLocks noChangeArrowheads="1"/>
            </p:cNvSpPr>
            <p:nvPr/>
          </p:nvSpPr>
          <p:spPr bwMode="auto">
            <a:xfrm>
              <a:off x="1606550" y="5894388"/>
              <a:ext cx="4641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CO" altLang="es-CO" sz="1600">
                  <a:latin typeface="Times New Roman" panose="02020603050405020304" pitchFamily="18" charset="0"/>
                  <a:cs typeface="Times New Roman" panose="02020603050405020304" pitchFamily="18" charset="0"/>
                </a:rPr>
                <a:t>En el caso que los anexos vayan en el cuerpo del trabajo (después de la Bibliografía)</a:t>
              </a:r>
            </a:p>
          </p:txBody>
        </p:sp>
        <p:sp>
          <p:nvSpPr>
            <p:cNvPr id="8" name="CuadroTexto 7"/>
            <p:cNvSpPr txBox="1">
              <a:spLocks noChangeArrowheads="1"/>
            </p:cNvSpPr>
            <p:nvPr/>
          </p:nvSpPr>
          <p:spPr bwMode="auto">
            <a:xfrm>
              <a:off x="7115175" y="5929313"/>
              <a:ext cx="46418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CO" altLang="es-CO" sz="1600">
                  <a:latin typeface="Times New Roman" panose="02020603050405020304" pitchFamily="18" charset="0"/>
                  <a:cs typeface="Times New Roman" panose="02020603050405020304" pitchFamily="18" charset="0"/>
                </a:rPr>
                <a:t>O en caso de que los anexos vayan en carpeta adjunta en el CD </a:t>
              </a:r>
            </a:p>
          </p:txBody>
        </p:sp>
      </p:grpSp>
    </p:spTree>
    <p:extLst>
      <p:ext uri="{BB962C8B-B14F-4D97-AF65-F5344CB8AC3E}">
        <p14:creationId xmlns:p14="http://schemas.microsoft.com/office/powerpoint/2010/main" val="369179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099719" y="111349"/>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GLOSARIO</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1"/>
          <p:cNvGrpSpPr>
            <a:grpSpLocks/>
          </p:cNvGrpSpPr>
          <p:nvPr/>
        </p:nvGrpSpPr>
        <p:grpSpPr bwMode="auto">
          <a:xfrm>
            <a:off x="2828131" y="1261242"/>
            <a:ext cx="7069138" cy="5417970"/>
            <a:chOff x="2403320" y="1210939"/>
            <a:chExt cx="7069054" cy="5462004"/>
          </a:xfrm>
        </p:grpSpPr>
        <p:pic>
          <p:nvPicPr>
            <p:cNvPr id="5"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2691555" y="4380089"/>
              <a:ext cx="1483990" cy="1787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4"/>
            <p:cNvPicPr>
              <a:picLocks noChangeAspect="1" noChangeArrowheads="1"/>
            </p:cNvPicPr>
            <p:nvPr/>
          </p:nvPicPr>
          <p:blipFill>
            <a:blip r:embed="rId3">
              <a:extLst>
                <a:ext uri="{28A0092B-C50C-407E-A947-70E740481C1C}">
                  <a14:useLocalDpi xmlns:a14="http://schemas.microsoft.com/office/drawing/2010/main" val="0"/>
                </a:ext>
              </a:extLst>
            </a:blip>
            <a:srcRect l="36542" t="14857" r="21368" b="6226"/>
            <a:stretch>
              <a:fillRect/>
            </a:stretch>
          </p:blipFill>
          <p:spPr bwMode="auto">
            <a:xfrm>
              <a:off x="4175545" y="1210939"/>
              <a:ext cx="5296829" cy="546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lamada ovalada 6">
              <a:hlinkClick r:id="rId4" action="ppaction://hlinksldjump"/>
            </p:cNvPr>
            <p:cNvSpPr/>
            <p:nvPr/>
          </p:nvSpPr>
          <p:spPr>
            <a:xfrm>
              <a:off x="2403320" y="2659005"/>
              <a:ext cx="1998639" cy="1003484"/>
            </a:xfrm>
            <a:prstGeom prst="wedgeEllipseCallout">
              <a:avLst>
                <a:gd name="adj1" fmla="val 6948"/>
                <a:gd name="adj2" fmla="val 118756"/>
              </a:avLst>
            </a:prstGeom>
            <a:solidFill>
              <a:srgbClr val="94C12E"/>
            </a:solidFill>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s-CO" dirty="0">
                <a:solidFill>
                  <a:schemeClr val="bg1"/>
                </a:solidFill>
              </a:endParaRPr>
            </a:p>
          </p:txBody>
        </p:sp>
        <p:sp>
          <p:nvSpPr>
            <p:cNvPr id="8" name="Rectángulo 8"/>
            <p:cNvSpPr>
              <a:spLocks noChangeArrowheads="1"/>
            </p:cNvSpPr>
            <p:nvPr/>
          </p:nvSpPr>
          <p:spPr bwMode="auto">
            <a:xfrm>
              <a:off x="2531558" y="2976244"/>
              <a:ext cx="17428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OPCIONAL</a:t>
              </a:r>
            </a:p>
          </p:txBody>
        </p:sp>
      </p:grpSp>
    </p:spTree>
    <p:extLst>
      <p:ext uri="{BB962C8B-B14F-4D97-AF65-F5344CB8AC3E}">
        <p14:creationId xmlns:p14="http://schemas.microsoft.com/office/powerpoint/2010/main" val="127444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099719" y="142879"/>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RESUESPA</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sp>
        <p:nvSpPr>
          <p:cNvPr id="9" name="Rectángulo 3">
            <a:hlinkClick r:id="rId2" action="ppaction://hlinksldjump"/>
          </p:cNvPr>
          <p:cNvSpPr>
            <a:spLocks noChangeArrowheads="1"/>
          </p:cNvSpPr>
          <p:nvPr/>
        </p:nvSpPr>
        <p:spPr bwMode="auto">
          <a:xfrm>
            <a:off x="2026416" y="1524384"/>
            <a:ext cx="8164513"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tabLst>
                <a:tab pos="24765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24765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24765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24765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24765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24765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24765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24765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2476500" algn="l"/>
              </a:tabLst>
              <a:defRPr>
                <a:solidFill>
                  <a:schemeClr val="tx1"/>
                </a:solidFill>
                <a:latin typeface="Calibri" panose="020F0502020204030204" pitchFamily="34" charset="0"/>
              </a:defRPr>
            </a:lvl9pPr>
          </a:lstStyle>
          <a:p>
            <a:pPr algn="ctr" eaLnBrk="1" hangingPunct="1">
              <a:lnSpc>
                <a:spcPct val="115000"/>
              </a:lnSpc>
              <a:spcBef>
                <a:spcPct val="0"/>
              </a:spcBef>
              <a:buFontTx/>
              <a:buNone/>
            </a:pPr>
            <a:r>
              <a:rPr lang="es-CO" altLang="es-CO" sz="2400" b="1" dirty="0">
                <a:latin typeface="Franklin Gothic Medium Cond" panose="020B0606030402020204" pitchFamily="34" charset="0"/>
                <a:ea typeface="Malgun Gothic" panose="020B0503020000020004" pitchFamily="34" charset="-127"/>
                <a:cs typeface="Times New Roman" panose="02020603050405020304" pitchFamily="18" charset="0"/>
              </a:rPr>
              <a:t>RESUMEN </a:t>
            </a:r>
            <a:endParaRPr lang="es-CO" altLang="es-CO" sz="24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1600" b="1" dirty="0">
                <a:latin typeface="Franklin Gothic Medium Cond" panose="020B0606030402020204" pitchFamily="34" charset="0"/>
                <a:ea typeface="Malgun Gothic" panose="020B0503020000020004" pitchFamily="34" charset="-127"/>
                <a:cs typeface="Times New Roman" panose="02020603050405020304" pitchFamily="18" charset="0"/>
              </a:rPr>
              <a:t> </a:t>
            </a:r>
            <a:r>
              <a:rPr lang="es-CO" altLang="es-CO" sz="2000" b="1" dirty="0">
                <a:latin typeface="Franklin Gothic Medium Cond" panose="020B0606030402020204" pitchFamily="34" charset="0"/>
                <a:ea typeface="Malgun Gothic" panose="020B0503020000020004" pitchFamily="34" charset="-127"/>
                <a:cs typeface="Times New Roman" panose="02020603050405020304" pitchFamily="18" charset="0"/>
              </a:rPr>
              <a:t>TITULO:                          </a:t>
            </a:r>
            <a:r>
              <a:rPr lang="es-CO" altLang="es-CO" sz="1400" dirty="0">
                <a:latin typeface="Franklin Gothic Medium Cond" panose="020B0606030402020204" pitchFamily="34" charset="0"/>
                <a:ea typeface="Malgun Gothic" panose="020B0503020000020004" pitchFamily="34" charset="-127"/>
                <a:cs typeface="Times New Roman" panose="02020603050405020304" pitchFamily="18" charset="0"/>
              </a:rPr>
              <a:t>MÓDULO INTERACTIVO PARA LA ENSEÑANZA Y EL APRENDIZAJE DE LOS SISTEMAS</a:t>
            </a:r>
          </a:p>
          <a:p>
            <a:pPr algn="just" eaLnBrk="1" hangingPunct="1">
              <a:lnSpc>
                <a:spcPct val="115000"/>
              </a:lnSpc>
              <a:spcBef>
                <a:spcPct val="0"/>
              </a:spcBef>
              <a:buFontTx/>
              <a:buNone/>
            </a:pPr>
            <a:r>
              <a:rPr lang="es-CO" altLang="es-CO" sz="1400" dirty="0">
                <a:latin typeface="Franklin Gothic Medium Cond" panose="020B0606030402020204" pitchFamily="34" charset="0"/>
                <a:ea typeface="Malgun Gothic" panose="020B0503020000020004" pitchFamily="34" charset="-127"/>
                <a:cs typeface="Times New Roman" panose="02020603050405020304" pitchFamily="18" charset="0"/>
              </a:rPr>
              <a:t>                                                          DE CONTROL  BÁSICOS UTILIZADOS EN MECATRÓNICA, DISEÑO Y CONSTRUCCIÓN</a:t>
            </a:r>
            <a:r>
              <a:rPr lang="es-CO" altLang="es-CO" sz="1400" baseline="30000" dirty="0">
                <a:latin typeface="Franklin Gothic Medium Cond" panose="020B0606030402020204" pitchFamily="34" charset="0"/>
                <a:ea typeface="Malgun Gothic" panose="020B0503020000020004" pitchFamily="34" charset="-127"/>
                <a:cs typeface="Times New Roman" panose="02020603050405020304" pitchFamily="18" charset="0"/>
                <a:hlinkClick r:id="rId3" action="ppaction://hlinkfile"/>
              </a:rPr>
              <a:t>*</a:t>
            </a:r>
            <a:endParaRPr lang="es-CO" altLang="es-CO" sz="14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2000" b="1" dirty="0">
                <a:latin typeface="Franklin Gothic Medium Cond" panose="020B0606030402020204" pitchFamily="34" charset="0"/>
                <a:ea typeface="Malgun Gothic" panose="020B0503020000020004" pitchFamily="34" charset="-127"/>
                <a:cs typeface="Times New Roman" panose="02020603050405020304" pitchFamily="18" charset="0"/>
              </a:rPr>
              <a:t>AUTOR:                          </a:t>
            </a:r>
            <a:r>
              <a:rPr lang="es-CO" altLang="es-CO" sz="1400" dirty="0">
                <a:latin typeface="Franklin Gothic Medium Cond" panose="020B0606030402020204" pitchFamily="34" charset="0"/>
                <a:ea typeface="Malgun Gothic" panose="020B0503020000020004" pitchFamily="34" charset="-127"/>
                <a:cs typeface="Times New Roman" panose="02020603050405020304" pitchFamily="18" charset="0"/>
              </a:rPr>
              <a:t>ANDREA JULIANA GÓMEZ PAREDES</a:t>
            </a:r>
            <a:r>
              <a:rPr lang="es-CO" altLang="es-CO" sz="1400" b="1" baseline="30000" dirty="0">
                <a:latin typeface="Franklin Gothic Medium Cond" panose="020B0606030402020204" pitchFamily="34" charset="0"/>
                <a:ea typeface="Malgun Gothic" panose="020B0503020000020004" pitchFamily="34" charset="-127"/>
                <a:cs typeface="Arial" panose="020B0604020202020204" pitchFamily="34" charset="0"/>
                <a:sym typeface="Symbol" panose="05050102010706020507" pitchFamily="18" charset="2"/>
                <a:hlinkClick r:id="rId4" action="ppaction://hlinkfile"/>
              </a:rPr>
              <a:t></a:t>
            </a:r>
            <a:r>
              <a:rPr lang="es-CO" altLang="es-CO" sz="1400" b="1" baseline="30000" dirty="0">
                <a:latin typeface="Franklin Gothic Medium Cond" panose="020B0606030402020204" pitchFamily="34" charset="0"/>
                <a:ea typeface="Malgun Gothic" panose="020B0503020000020004" pitchFamily="34" charset="-127"/>
                <a:cs typeface="Arial" panose="020B0604020202020204" pitchFamily="34" charset="0"/>
                <a:sym typeface="Symbol" panose="05050102010706020507" pitchFamily="18" charset="2"/>
              </a:rPr>
              <a:t></a:t>
            </a:r>
            <a:r>
              <a:rPr lang="es-CO" altLang="es-CO" sz="1400" b="1" dirty="0">
                <a:latin typeface="Franklin Gothic Medium Cond" panose="020B0606030402020204" pitchFamily="34" charset="0"/>
                <a:ea typeface="Malgun Gothic" panose="020B0503020000020004" pitchFamily="34" charset="-127"/>
                <a:cs typeface="Times New Roman" panose="02020603050405020304" pitchFamily="18" charset="0"/>
              </a:rPr>
              <a:t> </a:t>
            </a:r>
            <a:endParaRPr lang="es-CO" altLang="es-CO" sz="14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endParaRPr lang="es-CO" altLang="es-CO" sz="2000" b="1"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2000" b="1" dirty="0">
                <a:latin typeface="Franklin Gothic Medium Cond" panose="020B0606030402020204" pitchFamily="34" charset="0"/>
                <a:ea typeface="Malgun Gothic" panose="020B0503020000020004" pitchFamily="34" charset="-127"/>
                <a:cs typeface="Times New Roman" panose="02020603050405020304" pitchFamily="18" charset="0"/>
              </a:rPr>
              <a:t>PALABRAS CLAVE:    </a:t>
            </a:r>
            <a:r>
              <a:rPr lang="es-CO" altLang="es-CO" sz="1400" dirty="0">
                <a:latin typeface="Franklin Gothic Medium Cond" panose="020B0606030402020204" pitchFamily="34" charset="0"/>
                <a:ea typeface="Malgun Gothic" panose="020B0503020000020004" pitchFamily="34" charset="-127"/>
                <a:cs typeface="Times New Roman" panose="02020603050405020304" pitchFamily="18" charset="0"/>
              </a:rPr>
              <a:t>AUTOMATIZACIÓN, CONTROL, SISTEMAS, MECATRÓNICA.</a:t>
            </a:r>
          </a:p>
          <a:p>
            <a:pPr algn="just" eaLnBrk="1" hangingPunct="1">
              <a:lnSpc>
                <a:spcPct val="115000"/>
              </a:lnSpc>
              <a:spcBef>
                <a:spcPct val="0"/>
              </a:spcBef>
              <a:buFontTx/>
              <a:buNone/>
            </a:pPr>
            <a:endParaRPr lang="es-CO" altLang="es-CO" sz="1400" b="1"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2000" b="1" dirty="0">
                <a:latin typeface="Franklin Gothic Medium Cond" panose="020B0606030402020204" pitchFamily="34" charset="0"/>
                <a:ea typeface="Malgun Gothic" panose="020B0503020000020004" pitchFamily="34" charset="-127"/>
                <a:cs typeface="Times New Roman" panose="02020603050405020304" pitchFamily="18" charset="0"/>
              </a:rPr>
              <a:t>DESCRIPCIÓN :</a:t>
            </a:r>
            <a:r>
              <a:rPr lang="es-CO" altLang="es-CO" sz="1600" b="1" dirty="0">
                <a:latin typeface="Franklin Gothic Medium Cond" panose="020B0606030402020204" pitchFamily="34" charset="0"/>
                <a:ea typeface="Malgun Gothic" panose="020B0503020000020004" pitchFamily="34" charset="-127"/>
                <a:cs typeface="Times New Roman" panose="02020603050405020304" pitchFamily="18" charset="0"/>
              </a:rPr>
              <a:t>  	               </a:t>
            </a:r>
            <a:r>
              <a:rPr lang="es-CO" altLang="es-CO" sz="1600" dirty="0">
                <a:solidFill>
                  <a:schemeClr val="bg1"/>
                </a:solidFill>
                <a:ea typeface="Malgun Gothic" panose="020B0503020000020004" pitchFamily="34" charset="-127"/>
                <a:cs typeface="Times New Roman" panose="02020603050405020304" pitchFamily="18" charset="0"/>
              </a:rPr>
              <a:t>MÍNIMO 200 PALABRAS, MÁXIMO 300 PALABRAS</a:t>
            </a:r>
            <a:endParaRPr lang="es-CO" altLang="es-CO" sz="1600" dirty="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endParaRPr lang="es-CO" altLang="es-CO" sz="9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900" dirty="0">
                <a:latin typeface="Franklin Gothic Medium Cond" panose="020B0606030402020204" pitchFamily="34" charset="0"/>
                <a:ea typeface="Malgun Gothic" panose="020B0503020000020004" pitchFamily="34" charset="-127"/>
                <a:cs typeface="Times New Roman" panose="02020603050405020304" pitchFamily="18" charset="0"/>
              </a:rPr>
              <a:t>La implementación de un módulo interactivo de control como parte del desarrollo de la asignatura de Fundamentos del Diseño </a:t>
            </a:r>
            <a:r>
              <a:rPr lang="es-CO" altLang="es-CO" sz="900" dirty="0" err="1">
                <a:latin typeface="Franklin Gothic Medium Cond" panose="020B0606030402020204" pitchFamily="34" charset="0"/>
                <a:ea typeface="Malgun Gothic" panose="020B0503020000020004" pitchFamily="34" charset="-127"/>
                <a:cs typeface="Times New Roman" panose="02020603050405020304" pitchFamily="18" charset="0"/>
              </a:rPr>
              <a:t>Mecatrónico</a:t>
            </a:r>
            <a:r>
              <a:rPr lang="es-CO" altLang="es-CO" sz="900" dirty="0">
                <a:latin typeface="Franklin Gothic Medium Cond" panose="020B0606030402020204" pitchFamily="34" charset="0"/>
                <a:ea typeface="Malgun Gothic" panose="020B0503020000020004" pitchFamily="34" charset="-127"/>
                <a:cs typeface="Times New Roman" panose="02020603050405020304" pitchFamily="18" charset="0"/>
              </a:rPr>
              <a:t> tiene como objetivo formar profesionales de Diseño Industrial con conocimientos básicos de mecatrónica. El módulo que se presenta en este proyecto consiste en un unidad central la cual contiene los autómatas LOGO Siemens, un PLC S7-200 CPU 222 y una fuente de poder Logo POWER 24V.  </a:t>
            </a:r>
          </a:p>
          <a:p>
            <a:pPr algn="just" eaLnBrk="1" hangingPunct="1">
              <a:lnSpc>
                <a:spcPct val="115000"/>
              </a:lnSpc>
              <a:spcBef>
                <a:spcPct val="0"/>
              </a:spcBef>
              <a:buFontTx/>
              <a:buNone/>
            </a:pPr>
            <a:r>
              <a:rPr lang="es-CO" altLang="es-CO" sz="900" dirty="0">
                <a:latin typeface="Franklin Gothic Medium Cond" panose="020B0606030402020204" pitchFamily="34" charset="0"/>
                <a:ea typeface="Malgun Gothic" panose="020B0503020000020004" pitchFamily="34" charset="-127"/>
                <a:cs typeface="Times New Roman" panose="02020603050405020304" pitchFamily="18" charset="0"/>
              </a:rPr>
              <a:t>Este proyecto cuenta con 6 ejercicios de aplicación en el módulo, estructuradas de tal modo que pueden ser realizadas por usuarios sin experiencia en automatización, pero con conocimiento previo del tema.  Cada una de aplicaciones consta de un marco teórico del tema a desarrollar en las prácticas, objetivos, planteamiento, metodología, desarrollo. Las aplicaciones de mecatrónica en la etapa de diseño están determinadas por interacciones didácticas apropiadas de acuerdo al objetivo planteado. </a:t>
            </a:r>
            <a:r>
              <a:rPr lang="es-CO" altLang="es-CO" sz="900" b="1" dirty="0">
                <a:latin typeface="Franklin Gothic Medium Cond" panose="020B0606030402020204" pitchFamily="34" charset="0"/>
                <a:ea typeface="Malgun Gothic" panose="020B0503020000020004" pitchFamily="34" charset="-127"/>
                <a:cs typeface="Times New Roman" panose="02020603050405020304" pitchFamily="18" charset="0"/>
              </a:rPr>
              <a:t> </a:t>
            </a:r>
            <a:endParaRPr lang="es-CO" altLang="es-CO" sz="9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900" dirty="0">
                <a:latin typeface="Franklin Gothic Medium Cond" panose="020B0606030402020204" pitchFamily="34" charset="0"/>
                <a:ea typeface="Malgun Gothic" panose="020B0503020000020004" pitchFamily="34" charset="-127"/>
                <a:cs typeface="Times New Roman" panose="02020603050405020304" pitchFamily="18" charset="0"/>
              </a:rPr>
              <a:t>Los resultados obtenidos en “SINCO” son el producto del análisis de evaluaciones por método de escenarios, comprobaciones ergonómicas y técnicas realizadas con los usuarios objetivos (estudiantes de diseño industrial UIS entre 19 y 30 años).  Finalizando con el ordenamiento de funciones, planteamiento de distancias adecuadas entre componentes para la ejecución de operaciones sin obstrucciones,   propuestas de secuencias de uso para las acciones en lenguaje simple para garantizar la satisfacción del usuario sobre la comprensibilidad de su modo de uso y elementos de seguridad que garantiza la protección de los usuarios y los equipos.</a:t>
            </a:r>
            <a:r>
              <a:rPr lang="es-CO" altLang="es-CO" sz="900" b="1" dirty="0">
                <a:latin typeface="Franklin Gothic Medium Cond" panose="020B0606030402020204" pitchFamily="34" charset="0"/>
                <a:ea typeface="Malgun Gothic" panose="020B0503020000020004" pitchFamily="34" charset="-127"/>
                <a:cs typeface="Times New Roman" panose="02020603050405020304" pitchFamily="18" charset="0"/>
              </a:rPr>
              <a:t>  </a:t>
            </a:r>
          </a:p>
          <a:p>
            <a:pPr algn="just" eaLnBrk="1" hangingPunct="1">
              <a:lnSpc>
                <a:spcPct val="115000"/>
              </a:lnSpc>
              <a:spcBef>
                <a:spcPct val="0"/>
              </a:spcBef>
              <a:buFontTx/>
              <a:buNone/>
            </a:pPr>
            <a:r>
              <a:rPr lang="es-MX" altLang="es-CO" sz="900" dirty="0">
                <a:latin typeface="Franklin Gothic Medium Cond" panose="020B0606030402020204" pitchFamily="34" charset="0"/>
                <a:ea typeface="Malgun Gothic" panose="020B0503020000020004" pitchFamily="34" charset="-127"/>
                <a:cs typeface="Times New Roman" panose="02020603050405020304" pitchFamily="18" charset="0"/>
              </a:rPr>
              <a:t>__________________________</a:t>
            </a:r>
            <a:endParaRPr lang="es-CO" altLang="es-CO" sz="9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eaLnBrk="1" hangingPunct="1">
              <a:lnSpc>
                <a:spcPct val="100000"/>
              </a:lnSpc>
              <a:spcBef>
                <a:spcPct val="0"/>
              </a:spcBef>
              <a:buFontTx/>
              <a:buNone/>
            </a:pPr>
            <a:r>
              <a:rPr lang="es-CO" altLang="es-CO" sz="1200" baseline="30000" dirty="0">
                <a:latin typeface="Franklin Gothic Medium Cond" panose="020B0606030402020204" pitchFamily="34" charset="0"/>
                <a:ea typeface="Malgun Gothic" panose="020B0503020000020004" pitchFamily="34" charset="-127"/>
                <a:cs typeface="Times New Roman" panose="02020603050405020304" pitchFamily="18" charset="0"/>
                <a:hlinkClick r:id="rId5" action="ppaction://hlinkfile"/>
              </a:rPr>
              <a:t>*</a:t>
            </a:r>
            <a:r>
              <a:rPr lang="es-CO" altLang="es-CO" sz="1200" dirty="0">
                <a:latin typeface="Franklin Gothic Medium Cond" panose="020B0606030402020204" pitchFamily="34" charset="0"/>
                <a:ea typeface="Malgun Gothic" panose="020B0503020000020004" pitchFamily="34" charset="-127"/>
                <a:cs typeface="Times New Roman" panose="02020603050405020304" pitchFamily="18" charset="0"/>
              </a:rPr>
              <a:t> Trabajo de grado </a:t>
            </a:r>
          </a:p>
          <a:p>
            <a:pPr eaLnBrk="1" hangingPunct="1">
              <a:lnSpc>
                <a:spcPct val="100000"/>
              </a:lnSpc>
              <a:spcBef>
                <a:spcPct val="0"/>
              </a:spcBef>
              <a:buFontTx/>
              <a:buNone/>
            </a:pPr>
            <a:r>
              <a:rPr lang="es-CO" altLang="es-CO" sz="1200" baseline="30000" dirty="0">
                <a:latin typeface="Franklin Gothic Medium Cond" panose="020B0606030402020204" pitchFamily="34" charset="0"/>
                <a:ea typeface="Malgun Gothic" panose="020B0503020000020004" pitchFamily="34" charset="-127"/>
                <a:cs typeface="Times New Roman" panose="02020603050405020304" pitchFamily="18" charset="0"/>
                <a:sym typeface="Symbol" panose="05050102010706020507" pitchFamily="18" charset="2"/>
                <a:hlinkClick r:id="rId6" action="ppaction://hlinkfile"/>
              </a:rPr>
              <a:t></a:t>
            </a:r>
            <a:r>
              <a:rPr lang="es-CO" altLang="es-CO" sz="1200" baseline="30000" dirty="0">
                <a:latin typeface="Franklin Gothic Medium Cond" panose="020B0606030402020204" pitchFamily="34" charset="0"/>
                <a:ea typeface="Malgun Gothic" panose="020B0503020000020004" pitchFamily="34" charset="-127"/>
                <a:cs typeface="Times New Roman" panose="02020603050405020304" pitchFamily="18" charset="0"/>
                <a:sym typeface="Symbol" panose="05050102010706020507" pitchFamily="18" charset="2"/>
              </a:rPr>
              <a:t></a:t>
            </a:r>
            <a:r>
              <a:rPr lang="es-CO" altLang="es-CO" sz="1200" dirty="0">
                <a:latin typeface="Franklin Gothic Medium Cond" panose="020B0606030402020204" pitchFamily="34" charset="0"/>
                <a:ea typeface="Malgun Gothic" panose="020B0503020000020004" pitchFamily="34" charset="-127"/>
                <a:cs typeface="Times New Roman" panose="02020603050405020304" pitchFamily="18" charset="0"/>
              </a:rPr>
              <a:t> </a:t>
            </a:r>
            <a:r>
              <a:rPr lang="es-MX" altLang="es-CO" sz="1200" dirty="0">
                <a:latin typeface="Franklin Gothic Medium Cond" panose="020B0606030402020204" pitchFamily="34" charset="0"/>
                <a:ea typeface="Malgun Gothic" panose="020B0503020000020004" pitchFamily="34" charset="-127"/>
                <a:cs typeface="Times New Roman" panose="02020603050405020304" pitchFamily="18" charset="0"/>
              </a:rPr>
              <a:t>Facultad de Ingenierías Físico-Mecánicas.  Escuela de Diseño Industrial. Director: Miguel Enrique Higuera Marín, Diseñador Industrial.</a:t>
            </a:r>
            <a:endParaRPr lang="es-CO" altLang="es-CO" sz="1200" dirty="0">
              <a:latin typeface="Franklin Gothic Medium Cond" panose="020B0606030402020204" pitchFamily="34" charset="0"/>
              <a:ea typeface="Malgun Gothic" panose="020B0503020000020004" pitchFamily="34" charset="-127"/>
              <a:cs typeface="Times New Roman" panose="02020603050405020304" pitchFamily="18" charset="0"/>
            </a:endParaRPr>
          </a:p>
        </p:txBody>
      </p:sp>
      <p:sp>
        <p:nvSpPr>
          <p:cNvPr id="4" name="Flecha izquierda 3"/>
          <p:cNvSpPr/>
          <p:nvPr/>
        </p:nvSpPr>
        <p:spPr>
          <a:xfrm>
            <a:off x="3730625" y="3575050"/>
            <a:ext cx="6083300" cy="808038"/>
          </a:xfrm>
          <a:prstGeom prst="leftArrow">
            <a:avLst/>
          </a:prstGeom>
          <a:solidFill>
            <a:srgbClr val="94C12E"/>
          </a:solidFill>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s-CO" dirty="0">
              <a:solidFill>
                <a:schemeClr val="bg1"/>
              </a:solidFill>
              <a:ea typeface="Malgun Gothic" panose="020B0503020000020004" pitchFamily="34" charset="-127"/>
              <a:cs typeface="Times New Roman" panose="02020603050405020304" pitchFamily="18" charset="0"/>
            </a:endParaRPr>
          </a:p>
          <a:p>
            <a:pPr algn="ctr" eaLnBrk="1" fontAlgn="auto" hangingPunct="1">
              <a:spcBef>
                <a:spcPts val="0"/>
              </a:spcBef>
              <a:spcAft>
                <a:spcPts val="0"/>
              </a:spcAft>
              <a:defRPr/>
            </a:pPr>
            <a:r>
              <a:rPr lang="es-CO" b="1" dirty="0">
                <a:solidFill>
                  <a:schemeClr val="bg1"/>
                </a:solidFill>
                <a:ea typeface="Malgun Gothic" panose="020B0503020000020004" pitchFamily="34" charset="-127"/>
                <a:cs typeface="Times New Roman" panose="02020603050405020304" pitchFamily="18" charset="0"/>
              </a:rPr>
              <a:t>MÍNIMO 200 PALABRAS, MÁXIMO 300 PALABRAS</a:t>
            </a:r>
            <a:endParaRPr lang="es-CO" b="1" dirty="0">
              <a:ea typeface="Malgun Gothic" panose="020B0503020000020004" pitchFamily="34" charset="-127"/>
              <a:cs typeface="Times New Roman" panose="02020603050405020304" pitchFamily="18" charset="0"/>
            </a:endParaRPr>
          </a:p>
          <a:p>
            <a:pPr algn="ctr" eaLnBrk="1" fontAlgn="auto" hangingPunct="1">
              <a:spcBef>
                <a:spcPts val="0"/>
              </a:spcBef>
              <a:spcAft>
                <a:spcPts val="0"/>
              </a:spcAft>
              <a:defRPr/>
            </a:pPr>
            <a:endParaRPr lang="es-CO" dirty="0"/>
          </a:p>
        </p:txBody>
      </p:sp>
    </p:spTree>
    <p:extLst>
      <p:ext uri="{BB962C8B-B14F-4D97-AF65-F5344CB8AC3E}">
        <p14:creationId xmlns:p14="http://schemas.microsoft.com/office/powerpoint/2010/main" val="363107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099719" y="111349"/>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RESUINGLÉS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sp>
        <p:nvSpPr>
          <p:cNvPr id="4" name="Rectángulo 2">
            <a:hlinkClick r:id="rId2" action="ppaction://hlinksldjump"/>
          </p:cNvPr>
          <p:cNvSpPr>
            <a:spLocks noChangeArrowheads="1"/>
          </p:cNvSpPr>
          <p:nvPr/>
        </p:nvSpPr>
        <p:spPr bwMode="auto">
          <a:xfrm>
            <a:off x="2045138" y="1454150"/>
            <a:ext cx="8164513"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tabLst>
                <a:tab pos="24765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24765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24765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24765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24765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24765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24765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24765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2476500" algn="l"/>
              </a:tabLst>
              <a:defRPr>
                <a:solidFill>
                  <a:schemeClr val="tx1"/>
                </a:solidFill>
                <a:latin typeface="Calibri" panose="020F0502020204030204" pitchFamily="34" charset="0"/>
              </a:defRPr>
            </a:lvl9pPr>
          </a:lstStyle>
          <a:p>
            <a:pPr algn="ctr" eaLnBrk="1" hangingPunct="1">
              <a:lnSpc>
                <a:spcPct val="115000"/>
              </a:lnSpc>
              <a:spcBef>
                <a:spcPct val="0"/>
              </a:spcBef>
              <a:buFontTx/>
              <a:buNone/>
            </a:pPr>
            <a:r>
              <a:rPr lang="es-CO" altLang="es-CO" sz="2400" b="1" dirty="0">
                <a:latin typeface="Franklin Gothic Medium Cond" panose="020B0606030402020204" pitchFamily="34" charset="0"/>
                <a:ea typeface="Malgun Gothic" panose="020B0503020000020004" pitchFamily="34" charset="-127"/>
                <a:cs typeface="Times New Roman" panose="02020603050405020304" pitchFamily="18" charset="0"/>
              </a:rPr>
              <a:t>ABSTRACT </a:t>
            </a:r>
            <a:endParaRPr lang="es-CO" altLang="es-CO" sz="24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1600" b="1" dirty="0">
                <a:latin typeface="Franklin Gothic Medium Cond" panose="020B0606030402020204" pitchFamily="34" charset="0"/>
                <a:ea typeface="Malgun Gothic" panose="020B0503020000020004" pitchFamily="34" charset="-127"/>
                <a:cs typeface="Times New Roman" panose="02020603050405020304" pitchFamily="18" charset="0"/>
              </a:rPr>
              <a:t> </a:t>
            </a:r>
            <a:r>
              <a:rPr lang="es-CO" altLang="es-CO" sz="2000" b="1" dirty="0">
                <a:latin typeface="Franklin Gothic Medium Cond" panose="020B0606030402020204" pitchFamily="34" charset="0"/>
                <a:ea typeface="Malgun Gothic" panose="020B0503020000020004" pitchFamily="34" charset="-127"/>
                <a:cs typeface="Times New Roman" panose="02020603050405020304" pitchFamily="18" charset="0"/>
              </a:rPr>
              <a:t>TITLE:                          </a:t>
            </a:r>
            <a:r>
              <a:rPr lang="en-GB" altLang="es-CO" sz="1400" dirty="0">
                <a:latin typeface="Franklin Gothic Medium Cond" panose="020B0606030402020204" pitchFamily="34" charset="0"/>
                <a:ea typeface="Malgun Gothic" panose="020B0503020000020004" pitchFamily="34" charset="-127"/>
                <a:cs typeface="Times New Roman" panose="02020603050405020304" pitchFamily="18" charset="0"/>
              </a:rPr>
              <a:t>OBJECT RECOGNITION USING THREE-DIMENSIONAL CORRELATION OF RANGE IMAGES</a:t>
            </a:r>
            <a:r>
              <a:rPr lang="es-CO" altLang="es-CO" sz="1400" baseline="30000" dirty="0">
                <a:latin typeface="Franklin Gothic Medium Cond" panose="020B0606030402020204" pitchFamily="34" charset="0"/>
                <a:ea typeface="Malgun Gothic" panose="020B0503020000020004" pitchFamily="34" charset="-127"/>
                <a:cs typeface="Times New Roman" panose="02020603050405020304" pitchFamily="18" charset="0"/>
                <a:hlinkClick r:id="rId3" action="ppaction://hlinkfile"/>
              </a:rPr>
              <a:t>*</a:t>
            </a:r>
            <a:endParaRPr lang="es-CO" altLang="es-CO" sz="14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2000" b="1" dirty="0">
                <a:latin typeface="Franklin Gothic Medium Cond" panose="020B0606030402020204" pitchFamily="34" charset="0"/>
                <a:ea typeface="Malgun Gothic" panose="020B0503020000020004" pitchFamily="34" charset="-127"/>
                <a:cs typeface="Times New Roman" panose="02020603050405020304" pitchFamily="18" charset="0"/>
              </a:rPr>
              <a:t>AUTHOR:                    </a:t>
            </a:r>
            <a:r>
              <a:rPr lang="es-CO" altLang="es-CO" sz="1400" dirty="0">
                <a:latin typeface="Franklin Gothic Medium Cond" panose="020B0606030402020204" pitchFamily="34" charset="0"/>
                <a:ea typeface="Malgun Gothic" panose="020B0503020000020004" pitchFamily="34" charset="-127"/>
                <a:cs typeface="Times New Roman" panose="02020603050405020304" pitchFamily="18" charset="0"/>
              </a:rPr>
              <a:t>ANDREA JULIANA GÓMEZ PAREDES</a:t>
            </a:r>
            <a:r>
              <a:rPr lang="es-CO" altLang="es-CO" sz="1400" b="1" baseline="30000" dirty="0">
                <a:latin typeface="Franklin Gothic Medium Cond" panose="020B0606030402020204" pitchFamily="34" charset="0"/>
                <a:ea typeface="Malgun Gothic" panose="020B0503020000020004" pitchFamily="34" charset="-127"/>
                <a:cs typeface="Times New Roman" panose="02020603050405020304" pitchFamily="18" charset="0"/>
                <a:sym typeface="Symbol" panose="05050102010706020507" pitchFamily="18" charset="2"/>
                <a:hlinkClick r:id="rId4" action="ppaction://hlinkfile"/>
              </a:rPr>
              <a:t></a:t>
            </a:r>
            <a:r>
              <a:rPr lang="es-CO" altLang="es-CO" sz="1400" b="1" baseline="30000" dirty="0">
                <a:latin typeface="Franklin Gothic Medium Cond" panose="020B0606030402020204" pitchFamily="34" charset="0"/>
                <a:ea typeface="Malgun Gothic" panose="020B0503020000020004" pitchFamily="34" charset="-127"/>
                <a:cs typeface="Times New Roman" panose="02020603050405020304" pitchFamily="18" charset="0"/>
                <a:sym typeface="Symbol" panose="05050102010706020507" pitchFamily="18" charset="2"/>
              </a:rPr>
              <a:t></a:t>
            </a:r>
            <a:r>
              <a:rPr lang="es-CO" altLang="es-CO" sz="1400" b="1" dirty="0">
                <a:latin typeface="Franklin Gothic Medium Cond" panose="020B0606030402020204" pitchFamily="34" charset="0"/>
                <a:ea typeface="Malgun Gothic" panose="020B0503020000020004" pitchFamily="34" charset="-127"/>
                <a:cs typeface="Times New Roman" panose="02020603050405020304" pitchFamily="18" charset="0"/>
              </a:rPr>
              <a:t> </a:t>
            </a:r>
            <a:endParaRPr lang="es-CO" altLang="es-CO" sz="14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endParaRPr lang="es-CO" altLang="es-CO" sz="2000" b="1"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2000" b="1" dirty="0">
                <a:latin typeface="Franklin Gothic Medium Cond" panose="020B0606030402020204" pitchFamily="34" charset="0"/>
                <a:ea typeface="Malgun Gothic" panose="020B0503020000020004" pitchFamily="34" charset="-127"/>
                <a:cs typeface="Times New Roman" panose="02020603050405020304" pitchFamily="18" charset="0"/>
              </a:rPr>
              <a:t>KEYWORDS:              </a:t>
            </a:r>
            <a:r>
              <a:rPr lang="es-CO" altLang="es-CO" sz="1400" dirty="0">
                <a:latin typeface="Franklin Gothic Medium Cond" panose="020B0606030402020204" pitchFamily="34" charset="0"/>
                <a:ea typeface="Malgun Gothic" panose="020B0503020000020004" pitchFamily="34" charset="-127"/>
                <a:cs typeface="Times New Roman" panose="02020603050405020304" pitchFamily="18" charset="0"/>
              </a:rPr>
              <a:t>SYSTEM, RANGE IMAGES, DIGITAL CORRELATION, DISCRETE FOURIER TRANSFORM.</a:t>
            </a:r>
          </a:p>
          <a:p>
            <a:pPr algn="just" eaLnBrk="1" hangingPunct="1">
              <a:lnSpc>
                <a:spcPct val="115000"/>
              </a:lnSpc>
              <a:spcBef>
                <a:spcPct val="0"/>
              </a:spcBef>
              <a:buFontTx/>
              <a:buNone/>
            </a:pPr>
            <a:endParaRPr lang="es-CO" altLang="es-CO" sz="1400" b="1"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2000" b="1" dirty="0">
                <a:latin typeface="Franklin Gothic Medium Cond" panose="020B0606030402020204" pitchFamily="34" charset="0"/>
                <a:ea typeface="Malgun Gothic" panose="020B0503020000020004" pitchFamily="34" charset="-127"/>
                <a:cs typeface="Times New Roman" panose="02020603050405020304" pitchFamily="18" charset="0"/>
              </a:rPr>
              <a:t>DESCRIPTION :  </a:t>
            </a:r>
          </a:p>
          <a:p>
            <a:pPr algn="just" eaLnBrk="1" hangingPunct="1">
              <a:lnSpc>
                <a:spcPct val="115000"/>
              </a:lnSpc>
              <a:spcBef>
                <a:spcPct val="0"/>
              </a:spcBef>
              <a:buFontTx/>
              <a:buNone/>
            </a:pPr>
            <a:r>
              <a:rPr lang="es-CO" altLang="es-CO" sz="1600" b="1" dirty="0">
                <a:latin typeface="Franklin Gothic Medium Cond" panose="020B0606030402020204" pitchFamily="34" charset="0"/>
                <a:ea typeface="Malgun Gothic" panose="020B0503020000020004" pitchFamily="34" charset="-127"/>
                <a:cs typeface="Times New Roman" panose="02020603050405020304" pitchFamily="18" charset="0"/>
              </a:rPr>
              <a:t>	               </a:t>
            </a:r>
            <a:r>
              <a:rPr lang="es-CO" altLang="es-CO" sz="1600" dirty="0">
                <a:solidFill>
                  <a:schemeClr val="bg1"/>
                </a:solidFill>
                <a:ea typeface="Malgun Gothic" panose="020B0503020000020004" pitchFamily="34" charset="-127"/>
                <a:cs typeface="Times New Roman" panose="02020603050405020304" pitchFamily="18" charset="0"/>
              </a:rPr>
              <a:t>MINIMO 200 PALABRAS, MAXIMO 300 PALABRAS</a:t>
            </a:r>
            <a:endParaRPr lang="es-CO" altLang="es-CO" sz="1600" dirty="0">
              <a:ea typeface="Malgun Gothic" panose="020B0503020000020004" pitchFamily="34" charset="-127"/>
              <a:cs typeface="Times New Roman" panose="02020603050405020304" pitchFamily="18" charset="0"/>
            </a:endParaRPr>
          </a:p>
          <a:p>
            <a:pPr algn="just" eaLnBrk="1" hangingPunct="1">
              <a:lnSpc>
                <a:spcPct val="100000"/>
              </a:lnSpc>
              <a:spcBef>
                <a:spcPct val="0"/>
              </a:spcBef>
              <a:buFontTx/>
              <a:buNone/>
            </a:pPr>
            <a:r>
              <a:rPr lang="en-GB" altLang="es-CO" sz="900" dirty="0">
                <a:ea typeface="Malgun Gothic" panose="020B0503020000020004" pitchFamily="34" charset="-127"/>
                <a:cs typeface="Times New Roman" panose="02020603050405020304" pitchFamily="18" charset="0"/>
              </a:rPr>
              <a:t>A new and alternative procedure for object recognition is present; it is based in a three-dimensional (3D)-discrete correlation from range images.  The range information from a scene, recorded by means 3D-optical sensor or created in CAD-models (Computer Assisted Design), is placed in a binary data volume (voxels representation), and correlated with the data volume of the object to be recognized.  The 3D-discrete correlation is </a:t>
            </a:r>
            <a:r>
              <a:rPr lang="en-GB" altLang="es-CO" sz="900" dirty="0" err="1">
                <a:ea typeface="Malgun Gothic" panose="020B0503020000020004" pitchFamily="34" charset="-127"/>
                <a:cs typeface="Times New Roman" panose="02020603050405020304" pitchFamily="18" charset="0"/>
              </a:rPr>
              <a:t>thresholded</a:t>
            </a:r>
            <a:r>
              <a:rPr lang="en-GB" altLang="es-CO" sz="900" dirty="0">
                <a:ea typeface="Malgun Gothic" panose="020B0503020000020004" pitchFamily="34" charset="-127"/>
                <a:cs typeface="Times New Roman" panose="02020603050405020304" pitchFamily="18" charset="0"/>
              </a:rPr>
              <a:t>, allowing verifying the probable presence of the object and its location in a 3D scene. </a:t>
            </a:r>
            <a:endParaRPr lang="es-CO" altLang="es-CO" sz="900" dirty="0">
              <a:ea typeface="Malgun Gothic" panose="020B0503020000020004" pitchFamily="34" charset="-127"/>
              <a:cs typeface="Times New Roman" panose="02020603050405020304" pitchFamily="18" charset="0"/>
            </a:endParaRPr>
          </a:p>
          <a:p>
            <a:pPr algn="just" eaLnBrk="1" hangingPunct="1">
              <a:lnSpc>
                <a:spcPct val="100000"/>
              </a:lnSpc>
              <a:spcBef>
                <a:spcPct val="0"/>
              </a:spcBef>
              <a:buFontTx/>
              <a:buNone/>
            </a:pPr>
            <a:r>
              <a:rPr lang="en-GB" altLang="es-CO" sz="900" dirty="0">
                <a:ea typeface="Malgun Gothic" panose="020B0503020000020004" pitchFamily="34" charset="-127"/>
                <a:cs typeface="Times New Roman" panose="02020603050405020304" pitchFamily="18" charset="0"/>
              </a:rPr>
              <a:t>The concepts of </a:t>
            </a:r>
            <a:r>
              <a:rPr lang="en-GB" altLang="es-CO" sz="900" i="1" dirty="0">
                <a:ea typeface="Malgun Gothic" panose="020B0503020000020004" pitchFamily="34" charset="-127"/>
                <a:cs typeface="Times New Roman" panose="02020603050405020304" pitchFamily="18" charset="0"/>
              </a:rPr>
              <a:t>matched filter</a:t>
            </a:r>
            <a:r>
              <a:rPr lang="en-GB" altLang="es-CO" sz="900" dirty="0">
                <a:ea typeface="Malgun Gothic" panose="020B0503020000020004" pitchFamily="34" charset="-127"/>
                <a:cs typeface="Times New Roman" panose="02020603050405020304" pitchFamily="18" charset="0"/>
              </a:rPr>
              <a:t> and </a:t>
            </a:r>
            <a:r>
              <a:rPr lang="en-GB" altLang="es-CO" sz="900" i="1" dirty="0">
                <a:ea typeface="Malgun Gothic" panose="020B0503020000020004" pitchFamily="34" charset="-127"/>
                <a:cs typeface="Times New Roman" panose="02020603050405020304" pitchFamily="18" charset="0"/>
              </a:rPr>
              <a:t>phase only filter</a:t>
            </a:r>
            <a:r>
              <a:rPr lang="en-GB" altLang="es-CO" sz="900" dirty="0">
                <a:ea typeface="Malgun Gothic" panose="020B0503020000020004" pitchFamily="34" charset="-127"/>
                <a:cs typeface="Times New Roman" panose="02020603050405020304" pitchFamily="18" charset="0"/>
              </a:rPr>
              <a:t> are extended, from the two-dimensional to the three-dimensional case, preserving the same properties of the 2D-case, such as: shift invariance. The rotation invariance, in a perpendicular plane to the information range, is warranted using a </a:t>
            </a:r>
            <a:r>
              <a:rPr lang="en-GB" altLang="es-CO" sz="900" i="1" dirty="0">
                <a:ea typeface="Malgun Gothic" panose="020B0503020000020004" pitchFamily="34" charset="-127"/>
                <a:cs typeface="Times New Roman" panose="02020603050405020304" pitchFamily="18" charset="0"/>
              </a:rPr>
              <a:t>cylindrical harmonic filter</a:t>
            </a:r>
            <a:r>
              <a:rPr lang="en-GB" altLang="es-CO" sz="900" dirty="0">
                <a:ea typeface="Malgun Gothic" panose="020B0503020000020004" pitchFamily="34" charset="-127"/>
                <a:cs typeface="Times New Roman" panose="02020603050405020304" pitchFamily="18" charset="0"/>
              </a:rPr>
              <a:t>, in the same sense that the </a:t>
            </a:r>
            <a:r>
              <a:rPr lang="en-GB" altLang="es-CO" sz="900" i="1" dirty="0">
                <a:ea typeface="Malgun Gothic" panose="020B0503020000020004" pitchFamily="34" charset="-127"/>
                <a:cs typeface="Times New Roman" panose="02020603050405020304" pitchFamily="18" charset="0"/>
              </a:rPr>
              <a:t>circular harmonic filter</a:t>
            </a:r>
            <a:r>
              <a:rPr lang="en-GB" altLang="es-CO" sz="900" dirty="0">
                <a:ea typeface="Malgun Gothic" panose="020B0503020000020004" pitchFamily="34" charset="-127"/>
                <a:cs typeface="Times New Roman" panose="02020603050405020304" pitchFamily="18" charset="0"/>
              </a:rPr>
              <a:t> are used in 2D-case. High </a:t>
            </a:r>
            <a:r>
              <a:rPr lang="en-GB" altLang="es-CO" sz="900" i="1" dirty="0">
                <a:ea typeface="Malgun Gothic" panose="020B0503020000020004" pitchFamily="34" charset="-127"/>
                <a:cs typeface="Times New Roman" panose="02020603050405020304" pitchFamily="18" charset="0"/>
              </a:rPr>
              <a:t>discrimination ratios</a:t>
            </a:r>
            <a:r>
              <a:rPr lang="en-GB" altLang="es-CO" sz="900" dirty="0">
                <a:ea typeface="Malgun Gothic" panose="020B0503020000020004" pitchFamily="34" charset="-127"/>
                <a:cs typeface="Times New Roman" panose="02020603050405020304" pitchFamily="18" charset="0"/>
              </a:rPr>
              <a:t> and high </a:t>
            </a:r>
            <a:r>
              <a:rPr lang="en-GB" altLang="es-CO" sz="900" i="1" dirty="0">
                <a:ea typeface="Malgun Gothic" panose="020B0503020000020004" pitchFamily="34" charset="-127"/>
                <a:cs typeface="Times New Roman" panose="02020603050405020304" pitchFamily="18" charset="0"/>
              </a:rPr>
              <a:t>peak to correlation energy relations</a:t>
            </a:r>
            <a:r>
              <a:rPr lang="en-GB" altLang="es-CO" sz="900" dirty="0">
                <a:ea typeface="Malgun Gothic" panose="020B0503020000020004" pitchFamily="34" charset="-127"/>
                <a:cs typeface="Times New Roman" panose="02020603050405020304" pitchFamily="18" charset="0"/>
              </a:rPr>
              <a:t> are obtained, showing that the procedure can be useful when the 2D-range information of the objects has ambiguity.</a:t>
            </a:r>
            <a:endParaRPr lang="es-CO" altLang="es-CO" sz="900" dirty="0">
              <a:ea typeface="Malgun Gothic" panose="020B0503020000020004" pitchFamily="34" charset="-127"/>
              <a:cs typeface="Times New Roman" panose="02020603050405020304" pitchFamily="18" charset="0"/>
            </a:endParaRPr>
          </a:p>
          <a:p>
            <a:pPr algn="just" eaLnBrk="1" hangingPunct="1">
              <a:lnSpc>
                <a:spcPct val="115000"/>
              </a:lnSpc>
              <a:spcBef>
                <a:spcPct val="0"/>
              </a:spcBef>
              <a:buFontTx/>
              <a:buNone/>
            </a:pPr>
            <a:r>
              <a:rPr lang="es-CO" altLang="es-CO" sz="900" b="1" dirty="0">
                <a:latin typeface="Franklin Gothic Medium Cond" panose="020B0606030402020204" pitchFamily="34" charset="0"/>
                <a:ea typeface="Malgun Gothic" panose="020B0503020000020004" pitchFamily="34" charset="-127"/>
                <a:cs typeface="Times New Roman" panose="02020603050405020304" pitchFamily="18" charset="0"/>
              </a:rPr>
              <a:t>  </a:t>
            </a:r>
          </a:p>
          <a:p>
            <a:pPr algn="just" eaLnBrk="1" hangingPunct="1">
              <a:lnSpc>
                <a:spcPct val="115000"/>
              </a:lnSpc>
              <a:spcBef>
                <a:spcPct val="0"/>
              </a:spcBef>
              <a:buFontTx/>
              <a:buNone/>
            </a:pPr>
            <a:r>
              <a:rPr lang="es-MX" altLang="es-CO" sz="900" dirty="0">
                <a:latin typeface="Franklin Gothic Medium Cond" panose="020B0606030402020204" pitchFamily="34" charset="0"/>
                <a:ea typeface="Malgun Gothic" panose="020B0503020000020004" pitchFamily="34" charset="-127"/>
                <a:cs typeface="Times New Roman" panose="02020603050405020304" pitchFamily="18" charset="0"/>
              </a:rPr>
              <a:t>__________________________</a:t>
            </a:r>
            <a:endParaRPr lang="es-CO" altLang="es-CO" sz="9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eaLnBrk="1" hangingPunct="1">
              <a:lnSpc>
                <a:spcPct val="100000"/>
              </a:lnSpc>
              <a:spcBef>
                <a:spcPct val="0"/>
              </a:spcBef>
              <a:buFontTx/>
              <a:buNone/>
            </a:pPr>
            <a:r>
              <a:rPr lang="es-CO" altLang="es-CO" sz="1200" baseline="30000" dirty="0">
                <a:latin typeface="Franklin Gothic Medium Cond" panose="020B0606030402020204" pitchFamily="34" charset="0"/>
                <a:ea typeface="Malgun Gothic" panose="020B0503020000020004" pitchFamily="34" charset="-127"/>
                <a:cs typeface="Times New Roman" panose="02020603050405020304" pitchFamily="18" charset="0"/>
                <a:hlinkClick r:id="rId5" action="ppaction://hlinkfile"/>
              </a:rPr>
              <a:t>*</a:t>
            </a:r>
            <a:r>
              <a:rPr lang="es-CO" altLang="es-CO" sz="1200" dirty="0">
                <a:latin typeface="Franklin Gothic Medium Cond" panose="020B0606030402020204" pitchFamily="34" charset="0"/>
                <a:ea typeface="Malgun Gothic" panose="020B0503020000020004" pitchFamily="34" charset="-127"/>
                <a:cs typeface="Times New Roman" panose="02020603050405020304" pitchFamily="18" charset="0"/>
              </a:rPr>
              <a:t>  </a:t>
            </a:r>
            <a:r>
              <a:rPr lang="es-CO" altLang="es-CO" sz="1200" dirty="0" err="1">
                <a:latin typeface="Franklin Gothic Medium Cond" panose="020B0606030402020204" pitchFamily="34" charset="0"/>
                <a:ea typeface="Malgun Gothic" panose="020B0503020000020004" pitchFamily="34" charset="-127"/>
                <a:cs typeface="Times New Roman" panose="02020603050405020304" pitchFamily="18" charset="0"/>
              </a:rPr>
              <a:t>Bachelor</a:t>
            </a:r>
            <a:r>
              <a:rPr lang="es-CO" altLang="es-CO" sz="1200" dirty="0">
                <a:latin typeface="Franklin Gothic Medium Cond" panose="020B0606030402020204" pitchFamily="34" charset="0"/>
                <a:ea typeface="Malgun Gothic" panose="020B0503020000020004" pitchFamily="34" charset="-127"/>
                <a:cs typeface="Times New Roman" panose="02020603050405020304" pitchFamily="18" charset="0"/>
              </a:rPr>
              <a:t> </a:t>
            </a:r>
            <a:r>
              <a:rPr lang="es-CO" altLang="es-CO" sz="1200" dirty="0" err="1">
                <a:latin typeface="Franklin Gothic Medium Cond" panose="020B0606030402020204" pitchFamily="34" charset="0"/>
                <a:ea typeface="Malgun Gothic" panose="020B0503020000020004" pitchFamily="34" charset="-127"/>
                <a:cs typeface="Times New Roman" panose="02020603050405020304" pitchFamily="18" charset="0"/>
              </a:rPr>
              <a:t>Thesis</a:t>
            </a:r>
            <a:endParaRPr lang="es-CO" altLang="es-CO" sz="1200" dirty="0">
              <a:latin typeface="Franklin Gothic Medium Cond" panose="020B0606030402020204" pitchFamily="34" charset="0"/>
              <a:ea typeface="Malgun Gothic" panose="020B0503020000020004" pitchFamily="34" charset="-127"/>
              <a:cs typeface="Times New Roman" panose="02020603050405020304" pitchFamily="18" charset="0"/>
            </a:endParaRPr>
          </a:p>
          <a:p>
            <a:pPr eaLnBrk="1" hangingPunct="1">
              <a:lnSpc>
                <a:spcPct val="100000"/>
              </a:lnSpc>
              <a:spcBef>
                <a:spcPct val="0"/>
              </a:spcBef>
              <a:buFontTx/>
              <a:buNone/>
            </a:pPr>
            <a:r>
              <a:rPr lang="es-CO" altLang="es-CO" sz="1200" baseline="30000" dirty="0">
                <a:latin typeface="Franklin Gothic Medium Cond" panose="020B0606030402020204" pitchFamily="34" charset="0"/>
                <a:ea typeface="Malgun Gothic" panose="020B0503020000020004" pitchFamily="34" charset="-127"/>
                <a:cs typeface="Times New Roman" panose="02020603050405020304" pitchFamily="18" charset="0"/>
                <a:sym typeface="Symbol" panose="05050102010706020507" pitchFamily="18" charset="2"/>
                <a:hlinkClick r:id="rId6" action="ppaction://hlinkfile"/>
              </a:rPr>
              <a:t></a:t>
            </a:r>
            <a:r>
              <a:rPr lang="es-CO" altLang="es-CO" sz="1200" baseline="30000" dirty="0">
                <a:latin typeface="Franklin Gothic Medium Cond" panose="020B0606030402020204" pitchFamily="34" charset="0"/>
                <a:ea typeface="Malgun Gothic" panose="020B0503020000020004" pitchFamily="34" charset="-127"/>
                <a:cs typeface="Times New Roman" panose="02020603050405020304" pitchFamily="18" charset="0"/>
                <a:sym typeface="Symbol" panose="05050102010706020507" pitchFamily="18" charset="2"/>
              </a:rPr>
              <a:t></a:t>
            </a:r>
            <a:r>
              <a:rPr lang="es-CO" altLang="es-CO" sz="1200" dirty="0">
                <a:latin typeface="Franklin Gothic Medium Cond" panose="020B0606030402020204" pitchFamily="34" charset="0"/>
                <a:ea typeface="Malgun Gothic" panose="020B0503020000020004" pitchFamily="34" charset="-127"/>
                <a:cs typeface="Times New Roman" panose="02020603050405020304" pitchFamily="18" charset="0"/>
              </a:rPr>
              <a:t> </a:t>
            </a:r>
            <a:r>
              <a:rPr lang="es-MX" altLang="es-CO" sz="1200" dirty="0">
                <a:latin typeface="Franklin Gothic Medium Cond" panose="020B0606030402020204" pitchFamily="34" charset="0"/>
                <a:ea typeface="Malgun Gothic" panose="020B0503020000020004" pitchFamily="34" charset="-127"/>
                <a:cs typeface="Times New Roman" panose="02020603050405020304" pitchFamily="18" charset="0"/>
              </a:rPr>
              <a:t>Facultad de Ingenierías Físico-Mecánicas.  Escuela de Diseño Industrial. Director: Miguel Enrique Higuera Marín, Diseñador Industrial.</a:t>
            </a:r>
            <a:endParaRPr lang="es-CO" altLang="es-CO" sz="1200" dirty="0">
              <a:latin typeface="Franklin Gothic Medium Cond" panose="020B0606030402020204" pitchFamily="34" charset="0"/>
              <a:ea typeface="Malgun Gothic" panose="020B0503020000020004" pitchFamily="34" charset="-127"/>
              <a:cs typeface="Times New Roman" panose="02020603050405020304" pitchFamily="18" charset="0"/>
            </a:endParaRPr>
          </a:p>
        </p:txBody>
      </p:sp>
      <p:sp>
        <p:nvSpPr>
          <p:cNvPr id="5" name="Flecha izquierda 4"/>
          <p:cNvSpPr/>
          <p:nvPr/>
        </p:nvSpPr>
        <p:spPr>
          <a:xfrm>
            <a:off x="3702050" y="3355975"/>
            <a:ext cx="6083300" cy="808038"/>
          </a:xfrm>
          <a:prstGeom prst="leftArrow">
            <a:avLst/>
          </a:prstGeom>
          <a:solidFill>
            <a:srgbClr val="94C12E"/>
          </a:solidFill>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s-CO" dirty="0">
              <a:solidFill>
                <a:schemeClr val="bg1"/>
              </a:solidFill>
              <a:ea typeface="Malgun Gothic" panose="020B0503020000020004" pitchFamily="34" charset="-127"/>
              <a:cs typeface="Times New Roman" panose="02020603050405020304" pitchFamily="18" charset="0"/>
            </a:endParaRPr>
          </a:p>
          <a:p>
            <a:pPr algn="ctr" eaLnBrk="1" fontAlgn="auto" hangingPunct="1">
              <a:spcBef>
                <a:spcPts val="0"/>
              </a:spcBef>
              <a:spcAft>
                <a:spcPts val="0"/>
              </a:spcAft>
              <a:defRPr/>
            </a:pPr>
            <a:r>
              <a:rPr lang="es-CO" b="1" dirty="0">
                <a:solidFill>
                  <a:schemeClr val="bg1"/>
                </a:solidFill>
                <a:ea typeface="Malgun Gothic" panose="020B0503020000020004" pitchFamily="34" charset="-127"/>
                <a:cs typeface="Times New Roman" panose="02020603050405020304" pitchFamily="18" charset="0"/>
              </a:rPr>
              <a:t>MÍNIMO 200 PALABRAS, MÁXIMO 300 PALABRAS</a:t>
            </a:r>
            <a:endParaRPr lang="es-CO" b="1" dirty="0">
              <a:ea typeface="Malgun Gothic" panose="020B0503020000020004" pitchFamily="34" charset="-127"/>
              <a:cs typeface="Times New Roman" panose="02020603050405020304" pitchFamily="18" charset="0"/>
            </a:endParaRPr>
          </a:p>
          <a:p>
            <a:pPr algn="ctr" eaLnBrk="1" fontAlgn="auto" hangingPunct="1">
              <a:spcBef>
                <a:spcPts val="0"/>
              </a:spcBef>
              <a:spcAft>
                <a:spcPts val="0"/>
              </a:spcAft>
              <a:defRPr/>
            </a:pPr>
            <a:endParaRPr lang="es-CO" dirty="0"/>
          </a:p>
        </p:txBody>
      </p:sp>
    </p:spTree>
    <p:extLst>
      <p:ext uri="{BB962C8B-B14F-4D97-AF65-F5344CB8AC3E}">
        <p14:creationId xmlns:p14="http://schemas.microsoft.com/office/powerpoint/2010/main" val="2038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111981" y="174411"/>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INTRODUCCIÓN</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pic>
        <p:nvPicPr>
          <p:cNvPr id="5" name="Imagen 2"/>
          <p:cNvPicPr>
            <a:picLocks noChangeAspect="1" noChangeArrowheads="1"/>
          </p:cNvPicPr>
          <p:nvPr/>
        </p:nvPicPr>
        <p:blipFill>
          <a:blip r:embed="rId2">
            <a:extLst>
              <a:ext uri="{28A0092B-C50C-407E-A947-70E740481C1C}">
                <a14:useLocalDpi xmlns:a14="http://schemas.microsoft.com/office/drawing/2010/main" val="0"/>
              </a:ext>
            </a:extLst>
          </a:blip>
          <a:srcRect l="36542" t="13120" r="22214" b="6612"/>
          <a:stretch>
            <a:fillRect/>
          </a:stretch>
        </p:blipFill>
        <p:spPr bwMode="auto">
          <a:xfrm>
            <a:off x="3645255" y="1166648"/>
            <a:ext cx="4992688" cy="569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0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099719" y="174410"/>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PRESENTACIÓN DEL DOCUMENTO</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pic>
        <p:nvPicPr>
          <p:cNvPr id="4" name="Imagen 2"/>
          <p:cNvPicPr>
            <a:picLocks noChangeAspect="1" noChangeArrowheads="1"/>
          </p:cNvPicPr>
          <p:nvPr/>
        </p:nvPicPr>
        <p:blipFill>
          <a:blip r:embed="rId2">
            <a:extLst>
              <a:ext uri="{28A0092B-C50C-407E-A947-70E740481C1C}">
                <a14:useLocalDpi xmlns:a14="http://schemas.microsoft.com/office/drawing/2010/main" val="0"/>
              </a:ext>
            </a:extLst>
          </a:blip>
          <a:srcRect l="41985" t="12724" r="21480" b="13620"/>
          <a:stretch>
            <a:fillRect/>
          </a:stretch>
        </p:blipFill>
        <p:spPr bwMode="auto">
          <a:xfrm>
            <a:off x="3883818" y="1547812"/>
            <a:ext cx="4957763"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977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RESUINGLÉS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3"/>
          <p:cNvGrpSpPr>
            <a:grpSpLocks/>
          </p:cNvGrpSpPr>
          <p:nvPr/>
        </p:nvGrpSpPr>
        <p:grpSpPr bwMode="auto">
          <a:xfrm>
            <a:off x="2230438" y="1162050"/>
            <a:ext cx="6835775" cy="5394325"/>
            <a:chOff x="2230771" y="1161338"/>
            <a:chExt cx="6834983" cy="5395411"/>
          </a:xfrm>
        </p:grpSpPr>
        <p:pic>
          <p:nvPicPr>
            <p:cNvPr id="5"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7048" y="4165600"/>
              <a:ext cx="1765311" cy="2259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4"/>
            <p:cNvPicPr>
              <a:picLocks noChangeAspect="1" noChangeArrowheads="1"/>
            </p:cNvPicPr>
            <p:nvPr/>
          </p:nvPicPr>
          <p:blipFill>
            <a:blip r:embed="rId3">
              <a:extLst>
                <a:ext uri="{28A0092B-C50C-407E-A947-70E740481C1C}">
                  <a14:useLocalDpi xmlns:a14="http://schemas.microsoft.com/office/drawing/2010/main" val="0"/>
                </a:ext>
              </a:extLst>
            </a:blip>
            <a:srcRect l="37265" t="12543" r="21490" b="10471"/>
            <a:stretch>
              <a:fillRect/>
            </a:stretch>
          </p:blipFill>
          <p:spPr bwMode="auto">
            <a:xfrm>
              <a:off x="4063823" y="1161338"/>
              <a:ext cx="5001931" cy="5395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lamada ovalada 6">
              <a:hlinkClick r:id="rId4" action="ppaction://hlinksldjump"/>
            </p:cNvPr>
            <p:cNvSpPr/>
            <p:nvPr/>
          </p:nvSpPr>
          <p:spPr>
            <a:xfrm>
              <a:off x="2230771" y="2487168"/>
              <a:ext cx="2000018" cy="1003502"/>
            </a:xfrm>
            <a:prstGeom prst="wedgeEllipseCallout">
              <a:avLst>
                <a:gd name="adj1" fmla="val 6948"/>
                <a:gd name="adj2" fmla="val 118756"/>
              </a:avLst>
            </a:prstGeom>
            <a:solidFill>
              <a:srgbClr val="94C12E"/>
            </a:solidFill>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s-CO" dirty="0">
                <a:solidFill>
                  <a:schemeClr val="bg1"/>
                </a:solidFill>
              </a:endParaRPr>
            </a:p>
          </p:txBody>
        </p:sp>
        <p:sp>
          <p:nvSpPr>
            <p:cNvPr id="8" name="Rectángulo 6"/>
            <p:cNvSpPr>
              <a:spLocks noChangeArrowheads="1"/>
            </p:cNvSpPr>
            <p:nvPr/>
          </p:nvSpPr>
          <p:spPr bwMode="auto">
            <a:xfrm>
              <a:off x="2320972" y="2791578"/>
              <a:ext cx="17428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EJEMPLO</a:t>
              </a:r>
            </a:p>
          </p:txBody>
        </p:sp>
      </p:grpSp>
    </p:spTree>
    <p:extLst>
      <p:ext uri="{BB962C8B-B14F-4D97-AF65-F5344CB8AC3E}">
        <p14:creationId xmlns:p14="http://schemas.microsoft.com/office/powerpoint/2010/main" val="74733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BIBLIOGRAFÍA</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9" name="Grupo 4"/>
          <p:cNvGrpSpPr>
            <a:grpSpLocks/>
          </p:cNvGrpSpPr>
          <p:nvPr/>
        </p:nvGrpSpPr>
        <p:grpSpPr bwMode="auto">
          <a:xfrm>
            <a:off x="2741613" y="1303338"/>
            <a:ext cx="7651750" cy="5108575"/>
            <a:chOff x="2741127" y="1303875"/>
            <a:chExt cx="7652975" cy="5108073"/>
          </a:xfrm>
        </p:grpSpPr>
        <p:pic>
          <p:nvPicPr>
            <p:cNvPr id="10" name="Imagen 2"/>
            <p:cNvPicPr>
              <a:picLocks noChangeAspect="1" noChangeArrowheads="1"/>
            </p:cNvPicPr>
            <p:nvPr/>
          </p:nvPicPr>
          <p:blipFill>
            <a:blip r:embed="rId2">
              <a:extLst>
                <a:ext uri="{28A0092B-C50C-407E-A947-70E740481C1C}">
                  <a14:useLocalDpi xmlns:a14="http://schemas.microsoft.com/office/drawing/2010/main" val="0"/>
                </a:ext>
              </a:extLst>
            </a:blip>
            <a:srcRect l="41940" t="13646" r="23070" b="13336"/>
            <a:stretch>
              <a:fillRect/>
            </a:stretch>
          </p:blipFill>
          <p:spPr bwMode="auto">
            <a:xfrm>
              <a:off x="2741127" y="1303875"/>
              <a:ext cx="4441370" cy="510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ángulo 10">
              <a:hlinkClick r:id="rId3" action="ppaction://hlinksldjump"/>
            </p:cNvPr>
            <p:cNvSpPr/>
            <p:nvPr/>
          </p:nvSpPr>
          <p:spPr>
            <a:xfrm>
              <a:off x="7475810" y="2595973"/>
              <a:ext cx="2918292" cy="1261938"/>
            </a:xfrm>
            <a:prstGeom prst="rect">
              <a:avLst/>
            </a:prstGeom>
            <a:solidFill>
              <a:srgbClr val="2FB8C0"/>
            </a:solidFill>
          </p:spPr>
          <p:style>
            <a:lnRef idx="3">
              <a:schemeClr val="lt1"/>
            </a:lnRef>
            <a:fillRef idx="1">
              <a:schemeClr val="accent6"/>
            </a:fillRef>
            <a:effectRef idx="1">
              <a:schemeClr val="accent6"/>
            </a:effectRef>
            <a:fontRef idx="minor">
              <a:schemeClr val="lt1"/>
            </a:fontRef>
          </p:style>
          <p:txBody>
            <a:bodyPr>
              <a:spAutoFit/>
            </a:bodyPr>
            <a:lstStyle/>
            <a:p>
              <a:pPr algn="ctr" eaLnBrk="1" fontAlgn="auto" hangingPunct="1">
                <a:spcBef>
                  <a:spcPts val="0"/>
                </a:spcBef>
                <a:spcAft>
                  <a:spcPts val="0"/>
                </a:spcAft>
                <a:defRPr/>
              </a:pPr>
              <a:endParaRPr lang="es-ES" sz="2000" dirty="0">
                <a:ln w="0"/>
                <a:solidFill>
                  <a:schemeClr val="tx1"/>
                </a:solidFill>
                <a:effectLst>
                  <a:outerShdw blurRad="38100" dist="19050" dir="2700000" algn="tl" rotWithShape="0">
                    <a:schemeClr val="dk1">
                      <a:alpha val="40000"/>
                    </a:schemeClr>
                  </a:outerShdw>
                </a:effectLst>
              </a:endParaRPr>
            </a:p>
            <a:p>
              <a:pPr algn="ctr" eaLnBrk="1" fontAlgn="auto" hangingPunct="1">
                <a:spcBef>
                  <a:spcPts val="0"/>
                </a:spcBef>
                <a:spcAft>
                  <a:spcPts val="0"/>
                </a:spcAft>
                <a:defRPr/>
              </a:pPr>
              <a:r>
                <a:rPr lang="es-ES" b="1" dirty="0">
                  <a:ln w="0"/>
                  <a:solidFill>
                    <a:schemeClr val="bg1"/>
                  </a:solidFill>
                  <a:latin typeface="Humanist 521 Bold BT"/>
                </a:rPr>
                <a:t>SE DEBE ORGANIZAR ALFABÉTICAMENTE</a:t>
              </a:r>
            </a:p>
            <a:p>
              <a:pPr algn="ctr" eaLnBrk="1" fontAlgn="auto" hangingPunct="1">
                <a:spcBef>
                  <a:spcPts val="0"/>
                </a:spcBef>
                <a:spcAft>
                  <a:spcPts val="0"/>
                </a:spcAft>
                <a:defRPr/>
              </a:pPr>
              <a:endParaRPr lang="es-ES" sz="2000" b="1"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21441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3"/>
          <p:cNvSpPr txBox="1">
            <a:spLocks/>
          </p:cNvSpPr>
          <p:nvPr/>
        </p:nvSpPr>
        <p:spPr>
          <a:xfrm>
            <a:off x="1836738" y="422275"/>
            <a:ext cx="4525962" cy="669925"/>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fontAlgn="auto">
              <a:lnSpc>
                <a:spcPct val="50000"/>
              </a:lnSpc>
              <a:spcAft>
                <a:spcPts val="0"/>
              </a:spcAft>
            </a:pPr>
            <a:r>
              <a:rPr lang="es-ES" altLang="es-CO" smtClean="0">
                <a:solidFill>
                  <a:schemeClr val="bg1"/>
                </a:solidFill>
                <a:latin typeface="Humanist 521 Bold BT"/>
                <a:ea typeface="Humanist 521 Bold BT"/>
                <a:cs typeface="Humanist 521 Bold BT"/>
              </a:rPr>
              <a:t/>
            </a:r>
            <a:br>
              <a:rPr lang="es-ES" altLang="es-CO" smtClean="0">
                <a:solidFill>
                  <a:schemeClr val="bg1"/>
                </a:solidFill>
                <a:latin typeface="Humanist 521 Bold BT"/>
                <a:ea typeface="Humanist 521 Bold BT"/>
                <a:cs typeface="Humanist 521 Bold BT"/>
              </a:rPr>
            </a:br>
            <a:r>
              <a:rPr lang="es-ES" altLang="es-CO" smtClean="0">
                <a:solidFill>
                  <a:schemeClr val="bg1"/>
                </a:solidFill>
                <a:latin typeface="Humanist 521 Bold BT"/>
                <a:ea typeface="Humanist 521 Bold BT"/>
                <a:cs typeface="Humanist 521 Bold BT"/>
              </a:rPr>
              <a:t>MARCO NORMATIVO</a:t>
            </a:r>
            <a:br>
              <a:rPr lang="es-ES" altLang="es-CO" smtClean="0">
                <a:solidFill>
                  <a:schemeClr val="bg1"/>
                </a:solidFill>
                <a:latin typeface="Humanist 521 Bold BT"/>
                <a:ea typeface="Humanist 521 Bold BT"/>
                <a:cs typeface="Humanist 521 Bold BT"/>
              </a:rPr>
            </a:br>
            <a:endParaRPr lang="es-ES" altLang="es-CO" smtClean="0">
              <a:solidFill>
                <a:schemeClr val="bg1"/>
              </a:solidFill>
            </a:endParaRPr>
          </a:p>
        </p:txBody>
      </p:sp>
      <p:grpSp>
        <p:nvGrpSpPr>
          <p:cNvPr id="11" name="Grupo 2"/>
          <p:cNvGrpSpPr>
            <a:grpSpLocks/>
          </p:cNvGrpSpPr>
          <p:nvPr/>
        </p:nvGrpSpPr>
        <p:grpSpPr bwMode="auto">
          <a:xfrm>
            <a:off x="2230438" y="1402977"/>
            <a:ext cx="7913115" cy="4214101"/>
            <a:chOff x="1881267" y="1865667"/>
            <a:chExt cx="7096477" cy="3405959"/>
          </a:xfrm>
          <a:solidFill>
            <a:srgbClr val="2FB8C0"/>
          </a:solidFill>
        </p:grpSpPr>
        <p:sp>
          <p:nvSpPr>
            <p:cNvPr id="12" name="Rectángulo redondeado 11"/>
            <p:cNvSpPr/>
            <p:nvPr/>
          </p:nvSpPr>
          <p:spPr>
            <a:xfrm>
              <a:off x="2003510" y="1894235"/>
              <a:ext cx="1608218" cy="10205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13" name="Rectángulo redondeado 12"/>
            <p:cNvSpPr/>
            <p:nvPr/>
          </p:nvSpPr>
          <p:spPr>
            <a:xfrm>
              <a:off x="2017799" y="3033787"/>
              <a:ext cx="1593929" cy="10221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14" name="Rectángulo redondeado 13"/>
            <p:cNvSpPr/>
            <p:nvPr/>
          </p:nvSpPr>
          <p:spPr>
            <a:xfrm>
              <a:off x="2017799" y="4251107"/>
              <a:ext cx="1589166" cy="10205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15" name="Rectángulo redondeado 14"/>
            <p:cNvSpPr/>
            <p:nvPr/>
          </p:nvSpPr>
          <p:spPr>
            <a:xfrm>
              <a:off x="3883203" y="4241585"/>
              <a:ext cx="5094541" cy="10221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16" name="Rectángulo redondeado 15"/>
            <p:cNvSpPr/>
            <p:nvPr/>
          </p:nvSpPr>
          <p:spPr>
            <a:xfrm>
              <a:off x="3883203" y="3063942"/>
              <a:ext cx="5094541" cy="102210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17" name="Rectángulo redondeado 16"/>
            <p:cNvSpPr/>
            <p:nvPr/>
          </p:nvSpPr>
          <p:spPr>
            <a:xfrm>
              <a:off x="3870503" y="1865667"/>
              <a:ext cx="5107241" cy="10205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18" name="Rectángulo 11"/>
            <p:cNvSpPr>
              <a:spLocks noChangeArrowheads="1"/>
            </p:cNvSpPr>
            <p:nvPr/>
          </p:nvSpPr>
          <p:spPr bwMode="auto">
            <a:xfrm>
              <a:off x="1881267" y="1996916"/>
              <a:ext cx="1865949" cy="8309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CO" altLang="es-CO" sz="1600" b="1">
                  <a:solidFill>
                    <a:schemeClr val="bg1"/>
                  </a:solidFill>
                  <a:latin typeface="Humanist 521 BT"/>
                </a:rPr>
                <a:t>REGLAMENTO ACADEMICO ESTUDIANTIL </a:t>
              </a:r>
            </a:p>
          </p:txBody>
        </p:sp>
        <p:sp>
          <p:nvSpPr>
            <p:cNvPr id="19" name="Rectángulo 12"/>
            <p:cNvSpPr>
              <a:spLocks noChangeArrowheads="1"/>
            </p:cNvSpPr>
            <p:nvPr/>
          </p:nvSpPr>
          <p:spPr bwMode="auto">
            <a:xfrm>
              <a:off x="2107659" y="3236306"/>
              <a:ext cx="1413164"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CO" altLang="es-CO" sz="1600" b="1">
                  <a:solidFill>
                    <a:schemeClr val="bg1"/>
                  </a:solidFill>
                  <a:latin typeface="Humanist 521 BT"/>
                </a:rPr>
                <a:t>DERECHOS DE AUTOR</a:t>
              </a:r>
            </a:p>
          </p:txBody>
        </p:sp>
        <p:sp>
          <p:nvSpPr>
            <p:cNvPr id="20" name="Rectángulo 13"/>
            <p:cNvSpPr>
              <a:spLocks noChangeArrowheads="1"/>
            </p:cNvSpPr>
            <p:nvPr/>
          </p:nvSpPr>
          <p:spPr bwMode="auto">
            <a:xfrm>
              <a:off x="2112421" y="4469040"/>
              <a:ext cx="1413164"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CO" altLang="es-CO" sz="1600" b="1">
                  <a:solidFill>
                    <a:schemeClr val="bg1"/>
                  </a:solidFill>
                  <a:latin typeface="Humanist 521 BT"/>
                </a:rPr>
                <a:t>NORMAS ICONTEC</a:t>
              </a:r>
            </a:p>
          </p:txBody>
        </p:sp>
        <p:sp>
          <p:nvSpPr>
            <p:cNvPr id="21" name="Rectángulo 20"/>
            <p:cNvSpPr/>
            <p:nvPr/>
          </p:nvSpPr>
          <p:spPr>
            <a:xfrm>
              <a:off x="4005447" y="2052947"/>
              <a:ext cx="4575402" cy="645957"/>
            </a:xfrm>
            <a:prstGeom prst="rect">
              <a:avLst/>
            </a:prstGeom>
            <a:grpFill/>
          </p:spPr>
          <p:txBody>
            <a:bodyPr>
              <a:spAutoFit/>
            </a:bodyPr>
            <a:lstStyle/>
            <a:p>
              <a:pPr eaLnBrk="1" fontAlgn="auto" hangingPunct="1">
                <a:spcBef>
                  <a:spcPts val="0"/>
                </a:spcBef>
                <a:spcAft>
                  <a:spcPts val="0"/>
                </a:spcAft>
                <a:defRPr/>
              </a:pPr>
              <a:r>
                <a:rPr lang="pt-BR" sz="1200" dirty="0">
                  <a:solidFill>
                    <a:srgbClr val="14394A"/>
                  </a:solidFill>
                  <a:latin typeface="Humanist 521 BT"/>
                  <a:hlinkClick r:id="rId2"/>
                </a:rPr>
                <a:t>ACUERDO (Consejo Académico)  No. 164 DE 2003</a:t>
              </a:r>
              <a:r>
                <a:rPr lang="pt-BR" sz="1200" dirty="0">
                  <a:solidFill>
                    <a:schemeClr val="accent5">
                      <a:lumMod val="50000"/>
                    </a:schemeClr>
                  </a:solidFill>
                  <a:latin typeface="Humanist 521 BT"/>
                  <a:hlinkClick r:id="rId2"/>
                </a:rPr>
                <a:t> </a:t>
              </a:r>
              <a:r>
                <a:rPr lang="es-CO" sz="1200" dirty="0">
                  <a:latin typeface="Humanist 521 BT"/>
                </a:rPr>
                <a:t>(diciembre 16) </a:t>
              </a:r>
            </a:p>
            <a:p>
              <a:pPr eaLnBrk="1" fontAlgn="auto" hangingPunct="1">
                <a:spcBef>
                  <a:spcPts val="0"/>
                </a:spcBef>
                <a:spcAft>
                  <a:spcPts val="0"/>
                </a:spcAft>
                <a:defRPr/>
              </a:pPr>
              <a:r>
                <a:rPr lang="pt-BR" sz="1200" dirty="0">
                  <a:latin typeface="Humanist 521 BT"/>
                  <a:hlinkClick r:id="rId3"/>
                </a:rPr>
                <a:t>ACUERDO (Consejo Superior) No. 004 DE 2007 </a:t>
              </a:r>
              <a:r>
                <a:rPr lang="es-CO" sz="1200" dirty="0">
                  <a:latin typeface="Humanist 521 BT"/>
                </a:rPr>
                <a:t>(Febrero 12)</a:t>
              </a:r>
            </a:p>
          </p:txBody>
        </p:sp>
        <p:sp>
          <p:nvSpPr>
            <p:cNvPr id="22" name="Rectángulo 15"/>
            <p:cNvSpPr>
              <a:spLocks noChangeArrowheads="1"/>
            </p:cNvSpPr>
            <p:nvPr/>
          </p:nvSpPr>
          <p:spPr bwMode="auto">
            <a:xfrm>
              <a:off x="3959902" y="3159470"/>
              <a:ext cx="4928177" cy="8309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CO" altLang="es-CO" sz="1200" dirty="0">
                  <a:latin typeface="Humanist 521 BT"/>
                </a:rPr>
                <a:t>Artículo 6 Bis del Convenio de Berna para la protección de las obras literarias, artísticas y científicas</a:t>
              </a:r>
            </a:p>
            <a:p>
              <a:pPr eaLnBrk="1" hangingPunct="1">
                <a:lnSpc>
                  <a:spcPct val="100000"/>
                </a:lnSpc>
                <a:spcBef>
                  <a:spcPct val="0"/>
                </a:spcBef>
                <a:buFontTx/>
                <a:buNone/>
              </a:pPr>
              <a:r>
                <a:rPr lang="es-CO" altLang="es-CO" sz="1200" dirty="0">
                  <a:latin typeface="Humanist 521 BT"/>
                </a:rPr>
                <a:t>Artículo 30 de la Ley 23 de 1982</a:t>
              </a:r>
            </a:p>
            <a:p>
              <a:pPr eaLnBrk="1" hangingPunct="1">
                <a:lnSpc>
                  <a:spcPct val="100000"/>
                </a:lnSpc>
                <a:spcBef>
                  <a:spcPct val="0"/>
                </a:spcBef>
                <a:buFontTx/>
                <a:buNone/>
              </a:pPr>
              <a:r>
                <a:rPr lang="es-CO" altLang="es-CO" sz="1200" dirty="0">
                  <a:latin typeface="Humanist 521 BT"/>
                </a:rPr>
                <a:t>Artículo 11 de la Decisión Andina 351 de 1993</a:t>
              </a:r>
            </a:p>
          </p:txBody>
        </p:sp>
        <p:sp>
          <p:nvSpPr>
            <p:cNvPr id="23" name="Rectángulo 16"/>
            <p:cNvSpPr>
              <a:spLocks noChangeArrowheads="1"/>
            </p:cNvSpPr>
            <p:nvPr/>
          </p:nvSpPr>
          <p:spPr bwMode="auto">
            <a:xfrm>
              <a:off x="4006037" y="4316590"/>
              <a:ext cx="4892906" cy="6463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CO" altLang="es-CO" sz="1200" dirty="0">
                  <a:latin typeface="Humanist 521 BT"/>
                </a:rPr>
                <a:t>Normas Técnicas Colombianas, pueden ser consultadas:</a:t>
              </a:r>
            </a:p>
            <a:p>
              <a:pPr eaLnBrk="1" hangingPunct="1">
                <a:lnSpc>
                  <a:spcPct val="100000"/>
                </a:lnSpc>
                <a:spcBef>
                  <a:spcPct val="0"/>
                </a:spcBef>
                <a:buFontTx/>
                <a:buNone/>
              </a:pPr>
              <a:r>
                <a:rPr lang="es-CO" altLang="es-CO" sz="1200" u="sng" dirty="0">
                  <a:solidFill>
                    <a:srgbClr val="0563C1"/>
                  </a:solidFill>
                  <a:latin typeface="Humanist 521 BT"/>
                  <a:hlinkClick r:id="rId4"/>
                </a:rPr>
                <a:t>NTC 1486 Documentación, presentación de trabajos de grado</a:t>
              </a:r>
              <a:endParaRPr lang="es-CO" altLang="es-CO" sz="1200" u="sng" dirty="0">
                <a:solidFill>
                  <a:srgbClr val="0563C1"/>
                </a:solidFill>
                <a:latin typeface="Humanist 521 BT"/>
              </a:endParaRPr>
            </a:p>
            <a:p>
              <a:pPr eaLnBrk="1" hangingPunct="1">
                <a:lnSpc>
                  <a:spcPct val="100000"/>
                </a:lnSpc>
                <a:spcBef>
                  <a:spcPct val="0"/>
                </a:spcBef>
                <a:buFontTx/>
                <a:buNone/>
              </a:pPr>
              <a:r>
                <a:rPr lang="es-CO" altLang="es-CO" sz="1200" u="sng" dirty="0">
                  <a:solidFill>
                    <a:srgbClr val="0563C1"/>
                  </a:solidFill>
                  <a:latin typeface="Humanist 521 BT"/>
                  <a:hlinkClick r:id="rId4"/>
                </a:rPr>
                <a:t>NTC 6166 Referencias Bibliográficas, contenido, forma y estructura</a:t>
              </a:r>
              <a:endParaRPr lang="es-CO" altLang="es-CO" sz="1200" u="sng" dirty="0">
                <a:solidFill>
                  <a:srgbClr val="0563C1"/>
                </a:solidFill>
                <a:latin typeface="Humanist 521 BT"/>
              </a:endParaRPr>
            </a:p>
          </p:txBody>
        </p:sp>
      </p:grpSp>
      <p:sp>
        <p:nvSpPr>
          <p:cNvPr id="24" name="Título 3"/>
          <p:cNvSpPr txBox="1">
            <a:spLocks/>
          </p:cNvSpPr>
          <p:nvPr/>
        </p:nvSpPr>
        <p:spPr>
          <a:xfrm>
            <a:off x="4026712" y="14684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smtClean="0">
                <a:solidFill>
                  <a:schemeClr val="bg1"/>
                </a:solidFill>
                <a:latin typeface="Humanist 521 Bold BT"/>
                <a:ea typeface="Humanist 521 Bold BT"/>
                <a:cs typeface="Humanist 521 Bold BT"/>
              </a:rPr>
              <a:t/>
            </a:r>
            <a:br>
              <a:rPr lang="es-ES" altLang="es-CO" smtClean="0">
                <a:solidFill>
                  <a:schemeClr val="bg1"/>
                </a:solidFill>
                <a:latin typeface="Humanist 521 Bold BT"/>
                <a:ea typeface="Humanist 521 Bold BT"/>
                <a:cs typeface="Humanist 521 Bold BT"/>
              </a:rPr>
            </a:br>
            <a:r>
              <a:rPr lang="es-ES" altLang="es-CO" smtClean="0">
                <a:solidFill>
                  <a:schemeClr val="bg1"/>
                </a:solidFill>
                <a:latin typeface="Humanist 521 Bold BT"/>
                <a:ea typeface="Humanist 521 Bold BT"/>
                <a:cs typeface="Humanist 521 Bold BT"/>
              </a:rPr>
              <a:t>MARCO NORMATIVO</a:t>
            </a:r>
            <a:br>
              <a:rPr lang="es-ES" altLang="es-CO"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spTree>
    <p:extLst>
      <p:ext uri="{BB962C8B-B14F-4D97-AF65-F5344CB8AC3E}">
        <p14:creationId xmlns:p14="http://schemas.microsoft.com/office/powerpoint/2010/main" val="64213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CITACIÓN</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4"/>
          <p:cNvGrpSpPr>
            <a:grpSpLocks/>
          </p:cNvGrpSpPr>
          <p:nvPr/>
        </p:nvGrpSpPr>
        <p:grpSpPr bwMode="auto">
          <a:xfrm>
            <a:off x="201613" y="1355834"/>
            <a:ext cx="12193587" cy="4964004"/>
            <a:chOff x="201108" y="1689013"/>
            <a:chExt cx="12194091" cy="4631104"/>
          </a:xfrm>
        </p:grpSpPr>
        <p:sp>
          <p:nvSpPr>
            <p:cNvPr id="5" name="Cheurón 4"/>
            <p:cNvSpPr/>
            <p:nvPr/>
          </p:nvSpPr>
          <p:spPr>
            <a:xfrm>
              <a:off x="201108" y="1784271"/>
              <a:ext cx="2708387" cy="993854"/>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6" name="Rectángulo 5"/>
            <p:cNvSpPr>
              <a:spLocks noChangeArrowheads="1"/>
            </p:cNvSpPr>
            <p:nvPr/>
          </p:nvSpPr>
          <p:spPr bwMode="auto">
            <a:xfrm>
              <a:off x="540170" y="2049827"/>
              <a:ext cx="21630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ea typeface="Humanist 521 Bold BT"/>
                  <a:cs typeface="Humanist 521 Bold BT"/>
                </a:rPr>
                <a:t>INDIRECTA</a:t>
              </a:r>
              <a:r>
                <a:rPr lang="es-ES" altLang="es-CO" sz="2400" b="1">
                  <a:solidFill>
                    <a:schemeClr val="bg1"/>
                  </a:solidFill>
                  <a:latin typeface="Humanist 521 Bold BT"/>
                  <a:ea typeface="Humanist 521 Bold BT"/>
                  <a:cs typeface="Humanist 521 Bold BT"/>
                </a:rPr>
                <a:t> </a:t>
              </a:r>
              <a:endParaRPr lang="es-CO" altLang="es-CO" sz="1800">
                <a:solidFill>
                  <a:schemeClr val="bg1"/>
                </a:solidFill>
              </a:endParaRPr>
            </a:p>
          </p:txBody>
        </p:sp>
        <p:sp>
          <p:nvSpPr>
            <p:cNvPr id="7" name="Cheurón 6"/>
            <p:cNvSpPr/>
            <p:nvPr/>
          </p:nvSpPr>
          <p:spPr>
            <a:xfrm>
              <a:off x="201108" y="3121051"/>
              <a:ext cx="2708387" cy="993854"/>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8" name="Cheurón 7"/>
            <p:cNvSpPr/>
            <p:nvPr/>
          </p:nvSpPr>
          <p:spPr>
            <a:xfrm>
              <a:off x="201108" y="4635646"/>
              <a:ext cx="2708387" cy="993854"/>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9" name="Rectángulo 10"/>
            <p:cNvSpPr>
              <a:spLocks noChangeArrowheads="1"/>
            </p:cNvSpPr>
            <p:nvPr/>
          </p:nvSpPr>
          <p:spPr bwMode="auto">
            <a:xfrm>
              <a:off x="641771" y="3432849"/>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ea typeface="Humanist 521 Bold BT"/>
                  <a:cs typeface="Humanist 521 Bold BT"/>
                </a:rPr>
                <a:t>DIRECTA BREVE </a:t>
              </a:r>
              <a:endParaRPr lang="es-CO" altLang="es-CO" sz="1800">
                <a:solidFill>
                  <a:schemeClr val="bg1"/>
                </a:solidFill>
              </a:endParaRPr>
            </a:p>
          </p:txBody>
        </p:sp>
        <p:sp>
          <p:nvSpPr>
            <p:cNvPr id="10" name="Rectángulo 11"/>
            <p:cNvSpPr>
              <a:spLocks noChangeArrowheads="1"/>
            </p:cNvSpPr>
            <p:nvPr/>
          </p:nvSpPr>
          <p:spPr bwMode="auto">
            <a:xfrm>
              <a:off x="474177" y="4765969"/>
              <a:ext cx="216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ea typeface="Humanist 521 Bold BT"/>
                  <a:cs typeface="Humanist 521 Bold BT"/>
                </a:rPr>
                <a:t>DIRECTA EXTENSA</a:t>
              </a:r>
              <a:endParaRPr lang="es-CO" altLang="es-CO" sz="1800">
                <a:solidFill>
                  <a:schemeClr val="bg1"/>
                </a:solidFill>
              </a:endParaRPr>
            </a:p>
          </p:txBody>
        </p:sp>
        <p:sp>
          <p:nvSpPr>
            <p:cNvPr id="11" name="Rectángulo 12"/>
            <p:cNvSpPr>
              <a:spLocks noChangeArrowheads="1"/>
            </p:cNvSpPr>
            <p:nvPr/>
          </p:nvSpPr>
          <p:spPr bwMode="auto">
            <a:xfrm>
              <a:off x="3042235" y="1689013"/>
              <a:ext cx="9343869" cy="1015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CO" altLang="es-CO" sz="1200" dirty="0">
                  <a:latin typeface="Times New Roman" panose="02020603050405020304" pitchFamily="18" charset="0"/>
                  <a:cs typeface="Times New Roman" panose="02020603050405020304" pitchFamily="18" charset="0"/>
                </a:rPr>
                <a:t>Como dice </a:t>
              </a:r>
              <a:r>
                <a:rPr lang="es-CO" altLang="es-CO" sz="1200" dirty="0" err="1">
                  <a:latin typeface="Times New Roman" panose="02020603050405020304" pitchFamily="18" charset="0"/>
                  <a:cs typeface="Times New Roman" panose="02020603050405020304" pitchFamily="18" charset="0"/>
                </a:rPr>
                <a:t>Mabbett</a:t>
              </a:r>
              <a:r>
                <a:rPr lang="es-CO" altLang="es-CO" sz="1200" dirty="0">
                  <a:latin typeface="Times New Roman" panose="02020603050405020304" pitchFamily="18" charset="0"/>
                  <a:cs typeface="Times New Roman" panose="02020603050405020304" pitchFamily="18" charset="0"/>
                </a:rPr>
                <a:t> </a:t>
              </a:r>
              <a:r>
                <a:rPr lang="es-CO" altLang="es-CO" sz="800" dirty="0">
                  <a:latin typeface="Times New Roman" panose="02020603050405020304" pitchFamily="18" charset="0"/>
                  <a:cs typeface="Times New Roman" panose="02020603050405020304" pitchFamily="18" charset="0"/>
                </a:rPr>
                <a:t>1</a:t>
              </a:r>
              <a:r>
                <a:rPr lang="es-CO" altLang="es-CO" sz="1200" dirty="0">
                  <a:latin typeface="Times New Roman" panose="02020603050405020304" pitchFamily="18" charset="0"/>
                  <a:cs typeface="Times New Roman" panose="02020603050405020304" pitchFamily="18" charset="0"/>
                </a:rPr>
                <a:t>, el éxito de la producción de las frutas en Chile, está asociado a factores como el clima, la geografía y el talento técnico y empresarial.</a:t>
              </a:r>
            </a:p>
            <a:p>
              <a:pPr algn="just" eaLnBrk="1" hangingPunct="1">
                <a:lnSpc>
                  <a:spcPct val="100000"/>
                </a:lnSpc>
                <a:spcBef>
                  <a:spcPct val="0"/>
                </a:spcBef>
                <a:buFontTx/>
                <a:buNone/>
              </a:pPr>
              <a:endParaRPr lang="es-CO" altLang="es-CO" sz="1200" dirty="0">
                <a:latin typeface="Times New Roman" panose="02020603050405020304" pitchFamily="18" charset="0"/>
                <a:cs typeface="Times New Roman" panose="02020603050405020304" pitchFamily="18" charset="0"/>
              </a:endParaRPr>
            </a:p>
            <a:p>
              <a:pPr algn="just" eaLnBrk="1" hangingPunct="1">
                <a:lnSpc>
                  <a:spcPct val="100000"/>
                </a:lnSpc>
                <a:spcBef>
                  <a:spcPct val="0"/>
                </a:spcBef>
                <a:buFontTx/>
                <a:buNone/>
              </a:pPr>
              <a:r>
                <a:rPr lang="es-CO" altLang="es-CO" sz="1200" dirty="0">
                  <a:latin typeface="Times New Roman" panose="02020603050405020304" pitchFamily="18" charset="0"/>
                  <a:cs typeface="Times New Roman" panose="02020603050405020304" pitchFamily="18" charset="0"/>
                </a:rPr>
                <a:t> _________________</a:t>
              </a:r>
            </a:p>
            <a:p>
              <a:pPr algn="just" eaLnBrk="1" hangingPunct="1">
                <a:lnSpc>
                  <a:spcPct val="100000"/>
                </a:lnSpc>
                <a:spcBef>
                  <a:spcPct val="0"/>
                </a:spcBef>
                <a:buFontTx/>
                <a:buNone/>
              </a:pPr>
              <a:r>
                <a:rPr lang="es-CO" altLang="es-CO" sz="800" dirty="0">
                  <a:latin typeface="Times New Roman" panose="02020603050405020304" pitchFamily="18" charset="0"/>
                  <a:cs typeface="Times New Roman" panose="02020603050405020304" pitchFamily="18" charset="0"/>
                </a:rPr>
                <a:t>1</a:t>
              </a:r>
              <a:r>
                <a:rPr lang="es-CO" altLang="es-CO" sz="1000" dirty="0">
                  <a:latin typeface="Times New Roman" panose="02020603050405020304" pitchFamily="18" charset="0"/>
                  <a:cs typeface="Times New Roman" panose="02020603050405020304" pitchFamily="18" charset="0"/>
                </a:rPr>
                <a:t> MABBET, Terry. Fruta chilena: un éxito fenomenal. En: Agricultura de las Américas. Nueva York. 1994. Vol. 4, No. 1. p. 5.</a:t>
              </a:r>
            </a:p>
          </p:txBody>
        </p:sp>
        <p:sp>
          <p:nvSpPr>
            <p:cNvPr id="12" name="Rectángulo 14"/>
            <p:cNvSpPr>
              <a:spLocks noChangeArrowheads="1"/>
            </p:cNvSpPr>
            <p:nvPr/>
          </p:nvSpPr>
          <p:spPr bwMode="auto">
            <a:xfrm>
              <a:off x="3051331" y="3034097"/>
              <a:ext cx="9343868" cy="9848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CO" altLang="es-CO" sz="1200" dirty="0">
                  <a:latin typeface="Times New Roman" panose="02020603050405020304" pitchFamily="18" charset="0"/>
                  <a:cs typeface="Times New Roman" panose="02020603050405020304" pitchFamily="18" charset="0"/>
                </a:rPr>
                <a:t>En forma dada por la Universidad, luego “En el carnaval de miseria y derroche propio del capitalismo tardío se oye a la vez lejana y ausente la voz de Goethe y Marx que nos convocaron a un trabajo creador, difícil, capaz de situar al individuo concreto a la altura de las conquistas de la humanidad”1 .</a:t>
              </a:r>
            </a:p>
            <a:p>
              <a:pPr algn="just" eaLnBrk="1" hangingPunct="1">
                <a:lnSpc>
                  <a:spcPct val="100000"/>
                </a:lnSpc>
                <a:spcBef>
                  <a:spcPct val="0"/>
                </a:spcBef>
                <a:buFontTx/>
                <a:buNone/>
              </a:pPr>
              <a:r>
                <a:rPr lang="es-CO" altLang="es-CO" sz="1200" dirty="0">
                  <a:latin typeface="Times New Roman" panose="02020603050405020304" pitchFamily="18" charset="0"/>
                  <a:cs typeface="Times New Roman" panose="02020603050405020304" pitchFamily="18" charset="0"/>
                </a:rPr>
                <a:t> _______________ </a:t>
              </a:r>
            </a:p>
            <a:p>
              <a:pPr algn="just" eaLnBrk="1" hangingPunct="1">
                <a:lnSpc>
                  <a:spcPct val="100000"/>
                </a:lnSpc>
                <a:spcBef>
                  <a:spcPct val="0"/>
                </a:spcBef>
                <a:buFontTx/>
                <a:buNone/>
              </a:pPr>
              <a:r>
                <a:rPr lang="es-CO" altLang="es-CO" sz="1000" dirty="0">
                  <a:latin typeface="Times New Roman" panose="02020603050405020304" pitchFamily="18" charset="0"/>
                  <a:cs typeface="Times New Roman" panose="02020603050405020304" pitchFamily="18" charset="0"/>
                </a:rPr>
                <a:t>1 ZULETA, Estanislao. Sobre la idealización en la vida personal y colectiva y otros ensayos. Elogio de la dificultad. Bogotá: </a:t>
              </a:r>
              <a:r>
                <a:rPr lang="es-CO" altLang="es-CO" sz="1000" dirty="0" err="1">
                  <a:latin typeface="Times New Roman" panose="02020603050405020304" pitchFamily="18" charset="0"/>
                  <a:cs typeface="Times New Roman" panose="02020603050405020304" pitchFamily="18" charset="0"/>
                </a:rPr>
                <a:t>Procultura</a:t>
              </a:r>
              <a:r>
                <a:rPr lang="es-CO" altLang="es-CO" sz="1000" dirty="0">
                  <a:latin typeface="Times New Roman" panose="02020603050405020304" pitchFamily="18" charset="0"/>
                  <a:cs typeface="Times New Roman" panose="02020603050405020304" pitchFamily="18" charset="0"/>
                </a:rPr>
                <a:t>, 1985. p. 13. </a:t>
              </a:r>
            </a:p>
          </p:txBody>
        </p:sp>
        <p:sp>
          <p:nvSpPr>
            <p:cNvPr id="13" name="Rectángulo 12"/>
            <p:cNvSpPr/>
            <p:nvPr/>
          </p:nvSpPr>
          <p:spPr>
            <a:xfrm>
              <a:off x="3050788" y="4111729"/>
              <a:ext cx="9344411" cy="2208388"/>
            </a:xfrm>
            <a:prstGeom prst="rect">
              <a:avLst/>
            </a:prstGeom>
            <a:ln>
              <a:solidFill>
                <a:schemeClr val="tx1"/>
              </a:solidFill>
            </a:ln>
          </p:spPr>
          <p:txBody>
            <a:bodyPr>
              <a:spAutoFit/>
            </a:bodyPr>
            <a:lstStyle/>
            <a:p>
              <a:pPr algn="just" eaLnBrk="1" fontAlgn="auto" hangingPunct="1">
                <a:spcBef>
                  <a:spcPts val="0"/>
                </a:spcBef>
                <a:spcAft>
                  <a:spcPts val="0"/>
                </a:spcAft>
                <a:defRPr/>
              </a:pPr>
              <a:r>
                <a:rPr lang="es-CO" sz="1400" dirty="0">
                  <a:latin typeface="Times New Roman" panose="02020603050405020304" pitchFamily="18" charset="0"/>
                  <a:cs typeface="Times New Roman" panose="02020603050405020304" pitchFamily="18" charset="0"/>
                </a:rPr>
                <a:t>En su aplicación, las consideraciones anteriores sobre formas de presentación de las referencias bibliográficas y notas aclaratorias o explicativas de pie de página, pueden quedar alteradas debido a las determinaciones técnicas de los computadores.</a:t>
              </a:r>
            </a:p>
            <a:p>
              <a:pPr algn="just" eaLnBrk="1" fontAlgn="auto" hangingPunct="1">
                <a:spcBef>
                  <a:spcPts val="0"/>
                </a:spcBef>
                <a:spcAft>
                  <a:spcPts val="0"/>
                </a:spcAft>
                <a:defRPr/>
              </a:pPr>
              <a:endParaRPr lang="es-CO" sz="1050" dirty="0">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tabLst>
                  <a:tab pos="542925" algn="l"/>
                </a:tabLst>
                <a:defRPr/>
              </a:pPr>
              <a:r>
                <a:rPr lang="es-CO" sz="1050" dirty="0">
                  <a:latin typeface="Times New Roman" panose="02020603050405020304" pitchFamily="18" charset="0"/>
                  <a:cs typeface="Times New Roman" panose="02020603050405020304" pitchFamily="18" charset="0"/>
                </a:rPr>
                <a:t>	Pero en medio del pesimismo de nuestra época se sigue desarrollando el pensamiento histórico, el psicoanálisis, la antropología, el marxismo, el 	arte y la literatura. En medio del pesimismo de nuestra época surge la lucha de los proletarios que ya saben que un trabajo insensato no se paga con 	nada, ni con automóviles ni con televisores; surge la rebelión magnífica que las mujeres que no aceptan una situación de inferioridad a cambio de 	halagos y protecciones; surge la insurrección desesperada de los jóvenes que no pueden aceptar el destino que se les ha fabricado. Creemos que los 	fenómenos sociales se deben a esfuerzos impersonales, que actúan automáticamente, que superan la capacidad de influencia y de control individuales 	que producen efectos que son sólo propios de ellos 1.</a:t>
              </a:r>
            </a:p>
            <a:p>
              <a:pPr algn="just" eaLnBrk="1" fontAlgn="auto" hangingPunct="1">
                <a:spcBef>
                  <a:spcPts val="0"/>
                </a:spcBef>
                <a:spcAft>
                  <a:spcPts val="0"/>
                </a:spcAft>
                <a:defRPr/>
              </a:pPr>
              <a:endParaRPr lang="es-CO" sz="1200" dirty="0">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es-CO" sz="1200" dirty="0">
                  <a:latin typeface="Times New Roman" panose="02020603050405020304" pitchFamily="18" charset="0"/>
                  <a:cs typeface="Times New Roman" panose="02020603050405020304" pitchFamily="18" charset="0"/>
                </a:rPr>
                <a:t> _________________ </a:t>
              </a:r>
            </a:p>
            <a:p>
              <a:pPr algn="just" eaLnBrk="1" fontAlgn="auto" hangingPunct="1">
                <a:spcBef>
                  <a:spcPts val="0"/>
                </a:spcBef>
                <a:spcAft>
                  <a:spcPts val="0"/>
                </a:spcAft>
                <a:defRPr/>
              </a:pPr>
              <a:r>
                <a:rPr lang="es-CO" sz="1000" dirty="0">
                  <a:latin typeface="Times New Roman" panose="02020603050405020304" pitchFamily="18" charset="0"/>
                  <a:cs typeface="Times New Roman" panose="02020603050405020304" pitchFamily="18" charset="0"/>
                </a:rPr>
                <a:t>1</a:t>
              </a:r>
              <a:r>
                <a:rPr lang="es-CO" sz="1200" dirty="0">
                  <a:latin typeface="Times New Roman" panose="02020603050405020304" pitchFamily="18" charset="0"/>
                  <a:cs typeface="Times New Roman" panose="02020603050405020304" pitchFamily="18" charset="0"/>
                </a:rPr>
                <a:t> </a:t>
              </a:r>
              <a:r>
                <a:rPr lang="es-CO" sz="1000" dirty="0">
                  <a:latin typeface="Times New Roman" panose="02020603050405020304" pitchFamily="18" charset="0"/>
                  <a:cs typeface="Times New Roman" panose="02020603050405020304" pitchFamily="18" charset="0"/>
                </a:rPr>
                <a:t>ZULETA, Estanislao. Sobre la idealización en la vida personal y colectiva y otros ensayos. Elogio de la dificultad. Bogotá: Procultura S.A., 1985. p. 14.</a:t>
              </a:r>
            </a:p>
          </p:txBody>
        </p:sp>
      </p:grpSp>
    </p:spTree>
    <p:extLst>
      <p:ext uri="{BB962C8B-B14F-4D97-AF65-F5344CB8AC3E}">
        <p14:creationId xmlns:p14="http://schemas.microsoft.com/office/powerpoint/2010/main" val="326155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CITACIÓN</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2"/>
          <p:cNvGrpSpPr>
            <a:grpSpLocks/>
          </p:cNvGrpSpPr>
          <p:nvPr/>
        </p:nvGrpSpPr>
        <p:grpSpPr bwMode="auto">
          <a:xfrm>
            <a:off x="201611" y="1087821"/>
            <a:ext cx="12215812" cy="5182804"/>
            <a:chOff x="201108" y="1402388"/>
            <a:chExt cx="12216669" cy="4868254"/>
          </a:xfrm>
        </p:grpSpPr>
        <p:sp>
          <p:nvSpPr>
            <p:cNvPr id="5" name="Cheurón 4"/>
            <p:cNvSpPr/>
            <p:nvPr/>
          </p:nvSpPr>
          <p:spPr>
            <a:xfrm>
              <a:off x="201108" y="1783340"/>
              <a:ext cx="2708465" cy="993651"/>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6" name="Rectángulo 5"/>
            <p:cNvSpPr>
              <a:spLocks noChangeArrowheads="1"/>
            </p:cNvSpPr>
            <p:nvPr/>
          </p:nvSpPr>
          <p:spPr bwMode="auto">
            <a:xfrm>
              <a:off x="540170" y="2049827"/>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ea typeface="Humanist 521 Bold BT"/>
                  <a:cs typeface="Humanist 521 Bold BT"/>
                </a:rPr>
                <a:t>Ibíd.</a:t>
              </a:r>
              <a:endParaRPr lang="es-CO" altLang="es-CO" sz="1800">
                <a:solidFill>
                  <a:schemeClr val="bg1"/>
                </a:solidFill>
              </a:endParaRPr>
            </a:p>
          </p:txBody>
        </p:sp>
        <p:sp>
          <p:nvSpPr>
            <p:cNvPr id="7" name="Cheurón 6"/>
            <p:cNvSpPr/>
            <p:nvPr/>
          </p:nvSpPr>
          <p:spPr>
            <a:xfrm>
              <a:off x="201108" y="3119849"/>
              <a:ext cx="2708465" cy="995238"/>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8" name="Cheurón 7"/>
            <p:cNvSpPr/>
            <p:nvPr/>
          </p:nvSpPr>
          <p:spPr>
            <a:xfrm>
              <a:off x="201108" y="4634134"/>
              <a:ext cx="2708465" cy="995238"/>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9" name="Rectángulo 10"/>
            <p:cNvSpPr>
              <a:spLocks noChangeArrowheads="1"/>
            </p:cNvSpPr>
            <p:nvPr/>
          </p:nvSpPr>
          <p:spPr bwMode="auto">
            <a:xfrm>
              <a:off x="474177" y="3432849"/>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ea typeface="Humanist 521 Bold BT"/>
                  <a:cs typeface="Humanist 521 Bold BT"/>
                </a:rPr>
                <a:t>Op.  Cit </a:t>
              </a:r>
              <a:endParaRPr lang="es-CO" altLang="es-CO" sz="1800">
                <a:solidFill>
                  <a:schemeClr val="bg1"/>
                </a:solidFill>
              </a:endParaRPr>
            </a:p>
          </p:txBody>
        </p:sp>
        <p:sp>
          <p:nvSpPr>
            <p:cNvPr id="10" name="Rectángulo 11"/>
            <p:cNvSpPr>
              <a:spLocks noChangeArrowheads="1"/>
            </p:cNvSpPr>
            <p:nvPr/>
          </p:nvSpPr>
          <p:spPr bwMode="auto">
            <a:xfrm>
              <a:off x="540170" y="4947228"/>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Nota Aclaratoria</a:t>
              </a:r>
              <a:endParaRPr lang="es-CO" altLang="es-CO" sz="1800">
                <a:solidFill>
                  <a:schemeClr val="bg1"/>
                </a:solidFill>
              </a:endParaRPr>
            </a:p>
          </p:txBody>
        </p:sp>
        <p:sp>
          <p:nvSpPr>
            <p:cNvPr id="11" name="Rectángulo 13"/>
            <p:cNvSpPr>
              <a:spLocks noChangeArrowheads="1"/>
            </p:cNvSpPr>
            <p:nvPr/>
          </p:nvSpPr>
          <p:spPr bwMode="auto">
            <a:xfrm>
              <a:off x="3163746" y="1402388"/>
              <a:ext cx="9254029" cy="1477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CO" altLang="es-CO" sz="1200">
                  <a:latin typeface="Times New Roman" panose="02020603050405020304" pitchFamily="18" charset="0"/>
                  <a:cs typeface="Times New Roman" panose="02020603050405020304" pitchFamily="18" charset="0"/>
                </a:rPr>
                <a:t>Cuando una misma obra se cite dos o más veces consecutivas.</a:t>
              </a:r>
            </a:p>
            <a:p>
              <a:pPr eaLnBrk="1" hangingPunct="1">
                <a:lnSpc>
                  <a:spcPct val="100000"/>
                </a:lnSpc>
                <a:spcBef>
                  <a:spcPct val="0"/>
                </a:spcBef>
                <a:buFontTx/>
                <a:buNone/>
              </a:pPr>
              <a:endParaRPr lang="es-CO" altLang="es-CO" sz="1200">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s-CO" altLang="es-CO" sz="1200">
                  <a:latin typeface="Times New Roman" panose="02020603050405020304" pitchFamily="18" charset="0"/>
                  <a:cs typeface="Times New Roman" panose="02020603050405020304" pitchFamily="18" charset="0"/>
                </a:rPr>
                <a:t>__________________________</a:t>
              </a:r>
            </a:p>
            <a:p>
              <a:pPr eaLnBrk="1" hangingPunct="1">
                <a:lnSpc>
                  <a:spcPct val="100000"/>
                </a:lnSpc>
                <a:spcBef>
                  <a:spcPct val="0"/>
                </a:spcBef>
                <a:buFontTx/>
                <a:buNone/>
              </a:pPr>
              <a:r>
                <a:rPr lang="es-CO" altLang="es-CO" sz="1200">
                  <a:latin typeface="Times New Roman" panose="02020603050405020304" pitchFamily="18" charset="0"/>
                  <a:cs typeface="Times New Roman" panose="02020603050405020304" pitchFamily="18" charset="0"/>
                </a:rPr>
                <a:t>1 RAMÍREZ AISSA, Carlos. Interpretación de la obra de arte. 2 ed. Bogotá: Universidad Santo Tomás, 1988. p. 84.</a:t>
              </a:r>
            </a:p>
            <a:p>
              <a:pPr eaLnBrk="1" hangingPunct="1">
                <a:lnSpc>
                  <a:spcPct val="100000"/>
                </a:lnSpc>
                <a:spcBef>
                  <a:spcPct val="0"/>
                </a:spcBef>
                <a:buFontTx/>
                <a:buNone/>
              </a:pPr>
              <a:r>
                <a:rPr lang="es-CO" altLang="es-CO" sz="1200">
                  <a:latin typeface="Times New Roman" panose="02020603050405020304" pitchFamily="18" charset="0"/>
                  <a:cs typeface="Times New Roman" panose="02020603050405020304" pitchFamily="18" charset="0"/>
                </a:rPr>
                <a:t>2 Ibíd., p. 102.</a:t>
              </a:r>
            </a:p>
            <a:p>
              <a:pPr eaLnBrk="1" hangingPunct="1">
                <a:lnSpc>
                  <a:spcPct val="100000"/>
                </a:lnSpc>
                <a:spcBef>
                  <a:spcPct val="0"/>
                </a:spcBef>
                <a:buFontTx/>
                <a:buNone/>
              </a:pPr>
              <a:r>
                <a:rPr lang="es-CO" altLang="es-CO" sz="1200"/>
                <a:t>3 Ibíd., p. 118.</a:t>
              </a:r>
              <a:endParaRPr lang="es-CO" altLang="es-CO" sz="1200">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es-CO" altLang="es-CO" sz="1800"/>
            </a:p>
          </p:txBody>
        </p:sp>
        <p:sp>
          <p:nvSpPr>
            <p:cNvPr id="12" name="Rectángulo 16"/>
            <p:cNvSpPr>
              <a:spLocks noChangeArrowheads="1"/>
            </p:cNvSpPr>
            <p:nvPr/>
          </p:nvSpPr>
          <p:spPr bwMode="auto">
            <a:xfrm>
              <a:off x="3149599" y="2967335"/>
              <a:ext cx="9268177" cy="1077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CO" altLang="es-CO" sz="1200">
                  <a:latin typeface="Times New Roman" panose="02020603050405020304" pitchFamily="18" charset="0"/>
                  <a:cs typeface="Times New Roman" panose="02020603050405020304" pitchFamily="18" charset="0"/>
                </a:rPr>
                <a:t>Cuando sea necesario citar la obra de un autor, ya citado anteriormente en forma completa, pero no en la referencia inmediatamente anterior.</a:t>
              </a:r>
            </a:p>
            <a:p>
              <a:pPr eaLnBrk="1" hangingPunct="1">
                <a:lnSpc>
                  <a:spcPct val="100000"/>
                </a:lnSpc>
                <a:spcBef>
                  <a:spcPct val="0"/>
                </a:spcBef>
                <a:buFontTx/>
                <a:buNone/>
              </a:pPr>
              <a:endParaRPr lang="es-CO" altLang="es-CO" sz="1200">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s-CO" altLang="es-CO" sz="1000">
                  <a:latin typeface="Times New Roman" panose="02020603050405020304" pitchFamily="18" charset="0"/>
                  <a:cs typeface="Times New Roman" panose="02020603050405020304" pitchFamily="18" charset="0"/>
                </a:rPr>
                <a:t>_____________________________</a:t>
              </a:r>
            </a:p>
            <a:p>
              <a:pPr eaLnBrk="1" hangingPunct="1">
                <a:lnSpc>
                  <a:spcPct val="100000"/>
                </a:lnSpc>
                <a:spcBef>
                  <a:spcPct val="0"/>
                </a:spcBef>
                <a:buFontTx/>
                <a:buNone/>
              </a:pPr>
              <a:r>
                <a:rPr lang="es-CO" altLang="es-CO" sz="1000">
                  <a:latin typeface="Times New Roman" panose="02020603050405020304" pitchFamily="18" charset="0"/>
                  <a:cs typeface="Times New Roman" panose="02020603050405020304" pitchFamily="18" charset="0"/>
                </a:rPr>
                <a:t>REYES, Alfonso. La experiencia literaria. México: Fondo de cultura económica, 1983. p. 116. </a:t>
              </a:r>
            </a:p>
            <a:p>
              <a:pPr eaLnBrk="1" hangingPunct="1">
                <a:lnSpc>
                  <a:spcPct val="100000"/>
                </a:lnSpc>
                <a:spcBef>
                  <a:spcPct val="0"/>
                </a:spcBef>
                <a:buFontTx/>
                <a:buNone/>
              </a:pPr>
              <a:r>
                <a:rPr lang="es-CO" altLang="es-CO" sz="1000">
                  <a:latin typeface="Times New Roman" panose="02020603050405020304" pitchFamily="18" charset="0"/>
                  <a:cs typeface="Times New Roman" panose="02020603050405020304" pitchFamily="18" charset="0"/>
                </a:rPr>
                <a:t>RAMÍREZ AISSA, Carlos. Interpretación de la obra de arte. 2 ed. Bogotá: Universidad Santo Tomás, 1988. p. 84. </a:t>
              </a:r>
            </a:p>
            <a:p>
              <a:pPr eaLnBrk="1" hangingPunct="1">
                <a:lnSpc>
                  <a:spcPct val="100000"/>
                </a:lnSpc>
                <a:spcBef>
                  <a:spcPct val="0"/>
                </a:spcBef>
                <a:buFontTx/>
                <a:buNone/>
              </a:pPr>
              <a:r>
                <a:rPr lang="es-CO" altLang="es-CO" sz="1000">
                  <a:latin typeface="Times New Roman" panose="02020603050405020304" pitchFamily="18" charset="0"/>
                  <a:cs typeface="Times New Roman" panose="02020603050405020304" pitchFamily="18" charset="0"/>
                </a:rPr>
                <a:t>REYES. Op. cit., p. 124. </a:t>
              </a:r>
            </a:p>
          </p:txBody>
        </p:sp>
        <p:sp>
          <p:nvSpPr>
            <p:cNvPr id="13" name="Rectángulo 17"/>
            <p:cNvSpPr>
              <a:spLocks noChangeArrowheads="1"/>
            </p:cNvSpPr>
            <p:nvPr/>
          </p:nvSpPr>
          <p:spPr bwMode="auto">
            <a:xfrm>
              <a:off x="3174312" y="4331650"/>
              <a:ext cx="9243465"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CO" altLang="es-CO" sz="1200">
                  <a:latin typeface="Times New Roman" panose="02020603050405020304" pitchFamily="18" charset="0"/>
                  <a:cs typeface="Times New Roman" panose="02020603050405020304" pitchFamily="18" charset="0"/>
                </a:rPr>
                <a:t>Los datos, términos, frases o párrafos que requieran una descripción, aclaración o explicación adicional fuera del texto, se deben identificar con un asterisco (*) y se debe hacer la nota o cita a pie de página.</a:t>
              </a:r>
            </a:p>
            <a:p>
              <a:pPr algn="just" eaLnBrk="1" hangingPunct="1">
                <a:lnSpc>
                  <a:spcPct val="100000"/>
                </a:lnSpc>
                <a:spcBef>
                  <a:spcPct val="0"/>
                </a:spcBef>
                <a:buFontTx/>
                <a:buNone/>
              </a:pPr>
              <a:endParaRPr lang="es-CO" altLang="es-CO" sz="1200">
                <a:latin typeface="Times New Roman" panose="02020603050405020304" pitchFamily="18" charset="0"/>
                <a:cs typeface="Times New Roman" panose="02020603050405020304" pitchFamily="18" charset="0"/>
              </a:endParaRPr>
            </a:p>
            <a:p>
              <a:pPr algn="just" eaLnBrk="1" hangingPunct="1">
                <a:lnSpc>
                  <a:spcPct val="100000"/>
                </a:lnSpc>
                <a:spcBef>
                  <a:spcPct val="0"/>
                </a:spcBef>
                <a:buFontTx/>
                <a:buNone/>
              </a:pPr>
              <a:endParaRPr lang="es-CO" altLang="es-CO" sz="1200">
                <a:latin typeface="Times New Roman" panose="02020603050405020304" pitchFamily="18" charset="0"/>
                <a:cs typeface="Times New Roman" panose="02020603050405020304" pitchFamily="18" charset="0"/>
              </a:endParaRPr>
            </a:p>
            <a:p>
              <a:pPr algn="just" eaLnBrk="1" hangingPunct="1">
                <a:lnSpc>
                  <a:spcPct val="100000"/>
                </a:lnSpc>
                <a:spcBef>
                  <a:spcPct val="0"/>
                </a:spcBef>
                <a:buFontTx/>
                <a:buNone/>
              </a:pPr>
              <a:r>
                <a:rPr lang="es-CO" altLang="es-CO" sz="1200">
                  <a:latin typeface="Times New Roman" panose="02020603050405020304" pitchFamily="18" charset="0"/>
                  <a:cs typeface="Times New Roman" panose="02020603050405020304" pitchFamily="18" charset="0"/>
                </a:rPr>
                <a:t>El diseño de los instrumentos de recolección de información como cuestionarios, encuestas (*), entrevistas y entrevistas a profundidad, se generarán in situ (**).</a:t>
              </a:r>
            </a:p>
            <a:p>
              <a:pPr algn="just" eaLnBrk="1" hangingPunct="1">
                <a:lnSpc>
                  <a:spcPct val="100000"/>
                </a:lnSpc>
                <a:spcBef>
                  <a:spcPct val="0"/>
                </a:spcBef>
                <a:buFontTx/>
                <a:buNone/>
              </a:pPr>
              <a:endParaRPr lang="es-CO" altLang="es-CO" sz="1200">
                <a:latin typeface="Times New Roman" panose="02020603050405020304" pitchFamily="18" charset="0"/>
                <a:cs typeface="Times New Roman" panose="02020603050405020304" pitchFamily="18" charset="0"/>
              </a:endParaRPr>
            </a:p>
            <a:p>
              <a:pPr algn="just" eaLnBrk="1" hangingPunct="1">
                <a:lnSpc>
                  <a:spcPct val="100000"/>
                </a:lnSpc>
                <a:spcBef>
                  <a:spcPct val="0"/>
                </a:spcBef>
                <a:buFontTx/>
                <a:buNone/>
              </a:pPr>
              <a:r>
                <a:rPr lang="es-CO" altLang="es-CO" sz="1200">
                  <a:latin typeface="Times New Roman" panose="02020603050405020304" pitchFamily="18" charset="0"/>
                  <a:cs typeface="Times New Roman" panose="02020603050405020304" pitchFamily="18" charset="0"/>
                </a:rPr>
                <a:t>____________________________</a:t>
              </a:r>
            </a:p>
            <a:p>
              <a:pPr algn="just" eaLnBrk="1" hangingPunct="1">
                <a:lnSpc>
                  <a:spcPct val="100000"/>
                </a:lnSpc>
                <a:spcBef>
                  <a:spcPct val="0"/>
                </a:spcBef>
                <a:buFontTx/>
                <a:buNone/>
              </a:pPr>
              <a:r>
                <a:rPr lang="es-CO" altLang="es-CO" sz="1000">
                  <a:latin typeface="Times New Roman" panose="02020603050405020304" pitchFamily="18" charset="0"/>
                  <a:cs typeface="Times New Roman" panose="02020603050405020304" pitchFamily="18" charset="0"/>
                </a:rPr>
                <a:t>(*) El texto de los autores cubanos no incluye la encuesta como instrumento de recopilación de información. </a:t>
              </a:r>
            </a:p>
            <a:p>
              <a:pPr algn="just" eaLnBrk="1" hangingPunct="1">
                <a:lnSpc>
                  <a:spcPct val="100000"/>
                </a:lnSpc>
                <a:spcBef>
                  <a:spcPct val="0"/>
                </a:spcBef>
                <a:buFontTx/>
                <a:buNone/>
              </a:pPr>
              <a:r>
                <a:rPr lang="es-CO" altLang="es-CO" sz="1000">
                  <a:latin typeface="Times New Roman" panose="02020603050405020304" pitchFamily="18" charset="0"/>
                  <a:cs typeface="Times New Roman" panose="02020603050405020304" pitchFamily="18" charset="0"/>
                </a:rPr>
                <a:t>(**) Locución latina empleada para determinar el sitio de investigación, significa: En el lugar, en el sitio.</a:t>
              </a:r>
            </a:p>
          </p:txBody>
        </p:sp>
      </p:grpSp>
    </p:spTree>
    <p:extLst>
      <p:ext uri="{BB962C8B-B14F-4D97-AF65-F5344CB8AC3E}">
        <p14:creationId xmlns:p14="http://schemas.microsoft.com/office/powerpoint/2010/main" val="1974679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REFERENCIA BIBLIOGRÁFICAS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4"/>
          <p:cNvGrpSpPr>
            <a:grpSpLocks/>
          </p:cNvGrpSpPr>
          <p:nvPr/>
        </p:nvGrpSpPr>
        <p:grpSpPr bwMode="auto">
          <a:xfrm>
            <a:off x="201613" y="1636713"/>
            <a:ext cx="11269662" cy="4403725"/>
            <a:chOff x="201108" y="1636291"/>
            <a:chExt cx="11269505" cy="4403616"/>
          </a:xfrm>
        </p:grpSpPr>
        <p:sp>
          <p:nvSpPr>
            <p:cNvPr id="5" name="Cheurón 4"/>
            <p:cNvSpPr/>
            <p:nvPr/>
          </p:nvSpPr>
          <p:spPr>
            <a:xfrm>
              <a:off x="201108" y="1783924"/>
              <a:ext cx="2709824" cy="993750"/>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6" name="Rectángulo 5"/>
            <p:cNvSpPr>
              <a:spLocks noChangeArrowheads="1"/>
            </p:cNvSpPr>
            <p:nvPr/>
          </p:nvSpPr>
          <p:spPr bwMode="auto">
            <a:xfrm>
              <a:off x="540170" y="2049827"/>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Un Autor</a:t>
              </a:r>
              <a:endParaRPr lang="es-CO" altLang="es-CO" sz="1800">
                <a:solidFill>
                  <a:schemeClr val="bg1"/>
                </a:solidFill>
              </a:endParaRPr>
            </a:p>
          </p:txBody>
        </p:sp>
        <p:sp>
          <p:nvSpPr>
            <p:cNvPr id="7" name="Cheurón 6"/>
            <p:cNvSpPr/>
            <p:nvPr/>
          </p:nvSpPr>
          <p:spPr>
            <a:xfrm>
              <a:off x="201108" y="3120566"/>
              <a:ext cx="2709824" cy="993750"/>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8" name="Cheurón 7"/>
            <p:cNvSpPr/>
            <p:nvPr/>
          </p:nvSpPr>
          <p:spPr>
            <a:xfrm>
              <a:off x="201108" y="4635004"/>
              <a:ext cx="2709824" cy="993750"/>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9" name="Rectángulo 10"/>
            <p:cNvSpPr>
              <a:spLocks noChangeArrowheads="1"/>
            </p:cNvSpPr>
            <p:nvPr/>
          </p:nvSpPr>
          <p:spPr bwMode="auto">
            <a:xfrm>
              <a:off x="474177" y="3277453"/>
              <a:ext cx="216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ea typeface="Humanist 521 Bold BT"/>
                  <a:cs typeface="Humanist 521 Bold BT"/>
                </a:rPr>
                <a:t>Dos a tres Autores </a:t>
              </a:r>
              <a:endParaRPr lang="es-CO" altLang="es-CO" sz="1800">
                <a:solidFill>
                  <a:schemeClr val="bg1"/>
                </a:solidFill>
              </a:endParaRPr>
            </a:p>
          </p:txBody>
        </p:sp>
        <p:sp>
          <p:nvSpPr>
            <p:cNvPr id="10" name="Rectángulo 11"/>
            <p:cNvSpPr>
              <a:spLocks noChangeArrowheads="1"/>
            </p:cNvSpPr>
            <p:nvPr/>
          </p:nvSpPr>
          <p:spPr bwMode="auto">
            <a:xfrm>
              <a:off x="474177" y="4808728"/>
              <a:ext cx="216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Cuatro o más Autores</a:t>
              </a:r>
              <a:endParaRPr lang="es-CO" altLang="es-CO" sz="1800">
                <a:solidFill>
                  <a:schemeClr val="bg1"/>
                </a:solidFill>
              </a:endParaRPr>
            </a:p>
          </p:txBody>
        </p:sp>
        <p:sp>
          <p:nvSpPr>
            <p:cNvPr id="11" name="Rectángulo 12"/>
            <p:cNvSpPr>
              <a:spLocks noChangeArrowheads="1"/>
            </p:cNvSpPr>
            <p:nvPr/>
          </p:nvSpPr>
          <p:spPr bwMode="auto">
            <a:xfrm>
              <a:off x="3183864" y="1636291"/>
              <a:ext cx="8286749" cy="1141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endParaRPr lang="es-CO" altLang="es-CO" sz="16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dirty="0">
                  <a:solidFill>
                    <a:srgbClr val="000000"/>
                  </a:solidFill>
                  <a:latin typeface="Times New Roman" panose="02020603050405020304" pitchFamily="18" charset="0"/>
                  <a:cs typeface="Times New Roman" panose="02020603050405020304" pitchFamily="18" charset="0"/>
                </a:rPr>
                <a:t>MÉNDEZ VARGAS, Carlos Miguel. Contaminación atmosférica de Santiago: Estado actual y situaciones. Santiago: Tercer Mundo Editores,1993. p. 263.</a:t>
              </a:r>
              <a:r>
                <a:rPr lang="es-CO" altLang="es-CO" sz="1600" dirty="0">
                  <a:latin typeface="Times New Roman" panose="02020603050405020304" pitchFamily="18" charset="0"/>
                  <a:cs typeface="Times New Roman" panose="02020603050405020304" pitchFamily="18" charset="0"/>
                </a:rPr>
                <a:t/>
              </a:r>
              <a:br>
                <a:rPr lang="es-CO" altLang="es-CO" sz="1600" dirty="0">
                  <a:latin typeface="Times New Roman" panose="02020603050405020304" pitchFamily="18" charset="0"/>
                  <a:cs typeface="Times New Roman" panose="02020603050405020304" pitchFamily="18" charset="0"/>
                </a:rPr>
              </a:br>
              <a:endParaRPr lang="es-CO" altLang="es-CO" sz="1600" dirty="0">
                <a:latin typeface="Times New Roman" panose="02020603050405020304" pitchFamily="18" charset="0"/>
                <a:cs typeface="Times New Roman" panose="02020603050405020304" pitchFamily="18" charset="0"/>
              </a:endParaRPr>
            </a:p>
          </p:txBody>
        </p:sp>
        <p:sp>
          <p:nvSpPr>
            <p:cNvPr id="12" name="Rectángulo 14"/>
            <p:cNvSpPr>
              <a:spLocks noChangeArrowheads="1"/>
            </p:cNvSpPr>
            <p:nvPr/>
          </p:nvSpPr>
          <p:spPr bwMode="auto">
            <a:xfrm>
              <a:off x="3183319" y="3299256"/>
              <a:ext cx="8287293" cy="1205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spcAft>
                  <a:spcPts val="500"/>
                </a:spcAft>
                <a:buFontTx/>
                <a:buNone/>
              </a:pPr>
              <a:endParaRPr lang="es-CO" altLang="es-CO" sz="1600">
                <a:solidFill>
                  <a:srgbClr val="000000"/>
                </a:solidFill>
                <a:latin typeface="Times New Roman" panose="02020603050405020304" pitchFamily="18" charset="0"/>
                <a:cs typeface="Times New Roman" panose="02020603050405020304" pitchFamily="18" charset="0"/>
              </a:endParaRPr>
            </a:p>
            <a:p>
              <a:pPr algn="just" eaLnBrk="1" hangingPunct="1">
                <a:lnSpc>
                  <a:spcPct val="100000"/>
                </a:lnSpc>
                <a:spcBef>
                  <a:spcPct val="0"/>
                </a:spcBef>
                <a:spcAft>
                  <a:spcPts val="500"/>
                </a:spcAft>
                <a:buFontTx/>
                <a:buNone/>
              </a:pPr>
              <a:r>
                <a:rPr lang="es-CO" altLang="es-CO" sz="1600">
                  <a:solidFill>
                    <a:srgbClr val="000000"/>
                  </a:solidFill>
                  <a:latin typeface="Times New Roman" panose="02020603050405020304" pitchFamily="18" charset="0"/>
                  <a:cs typeface="Times New Roman" panose="02020603050405020304" pitchFamily="18" charset="0"/>
                </a:rPr>
                <a:t>PEREZ DÍAZ, Juan Carlos; NÚÑEZ ALDANA, Pedro Miguel y ARISTIZÁBAL VARGAS, Juan Pablo. Los Catálogos en la nueva era. Quito: El trébol editores, 2017. p.10.</a:t>
              </a:r>
            </a:p>
            <a:p>
              <a:pPr algn="just" eaLnBrk="1" hangingPunct="1">
                <a:lnSpc>
                  <a:spcPct val="100000"/>
                </a:lnSpc>
                <a:spcBef>
                  <a:spcPct val="0"/>
                </a:spcBef>
                <a:spcAft>
                  <a:spcPts val="500"/>
                </a:spcAft>
                <a:buFontTx/>
                <a:buNone/>
              </a:pPr>
              <a:endParaRPr lang="es-CO" altLang="es-CO" sz="1600">
                <a:latin typeface="Times New Roman" panose="02020603050405020304" pitchFamily="18" charset="0"/>
                <a:cs typeface="Times New Roman" panose="02020603050405020304" pitchFamily="18" charset="0"/>
              </a:endParaRPr>
            </a:p>
          </p:txBody>
        </p:sp>
        <p:sp>
          <p:nvSpPr>
            <p:cNvPr id="13" name="Rectángulo 15"/>
            <p:cNvSpPr>
              <a:spLocks noChangeArrowheads="1"/>
            </p:cNvSpPr>
            <p:nvPr/>
          </p:nvSpPr>
          <p:spPr bwMode="auto">
            <a:xfrm>
              <a:off x="3183864" y="4834449"/>
              <a:ext cx="8286749" cy="1205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endParaRPr lang="es-CO" altLang="es-CO" sz="160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a:solidFill>
                    <a:srgbClr val="000000"/>
                  </a:solidFill>
                  <a:latin typeface="Times New Roman" panose="02020603050405020304" pitchFamily="18" charset="0"/>
                  <a:cs typeface="Times New Roman" panose="02020603050405020304" pitchFamily="18" charset="0"/>
                </a:rPr>
                <a:t>ORDÚZ DÍAZ, Andrés Felipe, </a:t>
              </a:r>
              <a:r>
                <a:rPr lang="es-CO" altLang="es-CO" sz="1600" i="1">
                  <a:solidFill>
                    <a:srgbClr val="000000"/>
                  </a:solidFill>
                  <a:latin typeface="Times New Roman" panose="02020603050405020304" pitchFamily="18" charset="0"/>
                  <a:cs typeface="Times New Roman" panose="02020603050405020304" pitchFamily="18" charset="0"/>
                </a:rPr>
                <a:t>et al. </a:t>
              </a:r>
              <a:r>
                <a:rPr lang="es-CO" altLang="es-CO" sz="1600">
                  <a:solidFill>
                    <a:srgbClr val="000000"/>
                  </a:solidFill>
                  <a:latin typeface="Times New Roman" panose="02020603050405020304" pitchFamily="18" charset="0"/>
                  <a:cs typeface="Times New Roman" panose="02020603050405020304" pitchFamily="18" charset="0"/>
                </a:rPr>
                <a:t>Las plantas y sus derivados. Bogotá D.C.: Filomena editores, 2016. p.35.</a:t>
              </a:r>
            </a:p>
            <a:p>
              <a:pPr eaLnBrk="1" hangingPunct="1">
                <a:lnSpc>
                  <a:spcPct val="100000"/>
                </a:lnSpc>
                <a:spcBef>
                  <a:spcPct val="0"/>
                </a:spcBef>
                <a:spcAft>
                  <a:spcPts val="500"/>
                </a:spcAft>
                <a:buFontTx/>
                <a:buNone/>
              </a:pPr>
              <a:endParaRPr lang="es-CO" altLang="es-CO" sz="16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2898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REFERENCIAS BIBLIOGRÁFICAS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2"/>
          <p:cNvGrpSpPr>
            <a:grpSpLocks/>
          </p:cNvGrpSpPr>
          <p:nvPr/>
        </p:nvGrpSpPr>
        <p:grpSpPr bwMode="auto">
          <a:xfrm>
            <a:off x="201613" y="1601788"/>
            <a:ext cx="11707812" cy="4483100"/>
            <a:chOff x="201108" y="1602051"/>
            <a:chExt cx="11708671" cy="4482695"/>
          </a:xfrm>
        </p:grpSpPr>
        <p:sp>
          <p:nvSpPr>
            <p:cNvPr id="5" name="Cheurón 4"/>
            <p:cNvSpPr/>
            <p:nvPr/>
          </p:nvSpPr>
          <p:spPr>
            <a:xfrm>
              <a:off x="201108" y="1783010"/>
              <a:ext cx="2708474" cy="995272"/>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6" name="Rectángulo 5"/>
            <p:cNvSpPr>
              <a:spLocks noChangeArrowheads="1"/>
            </p:cNvSpPr>
            <p:nvPr/>
          </p:nvSpPr>
          <p:spPr bwMode="auto">
            <a:xfrm>
              <a:off x="540170" y="2049827"/>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Corporativo</a:t>
              </a:r>
              <a:endParaRPr lang="es-CO" altLang="es-CO" sz="1800">
                <a:solidFill>
                  <a:schemeClr val="bg1"/>
                </a:solidFill>
              </a:endParaRPr>
            </a:p>
          </p:txBody>
        </p:sp>
        <p:sp>
          <p:nvSpPr>
            <p:cNvPr id="7" name="Cheurón 6"/>
            <p:cNvSpPr/>
            <p:nvPr/>
          </p:nvSpPr>
          <p:spPr>
            <a:xfrm>
              <a:off x="201108" y="3121151"/>
              <a:ext cx="2708474" cy="993685"/>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8" name="Cheurón 7"/>
            <p:cNvSpPr/>
            <p:nvPr/>
          </p:nvSpPr>
          <p:spPr>
            <a:xfrm>
              <a:off x="201108" y="4635489"/>
              <a:ext cx="2708474" cy="993685"/>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9" name="Rectángulo 10"/>
            <p:cNvSpPr>
              <a:spLocks noChangeArrowheads="1"/>
            </p:cNvSpPr>
            <p:nvPr/>
          </p:nvSpPr>
          <p:spPr bwMode="auto">
            <a:xfrm>
              <a:off x="474177" y="3415953"/>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Anónimo</a:t>
              </a:r>
              <a:endParaRPr lang="es-CO" altLang="es-CO" sz="1800">
                <a:solidFill>
                  <a:schemeClr val="bg1"/>
                </a:solidFill>
              </a:endParaRPr>
            </a:p>
          </p:txBody>
        </p:sp>
        <p:sp>
          <p:nvSpPr>
            <p:cNvPr id="10" name="Rectángulo 11"/>
            <p:cNvSpPr>
              <a:spLocks noChangeArrowheads="1"/>
            </p:cNvSpPr>
            <p:nvPr/>
          </p:nvSpPr>
          <p:spPr bwMode="auto">
            <a:xfrm>
              <a:off x="474176" y="4947228"/>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Serie</a:t>
              </a:r>
              <a:endParaRPr lang="es-CO" altLang="es-CO" sz="1800">
                <a:solidFill>
                  <a:schemeClr val="bg1"/>
                </a:solidFill>
              </a:endParaRPr>
            </a:p>
          </p:txBody>
        </p:sp>
        <p:sp>
          <p:nvSpPr>
            <p:cNvPr id="11" name="Rectángulo 13"/>
            <p:cNvSpPr>
              <a:spLocks noChangeArrowheads="1"/>
            </p:cNvSpPr>
            <p:nvPr/>
          </p:nvSpPr>
          <p:spPr bwMode="auto">
            <a:xfrm>
              <a:off x="3237480" y="1602051"/>
              <a:ext cx="8672298" cy="1205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r>
                <a:rPr lang="es-CO" altLang="es-CO" sz="1600" dirty="0">
                  <a:solidFill>
                    <a:srgbClr val="000000"/>
                  </a:solidFill>
                  <a:latin typeface="Times New Roman" panose="02020603050405020304" pitchFamily="18" charset="0"/>
                  <a:cs typeface="Times New Roman" panose="02020603050405020304" pitchFamily="18" charset="0"/>
                </a:rPr>
                <a:t>ASOCIACIÓN COLOMBIANA DE MEDICINA INTERNA DE COLOMBIA. Tesauros sobre infecciones. Bogotá D.C.: Universidad Nacional de Colombia, 2017. p.10-20.</a:t>
              </a:r>
            </a:p>
            <a:p>
              <a:pPr eaLnBrk="1" hangingPunct="1">
                <a:lnSpc>
                  <a:spcPct val="100000"/>
                </a:lnSpc>
                <a:spcBef>
                  <a:spcPct val="0"/>
                </a:spcBef>
                <a:spcAft>
                  <a:spcPts val="500"/>
                </a:spcAft>
                <a:buFontTx/>
                <a:buNone/>
              </a:pPr>
              <a:endParaRPr lang="es-CO" altLang="es-CO" sz="16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dirty="0">
                  <a:solidFill>
                    <a:srgbClr val="000000"/>
                  </a:solidFill>
                  <a:latin typeface="Times New Roman" panose="02020603050405020304" pitchFamily="18" charset="0"/>
                  <a:cs typeface="Times New Roman" panose="02020603050405020304" pitchFamily="18" charset="0"/>
                </a:rPr>
                <a:t>ACMIC. Tesauros sobre infecciones. Bogotá D.C.: Universidad Nacional de Colombia, 2017. p.10-20.</a:t>
              </a:r>
              <a:endParaRPr lang="es-CO" altLang="es-CO" sz="1800" dirty="0"/>
            </a:p>
          </p:txBody>
        </p:sp>
        <p:sp>
          <p:nvSpPr>
            <p:cNvPr id="12" name="Rectángulo 16"/>
            <p:cNvSpPr>
              <a:spLocks noChangeArrowheads="1"/>
            </p:cNvSpPr>
            <p:nvPr/>
          </p:nvSpPr>
          <p:spPr bwMode="auto">
            <a:xfrm>
              <a:off x="3237481" y="3347624"/>
              <a:ext cx="8672298" cy="8951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endParaRPr lang="es-CO" altLang="es-CO" sz="160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a:solidFill>
                    <a:srgbClr val="000000"/>
                  </a:solidFill>
                  <a:latin typeface="Times New Roman" panose="02020603050405020304" pitchFamily="18" charset="0"/>
                  <a:cs typeface="Times New Roman" panose="02020603050405020304" pitchFamily="18" charset="0"/>
                </a:rPr>
                <a:t>EL POEMA AZUL [Anónimo].  Lima : El rojo editores, 2009. p. 55. ISBN 451-22-1457-2.</a:t>
              </a:r>
              <a:r>
                <a:rPr lang="es-CO" altLang="es-CO" sz="1600">
                  <a:latin typeface="Times New Roman" panose="02020603050405020304" pitchFamily="18" charset="0"/>
                  <a:cs typeface="Times New Roman" panose="02020603050405020304" pitchFamily="18" charset="0"/>
                </a:rPr>
                <a:t/>
              </a:r>
              <a:br>
                <a:rPr lang="es-CO" altLang="es-CO" sz="1600">
                  <a:latin typeface="Times New Roman" panose="02020603050405020304" pitchFamily="18" charset="0"/>
                  <a:cs typeface="Times New Roman" panose="02020603050405020304" pitchFamily="18" charset="0"/>
                </a:rPr>
              </a:br>
              <a:endParaRPr lang="es-CO" altLang="es-CO" sz="1600">
                <a:latin typeface="Times New Roman" panose="02020603050405020304" pitchFamily="18" charset="0"/>
                <a:cs typeface="Times New Roman" panose="02020603050405020304" pitchFamily="18" charset="0"/>
              </a:endParaRPr>
            </a:p>
          </p:txBody>
        </p:sp>
        <p:sp>
          <p:nvSpPr>
            <p:cNvPr id="13" name="Rectángulo 17"/>
            <p:cNvSpPr>
              <a:spLocks noChangeArrowheads="1"/>
            </p:cNvSpPr>
            <p:nvPr/>
          </p:nvSpPr>
          <p:spPr bwMode="auto">
            <a:xfrm>
              <a:off x="3237481" y="4943408"/>
              <a:ext cx="8672298" cy="1141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endParaRPr lang="es-CO" altLang="es-CO" sz="160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a:latin typeface="Times New Roman" panose="02020603050405020304" pitchFamily="18" charset="0"/>
                  <a:cs typeface="Times New Roman" panose="02020603050405020304" pitchFamily="18" charset="0"/>
                </a:rPr>
                <a:t>CAMPOS GRANADOS, Gloria Inés. Cómo se hace una disertación: técnica, procedimiento y estudio. Barcelona: Gibza ediciones, 2010. (Cambio y Forma. Serie práctica).</a:t>
              </a:r>
              <a:br>
                <a:rPr lang="es-CO" altLang="es-CO" sz="1600">
                  <a:latin typeface="Times New Roman" panose="02020603050405020304" pitchFamily="18" charset="0"/>
                  <a:cs typeface="Times New Roman" panose="02020603050405020304" pitchFamily="18" charset="0"/>
                </a:rPr>
              </a:br>
              <a:endParaRPr lang="es-CO" altLang="es-CO" sz="16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99394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FUENTE DE INFORMACIÓN</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2"/>
          <p:cNvGrpSpPr>
            <a:grpSpLocks/>
          </p:cNvGrpSpPr>
          <p:nvPr/>
        </p:nvGrpSpPr>
        <p:grpSpPr bwMode="auto">
          <a:xfrm>
            <a:off x="201613" y="1636713"/>
            <a:ext cx="11583987" cy="4340225"/>
            <a:chOff x="201108" y="1636291"/>
            <a:chExt cx="11584493" cy="4340189"/>
          </a:xfrm>
        </p:grpSpPr>
        <p:sp>
          <p:nvSpPr>
            <p:cNvPr id="5" name="Cheurón 4"/>
            <p:cNvSpPr/>
            <p:nvPr/>
          </p:nvSpPr>
          <p:spPr>
            <a:xfrm>
              <a:off x="201108" y="1783927"/>
              <a:ext cx="2708393" cy="993767"/>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6" name="Rectángulo 5"/>
            <p:cNvSpPr>
              <a:spLocks noChangeArrowheads="1"/>
            </p:cNvSpPr>
            <p:nvPr/>
          </p:nvSpPr>
          <p:spPr bwMode="auto">
            <a:xfrm>
              <a:off x="540170" y="2049827"/>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Libro</a:t>
              </a:r>
              <a:endParaRPr lang="es-CO" altLang="es-CO" sz="1800">
                <a:solidFill>
                  <a:schemeClr val="bg1"/>
                </a:solidFill>
              </a:endParaRPr>
            </a:p>
          </p:txBody>
        </p:sp>
        <p:sp>
          <p:nvSpPr>
            <p:cNvPr id="7" name="Cheurón 6"/>
            <p:cNvSpPr/>
            <p:nvPr/>
          </p:nvSpPr>
          <p:spPr>
            <a:xfrm>
              <a:off x="201108" y="3120591"/>
              <a:ext cx="2708393" cy="993767"/>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8" name="Cheurón 7"/>
            <p:cNvSpPr/>
            <p:nvPr/>
          </p:nvSpPr>
          <p:spPr>
            <a:xfrm>
              <a:off x="201108" y="4635053"/>
              <a:ext cx="2708393" cy="993767"/>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9" name="Rectángulo 10"/>
            <p:cNvSpPr>
              <a:spLocks noChangeArrowheads="1"/>
            </p:cNvSpPr>
            <p:nvPr/>
          </p:nvSpPr>
          <p:spPr bwMode="auto">
            <a:xfrm>
              <a:off x="474177" y="3415953"/>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Revista</a:t>
              </a:r>
              <a:endParaRPr lang="es-CO" altLang="es-CO" sz="1800">
                <a:solidFill>
                  <a:schemeClr val="bg1"/>
                </a:solidFill>
              </a:endParaRPr>
            </a:p>
          </p:txBody>
        </p:sp>
        <p:sp>
          <p:nvSpPr>
            <p:cNvPr id="10" name="Rectángulo 11"/>
            <p:cNvSpPr>
              <a:spLocks noChangeArrowheads="1"/>
            </p:cNvSpPr>
            <p:nvPr/>
          </p:nvSpPr>
          <p:spPr bwMode="auto">
            <a:xfrm>
              <a:off x="474176" y="4947228"/>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Monografía</a:t>
              </a:r>
              <a:endParaRPr lang="es-CO" altLang="es-CO" sz="1800">
                <a:solidFill>
                  <a:schemeClr val="bg1"/>
                </a:solidFill>
              </a:endParaRPr>
            </a:p>
          </p:txBody>
        </p:sp>
        <p:sp>
          <p:nvSpPr>
            <p:cNvPr id="11" name="Rectángulo 12"/>
            <p:cNvSpPr>
              <a:spLocks noChangeArrowheads="1"/>
            </p:cNvSpPr>
            <p:nvPr/>
          </p:nvSpPr>
          <p:spPr bwMode="auto">
            <a:xfrm>
              <a:off x="3113303" y="1636291"/>
              <a:ext cx="8672298" cy="1141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endParaRPr lang="es-CO" altLang="es-CO" sz="160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a:latin typeface="Times New Roman" panose="02020603050405020304" pitchFamily="18" charset="0"/>
                  <a:cs typeface="Times New Roman" panose="02020603050405020304" pitchFamily="18" charset="0"/>
                </a:rPr>
                <a:t>CAMPOS GRANADOS, Gloria Inés. Cómo se hace una disertación: técnica, procedimiento y estudio. Barcelona: Gibza ediciones, 2010. p.12. (Cambio y Forma. Serie práctica). ISBN 987-55-0125-1</a:t>
              </a:r>
              <a:br>
                <a:rPr lang="es-CO" altLang="es-CO" sz="1600">
                  <a:latin typeface="Times New Roman" panose="02020603050405020304" pitchFamily="18" charset="0"/>
                  <a:cs typeface="Times New Roman" panose="02020603050405020304" pitchFamily="18" charset="0"/>
                </a:rPr>
              </a:br>
              <a:endParaRPr lang="es-CO" altLang="es-CO" sz="1600">
                <a:latin typeface="Times New Roman" panose="02020603050405020304" pitchFamily="18" charset="0"/>
                <a:cs typeface="Times New Roman" panose="02020603050405020304" pitchFamily="18" charset="0"/>
              </a:endParaRPr>
            </a:p>
          </p:txBody>
        </p:sp>
        <p:sp>
          <p:nvSpPr>
            <p:cNvPr id="12" name="Rectángulo 14"/>
            <p:cNvSpPr>
              <a:spLocks noChangeArrowheads="1"/>
            </p:cNvSpPr>
            <p:nvPr/>
          </p:nvSpPr>
          <p:spPr bwMode="auto">
            <a:xfrm>
              <a:off x="3113303" y="3062517"/>
              <a:ext cx="8672298" cy="1141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endParaRPr lang="es-CO" altLang="es-CO" sz="160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a:latin typeface="Times New Roman" panose="02020603050405020304" pitchFamily="18" charset="0"/>
                  <a:cs typeface="Times New Roman" panose="02020603050405020304" pitchFamily="18" charset="0"/>
                </a:rPr>
                <a:t>CLIFFORD, Stephanie. La nueva ciencia de la contratación. En: Gestión. Abril-mayo, 2007, vol.10 no.2., p. 80-85.</a:t>
              </a:r>
              <a:br>
                <a:rPr lang="es-CO" altLang="es-CO" sz="1600">
                  <a:latin typeface="Times New Roman" panose="02020603050405020304" pitchFamily="18" charset="0"/>
                  <a:cs typeface="Times New Roman" panose="02020603050405020304" pitchFamily="18" charset="0"/>
                </a:rPr>
              </a:br>
              <a:endParaRPr lang="es-CO" altLang="es-CO" sz="1600">
                <a:latin typeface="Times New Roman" panose="02020603050405020304" pitchFamily="18" charset="0"/>
                <a:cs typeface="Times New Roman" panose="02020603050405020304" pitchFamily="18" charset="0"/>
              </a:endParaRPr>
            </a:p>
          </p:txBody>
        </p:sp>
        <p:sp>
          <p:nvSpPr>
            <p:cNvPr id="13" name="Rectángulo 15"/>
            <p:cNvSpPr>
              <a:spLocks noChangeArrowheads="1"/>
            </p:cNvSpPr>
            <p:nvPr/>
          </p:nvSpPr>
          <p:spPr bwMode="auto">
            <a:xfrm>
              <a:off x="3113303" y="4588921"/>
              <a:ext cx="8672298" cy="13875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endParaRPr lang="es-CO" altLang="es-CO" sz="160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a:latin typeface="Times New Roman" panose="02020603050405020304" pitchFamily="18" charset="0"/>
                  <a:cs typeface="Times New Roman" panose="02020603050405020304" pitchFamily="18" charset="0"/>
                </a:rPr>
                <a:t>ADAROS CÁRCAMO, Rodrigo Eduardo. Sismicidad y tectónica del extremo sur de Chile. Tesis de Magíster en Ciencias, mención en Geología. Santiago: Universidad de Chile. Facultad de Ciencias Físicas y Matemáticas, 2003, 82p.</a:t>
              </a:r>
              <a:br>
                <a:rPr lang="es-CO" altLang="es-CO" sz="1600">
                  <a:latin typeface="Times New Roman" panose="02020603050405020304" pitchFamily="18" charset="0"/>
                  <a:cs typeface="Times New Roman" panose="02020603050405020304" pitchFamily="18" charset="0"/>
                </a:rPr>
              </a:br>
              <a:endParaRPr lang="es-CO" altLang="es-CO" sz="16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7137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FUENTE DE INFORMACIÓN</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2"/>
          <p:cNvGrpSpPr>
            <a:grpSpLocks/>
          </p:cNvGrpSpPr>
          <p:nvPr/>
        </p:nvGrpSpPr>
        <p:grpSpPr bwMode="auto">
          <a:xfrm>
            <a:off x="201613" y="1317625"/>
            <a:ext cx="11541125" cy="5208588"/>
            <a:chOff x="201108" y="1317899"/>
            <a:chExt cx="11541768" cy="5208918"/>
          </a:xfrm>
        </p:grpSpPr>
        <p:sp>
          <p:nvSpPr>
            <p:cNvPr id="5" name="Cheurón 4"/>
            <p:cNvSpPr/>
            <p:nvPr/>
          </p:nvSpPr>
          <p:spPr>
            <a:xfrm>
              <a:off x="201108" y="1783066"/>
              <a:ext cx="2708426" cy="993838"/>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6" name="Rectángulo 5"/>
            <p:cNvSpPr>
              <a:spLocks noChangeArrowheads="1"/>
            </p:cNvSpPr>
            <p:nvPr/>
          </p:nvSpPr>
          <p:spPr bwMode="auto">
            <a:xfrm>
              <a:off x="474176" y="2078943"/>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Normas</a:t>
              </a:r>
              <a:endParaRPr lang="es-CO" altLang="es-CO" sz="1800">
                <a:solidFill>
                  <a:schemeClr val="bg1"/>
                </a:solidFill>
              </a:endParaRPr>
            </a:p>
          </p:txBody>
        </p:sp>
        <p:sp>
          <p:nvSpPr>
            <p:cNvPr id="7" name="Cheurón 6"/>
            <p:cNvSpPr/>
            <p:nvPr/>
          </p:nvSpPr>
          <p:spPr>
            <a:xfrm>
              <a:off x="201108" y="3119826"/>
              <a:ext cx="2708426" cy="995425"/>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8" name="Cheurón 7"/>
            <p:cNvSpPr/>
            <p:nvPr/>
          </p:nvSpPr>
          <p:spPr>
            <a:xfrm>
              <a:off x="201108" y="4634397"/>
              <a:ext cx="2708426" cy="993838"/>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9" name="Rectángulo 10"/>
            <p:cNvSpPr>
              <a:spLocks noChangeArrowheads="1"/>
            </p:cNvSpPr>
            <p:nvPr/>
          </p:nvSpPr>
          <p:spPr bwMode="auto">
            <a:xfrm>
              <a:off x="474177" y="3415953"/>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Conferencias</a:t>
              </a:r>
              <a:endParaRPr lang="es-CO" altLang="es-CO" sz="1800">
                <a:solidFill>
                  <a:schemeClr val="bg1"/>
                </a:solidFill>
              </a:endParaRPr>
            </a:p>
          </p:txBody>
        </p:sp>
        <p:sp>
          <p:nvSpPr>
            <p:cNvPr id="10" name="Rectángulo 11"/>
            <p:cNvSpPr>
              <a:spLocks noChangeArrowheads="1"/>
            </p:cNvSpPr>
            <p:nvPr/>
          </p:nvSpPr>
          <p:spPr bwMode="auto">
            <a:xfrm>
              <a:off x="540170" y="4949923"/>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Material Especial</a:t>
              </a:r>
              <a:endParaRPr lang="es-CO" altLang="es-CO" sz="1800">
                <a:solidFill>
                  <a:schemeClr val="bg1"/>
                </a:solidFill>
              </a:endParaRPr>
            </a:p>
          </p:txBody>
        </p:sp>
        <p:sp>
          <p:nvSpPr>
            <p:cNvPr id="11" name="Rectángulo 13"/>
            <p:cNvSpPr>
              <a:spLocks noChangeArrowheads="1"/>
            </p:cNvSpPr>
            <p:nvPr/>
          </p:nvSpPr>
          <p:spPr bwMode="auto">
            <a:xfrm>
              <a:off x="3070577" y="2949944"/>
              <a:ext cx="8672298" cy="1141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endParaRPr lang="es-CO" altLang="es-CO" sz="16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dirty="0">
                  <a:latin typeface="Times New Roman" panose="02020603050405020304" pitchFamily="18" charset="0"/>
                  <a:cs typeface="Times New Roman" panose="02020603050405020304" pitchFamily="18" charset="0"/>
                </a:rPr>
                <a:t>CONGRESO INTERNACIONAL DEL BARROCO IBEROAMERICANO. (3: 8-12, OCTUBRE, 2001: Sevilla, España). Memorias. Sevilla: Universidad Pablo de </a:t>
              </a:r>
              <a:r>
                <a:rPr lang="es-CO" altLang="es-CO" sz="1600" dirty="0" err="1">
                  <a:latin typeface="Times New Roman" panose="02020603050405020304" pitchFamily="18" charset="0"/>
                  <a:cs typeface="Times New Roman" panose="02020603050405020304" pitchFamily="18" charset="0"/>
                </a:rPr>
                <a:t>Olavide</a:t>
              </a:r>
              <a:r>
                <a:rPr lang="es-CO" altLang="es-CO" sz="1600" dirty="0">
                  <a:latin typeface="Times New Roman" panose="02020603050405020304" pitchFamily="18" charset="0"/>
                  <a:cs typeface="Times New Roman" panose="02020603050405020304" pitchFamily="18" charset="0"/>
                </a:rPr>
                <a:t>, 2001, 130 p.</a:t>
              </a:r>
              <a:br>
                <a:rPr lang="es-CO" altLang="es-CO" sz="1600" dirty="0">
                  <a:latin typeface="Times New Roman" panose="02020603050405020304" pitchFamily="18" charset="0"/>
                  <a:cs typeface="Times New Roman" panose="02020603050405020304" pitchFamily="18" charset="0"/>
                </a:rPr>
              </a:br>
              <a:endParaRPr lang="es-CO" altLang="es-CO" sz="1600" dirty="0">
                <a:latin typeface="Times New Roman" panose="02020603050405020304" pitchFamily="18" charset="0"/>
                <a:cs typeface="Times New Roman" panose="02020603050405020304" pitchFamily="18" charset="0"/>
              </a:endParaRPr>
            </a:p>
          </p:txBody>
        </p:sp>
        <p:sp>
          <p:nvSpPr>
            <p:cNvPr id="12" name="Rectángulo 16"/>
            <p:cNvSpPr>
              <a:spLocks noChangeArrowheads="1"/>
            </p:cNvSpPr>
            <p:nvPr/>
          </p:nvSpPr>
          <p:spPr bwMode="auto">
            <a:xfrm>
              <a:off x="3070578" y="1317899"/>
              <a:ext cx="8672298" cy="13875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endParaRPr lang="es-CO" altLang="es-CO" sz="160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a:latin typeface="Times New Roman" panose="02020603050405020304" pitchFamily="18" charset="0"/>
                  <a:cs typeface="Times New Roman" panose="02020603050405020304" pitchFamily="18" charset="0"/>
                </a:rPr>
                <a:t>COLOMBIA. CONGRESO DE LA REPÚBLICA. Ley 100 (23, diciembre, 1993). Por la cual se crea el sistema de seguridad social integral y se dictan otras disposiciones. Diario Oficial. Bogotá, D.C., 1993, no. 41148. p.1-168.</a:t>
              </a:r>
              <a:br>
                <a:rPr lang="es-CO" altLang="es-CO" sz="1600">
                  <a:latin typeface="Times New Roman" panose="02020603050405020304" pitchFamily="18" charset="0"/>
                  <a:cs typeface="Times New Roman" panose="02020603050405020304" pitchFamily="18" charset="0"/>
                </a:rPr>
              </a:br>
              <a:endParaRPr lang="es-CO" altLang="es-CO" sz="1600">
                <a:latin typeface="Times New Roman" panose="02020603050405020304" pitchFamily="18" charset="0"/>
                <a:cs typeface="Times New Roman" panose="02020603050405020304" pitchFamily="18" charset="0"/>
              </a:endParaRPr>
            </a:p>
          </p:txBody>
        </p:sp>
        <p:sp>
          <p:nvSpPr>
            <p:cNvPr id="13" name="Rectángulo 17"/>
            <p:cNvSpPr>
              <a:spLocks noChangeArrowheads="1"/>
            </p:cNvSpPr>
            <p:nvPr/>
          </p:nvSpPr>
          <p:spPr bwMode="auto">
            <a:xfrm>
              <a:off x="3070578" y="4208234"/>
              <a:ext cx="8672298" cy="2318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r>
                <a:rPr lang="es-CO" altLang="es-CO" sz="1600">
                  <a:latin typeface="Times New Roman" panose="02020603050405020304" pitchFamily="18" charset="0"/>
                  <a:cs typeface="Times New Roman" panose="02020603050405020304" pitchFamily="18" charset="0"/>
                </a:rPr>
                <a:t>CHOPIN, Fey. 24préludes. [partitura] Wien, Urtext edition. 1 partitura; texto en alemán e inglés. c.a. [1973]. 49p.</a:t>
              </a:r>
            </a:p>
            <a:p>
              <a:pPr eaLnBrk="1" hangingPunct="1">
                <a:lnSpc>
                  <a:spcPct val="100000"/>
                </a:lnSpc>
                <a:spcBef>
                  <a:spcPct val="0"/>
                </a:spcBef>
                <a:spcAft>
                  <a:spcPts val="500"/>
                </a:spcAft>
                <a:buFontTx/>
                <a:buNone/>
              </a:pPr>
              <a:endParaRPr lang="es-CO" altLang="es-CO" sz="1600">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a:latin typeface="Times New Roman" panose="02020603050405020304" pitchFamily="18" charset="0"/>
                  <a:cs typeface="Times New Roman" panose="02020603050405020304" pitchFamily="18" charset="0"/>
                </a:rPr>
                <a:t>ALLEN, Woody, Otra mujer [película]. Producida por Robert Greenhut Hambore, Brasil: Deluxe, 2002. 1 DVD, 81 minutos, color.</a:t>
              </a:r>
            </a:p>
            <a:p>
              <a:pPr eaLnBrk="1" hangingPunct="1">
                <a:lnSpc>
                  <a:spcPct val="100000"/>
                </a:lnSpc>
                <a:spcBef>
                  <a:spcPct val="0"/>
                </a:spcBef>
                <a:spcAft>
                  <a:spcPts val="500"/>
                </a:spcAft>
                <a:buFontTx/>
                <a:buNone/>
              </a:pPr>
              <a:endParaRPr lang="es-CO" altLang="es-CO" sz="1600">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a:latin typeface="Times New Roman" panose="02020603050405020304" pitchFamily="18" charset="0"/>
                  <a:cs typeface="Times New Roman" panose="02020603050405020304" pitchFamily="18" charset="0"/>
                </a:rPr>
                <a:t>KASS, Aarón. (Direct.). Maravillas modernas: calefacción y aire acondicionado. [Programa televisivo] History Channel. 19, septiembre 2002.</a:t>
              </a:r>
            </a:p>
          </p:txBody>
        </p:sp>
      </p:grpSp>
    </p:spTree>
    <p:extLst>
      <p:ext uri="{BB962C8B-B14F-4D97-AF65-F5344CB8AC3E}">
        <p14:creationId xmlns:p14="http://schemas.microsoft.com/office/powerpoint/2010/main" val="1960243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FUENTE DE INFORMACIÓN</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2"/>
          <p:cNvGrpSpPr>
            <a:grpSpLocks/>
          </p:cNvGrpSpPr>
          <p:nvPr/>
        </p:nvGrpSpPr>
        <p:grpSpPr bwMode="auto">
          <a:xfrm>
            <a:off x="201613" y="1485900"/>
            <a:ext cx="12125325" cy="4587875"/>
            <a:chOff x="201108" y="1486540"/>
            <a:chExt cx="12126358" cy="4587675"/>
          </a:xfrm>
        </p:grpSpPr>
        <p:sp>
          <p:nvSpPr>
            <p:cNvPr id="5" name="Cheurón 4"/>
            <p:cNvSpPr/>
            <p:nvPr/>
          </p:nvSpPr>
          <p:spPr>
            <a:xfrm>
              <a:off x="201108" y="1783390"/>
              <a:ext cx="2708506" cy="993732"/>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6" name="Rectángulo 5"/>
            <p:cNvSpPr>
              <a:spLocks noChangeArrowheads="1"/>
            </p:cNvSpPr>
            <p:nvPr/>
          </p:nvSpPr>
          <p:spPr bwMode="auto">
            <a:xfrm>
              <a:off x="474176" y="2078943"/>
              <a:ext cx="2163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Página Web</a:t>
              </a:r>
              <a:endParaRPr lang="es-CO" altLang="es-CO" sz="1800">
                <a:solidFill>
                  <a:schemeClr val="bg1"/>
                </a:solidFill>
              </a:endParaRPr>
            </a:p>
          </p:txBody>
        </p:sp>
        <p:sp>
          <p:nvSpPr>
            <p:cNvPr id="7" name="Cheurón 6"/>
            <p:cNvSpPr/>
            <p:nvPr/>
          </p:nvSpPr>
          <p:spPr>
            <a:xfrm>
              <a:off x="201108" y="3120007"/>
              <a:ext cx="2708506" cy="993732"/>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8" name="Cheurón 7"/>
            <p:cNvSpPr/>
            <p:nvPr/>
          </p:nvSpPr>
          <p:spPr>
            <a:xfrm>
              <a:off x="201108" y="4634416"/>
              <a:ext cx="2708506" cy="993732"/>
            </a:xfrm>
            <a:prstGeom prst="chevron">
              <a:avLst/>
            </a:prstGeom>
            <a:solidFill>
              <a:srgbClr val="94C12E"/>
            </a:solidFill>
          </p:spPr>
          <p:style>
            <a:lnRef idx="0">
              <a:schemeClr val="accent6"/>
            </a:lnRef>
            <a:fillRef idx="3">
              <a:schemeClr val="accent6"/>
            </a:fillRef>
            <a:effectRef idx="3">
              <a:schemeClr val="accent6"/>
            </a:effectRef>
            <a:fontRef idx="minor">
              <a:schemeClr val="lt1"/>
            </a:fontRef>
          </p:style>
        </p:sp>
        <p:sp>
          <p:nvSpPr>
            <p:cNvPr id="9" name="Rectángulo 10"/>
            <p:cNvSpPr>
              <a:spLocks noChangeArrowheads="1"/>
            </p:cNvSpPr>
            <p:nvPr/>
          </p:nvSpPr>
          <p:spPr bwMode="auto">
            <a:xfrm>
              <a:off x="474175" y="3277453"/>
              <a:ext cx="216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Revista Electrónica</a:t>
              </a:r>
              <a:endParaRPr lang="es-CO" altLang="es-CO" sz="1800">
                <a:solidFill>
                  <a:schemeClr val="bg1"/>
                </a:solidFill>
              </a:endParaRPr>
            </a:p>
          </p:txBody>
        </p:sp>
        <p:sp>
          <p:nvSpPr>
            <p:cNvPr id="10" name="Rectángulo 11"/>
            <p:cNvSpPr>
              <a:spLocks noChangeArrowheads="1"/>
            </p:cNvSpPr>
            <p:nvPr/>
          </p:nvSpPr>
          <p:spPr bwMode="auto">
            <a:xfrm>
              <a:off x="474176" y="4808728"/>
              <a:ext cx="216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800" b="1">
                  <a:solidFill>
                    <a:schemeClr val="bg1"/>
                  </a:solidFill>
                  <a:latin typeface="Humanist 521 Bold BT"/>
                </a:rPr>
                <a:t>Material Cartográfico</a:t>
              </a:r>
              <a:endParaRPr lang="es-CO" altLang="es-CO" sz="1800">
                <a:solidFill>
                  <a:schemeClr val="bg1"/>
                </a:solidFill>
              </a:endParaRPr>
            </a:p>
          </p:txBody>
        </p:sp>
        <p:sp>
          <p:nvSpPr>
            <p:cNvPr id="11" name="Rectángulo 12"/>
            <p:cNvSpPr>
              <a:spLocks noChangeArrowheads="1"/>
            </p:cNvSpPr>
            <p:nvPr/>
          </p:nvSpPr>
          <p:spPr bwMode="auto">
            <a:xfrm>
              <a:off x="3163170" y="2993139"/>
              <a:ext cx="9164296"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r>
                <a:rPr lang="es-CO" altLang="es-CO" sz="1600" dirty="0">
                  <a:latin typeface="Times New Roman" panose="02020603050405020304" pitchFamily="18" charset="0"/>
                  <a:cs typeface="Times New Roman" panose="02020603050405020304" pitchFamily="18" charset="0"/>
                </a:rPr>
                <a:t>ROSA, Silvina Mariana; TRICARICO, Hugo. Uso de árboles evolutivos para contextualizar científicamente la enseñanza de la biodiversidad vegetal. [Base de datos en línea]. Abril 20 de 2016. Revista Eureka Sobre Enseñanza y Divulgación de las Ciencias, 13(2), 384-394. (Recuperado en 10 febrero 2017). Disponible en http://web.a.ebscohost.com/ehost/pdfviewer/pdfviewer?sid=ddd64f46-61a1-4dd9-8759-af76f1dc1d08%40sessionmgr4007&amp;vid=4&amp;hid=4112</a:t>
              </a:r>
            </a:p>
          </p:txBody>
        </p:sp>
        <p:sp>
          <p:nvSpPr>
            <p:cNvPr id="12" name="Rectángulo 14"/>
            <p:cNvSpPr>
              <a:spLocks noChangeArrowheads="1"/>
            </p:cNvSpPr>
            <p:nvPr/>
          </p:nvSpPr>
          <p:spPr bwMode="auto">
            <a:xfrm>
              <a:off x="3163169" y="1486540"/>
              <a:ext cx="9164297"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r>
                <a:rPr lang="es-CO" altLang="es-CO" sz="1600">
                  <a:latin typeface="Times New Roman" panose="02020603050405020304" pitchFamily="18" charset="0"/>
                  <a:cs typeface="Times New Roman" panose="02020603050405020304" pitchFamily="18" charset="0"/>
                </a:rPr>
                <a:t>MÉNDEZ ÁLVAREZ, Carlos Eduardo. Clima organizacional en Colombia el IMCOC:  un método de análisis para su intervención. [En línea]. Colección lecciones. Bogotá D.C.: Universidad del Rosario. 2006. (Recuperado en  12 septiembre 2016.) Disponible en http://repository.urosario.edu.co/bitstream/handle/10336/914/Clima%20organizacional_.pdf?sequence=1&amp;isAllowed=y</a:t>
              </a:r>
            </a:p>
          </p:txBody>
        </p:sp>
        <p:sp>
          <p:nvSpPr>
            <p:cNvPr id="13" name="Rectángulo 15"/>
            <p:cNvSpPr>
              <a:spLocks noChangeArrowheads="1"/>
            </p:cNvSpPr>
            <p:nvPr/>
          </p:nvSpPr>
          <p:spPr bwMode="auto">
            <a:xfrm>
              <a:off x="3163168" y="4686656"/>
              <a:ext cx="9164297" cy="13875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500"/>
                </a:spcAft>
                <a:buFontTx/>
                <a:buNone/>
              </a:pPr>
              <a:endParaRPr lang="es-CO" altLang="es-CO" sz="160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spcAft>
                  <a:spcPts val="500"/>
                </a:spcAft>
                <a:buFontTx/>
                <a:buNone/>
              </a:pPr>
              <a:r>
                <a:rPr lang="es-CO" altLang="es-CO" sz="1600">
                  <a:latin typeface="Times New Roman" panose="02020603050405020304" pitchFamily="18" charset="0"/>
                  <a:cs typeface="Times New Roman" panose="02020603050405020304" pitchFamily="18" charset="0"/>
                </a:rPr>
                <a:t>INSTITUTO GEOGRÁFICO AGUSTÍN CODAZZI. Plano de la ciudad de Santa Fe de Bogotá. Escala 1: 30.000. Bogotá: IGAC, 2000. 1 plano: col; 118 X 70 cm. [En línea]. (Recuperado en 11 noviembre 2015). Disponible en http://geoportal.igac.gov.co/ssigl2.0/visor/galeria.req?mapaId=57</a:t>
              </a:r>
              <a:br>
                <a:rPr lang="es-CO" altLang="es-CO" sz="1600">
                  <a:latin typeface="Times New Roman" panose="02020603050405020304" pitchFamily="18" charset="0"/>
                  <a:cs typeface="Times New Roman" panose="02020603050405020304" pitchFamily="18" charset="0"/>
                </a:rPr>
              </a:br>
              <a:endParaRPr lang="es-CO" altLang="es-CO" sz="16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49682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TENER EN CUENTA</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10" name="Grupo 9"/>
          <p:cNvGrpSpPr/>
          <p:nvPr/>
        </p:nvGrpSpPr>
        <p:grpSpPr>
          <a:xfrm>
            <a:off x="3765807" y="1505263"/>
            <a:ext cx="7077075" cy="5242198"/>
            <a:chOff x="3765807" y="1505263"/>
            <a:chExt cx="7077075" cy="5242198"/>
          </a:xfrm>
        </p:grpSpPr>
        <p:grpSp>
          <p:nvGrpSpPr>
            <p:cNvPr id="2" name="Grupo 1"/>
            <p:cNvGrpSpPr/>
            <p:nvPr/>
          </p:nvGrpSpPr>
          <p:grpSpPr>
            <a:xfrm>
              <a:off x="3765807" y="1505263"/>
              <a:ext cx="5942156" cy="5057258"/>
              <a:chOff x="3765807" y="1505263"/>
              <a:chExt cx="5942156" cy="5057258"/>
            </a:xfrm>
          </p:grpSpPr>
          <p:pic>
            <p:nvPicPr>
              <p:cNvPr id="5" name="Imagen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6402" y="1505263"/>
                <a:ext cx="1351561" cy="141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sp>
            <p:nvSpPr>
              <p:cNvPr id="6" name="Rectángulo redondeado 5"/>
              <p:cNvSpPr/>
              <p:nvPr/>
            </p:nvSpPr>
            <p:spPr bwMode="auto">
              <a:xfrm>
                <a:off x="4018219" y="1654895"/>
                <a:ext cx="4214813" cy="1249184"/>
              </a:xfrm>
              <a:prstGeom prst="roundRect">
                <a:avLst/>
              </a:prstGeom>
              <a:solidFill>
                <a:srgbClr val="2FB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7" name="Cheurón 4"/>
              <p:cNvSpPr/>
              <p:nvPr/>
            </p:nvSpPr>
            <p:spPr bwMode="auto">
              <a:xfrm>
                <a:off x="4583369" y="1728871"/>
                <a:ext cx="3084513" cy="995312"/>
              </a:xfrm>
              <a:prstGeom prst="rect">
                <a:avLst/>
              </a:prstGeom>
            </p:spPr>
            <p:style>
              <a:lnRef idx="0">
                <a:scrgbClr r="0" g="0" b="0"/>
              </a:lnRef>
              <a:fillRef idx="0">
                <a:scrgbClr r="0" g="0" b="0"/>
              </a:fillRef>
              <a:effectRef idx="0">
                <a:scrgbClr r="0" g="0" b="0"/>
              </a:effectRef>
              <a:fontRef idx="minor">
                <a:schemeClr val="lt1"/>
              </a:fontRef>
            </p:style>
            <p:txBody>
              <a:bodyPr lIns="22860" tIns="11430" rIns="0" bIns="11430" spcCol="1270" anchor="ctr"/>
              <a:lstStyle/>
              <a:p>
                <a:pPr algn="ctr" defTabSz="800100" eaLnBrk="1" fontAlgn="auto" hangingPunct="1">
                  <a:lnSpc>
                    <a:spcPct val="90000"/>
                  </a:lnSpc>
                  <a:spcAft>
                    <a:spcPct val="35000"/>
                  </a:spcAft>
                  <a:defRPr/>
                </a:pPr>
                <a:r>
                  <a:rPr lang="es-CO" sz="2000" b="1" dirty="0">
                    <a:solidFill>
                      <a:schemeClr val="bg1"/>
                    </a:solidFill>
                    <a:latin typeface="Humanist 521 Bold BT"/>
                  </a:rPr>
                  <a:t>Plagio Intencional y Accidental</a:t>
                </a:r>
              </a:p>
            </p:txBody>
          </p:sp>
          <p:sp>
            <p:nvSpPr>
              <p:cNvPr id="8" name="Rectángulo redondeado 7"/>
              <p:cNvSpPr/>
              <p:nvPr/>
            </p:nvSpPr>
            <p:spPr bwMode="auto">
              <a:xfrm>
                <a:off x="3765807" y="3089019"/>
                <a:ext cx="5618162" cy="3473502"/>
              </a:xfrm>
              <a:prstGeom prst="roundRect">
                <a:avLst/>
              </a:prstGeom>
              <a:solidFill>
                <a:srgbClr val="2FB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grpSp>
        <p:sp>
          <p:nvSpPr>
            <p:cNvPr id="9" name="Cheurón 4"/>
            <p:cNvSpPr/>
            <p:nvPr/>
          </p:nvSpPr>
          <p:spPr bwMode="auto">
            <a:xfrm>
              <a:off x="4308732" y="5752149"/>
              <a:ext cx="6534150" cy="995312"/>
            </a:xfrm>
            <a:prstGeom prst="rect">
              <a:avLst/>
            </a:prstGeom>
          </p:spPr>
          <p:style>
            <a:lnRef idx="0">
              <a:scrgbClr r="0" g="0" b="0"/>
            </a:lnRef>
            <a:fillRef idx="0">
              <a:scrgbClr r="0" g="0" b="0"/>
            </a:fillRef>
            <a:effectRef idx="0">
              <a:scrgbClr r="0" g="0" b="0"/>
            </a:effectRef>
            <a:fontRef idx="minor">
              <a:schemeClr val="lt1"/>
            </a:fontRef>
          </p:style>
          <p:txBody>
            <a:bodyPr lIns="22860" tIns="11430" rIns="0" bIns="11430" spcCol="1270" anchor="ctr"/>
            <a:lstStyle/>
            <a:p>
              <a:pPr defTabSz="800100" eaLnBrk="1" fontAlgn="auto" hangingPunct="1">
                <a:lnSpc>
                  <a:spcPct val="90000"/>
                </a:lnSpc>
                <a:spcAft>
                  <a:spcPct val="35000"/>
                </a:spcAft>
                <a:defRPr/>
              </a:pPr>
              <a:r>
                <a:rPr lang="es-CO" sz="1400" b="1" dirty="0">
                  <a:solidFill>
                    <a:schemeClr val="tx1"/>
                  </a:solidFill>
                  <a:latin typeface="Humanist 521 Bold BT"/>
                  <a:hlinkClick r:id="rId3"/>
                </a:rPr>
                <a:t>Código Civil Artículo 671</a:t>
              </a:r>
              <a:endParaRPr lang="es-CO" sz="1400" b="1" dirty="0">
                <a:solidFill>
                  <a:schemeClr val="tx1"/>
                </a:solidFill>
                <a:latin typeface="Humanist 521 Bold BT"/>
              </a:endParaRPr>
            </a:p>
            <a:p>
              <a:pPr defTabSz="800100" eaLnBrk="1" fontAlgn="auto" hangingPunct="1">
                <a:lnSpc>
                  <a:spcPct val="90000"/>
                </a:lnSpc>
                <a:spcAft>
                  <a:spcPct val="35000"/>
                </a:spcAft>
                <a:defRPr/>
              </a:pPr>
              <a:r>
                <a:rPr lang="es-CO" sz="1400" b="1" dirty="0">
                  <a:solidFill>
                    <a:srgbClr val="954F72"/>
                  </a:solidFill>
                  <a:latin typeface="Humanist 521 Bold BT"/>
                  <a:hlinkClick r:id="rId4"/>
                </a:rPr>
                <a:t>Artículo 61 Constitución Política Colombiana</a:t>
              </a:r>
              <a:endParaRPr lang="es-CO" sz="1400" b="1" dirty="0">
                <a:solidFill>
                  <a:srgbClr val="954F72"/>
                </a:solidFill>
                <a:latin typeface="Humanist 521 Bold BT"/>
              </a:endParaRPr>
            </a:p>
            <a:p>
              <a:pPr defTabSz="800100" eaLnBrk="1" fontAlgn="auto" hangingPunct="1">
                <a:lnSpc>
                  <a:spcPct val="90000"/>
                </a:lnSpc>
                <a:spcAft>
                  <a:spcPct val="35000"/>
                </a:spcAft>
                <a:defRPr/>
              </a:pPr>
              <a:r>
                <a:rPr lang="es-CO" sz="1400" b="1" dirty="0">
                  <a:solidFill>
                    <a:srgbClr val="954F72"/>
                  </a:solidFill>
                  <a:latin typeface="Humanist 521 Bold BT"/>
                  <a:hlinkClick r:id="rId5"/>
                </a:rPr>
                <a:t>Ley 44 de 1993</a:t>
              </a:r>
              <a:endParaRPr lang="es-CO" sz="1400" b="1" dirty="0">
                <a:solidFill>
                  <a:srgbClr val="954F72"/>
                </a:solidFill>
                <a:latin typeface="Humanist 521 Bold BT"/>
              </a:endParaRPr>
            </a:p>
            <a:p>
              <a:pPr defTabSz="800100" eaLnBrk="1" fontAlgn="auto" hangingPunct="1">
                <a:lnSpc>
                  <a:spcPct val="90000"/>
                </a:lnSpc>
                <a:spcAft>
                  <a:spcPct val="35000"/>
                </a:spcAft>
                <a:defRPr/>
              </a:pPr>
              <a:r>
                <a:rPr lang="es-CO" sz="1400" b="1" dirty="0">
                  <a:solidFill>
                    <a:srgbClr val="954F72"/>
                  </a:solidFill>
                  <a:latin typeface="Humanist 521 Bold BT"/>
                  <a:hlinkClick r:id="rId6"/>
                </a:rPr>
                <a:t>Ley 599 de 2000 código penal colombiano Título VIII</a:t>
              </a:r>
              <a:endParaRPr lang="es-CO" sz="1400" b="1" dirty="0">
                <a:solidFill>
                  <a:srgbClr val="954F72"/>
                </a:solidFill>
                <a:latin typeface="Humanist 521 Bold BT"/>
              </a:endParaRPr>
            </a:p>
            <a:p>
              <a:pPr defTabSz="800100" eaLnBrk="1" fontAlgn="auto" hangingPunct="1">
                <a:lnSpc>
                  <a:spcPct val="90000"/>
                </a:lnSpc>
                <a:spcAft>
                  <a:spcPct val="35000"/>
                </a:spcAft>
                <a:defRPr/>
              </a:pPr>
              <a:r>
                <a:rPr lang="es-CO" sz="1400" b="1" dirty="0">
                  <a:solidFill>
                    <a:srgbClr val="954F72"/>
                  </a:solidFill>
                  <a:latin typeface="Humanist 521 Bold BT"/>
                  <a:hlinkClick r:id="rId7"/>
                </a:rPr>
                <a:t>Decreto 162 de 1996</a:t>
              </a:r>
              <a:endParaRPr lang="es-CO" sz="1400" b="1" dirty="0">
                <a:solidFill>
                  <a:srgbClr val="954F72"/>
                </a:solidFill>
                <a:latin typeface="Humanist 521 Bold BT"/>
              </a:endParaRPr>
            </a:p>
            <a:p>
              <a:pPr defTabSz="800100" eaLnBrk="1" fontAlgn="auto" hangingPunct="1">
                <a:lnSpc>
                  <a:spcPct val="90000"/>
                </a:lnSpc>
                <a:spcAft>
                  <a:spcPct val="35000"/>
                </a:spcAft>
                <a:defRPr/>
              </a:pPr>
              <a:r>
                <a:rPr lang="es-CO" sz="1400" b="1" dirty="0">
                  <a:solidFill>
                    <a:srgbClr val="954F72"/>
                  </a:solidFill>
                  <a:latin typeface="Humanist 521 Bold BT"/>
                  <a:hlinkClick r:id="rId8"/>
                </a:rPr>
                <a:t>Ley 603 del 2000</a:t>
              </a:r>
              <a:endParaRPr lang="es-CO" sz="1400" b="1" dirty="0">
                <a:solidFill>
                  <a:srgbClr val="954F72"/>
                </a:solidFill>
                <a:latin typeface="Humanist 521 Bold BT"/>
              </a:endParaRPr>
            </a:p>
            <a:p>
              <a:pPr defTabSz="800100" eaLnBrk="1" fontAlgn="auto" hangingPunct="1">
                <a:lnSpc>
                  <a:spcPct val="90000"/>
                </a:lnSpc>
                <a:spcAft>
                  <a:spcPct val="35000"/>
                </a:spcAft>
                <a:defRPr/>
              </a:pPr>
              <a:r>
                <a:rPr lang="es-CO" sz="1400" b="1" dirty="0">
                  <a:solidFill>
                    <a:srgbClr val="954F72"/>
                  </a:solidFill>
                  <a:latin typeface="Humanist 521 Bold BT"/>
                  <a:hlinkClick r:id="rId9"/>
                </a:rPr>
                <a:t>Ley 23 de 1982</a:t>
              </a:r>
              <a:endParaRPr lang="es-CO" sz="1400" b="1" dirty="0">
                <a:solidFill>
                  <a:srgbClr val="954F72"/>
                </a:solidFill>
                <a:latin typeface="Humanist 521 Bold BT"/>
              </a:endParaRPr>
            </a:p>
            <a:p>
              <a:pPr defTabSz="800100" eaLnBrk="1" fontAlgn="auto" hangingPunct="1">
                <a:lnSpc>
                  <a:spcPct val="90000"/>
                </a:lnSpc>
                <a:spcAft>
                  <a:spcPct val="35000"/>
                </a:spcAft>
                <a:defRPr/>
              </a:pPr>
              <a:r>
                <a:rPr lang="es-CO" sz="1400" b="1" dirty="0">
                  <a:solidFill>
                    <a:srgbClr val="954F72"/>
                  </a:solidFill>
                  <a:latin typeface="Humanist 521 Bold BT"/>
                  <a:hlinkClick r:id="rId10"/>
                </a:rPr>
                <a:t>Decreto 460 de 1995</a:t>
              </a:r>
              <a:endParaRPr lang="es-CO" sz="1400" b="1" dirty="0">
                <a:solidFill>
                  <a:srgbClr val="954F72"/>
                </a:solidFill>
                <a:latin typeface="Humanist 521 Bold BT"/>
              </a:endParaRPr>
            </a:p>
            <a:p>
              <a:pPr defTabSz="800100" eaLnBrk="1" fontAlgn="auto" hangingPunct="1">
                <a:lnSpc>
                  <a:spcPct val="90000"/>
                </a:lnSpc>
                <a:spcAft>
                  <a:spcPct val="35000"/>
                </a:spcAft>
                <a:defRPr/>
              </a:pPr>
              <a:r>
                <a:rPr lang="es-CO" sz="1400" b="1" dirty="0">
                  <a:solidFill>
                    <a:srgbClr val="954F72"/>
                  </a:solidFill>
                  <a:latin typeface="Humanist 521 Bold BT"/>
                  <a:hlinkClick r:id="rId11"/>
                </a:rPr>
                <a:t>Decreto 1360 de 1989</a:t>
              </a:r>
              <a:endParaRPr lang="es-CO" sz="1400" b="1" dirty="0">
                <a:solidFill>
                  <a:srgbClr val="954F72"/>
                </a:solidFill>
                <a:latin typeface="Humanist 521 Bold BT"/>
              </a:endParaRPr>
            </a:p>
            <a:p>
              <a:pPr defTabSz="800100" eaLnBrk="1" fontAlgn="auto" hangingPunct="1">
                <a:lnSpc>
                  <a:spcPct val="90000"/>
                </a:lnSpc>
                <a:spcAft>
                  <a:spcPct val="35000"/>
                </a:spcAft>
                <a:defRPr/>
              </a:pPr>
              <a:endParaRPr lang="es-CO" sz="2000" b="1" dirty="0">
                <a:solidFill>
                  <a:schemeClr val="bg1"/>
                </a:solidFill>
                <a:latin typeface="Humanist 521 Bold BT"/>
              </a:endParaRPr>
            </a:p>
            <a:p>
              <a:pPr defTabSz="800100" eaLnBrk="1" fontAlgn="auto" hangingPunct="1">
                <a:lnSpc>
                  <a:spcPct val="90000"/>
                </a:lnSpc>
                <a:spcAft>
                  <a:spcPct val="35000"/>
                </a:spcAft>
                <a:defRPr/>
              </a:pPr>
              <a:endParaRPr lang="es-CO" sz="2000" b="1" dirty="0">
                <a:solidFill>
                  <a:schemeClr val="bg1"/>
                </a:solidFill>
                <a:latin typeface="Humanist 521 Bold BT"/>
              </a:endParaRPr>
            </a:p>
            <a:p>
              <a:pPr defTabSz="800100" eaLnBrk="1" fontAlgn="auto" hangingPunct="1">
                <a:lnSpc>
                  <a:spcPct val="90000"/>
                </a:lnSpc>
                <a:spcAft>
                  <a:spcPct val="35000"/>
                </a:spcAft>
                <a:defRPr/>
              </a:pPr>
              <a:endParaRPr lang="es-CO" sz="2000" b="1" dirty="0">
                <a:solidFill>
                  <a:schemeClr val="bg1"/>
                </a:solidFill>
                <a:latin typeface="Humanist 521 Bold BT"/>
              </a:endParaRPr>
            </a:p>
            <a:p>
              <a:pPr algn="ctr" defTabSz="800100" eaLnBrk="1" fontAlgn="auto" hangingPunct="1">
                <a:lnSpc>
                  <a:spcPct val="90000"/>
                </a:lnSpc>
                <a:spcAft>
                  <a:spcPct val="35000"/>
                </a:spcAft>
                <a:defRPr/>
              </a:pPr>
              <a:endParaRPr lang="es-CO" sz="2000" b="1" dirty="0">
                <a:solidFill>
                  <a:schemeClr val="bg1"/>
                </a:solidFill>
                <a:latin typeface="Humanist 521 Bold BT"/>
              </a:endParaRPr>
            </a:p>
            <a:p>
              <a:pPr algn="ctr" defTabSz="800100" eaLnBrk="1" fontAlgn="auto" hangingPunct="1">
                <a:lnSpc>
                  <a:spcPct val="90000"/>
                </a:lnSpc>
                <a:spcAft>
                  <a:spcPct val="35000"/>
                </a:spcAft>
                <a:defRPr/>
              </a:pPr>
              <a:endParaRPr lang="es-CO" sz="2000" b="1" dirty="0">
                <a:solidFill>
                  <a:schemeClr val="bg1"/>
                </a:solidFill>
                <a:latin typeface="Humanist 521 Bold BT"/>
              </a:endParaRPr>
            </a:p>
            <a:p>
              <a:pPr algn="ctr" defTabSz="800100" eaLnBrk="1" fontAlgn="auto" hangingPunct="1">
                <a:lnSpc>
                  <a:spcPct val="90000"/>
                </a:lnSpc>
                <a:spcAft>
                  <a:spcPct val="35000"/>
                </a:spcAft>
                <a:defRPr/>
              </a:pPr>
              <a:endParaRPr lang="es-CO" sz="2000" b="1" dirty="0">
                <a:solidFill>
                  <a:schemeClr val="bg1"/>
                </a:solidFill>
                <a:latin typeface="Humanist 521 Bold BT"/>
              </a:endParaRPr>
            </a:p>
            <a:p>
              <a:pPr algn="ctr" defTabSz="800100" eaLnBrk="1" fontAlgn="auto" hangingPunct="1">
                <a:lnSpc>
                  <a:spcPct val="90000"/>
                </a:lnSpc>
                <a:spcAft>
                  <a:spcPct val="35000"/>
                </a:spcAft>
                <a:defRPr/>
              </a:pPr>
              <a:endParaRPr lang="es-CO" sz="2000" b="1" dirty="0">
                <a:solidFill>
                  <a:schemeClr val="bg1"/>
                </a:solidFill>
                <a:latin typeface="Humanist 521 Bold BT"/>
              </a:endParaRPr>
            </a:p>
          </p:txBody>
        </p:sp>
      </p:grpSp>
    </p:spTree>
    <p:extLst>
      <p:ext uri="{BB962C8B-B14F-4D97-AF65-F5344CB8AC3E}">
        <p14:creationId xmlns:p14="http://schemas.microsoft.com/office/powerpoint/2010/main" val="1340277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CONTENIDO DEL CD-ROM</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6"/>
          <p:cNvGrpSpPr>
            <a:grpSpLocks/>
          </p:cNvGrpSpPr>
          <p:nvPr/>
        </p:nvGrpSpPr>
        <p:grpSpPr bwMode="auto">
          <a:xfrm>
            <a:off x="2460476" y="1460500"/>
            <a:ext cx="8208962" cy="4738688"/>
            <a:chOff x="1160229" y="1460894"/>
            <a:chExt cx="8209549" cy="4738588"/>
          </a:xfrm>
        </p:grpSpPr>
        <p:pic>
          <p:nvPicPr>
            <p:cNvPr id="5"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0229" y="1460894"/>
              <a:ext cx="5601815" cy="463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5495" y="4188178"/>
              <a:ext cx="1654349" cy="201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lamada ovalada 6"/>
            <p:cNvSpPr/>
            <p:nvPr/>
          </p:nvSpPr>
          <p:spPr>
            <a:xfrm>
              <a:off x="6894689" y="1905385"/>
              <a:ext cx="2475089" cy="1662078"/>
            </a:xfrm>
            <a:prstGeom prst="wedgeEllipseCallout">
              <a:avLst>
                <a:gd name="adj1" fmla="val -3980"/>
                <a:gd name="adj2" fmla="val 80438"/>
              </a:avLst>
            </a:prstGeom>
            <a:solidFill>
              <a:srgbClr val="94C12E"/>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s-MX" sz="1400" b="1" dirty="0">
                  <a:ln w="0"/>
                  <a:solidFill>
                    <a:schemeClr val="bg1"/>
                  </a:solidFill>
                  <a:latin typeface="Humanist 521 Bold BT"/>
                  <a:cs typeface="Times New Roman" panose="02020603050405020304" pitchFamily="18" charset="0"/>
                </a:rPr>
                <a:t>PROYECTOS REALIZADOS EN LATEX SE ENTREGAN CON EL EJECUTABLE</a:t>
              </a:r>
              <a:endParaRPr lang="es-CO" sz="1400" b="1" dirty="0">
                <a:ln w="0"/>
                <a:solidFill>
                  <a:schemeClr val="bg1"/>
                </a:solidFill>
                <a:latin typeface="Humanist 521 Bold BT"/>
                <a:cs typeface="Times New Roman" panose="02020603050405020304" pitchFamily="18" charset="0"/>
              </a:endParaRPr>
            </a:p>
          </p:txBody>
        </p:sp>
      </p:grpSp>
    </p:spTree>
    <p:extLst>
      <p:ext uri="{BB962C8B-B14F-4D97-AF65-F5344CB8AC3E}">
        <p14:creationId xmlns:p14="http://schemas.microsoft.com/office/powerpoint/2010/main" val="46621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CONSIDERACIONES ADICIONALES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5"/>
          <p:cNvGrpSpPr>
            <a:grpSpLocks/>
          </p:cNvGrpSpPr>
          <p:nvPr/>
        </p:nvGrpSpPr>
        <p:grpSpPr bwMode="auto">
          <a:xfrm>
            <a:off x="2238703" y="2045575"/>
            <a:ext cx="9435115" cy="3109749"/>
            <a:chOff x="1598636" y="2628900"/>
            <a:chExt cx="8608653" cy="2562225"/>
          </a:xfrm>
        </p:grpSpPr>
        <p:sp>
          <p:nvSpPr>
            <p:cNvPr id="5" name="Marcador de contenido 2"/>
            <p:cNvSpPr txBox="1">
              <a:spLocks/>
            </p:cNvSpPr>
            <p:nvPr/>
          </p:nvSpPr>
          <p:spPr bwMode="auto">
            <a:xfrm>
              <a:off x="1598636" y="2628900"/>
              <a:ext cx="6719358"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buFont typeface="Arial" panose="020B0604020202020204" pitchFamily="34" charset="0"/>
                <a:buNone/>
              </a:pPr>
              <a:r>
                <a:rPr lang="es-CO" altLang="es-CO" sz="1800" dirty="0">
                  <a:latin typeface="Humanist 521 Bold BT"/>
                  <a:cs typeface="Times New Roman" panose="02020603050405020304" pitchFamily="18" charset="0"/>
                </a:rPr>
                <a:t>Si el proyecto contiene partituras (música) o planos estos deben estar en formato .</a:t>
              </a:r>
              <a:r>
                <a:rPr lang="es-CO" altLang="es-CO" sz="1800" dirty="0" err="1">
                  <a:latin typeface="Humanist 521 Bold BT"/>
                  <a:cs typeface="Times New Roman" panose="02020603050405020304" pitchFamily="18" charset="0"/>
                </a:rPr>
                <a:t>jpg</a:t>
              </a:r>
              <a:r>
                <a:rPr lang="es-CO" altLang="es-CO" sz="1800" dirty="0">
                  <a:latin typeface="Humanist 521 Bold BT"/>
                  <a:cs typeface="Times New Roman" panose="02020603050405020304" pitchFamily="18" charset="0"/>
                </a:rPr>
                <a:t> o .</a:t>
              </a:r>
              <a:r>
                <a:rPr lang="es-CO" altLang="es-CO" sz="1800" dirty="0" err="1">
                  <a:latin typeface="Humanist 521 Bold BT"/>
                  <a:cs typeface="Times New Roman" panose="02020603050405020304" pitchFamily="18" charset="0"/>
                </a:rPr>
                <a:t>gif</a:t>
              </a:r>
              <a:r>
                <a:rPr lang="es-CO" altLang="es-CO" sz="1800" dirty="0">
                  <a:latin typeface="Humanist 521 Bold BT"/>
                  <a:cs typeface="Times New Roman" panose="02020603050405020304" pitchFamily="18" charset="0"/>
                </a:rPr>
                <a:t> dentro del documento del proyecto o si lo prefiere en la carpeta de anexos.</a:t>
              </a:r>
            </a:p>
            <a:p>
              <a:pPr algn="just" eaLnBrk="1" hangingPunct="1">
                <a:buFont typeface="Arial" panose="020B0604020202020204" pitchFamily="34" charset="0"/>
                <a:buNone/>
              </a:pPr>
              <a:endParaRPr lang="es-CO" altLang="es-CO" sz="1800" dirty="0">
                <a:latin typeface="Humanist 521 Bold BT"/>
                <a:cs typeface="Times New Roman" panose="02020603050405020304" pitchFamily="18" charset="0"/>
              </a:endParaRPr>
            </a:p>
            <a:p>
              <a:pPr algn="just" eaLnBrk="1" hangingPunct="1">
                <a:buFont typeface="Arial" panose="020B0604020202020204" pitchFamily="34" charset="0"/>
                <a:buNone/>
              </a:pPr>
              <a:r>
                <a:rPr lang="es-CO" altLang="es-CO" sz="1800" dirty="0">
                  <a:latin typeface="Humanist 521 Bold BT"/>
                  <a:cs typeface="Times New Roman" panose="02020603050405020304" pitchFamily="18" charset="0"/>
                </a:rPr>
                <a:t>En cuanto a obras musicales se debe entregar un fragmento de la composición musical de máximo 30 segundos de duración en formato </a:t>
              </a:r>
              <a:r>
                <a:rPr lang="es-CO" altLang="es-CO" sz="1800" b="1" dirty="0">
                  <a:latin typeface="Humanist 521 Bold BT"/>
                  <a:cs typeface="Times New Roman" panose="02020603050405020304" pitchFamily="18" charset="0"/>
                </a:rPr>
                <a:t>MP3, </a:t>
              </a:r>
              <a:r>
                <a:rPr lang="es-CO" altLang="es-CO" sz="1800" dirty="0">
                  <a:latin typeface="Humanist 521 Bold BT"/>
                  <a:cs typeface="Times New Roman" panose="02020603050405020304" pitchFamily="18" charset="0"/>
                </a:rPr>
                <a:t>con el nombre de archivo: “</a:t>
              </a:r>
              <a:r>
                <a:rPr lang="es-CO" altLang="es-CO" sz="1800" b="1" dirty="0">
                  <a:latin typeface="Humanist 521 Bold BT"/>
                  <a:cs typeface="Times New Roman" panose="02020603050405020304" pitchFamily="18" charset="0"/>
                </a:rPr>
                <a:t>sonido.mp3</a:t>
              </a:r>
              <a:r>
                <a:rPr lang="es-CO" altLang="es-CO" sz="1800" dirty="0">
                  <a:latin typeface="Humanist 521 Bold BT"/>
                  <a:cs typeface="Times New Roman" panose="02020603050405020304" pitchFamily="18" charset="0"/>
                </a:rPr>
                <a:t>”, este archivo debe guardarse en la carpeta de anexos.</a:t>
              </a:r>
            </a:p>
          </p:txBody>
        </p:sp>
        <p:pic>
          <p:nvPicPr>
            <p:cNvPr id="6" name="Imagen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36483" y="2896569"/>
              <a:ext cx="2070806" cy="207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2002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3</a:t>
            </a:fld>
            <a:endParaRPr lang="es-CO">
              <a:solidFill>
                <a:prstClr val="black">
                  <a:lumMod val="50000"/>
                  <a:lumOff val="50000"/>
                </a:prstClr>
              </a:solidFill>
            </a:endParaRPr>
          </a:p>
        </p:txBody>
      </p:sp>
      <p:sp>
        <p:nvSpPr>
          <p:cNvPr id="4" name="Título 3"/>
          <p:cNvSpPr txBox="1">
            <a:spLocks/>
          </p:cNvSpPr>
          <p:nvPr/>
        </p:nvSpPr>
        <p:spPr>
          <a:xfrm>
            <a:off x="4099719" y="190176"/>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GENERALIDADES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5" name="Grupo 1"/>
          <p:cNvGrpSpPr>
            <a:grpSpLocks/>
          </p:cNvGrpSpPr>
          <p:nvPr/>
        </p:nvGrpSpPr>
        <p:grpSpPr bwMode="auto">
          <a:xfrm>
            <a:off x="1390650" y="1598613"/>
            <a:ext cx="8829675" cy="4337050"/>
            <a:chOff x="1536025" y="1445266"/>
            <a:chExt cx="9716692" cy="4673714"/>
          </a:xfrm>
        </p:grpSpPr>
        <p:grpSp>
          <p:nvGrpSpPr>
            <p:cNvPr id="6" name="Grupo 5"/>
            <p:cNvGrpSpPr>
              <a:grpSpLocks/>
            </p:cNvGrpSpPr>
            <p:nvPr/>
          </p:nvGrpSpPr>
          <p:grpSpPr bwMode="auto">
            <a:xfrm>
              <a:off x="1536025" y="2194435"/>
              <a:ext cx="2076284" cy="3575155"/>
              <a:chOff x="-79420" y="1178325"/>
              <a:chExt cx="2692066" cy="4271106"/>
            </a:xfrm>
          </p:grpSpPr>
          <p:pic>
            <p:nvPicPr>
              <p:cNvPr id="9" name="Imagen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374" y="3298250"/>
                <a:ext cx="2304256" cy="215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lamada ovalada 9">
                <a:hlinkClick r:id="rId3" action="ppaction://hlinksldjump"/>
              </p:cNvPr>
              <p:cNvSpPr/>
              <p:nvPr/>
            </p:nvSpPr>
            <p:spPr>
              <a:xfrm>
                <a:off x="-79420" y="1178481"/>
                <a:ext cx="2695463" cy="1334565"/>
              </a:xfrm>
              <a:prstGeom prst="wedgeEllipseCallout">
                <a:avLst>
                  <a:gd name="adj1" fmla="val 6948"/>
                  <a:gd name="adj2" fmla="val 118756"/>
                </a:avLst>
              </a:prstGeom>
              <a:solidFill>
                <a:srgbClr val="94C12E"/>
              </a:solidFill>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s-CO" dirty="0">
                  <a:solidFill>
                    <a:schemeClr val="bg1"/>
                  </a:solidFill>
                </a:endParaRPr>
              </a:p>
            </p:txBody>
          </p:sp>
        </p:grpSp>
        <p:sp>
          <p:nvSpPr>
            <p:cNvPr id="7" name="Rectángulo 8"/>
            <p:cNvSpPr>
              <a:spLocks noChangeArrowheads="1"/>
            </p:cNvSpPr>
            <p:nvPr/>
          </p:nvSpPr>
          <p:spPr bwMode="auto">
            <a:xfrm>
              <a:off x="1646881" y="2323987"/>
              <a:ext cx="1742851" cy="79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400" b="1" dirty="0">
                  <a:solidFill>
                    <a:schemeClr val="bg1"/>
                  </a:solidFill>
                  <a:latin typeface="Humanist 521 Bold BT"/>
                </a:rPr>
                <a:t>TENGA EN CUENTA ESTA INFORMACIÓN</a:t>
              </a:r>
            </a:p>
          </p:txBody>
        </p:sp>
        <p:graphicFrame>
          <p:nvGraphicFramePr>
            <p:cNvPr id="8" name="3 Diagrama"/>
            <p:cNvGraphicFramePr/>
            <p:nvPr>
              <p:extLst>
                <p:ext uri="{D42A27DB-BD31-4B8C-83A1-F6EECF244321}">
                  <p14:modId xmlns:p14="http://schemas.microsoft.com/office/powerpoint/2010/main" val="3977939806"/>
                </p:ext>
              </p:extLst>
            </p:nvPr>
          </p:nvGraphicFramePr>
          <p:xfrm>
            <a:off x="3946849" y="1445266"/>
            <a:ext cx="7305868" cy="4673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spTree>
    <p:extLst>
      <p:ext uri="{BB962C8B-B14F-4D97-AF65-F5344CB8AC3E}">
        <p14:creationId xmlns:p14="http://schemas.microsoft.com/office/powerpoint/2010/main" val="1749258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CONSIDERACIONES ADICIONALES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sp>
        <p:nvSpPr>
          <p:cNvPr id="4" name="Marcador de contenido 2"/>
          <p:cNvSpPr txBox="1">
            <a:spLocks/>
          </p:cNvSpPr>
          <p:nvPr/>
        </p:nvSpPr>
        <p:spPr bwMode="auto">
          <a:xfrm>
            <a:off x="1343025" y="1174750"/>
            <a:ext cx="9539288"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buFont typeface="Arial" panose="020B0604020202020204" pitchFamily="34" charset="0"/>
              <a:buNone/>
            </a:pPr>
            <a:r>
              <a:rPr lang="es-CO" altLang="es-CO" sz="1600" dirty="0">
                <a:latin typeface="Humanist 521 Bold BT"/>
                <a:cs typeface="Times New Roman" panose="02020603050405020304" pitchFamily="18" charset="0"/>
              </a:rPr>
              <a:t> </a:t>
            </a:r>
          </a:p>
          <a:p>
            <a:pPr algn="just" eaLnBrk="1" hangingPunct="1">
              <a:buFont typeface="Arial" panose="020B0604020202020204" pitchFamily="34" charset="0"/>
              <a:buNone/>
            </a:pPr>
            <a:r>
              <a:rPr lang="es-CO" altLang="es-CO" sz="1600" dirty="0">
                <a:latin typeface="Humanist 521 Bold BT"/>
                <a:cs typeface="Times New Roman" panose="02020603050405020304" pitchFamily="18" charset="0"/>
              </a:rPr>
              <a:t>Si el estudiante desea entregar software adicional relacionado con su trabajo de grado, trabajo de investigación o tesis, debe entregarlo separadamente en otro CD o DVD, teniendo en cuenta lo siguiente:</a:t>
            </a:r>
          </a:p>
          <a:p>
            <a:pPr algn="just" eaLnBrk="1" hangingPunct="1">
              <a:buFont typeface="Arial" panose="020B0604020202020204" pitchFamily="34" charset="0"/>
              <a:buNone/>
            </a:pPr>
            <a:endParaRPr lang="es-CO" altLang="es-CO" sz="1600" dirty="0">
              <a:latin typeface="Humanist 521 Bold BT"/>
              <a:cs typeface="Times New Roman" panose="02020603050405020304" pitchFamily="18" charset="0"/>
            </a:endParaRPr>
          </a:p>
          <a:p>
            <a:pPr algn="just" eaLnBrk="1" hangingPunct="1">
              <a:buFont typeface="Wingdings" panose="05000000000000000000" pitchFamily="2" charset="2"/>
              <a:buChar char="§"/>
            </a:pPr>
            <a:r>
              <a:rPr lang="es-ES" altLang="es-CO" sz="1600" dirty="0">
                <a:latin typeface="Humanist 521 Bold BT"/>
                <a:cs typeface="Times New Roman" panose="02020603050405020304" pitchFamily="18" charset="0"/>
              </a:rPr>
              <a:t>Marcar el CD o DVD con el rótulo o marbete para su identificación según modelo  suministrado por la Biblioteca (ver diapositiva). </a:t>
            </a:r>
          </a:p>
          <a:p>
            <a:pPr algn="just" eaLnBrk="1" hangingPunct="1">
              <a:buFont typeface="Wingdings" panose="05000000000000000000" pitchFamily="2" charset="2"/>
              <a:buChar char="§"/>
            </a:pPr>
            <a:endParaRPr lang="es-ES" altLang="es-CO" sz="1600" dirty="0">
              <a:latin typeface="Humanist 521 Bold BT"/>
              <a:cs typeface="Times New Roman" panose="02020603050405020304" pitchFamily="18" charset="0"/>
            </a:endParaRPr>
          </a:p>
          <a:p>
            <a:pPr algn="just" eaLnBrk="1" hangingPunct="1">
              <a:buFont typeface="Wingdings" panose="05000000000000000000" pitchFamily="2" charset="2"/>
              <a:buChar char="§"/>
            </a:pPr>
            <a:r>
              <a:rPr lang="es-ES" altLang="es-CO" sz="1600" dirty="0">
                <a:latin typeface="Humanist 521 Bold BT"/>
                <a:cs typeface="Times New Roman" panose="02020603050405020304" pitchFamily="18" charset="0"/>
              </a:rPr>
              <a:t>Dentro de un documento llamado “</a:t>
            </a:r>
            <a:r>
              <a:rPr lang="es-ES" altLang="es-CO" sz="1600" b="1" dirty="0">
                <a:latin typeface="Humanist 521 Bold BT"/>
                <a:cs typeface="Times New Roman" panose="02020603050405020304" pitchFamily="18" charset="0"/>
              </a:rPr>
              <a:t>software.pdf</a:t>
            </a:r>
            <a:r>
              <a:rPr lang="es-ES" altLang="es-CO" sz="1600" dirty="0">
                <a:latin typeface="Humanist 521 Bold BT"/>
                <a:cs typeface="Times New Roman" panose="02020603050405020304" pitchFamily="18" charset="0"/>
              </a:rPr>
              <a:t>” especifique:</a:t>
            </a:r>
          </a:p>
          <a:p>
            <a:pPr algn="just" eaLnBrk="1" hangingPunct="1">
              <a:buFont typeface="Wingdings" panose="05000000000000000000" pitchFamily="2" charset="2"/>
              <a:buChar char="§"/>
            </a:pPr>
            <a:endParaRPr lang="es-ES" altLang="es-CO" sz="1600" dirty="0">
              <a:latin typeface="Humanist 521 Bold BT"/>
              <a:cs typeface="Times New Roman" panose="02020603050405020304" pitchFamily="18" charset="0"/>
            </a:endParaRPr>
          </a:p>
          <a:p>
            <a:pPr lvl="1" algn="just" eaLnBrk="1" hangingPunct="1">
              <a:buFont typeface="Wingdings" panose="05000000000000000000" pitchFamily="2" charset="2"/>
              <a:buChar char="ü"/>
            </a:pPr>
            <a:r>
              <a:rPr lang="es-ES" altLang="es-CO" sz="1600" dirty="0">
                <a:latin typeface="Humanist 521 Bold BT"/>
                <a:cs typeface="Times New Roman" panose="02020603050405020304" pitchFamily="18" charset="0"/>
              </a:rPr>
              <a:t>Nombre del software y la versión.</a:t>
            </a:r>
          </a:p>
          <a:p>
            <a:pPr lvl="1" algn="just" eaLnBrk="1" hangingPunct="1">
              <a:buFont typeface="Wingdings" panose="05000000000000000000" pitchFamily="2" charset="2"/>
              <a:buChar char="ü"/>
            </a:pPr>
            <a:r>
              <a:rPr lang="es-ES" altLang="es-CO" sz="1600" dirty="0">
                <a:latin typeface="Humanist 521 Bold BT"/>
                <a:cs typeface="Times New Roman" panose="02020603050405020304" pitchFamily="18" charset="0"/>
              </a:rPr>
              <a:t>Especificar los requerimientos mínimos necesarios de software y hardware para la instalación y ejecución del software.</a:t>
            </a:r>
          </a:p>
          <a:p>
            <a:pPr lvl="1" algn="just" eaLnBrk="1" hangingPunct="1">
              <a:buFont typeface="Wingdings" panose="05000000000000000000" pitchFamily="2" charset="2"/>
              <a:buChar char="ü"/>
            </a:pPr>
            <a:r>
              <a:rPr lang="es-ES" altLang="es-CO" sz="1600" dirty="0">
                <a:latin typeface="Humanist 521 Bold BT"/>
                <a:cs typeface="Times New Roman" panose="02020603050405020304" pitchFamily="18" charset="0"/>
              </a:rPr>
              <a:t>Describir brevemente los pasos para la instalación y ejecución de dicho software. </a:t>
            </a:r>
          </a:p>
          <a:p>
            <a:pPr lvl="1" algn="just" eaLnBrk="1" hangingPunct="1">
              <a:buFont typeface="Wingdings" panose="05000000000000000000" pitchFamily="2" charset="2"/>
              <a:buChar char="ü"/>
            </a:pPr>
            <a:r>
              <a:rPr lang="es-ES" altLang="es-CO" sz="1600" dirty="0">
                <a:latin typeface="Humanist 521 Bold BT"/>
                <a:cs typeface="Times New Roman" panose="02020603050405020304" pitchFamily="18" charset="0"/>
              </a:rPr>
              <a:t>Si usted no desea dejar los fuentes del software, se recomienda realizar un ejecutable (*.</a:t>
            </a:r>
            <a:r>
              <a:rPr lang="es-ES" altLang="es-CO" sz="1600" dirty="0" err="1">
                <a:latin typeface="Humanist 521 Bold BT"/>
                <a:cs typeface="Times New Roman" panose="02020603050405020304" pitchFamily="18" charset="0"/>
              </a:rPr>
              <a:t>exe</a:t>
            </a:r>
            <a:r>
              <a:rPr lang="es-ES" altLang="es-CO" sz="1600" dirty="0">
                <a:latin typeface="Humanist 521 Bold BT"/>
                <a:cs typeface="Times New Roman" panose="02020603050405020304" pitchFamily="18" charset="0"/>
              </a:rPr>
              <a:t>).</a:t>
            </a:r>
          </a:p>
          <a:p>
            <a:pPr lvl="1" algn="just" eaLnBrk="1" hangingPunct="1">
              <a:buFont typeface="Wingdings" panose="05000000000000000000" pitchFamily="2" charset="2"/>
              <a:buChar char="ü"/>
            </a:pPr>
            <a:r>
              <a:rPr lang="es-ES" altLang="es-CO" sz="1600" dirty="0">
                <a:latin typeface="Humanist 521 Bold BT"/>
                <a:cs typeface="Times New Roman" panose="02020603050405020304" pitchFamily="18" charset="0"/>
              </a:rPr>
              <a:t>Si el software maneja un sistema de </a:t>
            </a:r>
            <a:r>
              <a:rPr lang="es-ES" altLang="es-CO" sz="1600" dirty="0" err="1">
                <a:latin typeface="Humanist 521 Bold BT"/>
                <a:cs typeface="Times New Roman" panose="02020603050405020304" pitchFamily="18" charset="0"/>
              </a:rPr>
              <a:t>Login</a:t>
            </a:r>
            <a:r>
              <a:rPr lang="es-ES" altLang="es-CO" sz="1600" dirty="0">
                <a:latin typeface="Humanist 521 Bold BT"/>
                <a:cs typeface="Times New Roman" panose="02020603050405020304" pitchFamily="18" charset="0"/>
              </a:rPr>
              <a:t> y </a:t>
            </a:r>
            <a:r>
              <a:rPr lang="es-ES" altLang="es-CO" sz="1600" dirty="0" err="1">
                <a:latin typeface="Humanist 521 Bold BT"/>
                <a:cs typeface="Times New Roman" panose="02020603050405020304" pitchFamily="18" charset="0"/>
              </a:rPr>
              <a:t>Password</a:t>
            </a:r>
            <a:r>
              <a:rPr lang="es-ES" altLang="es-CO" sz="1600" dirty="0">
                <a:latin typeface="Humanist 521 Bold BT"/>
                <a:cs typeface="Times New Roman" panose="02020603050405020304" pitchFamily="18" charset="0"/>
              </a:rPr>
              <a:t>, especifíquelos claramente. </a:t>
            </a:r>
          </a:p>
          <a:p>
            <a:pPr lvl="1" algn="just" eaLnBrk="1" hangingPunct="1">
              <a:buFont typeface="Wingdings" panose="05000000000000000000" pitchFamily="2" charset="2"/>
              <a:buChar char="ü"/>
            </a:pPr>
            <a:r>
              <a:rPr lang="es-ES" altLang="es-CO" sz="1600" dirty="0">
                <a:latin typeface="Humanist 521 Bold BT"/>
                <a:cs typeface="Times New Roman" panose="02020603050405020304" pitchFamily="18" charset="0"/>
              </a:rPr>
              <a:t>Si el software necesita algunas especificaciones especiales, indique estos  requerimientos adicionales. </a:t>
            </a:r>
            <a:endParaRPr lang="es-CO" altLang="es-CO" sz="1600" dirty="0">
              <a:latin typeface="Humanist 521 Bold BT"/>
              <a:cs typeface="Times New Roman" panose="02020603050405020304" pitchFamily="18" charset="0"/>
            </a:endParaRPr>
          </a:p>
        </p:txBody>
      </p:sp>
    </p:spTree>
    <p:extLst>
      <p:ext uri="{BB962C8B-B14F-4D97-AF65-F5344CB8AC3E}">
        <p14:creationId xmlns:p14="http://schemas.microsoft.com/office/powerpoint/2010/main" val="4126167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LABEL DEL CD-ROM</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25"/>
          <p:cNvGrpSpPr>
            <a:grpSpLocks/>
          </p:cNvGrpSpPr>
          <p:nvPr/>
        </p:nvGrpSpPr>
        <p:grpSpPr bwMode="auto">
          <a:xfrm>
            <a:off x="2530326" y="1480754"/>
            <a:ext cx="8069262" cy="4895850"/>
            <a:chOff x="1763689" y="1196752"/>
            <a:chExt cx="8068933" cy="4896544"/>
          </a:xfrm>
        </p:grpSpPr>
        <p:sp>
          <p:nvSpPr>
            <p:cNvPr id="5" name="Oval 11"/>
            <p:cNvSpPr>
              <a:spLocks noChangeArrowheads="1"/>
            </p:cNvSpPr>
            <p:nvPr/>
          </p:nvSpPr>
          <p:spPr bwMode="auto">
            <a:xfrm>
              <a:off x="1763689" y="1196752"/>
              <a:ext cx="5185332" cy="4896544"/>
            </a:xfrm>
            <a:prstGeom prst="ellipse">
              <a:avLst/>
            </a:prstGeom>
            <a:noFill/>
            <a:ln w="25400" algn="ctr">
              <a:solidFill>
                <a:srgbClr val="00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CO" altLang="es-CO" sz="1800"/>
            </a:p>
          </p:txBody>
        </p:sp>
        <p:sp>
          <p:nvSpPr>
            <p:cNvPr id="6" name="Text Box 13"/>
            <p:cNvSpPr txBox="1">
              <a:spLocks noChangeArrowheads="1"/>
            </p:cNvSpPr>
            <p:nvPr/>
          </p:nvSpPr>
          <p:spPr bwMode="auto">
            <a:xfrm>
              <a:off x="3008052" y="1742976"/>
              <a:ext cx="2684462"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CO" altLang="es-CO" sz="800" b="1">
                  <a:solidFill>
                    <a:srgbClr val="000000"/>
                  </a:solidFill>
                </a:rPr>
                <a:t>FACTORES ASOCIADOS A LA SEVERIDAD DEL </a:t>
              </a:r>
            </a:p>
            <a:p>
              <a:pPr algn="ctr" eaLnBrk="1" hangingPunct="1">
                <a:lnSpc>
                  <a:spcPct val="100000"/>
                </a:lnSpc>
                <a:spcBef>
                  <a:spcPct val="0"/>
                </a:spcBef>
                <a:buFontTx/>
                <a:buNone/>
              </a:pPr>
              <a:r>
                <a:rPr lang="es-CO" altLang="es-CO" sz="800" b="1">
                  <a:solidFill>
                    <a:srgbClr val="000000"/>
                  </a:solidFill>
                </a:rPr>
                <a:t>TRAUMA OCASIONADO POR LESIONES EN </a:t>
              </a:r>
            </a:p>
            <a:p>
              <a:pPr algn="ctr" eaLnBrk="1" hangingPunct="1">
                <a:lnSpc>
                  <a:spcPct val="100000"/>
                </a:lnSpc>
                <a:spcBef>
                  <a:spcPct val="0"/>
                </a:spcBef>
                <a:buFontTx/>
                <a:buNone/>
              </a:pPr>
              <a:r>
                <a:rPr lang="es-CO" altLang="es-CO" sz="800" b="1">
                  <a:solidFill>
                    <a:srgbClr val="000000"/>
                  </a:solidFill>
                </a:rPr>
                <a:t>MOTOCICLETA EN EL ÁREA METROPOLITANA </a:t>
              </a:r>
            </a:p>
            <a:p>
              <a:pPr algn="ctr" eaLnBrk="1" hangingPunct="1">
                <a:lnSpc>
                  <a:spcPct val="100000"/>
                </a:lnSpc>
                <a:spcBef>
                  <a:spcPct val="0"/>
                </a:spcBef>
                <a:buFontTx/>
                <a:buNone/>
              </a:pPr>
              <a:r>
                <a:rPr lang="es-CO" altLang="es-CO" sz="800" b="1">
                  <a:solidFill>
                    <a:srgbClr val="000000"/>
                  </a:solidFill>
                </a:rPr>
                <a:t>DE BUCARAMANGA</a:t>
              </a:r>
              <a:endParaRPr lang="es-CO" altLang="es-CO" sz="1800">
                <a:latin typeface="Arial" panose="020B0604020202020204" pitchFamily="34" charset="0"/>
              </a:endParaRPr>
            </a:p>
          </p:txBody>
        </p:sp>
        <p:sp>
          <p:nvSpPr>
            <p:cNvPr id="7" name="Text Box 15"/>
            <p:cNvSpPr txBox="1">
              <a:spLocks noChangeArrowheads="1"/>
            </p:cNvSpPr>
            <p:nvPr/>
          </p:nvSpPr>
          <p:spPr bwMode="auto">
            <a:xfrm>
              <a:off x="2027934" y="2495498"/>
              <a:ext cx="1301750" cy="2476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000" b="1">
                  <a:solidFill>
                    <a:srgbClr val="000000"/>
                  </a:solidFill>
                  <a:latin typeface="Aparajita"/>
                </a:rPr>
                <a:t>AUTOR</a:t>
              </a:r>
            </a:p>
            <a:p>
              <a:pPr algn="ctr" eaLnBrk="1" hangingPunct="1">
                <a:lnSpc>
                  <a:spcPct val="100000"/>
                </a:lnSpc>
                <a:spcBef>
                  <a:spcPct val="0"/>
                </a:spcBef>
                <a:buFontTx/>
                <a:buNone/>
              </a:pPr>
              <a:r>
                <a:rPr lang="es-ES" altLang="es-CO" sz="1100" b="1">
                  <a:solidFill>
                    <a:srgbClr val="000000"/>
                  </a:solidFill>
                  <a:latin typeface="Aparajita"/>
                </a:rPr>
                <a:t>NOMBRES COMPLETOS DE LOS AUTORES EN MAYÚSCULA – Código de estudiante</a:t>
              </a:r>
            </a:p>
            <a:p>
              <a:pPr algn="ctr" eaLnBrk="1" hangingPunct="1">
                <a:lnSpc>
                  <a:spcPct val="100000"/>
                </a:lnSpc>
                <a:spcBef>
                  <a:spcPct val="0"/>
                </a:spcBef>
                <a:buFontTx/>
                <a:buNone/>
              </a:pPr>
              <a:endParaRPr lang="es-ES" altLang="es-CO" sz="800" b="1">
                <a:solidFill>
                  <a:srgbClr val="000000"/>
                </a:solidFill>
                <a:latin typeface="Aparajita"/>
              </a:endParaRPr>
            </a:p>
            <a:p>
              <a:pPr algn="ctr" eaLnBrk="1" hangingPunct="1">
                <a:lnSpc>
                  <a:spcPct val="100000"/>
                </a:lnSpc>
                <a:spcBef>
                  <a:spcPct val="0"/>
                </a:spcBef>
                <a:buFontTx/>
                <a:buNone/>
              </a:pPr>
              <a:r>
                <a:rPr lang="es-ES" altLang="es-CO" sz="1000" b="1">
                  <a:solidFill>
                    <a:srgbClr val="000000"/>
                  </a:solidFill>
                  <a:latin typeface="Aparajita"/>
                </a:rPr>
                <a:t>DIRECTOR</a:t>
              </a:r>
            </a:p>
            <a:p>
              <a:pPr algn="ctr" eaLnBrk="1" hangingPunct="1">
                <a:lnSpc>
                  <a:spcPct val="100000"/>
                </a:lnSpc>
                <a:spcBef>
                  <a:spcPct val="0"/>
                </a:spcBef>
                <a:buFontTx/>
                <a:buNone/>
              </a:pPr>
              <a:r>
                <a:rPr lang="es-CO" altLang="es-CO" sz="900" b="1">
                  <a:solidFill>
                    <a:srgbClr val="000000"/>
                  </a:solidFill>
                  <a:latin typeface="Aparajita"/>
                </a:rPr>
                <a:t>GERMAN GAMARRA </a:t>
              </a:r>
            </a:p>
            <a:p>
              <a:pPr algn="ctr" eaLnBrk="1" hangingPunct="1">
                <a:lnSpc>
                  <a:spcPct val="100000"/>
                </a:lnSpc>
                <a:spcBef>
                  <a:spcPct val="0"/>
                </a:spcBef>
                <a:buFontTx/>
                <a:buNone/>
              </a:pPr>
              <a:r>
                <a:rPr lang="es-CO" altLang="es-CO" sz="900" b="1">
                  <a:solidFill>
                    <a:srgbClr val="000000"/>
                  </a:solidFill>
                  <a:latin typeface="Aparajita"/>
                </a:rPr>
                <a:t>HERNANDEZ</a:t>
              </a:r>
            </a:p>
            <a:p>
              <a:pPr algn="ctr" eaLnBrk="1" hangingPunct="1">
                <a:lnSpc>
                  <a:spcPct val="100000"/>
                </a:lnSpc>
                <a:spcBef>
                  <a:spcPct val="0"/>
                </a:spcBef>
                <a:buFontTx/>
                <a:buNone/>
              </a:pPr>
              <a:r>
                <a:rPr lang="es-CO" altLang="es-CO" sz="900" b="1">
                  <a:solidFill>
                    <a:srgbClr val="000000"/>
                  </a:solidFill>
                  <a:latin typeface="Aparajita"/>
                </a:rPr>
                <a:t>Médico Especialista </a:t>
              </a:r>
              <a:r>
                <a:rPr lang="es-CO" altLang="es-CO" sz="800" b="1">
                  <a:solidFill>
                    <a:srgbClr val="000000"/>
                  </a:solidFill>
                  <a:latin typeface="Aparajita"/>
                </a:rPr>
                <a:t>en </a:t>
              </a:r>
            </a:p>
            <a:p>
              <a:pPr algn="ctr" eaLnBrk="1" hangingPunct="1">
                <a:lnSpc>
                  <a:spcPct val="100000"/>
                </a:lnSpc>
                <a:spcBef>
                  <a:spcPct val="0"/>
                </a:spcBef>
                <a:buFontTx/>
                <a:buNone/>
              </a:pPr>
              <a:r>
                <a:rPr lang="es-CO" altLang="es-CO" sz="800" b="1">
                  <a:solidFill>
                    <a:srgbClr val="000000"/>
                  </a:solidFill>
                  <a:latin typeface="Aparajita"/>
                </a:rPr>
                <a:t>Medicina Interna- Nefrólogo</a:t>
              </a:r>
            </a:p>
            <a:p>
              <a:pPr algn="ctr" eaLnBrk="1" hangingPunct="1">
                <a:lnSpc>
                  <a:spcPct val="100000"/>
                </a:lnSpc>
                <a:spcBef>
                  <a:spcPct val="0"/>
                </a:spcBef>
                <a:buFontTx/>
                <a:buNone/>
              </a:pPr>
              <a:r>
                <a:rPr lang="es-CO" altLang="es-CO" sz="800" b="1">
                  <a:solidFill>
                    <a:srgbClr val="000000"/>
                  </a:solidFill>
                  <a:latin typeface="Aparajita"/>
                </a:rPr>
                <a:t>Epidemiólogo Clínico</a:t>
              </a:r>
              <a:endParaRPr lang="es-CO" altLang="es-CO" sz="1800">
                <a:latin typeface="Arial" panose="020B0604020202020204" pitchFamily="34" charset="0"/>
              </a:endParaRPr>
            </a:p>
          </p:txBody>
        </p:sp>
        <p:sp>
          <p:nvSpPr>
            <p:cNvPr id="8" name="Elipse 7"/>
            <p:cNvSpPr/>
            <p:nvPr/>
          </p:nvSpPr>
          <p:spPr>
            <a:xfrm>
              <a:off x="3522567" y="2808293"/>
              <a:ext cx="1623946" cy="1575023"/>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dirty="0">
                <a:solidFill>
                  <a:schemeClr val="tx1"/>
                </a:solidFill>
              </a:endParaRPr>
            </a:p>
          </p:txBody>
        </p:sp>
        <p:sp>
          <p:nvSpPr>
            <p:cNvPr id="9" name="Text Box 14"/>
            <p:cNvSpPr txBox="1">
              <a:spLocks noChangeArrowheads="1"/>
            </p:cNvSpPr>
            <p:nvPr/>
          </p:nvSpPr>
          <p:spPr bwMode="auto">
            <a:xfrm>
              <a:off x="5283510" y="3032114"/>
              <a:ext cx="1488988" cy="11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200" b="1">
                  <a:solidFill>
                    <a:srgbClr val="000000"/>
                  </a:solidFill>
                  <a:latin typeface="Aparajita"/>
                </a:rPr>
                <a:t>Trabajo de Investigación </a:t>
              </a:r>
            </a:p>
            <a:p>
              <a:pPr algn="ctr" eaLnBrk="1" hangingPunct="1">
                <a:lnSpc>
                  <a:spcPct val="100000"/>
                </a:lnSpc>
                <a:spcBef>
                  <a:spcPct val="0"/>
                </a:spcBef>
                <a:buFontTx/>
                <a:buNone/>
              </a:pPr>
              <a:r>
                <a:rPr lang="es-ES" altLang="es-CO" sz="1200" b="1">
                  <a:solidFill>
                    <a:srgbClr val="000000"/>
                  </a:solidFill>
                  <a:latin typeface="Aparajita"/>
                </a:rPr>
                <a:t>para optar al título de</a:t>
              </a:r>
            </a:p>
            <a:p>
              <a:pPr algn="ctr" eaLnBrk="1" hangingPunct="1">
                <a:lnSpc>
                  <a:spcPct val="100000"/>
                </a:lnSpc>
                <a:spcBef>
                  <a:spcPct val="0"/>
                </a:spcBef>
                <a:buFontTx/>
                <a:buNone/>
              </a:pPr>
              <a:r>
                <a:rPr lang="es-ES" altLang="es-CO" sz="1200" b="1">
                  <a:solidFill>
                    <a:srgbClr val="000000"/>
                  </a:solidFill>
                  <a:latin typeface="Aparajita"/>
                </a:rPr>
                <a:t>Magister en </a:t>
              </a:r>
            </a:p>
            <a:p>
              <a:pPr algn="ctr" eaLnBrk="1" hangingPunct="1">
                <a:lnSpc>
                  <a:spcPct val="100000"/>
                </a:lnSpc>
                <a:spcBef>
                  <a:spcPct val="0"/>
                </a:spcBef>
                <a:buFontTx/>
                <a:buNone/>
              </a:pPr>
              <a:r>
                <a:rPr lang="es-ES" altLang="es-CO" sz="1200" b="1">
                  <a:solidFill>
                    <a:srgbClr val="000000"/>
                  </a:solidFill>
                  <a:latin typeface="Aparajita"/>
                </a:rPr>
                <a:t>Epidemiologia</a:t>
              </a:r>
              <a:endParaRPr lang="es-CO" altLang="es-CO" sz="1200"/>
            </a:p>
          </p:txBody>
        </p:sp>
        <p:sp>
          <p:nvSpPr>
            <p:cNvPr id="10" name="Text Box 12"/>
            <p:cNvSpPr txBox="1">
              <a:spLocks noChangeArrowheads="1"/>
            </p:cNvSpPr>
            <p:nvPr/>
          </p:nvSpPr>
          <p:spPr bwMode="auto">
            <a:xfrm>
              <a:off x="3034613" y="4738876"/>
              <a:ext cx="2743200" cy="1131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ES" altLang="es-CO" sz="800" b="1" dirty="0">
                <a:solidFill>
                  <a:srgbClr val="000000"/>
                </a:solidFill>
                <a:latin typeface="Aparajita"/>
              </a:endParaRPr>
            </a:p>
            <a:p>
              <a:pPr algn="ctr" eaLnBrk="1" hangingPunct="1">
                <a:lnSpc>
                  <a:spcPct val="100000"/>
                </a:lnSpc>
                <a:spcBef>
                  <a:spcPct val="0"/>
                </a:spcBef>
                <a:buFontTx/>
                <a:buNone/>
              </a:pPr>
              <a:r>
                <a:rPr lang="es-ES" altLang="es-CO" sz="800" b="1" dirty="0">
                  <a:solidFill>
                    <a:srgbClr val="000000"/>
                  </a:solidFill>
                  <a:latin typeface="Aparajita"/>
                </a:rPr>
                <a:t>UNIVERSIDAD INDUSTRIAL DE SANTANDER</a:t>
              </a:r>
            </a:p>
            <a:p>
              <a:pPr algn="ctr" eaLnBrk="1" hangingPunct="1">
                <a:lnSpc>
                  <a:spcPct val="100000"/>
                </a:lnSpc>
                <a:spcBef>
                  <a:spcPct val="0"/>
                </a:spcBef>
                <a:buFontTx/>
                <a:buNone/>
              </a:pPr>
              <a:r>
                <a:rPr lang="es-ES" altLang="es-CO" sz="800" b="1" dirty="0">
                  <a:solidFill>
                    <a:srgbClr val="000000"/>
                  </a:solidFill>
                  <a:latin typeface="Aparajita"/>
                </a:rPr>
                <a:t>FACULTAD DE SALUD</a:t>
              </a:r>
            </a:p>
            <a:p>
              <a:pPr algn="ctr" eaLnBrk="1" hangingPunct="1">
                <a:lnSpc>
                  <a:spcPct val="100000"/>
                </a:lnSpc>
                <a:spcBef>
                  <a:spcPct val="0"/>
                </a:spcBef>
                <a:buFontTx/>
                <a:buNone/>
              </a:pPr>
              <a:r>
                <a:rPr lang="es-ES" altLang="es-CO" sz="800" b="1" dirty="0">
                  <a:solidFill>
                    <a:srgbClr val="000000"/>
                  </a:solidFill>
                  <a:latin typeface="Aparajita"/>
                </a:rPr>
                <a:t>ESCUELA DE MEDICINA</a:t>
              </a:r>
            </a:p>
            <a:p>
              <a:pPr algn="ctr" eaLnBrk="1" hangingPunct="1">
                <a:lnSpc>
                  <a:spcPct val="100000"/>
                </a:lnSpc>
                <a:spcBef>
                  <a:spcPct val="0"/>
                </a:spcBef>
                <a:buFontTx/>
                <a:buNone/>
              </a:pPr>
              <a:r>
                <a:rPr lang="es-ES" altLang="es-CO" sz="800" b="1" dirty="0">
                  <a:solidFill>
                    <a:srgbClr val="000000"/>
                  </a:solidFill>
                  <a:latin typeface="Aparajita"/>
                </a:rPr>
                <a:t>DEPARTAMENTO DE SALUD PUBLICA</a:t>
              </a:r>
            </a:p>
            <a:p>
              <a:pPr algn="ctr" eaLnBrk="1" hangingPunct="1">
                <a:lnSpc>
                  <a:spcPct val="100000"/>
                </a:lnSpc>
                <a:spcBef>
                  <a:spcPct val="0"/>
                </a:spcBef>
                <a:buFontTx/>
                <a:buNone/>
              </a:pPr>
              <a:r>
                <a:rPr lang="es-ES" altLang="es-CO" sz="800" b="1" dirty="0">
                  <a:latin typeface="Aparajita"/>
                </a:rPr>
                <a:t>MAESTRIA EN EPIDEMIOLOGIA</a:t>
              </a:r>
            </a:p>
            <a:p>
              <a:pPr algn="ctr" eaLnBrk="1" hangingPunct="1">
                <a:lnSpc>
                  <a:spcPct val="100000"/>
                </a:lnSpc>
                <a:spcBef>
                  <a:spcPct val="0"/>
                </a:spcBef>
                <a:buFontTx/>
                <a:buNone/>
              </a:pPr>
              <a:r>
                <a:rPr lang="es-ES" altLang="es-CO" sz="800" b="1" dirty="0">
                  <a:solidFill>
                    <a:srgbClr val="000000"/>
                  </a:solidFill>
                  <a:latin typeface="Aparajita"/>
                </a:rPr>
                <a:t>BUCARAMANGA</a:t>
              </a:r>
            </a:p>
            <a:p>
              <a:pPr algn="ctr" eaLnBrk="1" hangingPunct="1">
                <a:lnSpc>
                  <a:spcPct val="100000"/>
                </a:lnSpc>
                <a:spcBef>
                  <a:spcPct val="0"/>
                </a:spcBef>
                <a:buFontTx/>
                <a:buNone/>
              </a:pPr>
              <a:r>
                <a:rPr lang="es-ES" altLang="es-CO" sz="800" b="1" dirty="0">
                  <a:solidFill>
                    <a:srgbClr val="000000"/>
                  </a:solidFill>
                  <a:latin typeface="Aparajita"/>
                </a:rPr>
                <a:t>2011</a:t>
              </a:r>
              <a:endParaRPr lang="es-CO" altLang="es-CO" sz="1800" dirty="0">
                <a:latin typeface="Arial" panose="020B0604020202020204" pitchFamily="34" charset="0"/>
              </a:endParaRPr>
            </a:p>
          </p:txBody>
        </p:sp>
        <p:cxnSp>
          <p:nvCxnSpPr>
            <p:cNvPr id="11" name="Conector angular 10"/>
            <p:cNvCxnSpPr/>
            <p:nvPr/>
          </p:nvCxnSpPr>
          <p:spPr>
            <a:xfrm flipV="1">
              <a:off x="5146513" y="4410307"/>
              <a:ext cx="2162087" cy="1035197"/>
            </a:xfrm>
            <a:prstGeom prst="bentConnector3">
              <a:avLst>
                <a:gd name="adj1" fmla="val 83267"/>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33"/>
            <p:cNvSpPr>
              <a:spLocks noChangeArrowheads="1"/>
            </p:cNvSpPr>
            <p:nvPr/>
          </p:nvSpPr>
          <p:spPr bwMode="auto">
            <a:xfrm>
              <a:off x="7330914" y="3644278"/>
              <a:ext cx="196548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CO" sz="1200" b="1">
                  <a:latin typeface="Humanist 521 Bold BT"/>
                </a:rPr>
                <a:t>En esta sección del rotulo del CD se coloca el nombre del programa </a:t>
              </a:r>
              <a:r>
                <a:rPr lang="es-MX" altLang="es-CO" sz="1200" b="1">
                  <a:solidFill>
                    <a:srgbClr val="FF0000"/>
                  </a:solidFill>
                  <a:latin typeface="Humanist 521 Bold BT"/>
                </a:rPr>
                <a:t>solo y únicamente</a:t>
              </a:r>
              <a:r>
                <a:rPr lang="es-MX" altLang="es-CO" sz="1200" b="1">
                  <a:latin typeface="Humanist 521 Bold BT"/>
                </a:rPr>
                <a:t> cuando el proyecto realizado corresponde a un posgrado (especializaciones, maestrías o doctorados)</a:t>
              </a:r>
              <a:endParaRPr lang="es-CO" altLang="es-CO" sz="1200" b="1">
                <a:latin typeface="Humanist 521 Bold BT"/>
              </a:endParaRPr>
            </a:p>
          </p:txBody>
        </p:sp>
        <p:sp>
          <p:nvSpPr>
            <p:cNvPr id="13" name="Rectángulo 34"/>
            <p:cNvSpPr>
              <a:spLocks noChangeArrowheads="1"/>
            </p:cNvSpPr>
            <p:nvPr/>
          </p:nvSpPr>
          <p:spPr bwMode="auto">
            <a:xfrm>
              <a:off x="7869836" y="1742976"/>
              <a:ext cx="1962786" cy="923330"/>
            </a:xfrm>
            <a:prstGeom prst="rect">
              <a:avLst/>
            </a:prstGeom>
            <a:solidFill>
              <a:srgbClr val="94C12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CO" sz="1800" b="1">
                  <a:solidFill>
                    <a:schemeClr val="bg1"/>
                  </a:solidFill>
                  <a:latin typeface="Humanist 521 Bold BT"/>
                </a:rPr>
                <a:t>MODELO DE ETIQUETA </a:t>
              </a:r>
            </a:p>
            <a:p>
              <a:pPr algn="ctr" eaLnBrk="1" hangingPunct="1">
                <a:lnSpc>
                  <a:spcPct val="100000"/>
                </a:lnSpc>
                <a:spcBef>
                  <a:spcPct val="0"/>
                </a:spcBef>
                <a:buFontTx/>
                <a:buNone/>
              </a:pPr>
              <a:r>
                <a:rPr lang="es-MX" altLang="es-CO" sz="1800" b="1">
                  <a:solidFill>
                    <a:schemeClr val="bg1"/>
                  </a:solidFill>
                  <a:latin typeface="Humanist 521 Bold BT"/>
                </a:rPr>
                <a:t>DEL CD-ROM</a:t>
              </a:r>
              <a:endParaRPr lang="es-CO" altLang="es-CO" sz="1800" b="1">
                <a:solidFill>
                  <a:schemeClr val="bg1"/>
                </a:solidFill>
                <a:latin typeface="Humanist 521 Bold BT"/>
              </a:endParaRPr>
            </a:p>
          </p:txBody>
        </p:sp>
      </p:grpSp>
    </p:spTree>
    <p:extLst>
      <p:ext uri="{BB962C8B-B14F-4D97-AF65-F5344CB8AC3E}">
        <p14:creationId xmlns:p14="http://schemas.microsoft.com/office/powerpoint/2010/main" val="3013713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LABEL DEL CD-ROM </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25" name="Grupo 24"/>
          <p:cNvGrpSpPr/>
          <p:nvPr/>
        </p:nvGrpSpPr>
        <p:grpSpPr>
          <a:xfrm>
            <a:off x="2530326" y="1480754"/>
            <a:ext cx="8069262" cy="4895850"/>
            <a:chOff x="2530326" y="1480754"/>
            <a:chExt cx="8069262" cy="4895850"/>
          </a:xfrm>
        </p:grpSpPr>
        <p:grpSp>
          <p:nvGrpSpPr>
            <p:cNvPr id="15" name="Grupo 25"/>
            <p:cNvGrpSpPr>
              <a:grpSpLocks/>
            </p:cNvGrpSpPr>
            <p:nvPr/>
          </p:nvGrpSpPr>
          <p:grpSpPr bwMode="auto">
            <a:xfrm>
              <a:off x="2530326" y="1480754"/>
              <a:ext cx="8069262" cy="4895850"/>
              <a:chOff x="1763689" y="1196752"/>
              <a:chExt cx="8068933" cy="4896544"/>
            </a:xfrm>
          </p:grpSpPr>
          <p:sp>
            <p:nvSpPr>
              <p:cNvPr id="16" name="Oval 11"/>
              <p:cNvSpPr>
                <a:spLocks noChangeArrowheads="1"/>
              </p:cNvSpPr>
              <p:nvPr/>
            </p:nvSpPr>
            <p:spPr bwMode="auto">
              <a:xfrm>
                <a:off x="1763689" y="1196752"/>
                <a:ext cx="5185332" cy="4896544"/>
              </a:xfrm>
              <a:prstGeom prst="ellipse">
                <a:avLst/>
              </a:prstGeom>
              <a:noFill/>
              <a:ln w="25400" algn="ctr">
                <a:solidFill>
                  <a:srgbClr val="00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s-CO" altLang="es-CO" sz="1800"/>
              </a:p>
            </p:txBody>
          </p:sp>
          <p:sp>
            <p:nvSpPr>
              <p:cNvPr id="17" name="Text Box 13"/>
              <p:cNvSpPr txBox="1">
                <a:spLocks noChangeArrowheads="1"/>
              </p:cNvSpPr>
              <p:nvPr/>
            </p:nvSpPr>
            <p:spPr bwMode="auto">
              <a:xfrm>
                <a:off x="3008052" y="1742976"/>
                <a:ext cx="2684462"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CO" altLang="es-CO" sz="800" b="1">
                    <a:solidFill>
                      <a:srgbClr val="000000"/>
                    </a:solidFill>
                  </a:rPr>
                  <a:t>FACTORES ASOCIADOS A LA SEVERIDAD DEL </a:t>
                </a:r>
              </a:p>
              <a:p>
                <a:pPr algn="ctr" eaLnBrk="1" hangingPunct="1">
                  <a:lnSpc>
                    <a:spcPct val="100000"/>
                  </a:lnSpc>
                  <a:spcBef>
                    <a:spcPct val="0"/>
                  </a:spcBef>
                  <a:buFontTx/>
                  <a:buNone/>
                </a:pPr>
                <a:r>
                  <a:rPr lang="es-CO" altLang="es-CO" sz="800" b="1">
                    <a:solidFill>
                      <a:srgbClr val="000000"/>
                    </a:solidFill>
                  </a:rPr>
                  <a:t>TRAUMA OCASIONADO POR LESIONES EN </a:t>
                </a:r>
              </a:p>
              <a:p>
                <a:pPr algn="ctr" eaLnBrk="1" hangingPunct="1">
                  <a:lnSpc>
                    <a:spcPct val="100000"/>
                  </a:lnSpc>
                  <a:spcBef>
                    <a:spcPct val="0"/>
                  </a:spcBef>
                  <a:buFontTx/>
                  <a:buNone/>
                </a:pPr>
                <a:r>
                  <a:rPr lang="es-CO" altLang="es-CO" sz="800" b="1">
                    <a:solidFill>
                      <a:srgbClr val="000000"/>
                    </a:solidFill>
                  </a:rPr>
                  <a:t>MOTOCICLETA EN EL ÁREA METROPOLITANA </a:t>
                </a:r>
              </a:p>
              <a:p>
                <a:pPr algn="ctr" eaLnBrk="1" hangingPunct="1">
                  <a:lnSpc>
                    <a:spcPct val="100000"/>
                  </a:lnSpc>
                  <a:spcBef>
                    <a:spcPct val="0"/>
                  </a:spcBef>
                  <a:buFontTx/>
                  <a:buNone/>
                </a:pPr>
                <a:r>
                  <a:rPr lang="es-CO" altLang="es-CO" sz="800" b="1">
                    <a:solidFill>
                      <a:srgbClr val="000000"/>
                    </a:solidFill>
                  </a:rPr>
                  <a:t>DE BUCARAMANGA</a:t>
                </a:r>
                <a:endParaRPr lang="es-CO" altLang="es-CO" sz="1800">
                  <a:latin typeface="Arial" panose="020B0604020202020204" pitchFamily="34" charset="0"/>
                </a:endParaRPr>
              </a:p>
            </p:txBody>
          </p:sp>
          <p:sp>
            <p:nvSpPr>
              <p:cNvPr id="18" name="Text Box 15"/>
              <p:cNvSpPr txBox="1">
                <a:spLocks noChangeArrowheads="1"/>
              </p:cNvSpPr>
              <p:nvPr/>
            </p:nvSpPr>
            <p:spPr bwMode="auto">
              <a:xfrm>
                <a:off x="2027934" y="2495498"/>
                <a:ext cx="1301750" cy="2476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000" b="1">
                    <a:solidFill>
                      <a:srgbClr val="000000"/>
                    </a:solidFill>
                    <a:latin typeface="Aparajita"/>
                  </a:rPr>
                  <a:t>AUTOR</a:t>
                </a:r>
              </a:p>
              <a:p>
                <a:pPr algn="ctr" eaLnBrk="1" hangingPunct="1">
                  <a:lnSpc>
                    <a:spcPct val="100000"/>
                  </a:lnSpc>
                  <a:spcBef>
                    <a:spcPct val="0"/>
                  </a:spcBef>
                  <a:buFontTx/>
                  <a:buNone/>
                </a:pPr>
                <a:r>
                  <a:rPr lang="es-ES" altLang="es-CO" sz="1100" b="1">
                    <a:solidFill>
                      <a:srgbClr val="000000"/>
                    </a:solidFill>
                    <a:latin typeface="Aparajita"/>
                  </a:rPr>
                  <a:t>NOMBRES COMPLETOS DE LOS AUTORES EN MAYÚSCULA – Código de estudiante</a:t>
                </a:r>
              </a:p>
              <a:p>
                <a:pPr algn="ctr" eaLnBrk="1" hangingPunct="1">
                  <a:lnSpc>
                    <a:spcPct val="100000"/>
                  </a:lnSpc>
                  <a:spcBef>
                    <a:spcPct val="0"/>
                  </a:spcBef>
                  <a:buFontTx/>
                  <a:buNone/>
                </a:pPr>
                <a:endParaRPr lang="es-ES" altLang="es-CO" sz="800" b="1">
                  <a:solidFill>
                    <a:srgbClr val="000000"/>
                  </a:solidFill>
                  <a:latin typeface="Aparajita"/>
                </a:endParaRPr>
              </a:p>
              <a:p>
                <a:pPr algn="ctr" eaLnBrk="1" hangingPunct="1">
                  <a:lnSpc>
                    <a:spcPct val="100000"/>
                  </a:lnSpc>
                  <a:spcBef>
                    <a:spcPct val="0"/>
                  </a:spcBef>
                  <a:buFontTx/>
                  <a:buNone/>
                </a:pPr>
                <a:r>
                  <a:rPr lang="es-ES" altLang="es-CO" sz="1000" b="1">
                    <a:solidFill>
                      <a:srgbClr val="000000"/>
                    </a:solidFill>
                    <a:latin typeface="Aparajita"/>
                  </a:rPr>
                  <a:t>DIRECTOR</a:t>
                </a:r>
              </a:p>
              <a:p>
                <a:pPr algn="ctr" eaLnBrk="1" hangingPunct="1">
                  <a:lnSpc>
                    <a:spcPct val="100000"/>
                  </a:lnSpc>
                  <a:spcBef>
                    <a:spcPct val="0"/>
                  </a:spcBef>
                  <a:buFontTx/>
                  <a:buNone/>
                </a:pPr>
                <a:r>
                  <a:rPr lang="es-CO" altLang="es-CO" sz="900" b="1">
                    <a:solidFill>
                      <a:srgbClr val="000000"/>
                    </a:solidFill>
                    <a:latin typeface="Aparajita"/>
                  </a:rPr>
                  <a:t>GERMAN GAMARRA </a:t>
                </a:r>
              </a:p>
              <a:p>
                <a:pPr algn="ctr" eaLnBrk="1" hangingPunct="1">
                  <a:lnSpc>
                    <a:spcPct val="100000"/>
                  </a:lnSpc>
                  <a:spcBef>
                    <a:spcPct val="0"/>
                  </a:spcBef>
                  <a:buFontTx/>
                  <a:buNone/>
                </a:pPr>
                <a:r>
                  <a:rPr lang="es-CO" altLang="es-CO" sz="900" b="1">
                    <a:solidFill>
                      <a:srgbClr val="000000"/>
                    </a:solidFill>
                    <a:latin typeface="Aparajita"/>
                  </a:rPr>
                  <a:t>HERNANDEZ</a:t>
                </a:r>
              </a:p>
              <a:p>
                <a:pPr algn="ctr" eaLnBrk="1" hangingPunct="1">
                  <a:lnSpc>
                    <a:spcPct val="100000"/>
                  </a:lnSpc>
                  <a:spcBef>
                    <a:spcPct val="0"/>
                  </a:spcBef>
                  <a:buFontTx/>
                  <a:buNone/>
                </a:pPr>
                <a:r>
                  <a:rPr lang="es-CO" altLang="es-CO" sz="900" b="1">
                    <a:solidFill>
                      <a:srgbClr val="000000"/>
                    </a:solidFill>
                    <a:latin typeface="Aparajita"/>
                  </a:rPr>
                  <a:t>Médico Especialista </a:t>
                </a:r>
                <a:r>
                  <a:rPr lang="es-CO" altLang="es-CO" sz="800" b="1">
                    <a:solidFill>
                      <a:srgbClr val="000000"/>
                    </a:solidFill>
                    <a:latin typeface="Aparajita"/>
                  </a:rPr>
                  <a:t>en </a:t>
                </a:r>
              </a:p>
              <a:p>
                <a:pPr algn="ctr" eaLnBrk="1" hangingPunct="1">
                  <a:lnSpc>
                    <a:spcPct val="100000"/>
                  </a:lnSpc>
                  <a:spcBef>
                    <a:spcPct val="0"/>
                  </a:spcBef>
                  <a:buFontTx/>
                  <a:buNone/>
                </a:pPr>
                <a:r>
                  <a:rPr lang="es-CO" altLang="es-CO" sz="800" b="1">
                    <a:solidFill>
                      <a:srgbClr val="000000"/>
                    </a:solidFill>
                    <a:latin typeface="Aparajita"/>
                  </a:rPr>
                  <a:t>Medicina Interna- Nefrólogo</a:t>
                </a:r>
              </a:p>
              <a:p>
                <a:pPr algn="ctr" eaLnBrk="1" hangingPunct="1">
                  <a:lnSpc>
                    <a:spcPct val="100000"/>
                  </a:lnSpc>
                  <a:spcBef>
                    <a:spcPct val="0"/>
                  </a:spcBef>
                  <a:buFontTx/>
                  <a:buNone/>
                </a:pPr>
                <a:r>
                  <a:rPr lang="es-CO" altLang="es-CO" sz="800" b="1">
                    <a:solidFill>
                      <a:srgbClr val="000000"/>
                    </a:solidFill>
                    <a:latin typeface="Aparajita"/>
                  </a:rPr>
                  <a:t>Epidemiólogo Clínico</a:t>
                </a:r>
                <a:endParaRPr lang="es-CO" altLang="es-CO" sz="1800">
                  <a:latin typeface="Arial" panose="020B0604020202020204" pitchFamily="34" charset="0"/>
                </a:endParaRPr>
              </a:p>
            </p:txBody>
          </p:sp>
          <p:sp>
            <p:nvSpPr>
              <p:cNvPr id="19" name="Elipse 18"/>
              <p:cNvSpPr/>
              <p:nvPr/>
            </p:nvSpPr>
            <p:spPr>
              <a:xfrm>
                <a:off x="3522567" y="2808293"/>
                <a:ext cx="1623946" cy="1575023"/>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dirty="0">
                  <a:solidFill>
                    <a:schemeClr val="tx1"/>
                  </a:solidFill>
                </a:endParaRPr>
              </a:p>
            </p:txBody>
          </p:sp>
          <p:sp>
            <p:nvSpPr>
              <p:cNvPr id="20" name="Text Box 14"/>
              <p:cNvSpPr txBox="1">
                <a:spLocks noChangeArrowheads="1"/>
              </p:cNvSpPr>
              <p:nvPr/>
            </p:nvSpPr>
            <p:spPr bwMode="auto">
              <a:xfrm>
                <a:off x="5283510" y="3032114"/>
                <a:ext cx="1488988" cy="11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200" b="1">
                    <a:solidFill>
                      <a:srgbClr val="000000"/>
                    </a:solidFill>
                    <a:latin typeface="Aparajita"/>
                  </a:rPr>
                  <a:t>Trabajo de Investigación </a:t>
                </a:r>
              </a:p>
              <a:p>
                <a:pPr algn="ctr" eaLnBrk="1" hangingPunct="1">
                  <a:lnSpc>
                    <a:spcPct val="100000"/>
                  </a:lnSpc>
                  <a:spcBef>
                    <a:spcPct val="0"/>
                  </a:spcBef>
                  <a:buFontTx/>
                  <a:buNone/>
                </a:pPr>
                <a:r>
                  <a:rPr lang="es-ES" altLang="es-CO" sz="1200" b="1">
                    <a:solidFill>
                      <a:srgbClr val="000000"/>
                    </a:solidFill>
                    <a:latin typeface="Aparajita"/>
                  </a:rPr>
                  <a:t>para optar al título de</a:t>
                </a:r>
              </a:p>
              <a:p>
                <a:pPr algn="ctr" eaLnBrk="1" hangingPunct="1">
                  <a:lnSpc>
                    <a:spcPct val="100000"/>
                  </a:lnSpc>
                  <a:spcBef>
                    <a:spcPct val="0"/>
                  </a:spcBef>
                  <a:buFontTx/>
                  <a:buNone/>
                </a:pPr>
                <a:r>
                  <a:rPr lang="es-ES" altLang="es-CO" sz="1200" b="1">
                    <a:solidFill>
                      <a:srgbClr val="000000"/>
                    </a:solidFill>
                    <a:latin typeface="Aparajita"/>
                  </a:rPr>
                  <a:t>Magister en </a:t>
                </a:r>
              </a:p>
              <a:p>
                <a:pPr algn="ctr" eaLnBrk="1" hangingPunct="1">
                  <a:lnSpc>
                    <a:spcPct val="100000"/>
                  </a:lnSpc>
                  <a:spcBef>
                    <a:spcPct val="0"/>
                  </a:spcBef>
                  <a:buFontTx/>
                  <a:buNone/>
                </a:pPr>
                <a:r>
                  <a:rPr lang="es-ES" altLang="es-CO" sz="1200" b="1">
                    <a:solidFill>
                      <a:srgbClr val="000000"/>
                    </a:solidFill>
                    <a:latin typeface="Aparajita"/>
                  </a:rPr>
                  <a:t>Epidemiologia</a:t>
                </a:r>
                <a:endParaRPr lang="es-CO" altLang="es-CO" sz="1200"/>
              </a:p>
            </p:txBody>
          </p:sp>
          <p:sp>
            <p:nvSpPr>
              <p:cNvPr id="21" name="Text Box 12"/>
              <p:cNvSpPr txBox="1">
                <a:spLocks noChangeArrowheads="1"/>
              </p:cNvSpPr>
              <p:nvPr/>
            </p:nvSpPr>
            <p:spPr bwMode="auto">
              <a:xfrm>
                <a:off x="3034613" y="4738876"/>
                <a:ext cx="2743200" cy="1131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46261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6576" tIns="36576" rIns="36576" bIns="36576"/>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ES" altLang="es-CO" sz="800" b="1" dirty="0">
                  <a:solidFill>
                    <a:srgbClr val="000000"/>
                  </a:solidFill>
                  <a:latin typeface="Aparajita"/>
                </a:endParaRPr>
              </a:p>
              <a:p>
                <a:pPr algn="ctr" eaLnBrk="1" hangingPunct="1">
                  <a:lnSpc>
                    <a:spcPct val="100000"/>
                  </a:lnSpc>
                  <a:spcBef>
                    <a:spcPct val="0"/>
                  </a:spcBef>
                  <a:buFontTx/>
                  <a:buNone/>
                </a:pPr>
                <a:r>
                  <a:rPr lang="es-ES" altLang="es-CO" sz="800" b="1" dirty="0">
                    <a:solidFill>
                      <a:srgbClr val="000000"/>
                    </a:solidFill>
                    <a:latin typeface="Aparajita"/>
                  </a:rPr>
                  <a:t>UNIVERSIDAD INDUSTRIAL DE SANTANDER</a:t>
                </a:r>
              </a:p>
              <a:p>
                <a:pPr algn="ctr" eaLnBrk="1" hangingPunct="1">
                  <a:lnSpc>
                    <a:spcPct val="100000"/>
                  </a:lnSpc>
                  <a:spcBef>
                    <a:spcPct val="0"/>
                  </a:spcBef>
                  <a:buFontTx/>
                  <a:buNone/>
                </a:pPr>
                <a:r>
                  <a:rPr lang="es-ES" altLang="es-CO" sz="800" b="1" dirty="0">
                    <a:solidFill>
                      <a:srgbClr val="000000"/>
                    </a:solidFill>
                    <a:latin typeface="Aparajita"/>
                  </a:rPr>
                  <a:t>FACULTAD DE SALUD</a:t>
                </a:r>
              </a:p>
              <a:p>
                <a:pPr algn="ctr" eaLnBrk="1" hangingPunct="1">
                  <a:lnSpc>
                    <a:spcPct val="100000"/>
                  </a:lnSpc>
                  <a:spcBef>
                    <a:spcPct val="0"/>
                  </a:spcBef>
                  <a:buFontTx/>
                  <a:buNone/>
                </a:pPr>
                <a:r>
                  <a:rPr lang="es-ES" altLang="es-CO" sz="800" b="1" dirty="0">
                    <a:solidFill>
                      <a:srgbClr val="000000"/>
                    </a:solidFill>
                    <a:latin typeface="Aparajita"/>
                  </a:rPr>
                  <a:t>ESCUELA DE MEDICINA</a:t>
                </a:r>
              </a:p>
              <a:p>
                <a:pPr algn="ctr" eaLnBrk="1" hangingPunct="1">
                  <a:lnSpc>
                    <a:spcPct val="100000"/>
                  </a:lnSpc>
                  <a:spcBef>
                    <a:spcPct val="0"/>
                  </a:spcBef>
                  <a:buFontTx/>
                  <a:buNone/>
                </a:pPr>
                <a:r>
                  <a:rPr lang="es-ES" altLang="es-CO" sz="800" b="1" dirty="0">
                    <a:solidFill>
                      <a:srgbClr val="000000"/>
                    </a:solidFill>
                    <a:latin typeface="Aparajita"/>
                  </a:rPr>
                  <a:t>DEPARTAMENTO DE SALUD PUBLICA</a:t>
                </a:r>
              </a:p>
              <a:p>
                <a:pPr algn="ctr" eaLnBrk="1" hangingPunct="1">
                  <a:lnSpc>
                    <a:spcPct val="100000"/>
                  </a:lnSpc>
                  <a:spcBef>
                    <a:spcPct val="0"/>
                  </a:spcBef>
                  <a:buFontTx/>
                  <a:buNone/>
                </a:pPr>
                <a:r>
                  <a:rPr lang="es-ES" altLang="es-CO" sz="800" b="1" dirty="0">
                    <a:latin typeface="Aparajita"/>
                  </a:rPr>
                  <a:t>MAESTRIA EN EPIDEMIOLOGIA</a:t>
                </a:r>
              </a:p>
              <a:p>
                <a:pPr algn="ctr" eaLnBrk="1" hangingPunct="1">
                  <a:lnSpc>
                    <a:spcPct val="100000"/>
                  </a:lnSpc>
                  <a:spcBef>
                    <a:spcPct val="0"/>
                  </a:spcBef>
                  <a:buFontTx/>
                  <a:buNone/>
                </a:pPr>
                <a:r>
                  <a:rPr lang="es-ES" altLang="es-CO" sz="800" b="1" dirty="0">
                    <a:solidFill>
                      <a:srgbClr val="000000"/>
                    </a:solidFill>
                    <a:latin typeface="Aparajita"/>
                  </a:rPr>
                  <a:t>BUCARAMANGA</a:t>
                </a:r>
              </a:p>
              <a:p>
                <a:pPr algn="ctr" eaLnBrk="1" hangingPunct="1">
                  <a:lnSpc>
                    <a:spcPct val="100000"/>
                  </a:lnSpc>
                  <a:spcBef>
                    <a:spcPct val="0"/>
                  </a:spcBef>
                  <a:buFontTx/>
                  <a:buNone/>
                </a:pPr>
                <a:r>
                  <a:rPr lang="es-ES" altLang="es-CO" sz="800" b="1" dirty="0">
                    <a:solidFill>
                      <a:srgbClr val="000000"/>
                    </a:solidFill>
                    <a:latin typeface="Aparajita"/>
                  </a:rPr>
                  <a:t>2011</a:t>
                </a:r>
                <a:endParaRPr lang="es-CO" altLang="es-CO" sz="1800" dirty="0">
                  <a:latin typeface="Arial" panose="020B0604020202020204" pitchFamily="34" charset="0"/>
                </a:endParaRPr>
              </a:p>
            </p:txBody>
          </p:sp>
          <p:cxnSp>
            <p:nvCxnSpPr>
              <p:cNvPr id="22" name="Conector angular 21"/>
              <p:cNvCxnSpPr/>
              <p:nvPr/>
            </p:nvCxnSpPr>
            <p:spPr>
              <a:xfrm flipV="1">
                <a:off x="5146513" y="4410307"/>
                <a:ext cx="2162087" cy="1035197"/>
              </a:xfrm>
              <a:prstGeom prst="bentConnector3">
                <a:avLst>
                  <a:gd name="adj1" fmla="val 83267"/>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33"/>
              <p:cNvSpPr>
                <a:spLocks noChangeArrowheads="1"/>
              </p:cNvSpPr>
              <p:nvPr/>
            </p:nvSpPr>
            <p:spPr bwMode="auto">
              <a:xfrm>
                <a:off x="7330914" y="3644278"/>
                <a:ext cx="196548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CO" sz="1200" b="1">
                    <a:latin typeface="Humanist 521 Bold BT"/>
                  </a:rPr>
                  <a:t>En esta sección del rotulo del CD se coloca el nombre del programa </a:t>
                </a:r>
                <a:r>
                  <a:rPr lang="es-MX" altLang="es-CO" sz="1200" b="1">
                    <a:solidFill>
                      <a:srgbClr val="FF0000"/>
                    </a:solidFill>
                    <a:latin typeface="Humanist 521 Bold BT"/>
                  </a:rPr>
                  <a:t>solo y únicamente</a:t>
                </a:r>
                <a:r>
                  <a:rPr lang="es-MX" altLang="es-CO" sz="1200" b="1">
                    <a:latin typeface="Humanist 521 Bold BT"/>
                  </a:rPr>
                  <a:t> cuando el proyecto realizado corresponde a un posgrado (especializaciones, maestrías o doctorados)</a:t>
                </a:r>
                <a:endParaRPr lang="es-CO" altLang="es-CO" sz="1200" b="1">
                  <a:latin typeface="Humanist 521 Bold BT"/>
                </a:endParaRPr>
              </a:p>
            </p:txBody>
          </p:sp>
          <p:sp>
            <p:nvSpPr>
              <p:cNvPr id="24" name="Rectángulo 34"/>
              <p:cNvSpPr>
                <a:spLocks noChangeArrowheads="1"/>
              </p:cNvSpPr>
              <p:nvPr/>
            </p:nvSpPr>
            <p:spPr bwMode="auto">
              <a:xfrm>
                <a:off x="7869836" y="1742976"/>
                <a:ext cx="1962786" cy="923330"/>
              </a:xfrm>
              <a:prstGeom prst="rect">
                <a:avLst/>
              </a:prstGeom>
              <a:solidFill>
                <a:srgbClr val="94C12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CO" sz="1800" b="1">
                    <a:solidFill>
                      <a:schemeClr val="bg1"/>
                    </a:solidFill>
                    <a:latin typeface="Humanist 521 Bold BT"/>
                  </a:rPr>
                  <a:t>MODELO DE ETIQUETA </a:t>
                </a:r>
              </a:p>
              <a:p>
                <a:pPr algn="ctr" eaLnBrk="1" hangingPunct="1">
                  <a:lnSpc>
                    <a:spcPct val="100000"/>
                  </a:lnSpc>
                  <a:spcBef>
                    <a:spcPct val="0"/>
                  </a:spcBef>
                  <a:buFontTx/>
                  <a:buNone/>
                </a:pPr>
                <a:r>
                  <a:rPr lang="es-MX" altLang="es-CO" sz="1800" b="1">
                    <a:solidFill>
                      <a:schemeClr val="bg1"/>
                    </a:solidFill>
                    <a:latin typeface="Humanist 521 Bold BT"/>
                  </a:rPr>
                  <a:t>DEL CD-ROM</a:t>
                </a:r>
                <a:endParaRPr lang="es-CO" altLang="es-CO" sz="1800" b="1">
                  <a:solidFill>
                    <a:schemeClr val="bg1"/>
                  </a:solidFill>
                  <a:latin typeface="Humanist 521 Bold BT"/>
                </a:endParaRPr>
              </a:p>
            </p:txBody>
          </p:sp>
        </p:grpSp>
        <p:sp>
          <p:nvSpPr>
            <p:cNvPr id="2" name="CuadroTexto 1"/>
            <p:cNvSpPr txBox="1"/>
            <p:nvPr/>
          </p:nvSpPr>
          <p:spPr>
            <a:xfrm>
              <a:off x="4575454" y="2695748"/>
              <a:ext cx="1404788" cy="369332"/>
            </a:xfrm>
            <a:prstGeom prst="rect">
              <a:avLst/>
            </a:prstGeom>
            <a:noFill/>
          </p:spPr>
          <p:txBody>
            <a:bodyPr wrap="square" rtlCol="0">
              <a:spAutoFit/>
            </a:bodyPr>
            <a:lstStyle/>
            <a:p>
              <a:r>
                <a:rPr lang="es-CO" dirty="0" smtClean="0"/>
                <a:t>SOFTWARE</a:t>
              </a:r>
              <a:endParaRPr lang="es-CO" dirty="0"/>
            </a:p>
          </p:txBody>
        </p:sp>
      </p:grpSp>
    </p:spTree>
    <p:extLst>
      <p:ext uri="{BB962C8B-B14F-4D97-AF65-F5344CB8AC3E}">
        <p14:creationId xmlns:p14="http://schemas.microsoft.com/office/powerpoint/2010/main" val="506689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CARÁTULA DEL CD-ROM</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4" name="Grupo 8"/>
          <p:cNvGrpSpPr>
            <a:grpSpLocks/>
          </p:cNvGrpSpPr>
          <p:nvPr/>
        </p:nvGrpSpPr>
        <p:grpSpPr bwMode="auto">
          <a:xfrm>
            <a:off x="1609725" y="1263650"/>
            <a:ext cx="8167688" cy="4908550"/>
            <a:chOff x="1609725" y="1263387"/>
            <a:chExt cx="8167335" cy="4908205"/>
          </a:xfrm>
        </p:grpSpPr>
        <p:sp>
          <p:nvSpPr>
            <p:cNvPr id="5" name="3 Cuadro de texto"/>
            <p:cNvSpPr txBox="1"/>
            <p:nvPr/>
          </p:nvSpPr>
          <p:spPr>
            <a:xfrm>
              <a:off x="3965473" y="1263387"/>
              <a:ext cx="5811587" cy="4908205"/>
            </a:xfrm>
            <a:prstGeom prst="rect">
              <a:avLst/>
            </a:prstGeom>
            <a:noFill/>
            <a:ln w="6350">
              <a:solidFill>
                <a:srgbClr val="00CC00"/>
              </a:solidFill>
            </a:ln>
            <a:effectLst/>
          </p:spPr>
          <p:style>
            <a:lnRef idx="0">
              <a:schemeClr val="accent1"/>
            </a:lnRef>
            <a:fillRef idx="0">
              <a:schemeClr val="accent1"/>
            </a:fillRef>
            <a:effectRef idx="0">
              <a:schemeClr val="accent1"/>
            </a:effectRef>
            <a:fontRef idx="minor">
              <a:schemeClr val="dk1"/>
            </a:fontRef>
          </p:style>
          <p:txBody>
            <a:bodyPr/>
            <a:lstStyle/>
            <a:p>
              <a:pPr indent="-90170" algn="ctr" eaLnBrk="1" fontAlgn="auto" hangingPunct="1">
                <a:spcBef>
                  <a:spcPts val="0"/>
                </a:spcBef>
                <a:spcAft>
                  <a:spcPts val="0"/>
                </a:spcAft>
                <a:defRPr/>
              </a:pPr>
              <a:endParaRPr lang="es-CO" sz="900" dirty="0">
                <a:latin typeface="Arial" panose="020B0604020202020204" pitchFamily="34" charset="0"/>
              </a:endParaRPr>
            </a:p>
            <a:p>
              <a:pPr indent="-90170" algn="ctr" eaLnBrk="1" fontAlgn="auto" hangingPunct="1">
                <a:spcBef>
                  <a:spcPts val="0"/>
                </a:spcBef>
                <a:spcAft>
                  <a:spcPts val="0"/>
                </a:spcAft>
                <a:defRPr/>
              </a:pPr>
              <a:r>
                <a:rPr lang="es-CO" sz="900" dirty="0">
                  <a:latin typeface="Arial" panose="020B0604020202020204" pitchFamily="34" charset="0"/>
                </a:rPr>
                <a:t>ESTUDIO COMPARADO DEL DAÑO A LA VIDA DE RELACIÓN COMO INSTRUMENTO  DE REPARACIÓN INTEGRAL DE LA VÍCTIMA DE UN HECHO DAÑOSO EN LA JURISPRUDENCIA DE LA CORTE </a:t>
              </a:r>
              <a:endParaRPr lang="es-CO" dirty="0"/>
            </a:p>
            <a:p>
              <a:pPr indent="-90170" algn="ctr" eaLnBrk="1" fontAlgn="auto" hangingPunct="1">
                <a:spcBef>
                  <a:spcPts val="0"/>
                </a:spcBef>
                <a:spcAft>
                  <a:spcPts val="0"/>
                </a:spcAft>
                <a:defRPr/>
              </a:pPr>
              <a:r>
                <a:rPr lang="es-CO" sz="900" dirty="0">
                  <a:latin typeface="Arial" panose="020B0604020202020204" pitchFamily="34" charset="0"/>
                </a:rPr>
                <a:t>SUPREMA DE JUSTICIA Y EL CONSEJO DE ESTADO EN COLOMBIA</a:t>
              </a:r>
              <a:endParaRPr lang="es-CO" dirty="0"/>
            </a:p>
            <a:p>
              <a:pPr indent="-90170" algn="ctr" eaLnBrk="1" fontAlgn="auto" hangingPunct="1">
                <a:spcBef>
                  <a:spcPts val="0"/>
                </a:spcBef>
                <a:spcAft>
                  <a:spcPts val="0"/>
                </a:spcAft>
                <a:defRPr/>
              </a:pPr>
              <a:r>
                <a:rPr lang="es-CO" sz="900" dirty="0">
                  <a:latin typeface="Arial" panose="020B0604020202020204" pitchFamily="34" charset="0"/>
                </a:rPr>
                <a:t> (1993 – 2011). </a:t>
              </a:r>
              <a:endParaRPr lang="es-CO" dirty="0"/>
            </a:p>
            <a:p>
              <a:pPr indent="-90170" algn="ctr" eaLnBrk="1" fontAlgn="auto" hangingPunct="1">
                <a:spcBef>
                  <a:spcPts val="0"/>
                </a:spcBef>
                <a:spcAft>
                  <a:spcPts val="0"/>
                </a:spcAft>
                <a:defRPr/>
              </a:pPr>
              <a:r>
                <a:rPr lang="es-CO" sz="900" dirty="0">
                  <a:latin typeface="Arial" panose="020B0604020202020204" pitchFamily="34" charset="0"/>
                </a:rPr>
                <a:t> </a:t>
              </a:r>
            </a:p>
            <a:p>
              <a:pPr indent="-90170" algn="ctr" eaLnBrk="1" fontAlgn="auto" hangingPunct="1">
                <a:spcBef>
                  <a:spcPts val="0"/>
                </a:spcBef>
                <a:spcAft>
                  <a:spcPts val="0"/>
                </a:spcAft>
                <a:defRPr/>
              </a:pPr>
              <a:endParaRPr lang="es-MX" sz="900" dirty="0">
                <a:latin typeface="Arial" panose="020B0604020202020204" pitchFamily="34" charset="0"/>
              </a:endParaRPr>
            </a:p>
            <a:p>
              <a:pPr indent="-90170" algn="ctr" eaLnBrk="1" fontAlgn="auto" hangingPunct="1">
                <a:spcBef>
                  <a:spcPts val="0"/>
                </a:spcBef>
                <a:spcAft>
                  <a:spcPts val="0"/>
                </a:spcAft>
                <a:defRPr/>
              </a:pPr>
              <a:endParaRPr lang="es-CO" dirty="0"/>
            </a:p>
            <a:p>
              <a:pPr indent="-90170" algn="ctr" eaLnBrk="1" fontAlgn="auto" hangingPunct="1">
                <a:spcBef>
                  <a:spcPts val="0"/>
                </a:spcBef>
                <a:spcAft>
                  <a:spcPts val="0"/>
                </a:spcAft>
                <a:defRPr/>
              </a:pPr>
              <a:r>
                <a:rPr lang="es-CO" sz="900" dirty="0">
                  <a:latin typeface="Arial" panose="020B0604020202020204" pitchFamily="34" charset="0"/>
                </a:rPr>
                <a:t> </a:t>
              </a:r>
              <a:endParaRPr lang="es-CO" dirty="0"/>
            </a:p>
            <a:p>
              <a:pPr indent="-90170" algn="ctr" eaLnBrk="1" fontAlgn="auto" hangingPunct="1">
                <a:spcBef>
                  <a:spcPts val="0"/>
                </a:spcBef>
                <a:spcAft>
                  <a:spcPts val="0"/>
                </a:spcAft>
                <a:defRPr/>
              </a:pPr>
              <a:r>
                <a:rPr lang="es-CO" sz="900" dirty="0">
                  <a:latin typeface="Arial" panose="020B0604020202020204" pitchFamily="34" charset="0"/>
                </a:rPr>
                <a:t>NOMBRES COMPLETOS DE LOS AUTORES EN MAYÚSCULA - Código de estudiante</a:t>
              </a:r>
              <a:endParaRPr lang="es-CO" dirty="0"/>
            </a:p>
            <a:p>
              <a:pPr indent="-90170" eaLnBrk="1" fontAlgn="auto" hangingPunct="1">
                <a:spcBef>
                  <a:spcPts val="0"/>
                </a:spcBef>
                <a:spcAft>
                  <a:spcPts val="0"/>
                </a:spcAft>
                <a:defRPr/>
              </a:pPr>
              <a:r>
                <a:rPr lang="es-CO" sz="900" dirty="0">
                  <a:latin typeface="Arial" panose="020B0604020202020204" pitchFamily="34" charset="0"/>
                </a:rPr>
                <a:t> </a:t>
              </a:r>
              <a:endParaRPr lang="es-CO" dirty="0"/>
            </a:p>
            <a:p>
              <a:pPr indent="-90170" eaLnBrk="1" fontAlgn="auto" hangingPunct="1">
                <a:spcBef>
                  <a:spcPts val="0"/>
                </a:spcBef>
                <a:spcAft>
                  <a:spcPts val="0"/>
                </a:spcAft>
                <a:defRPr/>
              </a:pPr>
              <a:r>
                <a:rPr lang="es-CO" sz="900" dirty="0">
                  <a:latin typeface="Arial" panose="020B0604020202020204" pitchFamily="34" charset="0"/>
                </a:rPr>
                <a:t> </a:t>
              </a:r>
            </a:p>
            <a:p>
              <a:pPr indent="-90170" eaLnBrk="1" fontAlgn="auto" hangingPunct="1">
                <a:spcBef>
                  <a:spcPts val="0"/>
                </a:spcBef>
                <a:spcAft>
                  <a:spcPts val="0"/>
                </a:spcAft>
                <a:defRPr/>
              </a:pPr>
              <a:endParaRPr lang="es-CO" dirty="0"/>
            </a:p>
            <a:p>
              <a:pPr indent="-90170" algn="ctr" eaLnBrk="1" fontAlgn="auto" hangingPunct="1">
                <a:spcBef>
                  <a:spcPts val="0"/>
                </a:spcBef>
                <a:spcAft>
                  <a:spcPts val="0"/>
                </a:spcAft>
                <a:defRPr/>
              </a:pPr>
              <a:r>
                <a:rPr lang="es-CO" sz="900" dirty="0">
                  <a:latin typeface="Arial" panose="020B0604020202020204" pitchFamily="34" charset="0"/>
                </a:rPr>
                <a:t>Trabajo de grado para optar al título de</a:t>
              </a:r>
              <a:endParaRPr lang="es-CO" dirty="0"/>
            </a:p>
            <a:p>
              <a:pPr indent="-90170" algn="ctr" eaLnBrk="1" fontAlgn="auto" hangingPunct="1">
                <a:spcBef>
                  <a:spcPts val="0"/>
                </a:spcBef>
                <a:spcAft>
                  <a:spcPts val="0"/>
                </a:spcAft>
                <a:defRPr/>
              </a:pPr>
              <a:r>
                <a:rPr lang="es-CO" sz="900" dirty="0">
                  <a:latin typeface="Arial" panose="020B0604020202020204" pitchFamily="34" charset="0"/>
                </a:rPr>
                <a:t> MAGÍSTER EN DERECHOS HUMANOS</a:t>
              </a:r>
              <a:endParaRPr lang="es-CO" dirty="0"/>
            </a:p>
            <a:p>
              <a:pPr indent="-90170" algn="ctr" eaLnBrk="1" fontAlgn="auto" hangingPunct="1">
                <a:spcBef>
                  <a:spcPts val="0"/>
                </a:spcBef>
                <a:spcAft>
                  <a:spcPts val="0"/>
                </a:spcAft>
                <a:defRPr/>
              </a:pPr>
              <a:r>
                <a:rPr lang="pt-BR" sz="900" dirty="0">
                  <a:latin typeface="Arial" panose="020B0604020202020204" pitchFamily="34" charset="0"/>
                </a:rPr>
                <a:t> </a:t>
              </a:r>
              <a:endParaRPr lang="es-CO" dirty="0"/>
            </a:p>
            <a:p>
              <a:pPr indent="-90170" algn="ctr" eaLnBrk="1" fontAlgn="auto" hangingPunct="1">
                <a:spcBef>
                  <a:spcPts val="0"/>
                </a:spcBef>
                <a:spcAft>
                  <a:spcPts val="0"/>
                </a:spcAft>
                <a:defRPr/>
              </a:pPr>
              <a:r>
                <a:rPr lang="pt-BR" sz="900" dirty="0">
                  <a:latin typeface="Arial" panose="020B0604020202020204" pitchFamily="34" charset="0"/>
                </a:rPr>
                <a:t> </a:t>
              </a:r>
              <a:endParaRPr lang="es-CO" dirty="0"/>
            </a:p>
            <a:p>
              <a:pPr indent="-90170" algn="ctr" eaLnBrk="1" fontAlgn="auto" hangingPunct="1">
                <a:spcBef>
                  <a:spcPts val="0"/>
                </a:spcBef>
                <a:spcAft>
                  <a:spcPts val="0"/>
                </a:spcAft>
                <a:defRPr/>
              </a:pPr>
              <a:r>
                <a:rPr lang="pt-BR" sz="900" dirty="0">
                  <a:latin typeface="Arial" panose="020B0604020202020204" pitchFamily="34" charset="0"/>
                </a:rPr>
                <a:t>DIRECTOR</a:t>
              </a:r>
              <a:endParaRPr lang="es-CO" dirty="0"/>
            </a:p>
            <a:p>
              <a:pPr indent="-90170" algn="ctr" eaLnBrk="1" fontAlgn="auto" hangingPunct="1">
                <a:spcBef>
                  <a:spcPts val="0"/>
                </a:spcBef>
                <a:spcAft>
                  <a:spcPts val="0"/>
                </a:spcAft>
                <a:defRPr/>
              </a:pPr>
              <a:r>
                <a:rPr lang="pt-BR" sz="900" dirty="0">
                  <a:latin typeface="Arial" panose="020B0604020202020204" pitchFamily="34" charset="0"/>
                </a:rPr>
                <a:t>DANIEL FABIAN TORRES BAYONA</a:t>
              </a:r>
              <a:endParaRPr lang="es-CO" dirty="0"/>
            </a:p>
            <a:p>
              <a:pPr indent="-90170" algn="ctr" eaLnBrk="1" fontAlgn="auto" hangingPunct="1">
                <a:spcBef>
                  <a:spcPts val="0"/>
                </a:spcBef>
                <a:spcAft>
                  <a:spcPts val="0"/>
                </a:spcAft>
                <a:defRPr/>
              </a:pPr>
              <a:r>
                <a:rPr lang="pt-BR" sz="900" dirty="0">
                  <a:latin typeface="Arial" panose="020B0604020202020204" pitchFamily="34" charset="0"/>
                </a:rPr>
                <a:t>ABOGADO</a:t>
              </a:r>
              <a:endParaRPr lang="es-CO" dirty="0"/>
            </a:p>
            <a:p>
              <a:pPr indent="-90170" eaLnBrk="1" fontAlgn="auto" hangingPunct="1">
                <a:spcBef>
                  <a:spcPts val="0"/>
                </a:spcBef>
                <a:spcAft>
                  <a:spcPts val="0"/>
                </a:spcAft>
                <a:defRPr/>
              </a:pPr>
              <a:r>
                <a:rPr lang="pt-BR" sz="900" dirty="0">
                  <a:latin typeface="Arial" panose="020B0604020202020204" pitchFamily="34" charset="0"/>
                </a:rPr>
                <a:t> </a:t>
              </a:r>
              <a:endParaRPr lang="es-CO" dirty="0"/>
            </a:p>
            <a:p>
              <a:pPr indent="-90170" eaLnBrk="1" fontAlgn="auto" hangingPunct="1">
                <a:spcBef>
                  <a:spcPts val="0"/>
                </a:spcBef>
                <a:spcAft>
                  <a:spcPts val="0"/>
                </a:spcAft>
                <a:defRPr/>
              </a:pPr>
              <a:r>
                <a:rPr lang="pt-BR" sz="900" dirty="0">
                  <a:latin typeface="Arial" panose="020B0604020202020204" pitchFamily="34" charset="0"/>
                </a:rPr>
                <a:t> </a:t>
              </a:r>
              <a:endParaRPr lang="es-CO" dirty="0"/>
            </a:p>
            <a:p>
              <a:pPr indent="-90170" eaLnBrk="1" fontAlgn="auto" hangingPunct="1">
                <a:spcBef>
                  <a:spcPts val="0"/>
                </a:spcBef>
                <a:spcAft>
                  <a:spcPts val="0"/>
                </a:spcAft>
                <a:defRPr/>
              </a:pPr>
              <a:r>
                <a:rPr lang="pt-BR" sz="900" dirty="0">
                  <a:latin typeface="Arial" panose="020B0604020202020204" pitchFamily="34" charset="0"/>
                </a:rPr>
                <a:t> </a:t>
              </a:r>
              <a:endParaRPr lang="es-CO" dirty="0"/>
            </a:p>
            <a:p>
              <a:pPr indent="-90170" eaLnBrk="1" fontAlgn="auto" hangingPunct="1">
                <a:spcBef>
                  <a:spcPts val="0"/>
                </a:spcBef>
                <a:spcAft>
                  <a:spcPts val="0"/>
                </a:spcAft>
                <a:defRPr/>
              </a:pPr>
              <a:r>
                <a:rPr lang="pt-BR" sz="900" dirty="0">
                  <a:latin typeface="Arial" panose="020B0604020202020204" pitchFamily="34" charset="0"/>
                </a:rPr>
                <a:t> </a:t>
              </a:r>
              <a:endParaRPr lang="es-CO" dirty="0"/>
            </a:p>
            <a:p>
              <a:pPr indent="-90170" eaLnBrk="1" fontAlgn="auto" hangingPunct="1">
                <a:spcBef>
                  <a:spcPts val="0"/>
                </a:spcBef>
                <a:spcAft>
                  <a:spcPts val="0"/>
                </a:spcAft>
                <a:defRPr/>
              </a:pPr>
              <a:r>
                <a:rPr lang="pt-BR" sz="900" dirty="0">
                  <a:latin typeface="Arial" panose="020B0604020202020204" pitchFamily="34" charset="0"/>
                </a:rPr>
                <a:t> </a:t>
              </a:r>
              <a:endParaRPr lang="es-CO" dirty="0"/>
            </a:p>
            <a:p>
              <a:pPr indent="-90170" algn="ctr" eaLnBrk="1" fontAlgn="auto" hangingPunct="1">
                <a:spcBef>
                  <a:spcPts val="0"/>
                </a:spcBef>
                <a:spcAft>
                  <a:spcPts val="0"/>
                </a:spcAft>
                <a:defRPr/>
              </a:pPr>
              <a:r>
                <a:rPr lang="es-CO" sz="900" dirty="0">
                  <a:latin typeface="Arial" panose="020B0604020202020204" pitchFamily="34" charset="0"/>
                </a:rPr>
                <a:t> </a:t>
              </a:r>
              <a:endParaRPr lang="es-CO" dirty="0"/>
            </a:p>
            <a:p>
              <a:pPr indent="-90170" algn="ctr" eaLnBrk="1" fontAlgn="auto" hangingPunct="1">
                <a:spcBef>
                  <a:spcPts val="0"/>
                </a:spcBef>
                <a:spcAft>
                  <a:spcPts val="0"/>
                </a:spcAft>
                <a:defRPr/>
              </a:pPr>
              <a:r>
                <a:rPr lang="es-CO" sz="900" dirty="0">
                  <a:latin typeface="Arial" panose="020B0604020202020204" pitchFamily="34" charset="0"/>
                </a:rPr>
                <a:t> UNIVERSIDAD INDUSTRIAL DE SANTANDER</a:t>
              </a:r>
              <a:endParaRPr lang="es-CO" dirty="0"/>
            </a:p>
            <a:p>
              <a:pPr indent="-90170" algn="ctr" eaLnBrk="1" fontAlgn="auto" hangingPunct="1">
                <a:spcBef>
                  <a:spcPts val="0"/>
                </a:spcBef>
                <a:spcAft>
                  <a:spcPts val="0"/>
                </a:spcAft>
                <a:defRPr/>
              </a:pPr>
              <a:r>
                <a:rPr lang="es-CO" sz="900" dirty="0">
                  <a:latin typeface="Arial" panose="020B0604020202020204" pitchFamily="34" charset="0"/>
                </a:rPr>
                <a:t>FACULTAD DE CIENCIAS HUMANAS</a:t>
              </a:r>
              <a:endParaRPr lang="es-CO" dirty="0"/>
            </a:p>
            <a:p>
              <a:pPr indent="-90170" algn="ctr" eaLnBrk="1" fontAlgn="auto" hangingPunct="1">
                <a:spcBef>
                  <a:spcPts val="0"/>
                </a:spcBef>
                <a:spcAft>
                  <a:spcPts val="0"/>
                </a:spcAft>
                <a:defRPr/>
              </a:pPr>
              <a:r>
                <a:rPr lang="es-CO" sz="900" dirty="0">
                  <a:latin typeface="Arial" panose="020B0604020202020204" pitchFamily="34" charset="0"/>
                </a:rPr>
                <a:t>ESCUELA DE DERECHO Y CIENCIA POLÍTICA</a:t>
              </a:r>
            </a:p>
            <a:p>
              <a:pPr indent="-90170" algn="ctr" eaLnBrk="1" fontAlgn="auto" hangingPunct="1">
                <a:spcBef>
                  <a:spcPts val="0"/>
                </a:spcBef>
                <a:spcAft>
                  <a:spcPts val="0"/>
                </a:spcAft>
                <a:defRPr/>
              </a:pPr>
              <a:r>
                <a:rPr lang="es-CO" sz="900" dirty="0">
                  <a:solidFill>
                    <a:schemeClr val="tx1"/>
                  </a:solidFill>
                </a:rPr>
                <a:t>MAESTRÍA EN DERECHOS HUMANOS</a:t>
              </a:r>
            </a:p>
            <a:p>
              <a:pPr indent="-90170" algn="ctr" eaLnBrk="1" fontAlgn="auto" hangingPunct="1">
                <a:spcBef>
                  <a:spcPts val="0"/>
                </a:spcBef>
                <a:spcAft>
                  <a:spcPts val="0"/>
                </a:spcAft>
                <a:defRPr/>
              </a:pPr>
              <a:r>
                <a:rPr lang="es-CO" sz="900" dirty="0">
                  <a:latin typeface="Arial" panose="020B0604020202020204" pitchFamily="34" charset="0"/>
                </a:rPr>
                <a:t>BUCARAMANGA</a:t>
              </a:r>
              <a:endParaRPr lang="es-CO" dirty="0"/>
            </a:p>
            <a:p>
              <a:pPr indent="-90170" algn="ctr" eaLnBrk="1" fontAlgn="auto" hangingPunct="1">
                <a:spcBef>
                  <a:spcPts val="0"/>
                </a:spcBef>
                <a:spcAft>
                  <a:spcPts val="0"/>
                </a:spcAft>
                <a:defRPr/>
              </a:pPr>
              <a:r>
                <a:rPr lang="es-CO" sz="900" dirty="0">
                  <a:latin typeface="Arial" panose="020B0604020202020204" pitchFamily="34" charset="0"/>
                </a:rPr>
                <a:t>2012</a:t>
              </a:r>
              <a:endParaRPr lang="es-CO" dirty="0"/>
            </a:p>
            <a:p>
              <a:pPr indent="-90170" eaLnBrk="1" fontAlgn="auto" hangingPunct="1">
                <a:spcBef>
                  <a:spcPts val="0"/>
                </a:spcBef>
                <a:spcAft>
                  <a:spcPts val="0"/>
                </a:spcAft>
                <a:defRPr/>
              </a:pPr>
              <a:r>
                <a:rPr lang="es-CO" sz="900" dirty="0"/>
                <a:t> </a:t>
              </a:r>
              <a:endParaRPr lang="es-CO" dirty="0"/>
            </a:p>
            <a:p>
              <a:pPr indent="-90170" eaLnBrk="1" fontAlgn="auto" hangingPunct="1">
                <a:lnSpc>
                  <a:spcPct val="115000"/>
                </a:lnSpc>
                <a:spcBef>
                  <a:spcPts val="0"/>
                </a:spcBef>
                <a:spcAft>
                  <a:spcPts val="1000"/>
                </a:spcAft>
                <a:defRPr/>
              </a:pPr>
              <a:r>
                <a:rPr lang="es-CO" sz="1100" dirty="0">
                  <a:ea typeface="Calibri" panose="020F0502020204030204" pitchFamily="34" charset="0"/>
                  <a:cs typeface="Times New Roman" panose="02020603050405020304" pitchFamily="18" charset="0"/>
                </a:rPr>
                <a:t> </a:t>
              </a:r>
            </a:p>
          </p:txBody>
        </p:sp>
        <p:cxnSp>
          <p:nvCxnSpPr>
            <p:cNvPr id="6" name="Conector angular 5"/>
            <p:cNvCxnSpPr/>
            <p:nvPr/>
          </p:nvCxnSpPr>
          <p:spPr>
            <a:xfrm rot="10800000">
              <a:off x="3603539" y="4884220"/>
              <a:ext cx="2184306" cy="719086"/>
            </a:xfrm>
            <a:prstGeom prst="bentConnector3">
              <a:avLst>
                <a:gd name="adj1" fmla="val 50407"/>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ángulo 11"/>
            <p:cNvSpPr>
              <a:spLocks noChangeArrowheads="1"/>
            </p:cNvSpPr>
            <p:nvPr/>
          </p:nvSpPr>
          <p:spPr bwMode="auto">
            <a:xfrm>
              <a:off x="1609725" y="4091806"/>
              <a:ext cx="199379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CO" sz="1200" b="1">
                  <a:latin typeface="Humanist 521 Bold BT"/>
                </a:rPr>
                <a:t>En esta sección de la etiqueta de la caja del CD se coloca el nombre del programa </a:t>
              </a:r>
              <a:r>
                <a:rPr lang="es-MX" altLang="es-CO" sz="1200" b="1">
                  <a:solidFill>
                    <a:srgbClr val="FF0000"/>
                  </a:solidFill>
                  <a:latin typeface="Humanist 521 Bold BT"/>
                </a:rPr>
                <a:t>solo y únicamente</a:t>
              </a:r>
              <a:r>
                <a:rPr lang="es-MX" altLang="es-CO" sz="1200" b="1">
                  <a:latin typeface="Humanist 521 Bold BT"/>
                </a:rPr>
                <a:t> cuando el proyecto realizado corresponde a un posgrado (especializaciones, maestrías o doctorados)</a:t>
              </a:r>
              <a:endParaRPr lang="es-CO" altLang="es-CO" sz="1200" b="1">
                <a:latin typeface="Humanist 521 Bold BT"/>
              </a:endParaRPr>
            </a:p>
          </p:txBody>
        </p:sp>
        <p:sp>
          <p:nvSpPr>
            <p:cNvPr id="8" name="Rectángulo 7"/>
            <p:cNvSpPr/>
            <p:nvPr/>
          </p:nvSpPr>
          <p:spPr>
            <a:xfrm>
              <a:off x="5981511" y="5555685"/>
              <a:ext cx="1749349" cy="179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dirty="0"/>
            </a:p>
          </p:txBody>
        </p:sp>
        <p:sp>
          <p:nvSpPr>
            <p:cNvPr id="9" name="Rectángulo 13"/>
            <p:cNvSpPr>
              <a:spLocks noChangeArrowheads="1"/>
            </p:cNvSpPr>
            <p:nvPr/>
          </p:nvSpPr>
          <p:spPr bwMode="auto">
            <a:xfrm>
              <a:off x="1625227" y="2257326"/>
              <a:ext cx="1962786" cy="1200329"/>
            </a:xfrm>
            <a:prstGeom prst="rect">
              <a:avLst/>
            </a:prstGeom>
            <a:solidFill>
              <a:srgbClr val="94C12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MX" altLang="es-CO" sz="1800" b="1">
                  <a:solidFill>
                    <a:schemeClr val="bg1"/>
                  </a:solidFill>
                  <a:latin typeface="Humanist 521 Bold BT"/>
                </a:rPr>
                <a:t>MODELO DE ETIQUETA </a:t>
              </a:r>
            </a:p>
            <a:p>
              <a:pPr algn="ctr" eaLnBrk="1" hangingPunct="1">
                <a:lnSpc>
                  <a:spcPct val="100000"/>
                </a:lnSpc>
                <a:spcBef>
                  <a:spcPct val="0"/>
                </a:spcBef>
                <a:buFontTx/>
                <a:buNone/>
              </a:pPr>
              <a:r>
                <a:rPr lang="es-MX" altLang="es-CO" sz="1800" b="1">
                  <a:solidFill>
                    <a:schemeClr val="bg1"/>
                  </a:solidFill>
                  <a:latin typeface="Humanist 521 Bold BT"/>
                </a:rPr>
                <a:t>CAJA DEL CDROM</a:t>
              </a:r>
              <a:endParaRPr lang="es-CO" altLang="es-CO" sz="1800" b="1">
                <a:solidFill>
                  <a:schemeClr val="bg1"/>
                </a:solidFill>
                <a:latin typeface="Humanist 521 Bold BT"/>
              </a:endParaRPr>
            </a:p>
          </p:txBody>
        </p:sp>
      </p:grpSp>
    </p:spTree>
    <p:extLst>
      <p:ext uri="{BB962C8B-B14F-4D97-AF65-F5344CB8AC3E}">
        <p14:creationId xmlns:p14="http://schemas.microsoft.com/office/powerpoint/2010/main" val="1183041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4301976" y="127114"/>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RECOMENDACIONES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sp>
        <p:nvSpPr>
          <p:cNvPr id="5" name="Rectángulo redondeado 4"/>
          <p:cNvSpPr/>
          <p:nvPr/>
        </p:nvSpPr>
        <p:spPr>
          <a:xfrm>
            <a:off x="2562495" y="1406172"/>
            <a:ext cx="8004923" cy="5051501"/>
          </a:xfrm>
          <a:prstGeom prst="roundRect">
            <a:avLst/>
          </a:prstGeom>
          <a:noFill/>
          <a:ln w="41275" cmpd="sng">
            <a:solidFill>
              <a:srgbClr val="94C12E"/>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285750" indent="-285750" algn="just" eaLnBrk="1" fontAlgn="auto" hangingPunct="1">
              <a:spcBef>
                <a:spcPts val="0"/>
              </a:spcBef>
              <a:spcAft>
                <a:spcPts val="0"/>
              </a:spcAft>
              <a:buFont typeface="Arial" panose="020B0604020202020204" pitchFamily="34" charset="0"/>
              <a:buChar char="•"/>
              <a:defRPr/>
            </a:pPr>
            <a:endParaRPr lang="es-CO" sz="1400"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sz="1400"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sz="1400"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sz="1400"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sz="1400"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sz="1400"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sz="1400"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sz="1600" dirty="0">
              <a:ln>
                <a:solidFill>
                  <a:srgbClr val="94C12E"/>
                </a:solidFill>
              </a:ln>
              <a:solidFill>
                <a:schemeClr val="tx1"/>
              </a:solidFill>
              <a:latin typeface="Humanist 521 Bold BT"/>
            </a:endParaRPr>
          </a:p>
          <a:p>
            <a:pPr marL="285750" indent="-285750" algn="just" eaLnBrk="1" fontAlgn="auto" hangingPunct="1">
              <a:spcBef>
                <a:spcPts val="0"/>
              </a:spcBef>
              <a:spcAft>
                <a:spcPts val="0"/>
              </a:spcAft>
              <a:buFont typeface="Arial" panose="020B0604020202020204" pitchFamily="34" charset="0"/>
              <a:buChar char="•"/>
              <a:defRPr/>
            </a:pPr>
            <a:r>
              <a:rPr lang="es-CO" dirty="0">
                <a:ln>
                  <a:solidFill>
                    <a:srgbClr val="94C12E"/>
                  </a:solidFill>
                </a:ln>
                <a:solidFill>
                  <a:schemeClr val="tx1"/>
                </a:solidFill>
                <a:latin typeface="Humanst521 BT" panose="020B0602020204020204" pitchFamily="34" charset="0"/>
              </a:rPr>
              <a:t>Entregar a tiempo el CD en su respectiva escuela según las fechas establecidas en el Calendario Académico, la cual los hará llegar a Biblioteca</a:t>
            </a:r>
          </a:p>
          <a:p>
            <a:pPr marL="285750" indent="-285750" algn="just" eaLnBrk="1" fontAlgn="auto" hangingPunct="1">
              <a:spcBef>
                <a:spcPts val="0"/>
              </a:spcBef>
              <a:spcAft>
                <a:spcPts val="0"/>
              </a:spcAft>
              <a:buFont typeface="Arial" panose="020B0604020202020204" pitchFamily="34" charset="0"/>
              <a:buChar char="•"/>
              <a:defRPr/>
            </a:pPr>
            <a:endParaRPr lang="es-CO" dirty="0">
              <a:ln>
                <a:solidFill>
                  <a:srgbClr val="94C12E"/>
                </a:solidFill>
              </a:ln>
              <a:solidFill>
                <a:schemeClr val="tx1"/>
              </a:solidFill>
              <a:latin typeface="Humanst521 BT" panose="020B0602020204020204" pitchFamily="34" charset="0"/>
            </a:endParaRPr>
          </a:p>
          <a:p>
            <a:pPr marL="285750" indent="-285750" algn="just" eaLnBrk="1" fontAlgn="auto" hangingPunct="1">
              <a:spcBef>
                <a:spcPts val="0"/>
              </a:spcBef>
              <a:spcAft>
                <a:spcPts val="0"/>
              </a:spcAft>
              <a:buFont typeface="Arial" panose="020B0604020202020204" pitchFamily="34" charset="0"/>
              <a:buChar char="•"/>
              <a:defRPr/>
            </a:pPr>
            <a:r>
              <a:rPr lang="es-CO" dirty="0">
                <a:ln>
                  <a:solidFill>
                    <a:srgbClr val="94C12E"/>
                  </a:solidFill>
                </a:ln>
                <a:solidFill>
                  <a:schemeClr val="tx1"/>
                </a:solidFill>
                <a:latin typeface="Humanst521 BT" panose="020B0602020204020204" pitchFamily="34" charset="0"/>
              </a:rPr>
              <a:t>Si el Trabajo de Grado es Confidencial debe adjuntarse en formato papel la carta de confidencialidad dirigida a Biblioteca, firmado por autores y el director del proyecto. esta carta puede ser descargada desde el portal WEB de la Biblioteca (enlace – información Proyectos de Grado)</a:t>
            </a:r>
          </a:p>
          <a:p>
            <a:pPr marL="285750" indent="-285750" algn="just" eaLnBrk="1" fontAlgn="auto" hangingPunct="1">
              <a:spcBef>
                <a:spcPts val="0"/>
              </a:spcBef>
              <a:spcAft>
                <a:spcPts val="0"/>
              </a:spcAft>
              <a:buFont typeface="Arial" panose="020B0604020202020204" pitchFamily="34" charset="0"/>
              <a:buChar char="•"/>
              <a:defRPr/>
            </a:pPr>
            <a:endParaRPr lang="es-CO" dirty="0">
              <a:ln>
                <a:solidFill>
                  <a:srgbClr val="94C12E"/>
                </a:solidFill>
              </a:ln>
              <a:solidFill>
                <a:schemeClr val="tx1"/>
              </a:solidFill>
              <a:latin typeface="Humanst521 BT" panose="020B0602020204020204" pitchFamily="34" charset="0"/>
            </a:endParaRPr>
          </a:p>
          <a:p>
            <a:pPr marL="285750" indent="-285750" algn="just" eaLnBrk="1" fontAlgn="auto" hangingPunct="1">
              <a:spcBef>
                <a:spcPts val="0"/>
              </a:spcBef>
              <a:spcAft>
                <a:spcPts val="0"/>
              </a:spcAft>
              <a:buFont typeface="Arial" panose="020B0604020202020204" pitchFamily="34" charset="0"/>
              <a:buChar char="•"/>
              <a:defRPr/>
            </a:pPr>
            <a:r>
              <a:rPr lang="es-CO" dirty="0">
                <a:ln>
                  <a:solidFill>
                    <a:srgbClr val="94C12E"/>
                  </a:solidFill>
                </a:ln>
                <a:solidFill>
                  <a:schemeClr val="tx1"/>
                </a:solidFill>
                <a:latin typeface="Humanst521 BT" panose="020B0602020204020204" pitchFamily="34" charset="0"/>
              </a:rPr>
              <a:t>las Normas ICONTEC pueden ser consultadas en los Recursos Electrónicos de la Biblioteca. fuera del campus universitario debe hacerlo por el Acceso Remoto con su respectivo usuario (código de carrera, seguido de código de estudiante) y contraseña (clave de préstamo de libros)</a:t>
            </a:r>
          </a:p>
          <a:p>
            <a:pPr marL="285750" indent="-285750" algn="just" eaLnBrk="1" fontAlgn="auto" hangingPunct="1">
              <a:spcBef>
                <a:spcPts val="0"/>
              </a:spcBef>
              <a:spcAft>
                <a:spcPts val="0"/>
              </a:spcAft>
              <a:buFont typeface="Arial" panose="020B0604020202020204" pitchFamily="34" charset="0"/>
              <a:buChar char="•"/>
              <a:defRPr/>
            </a:pPr>
            <a:endParaRPr lang="es-CO" dirty="0">
              <a:ln>
                <a:solidFill>
                  <a:srgbClr val="94C12E"/>
                </a:solidFill>
              </a:ln>
              <a:solidFill>
                <a:schemeClr val="tx1"/>
              </a:solidFill>
              <a:latin typeface="Humanst521 BT" panose="020B0602020204020204" pitchFamily="34" charset="0"/>
            </a:endParaRPr>
          </a:p>
          <a:p>
            <a:pPr marL="285750" indent="-285750" algn="just" eaLnBrk="1" fontAlgn="auto" hangingPunct="1">
              <a:spcBef>
                <a:spcPts val="0"/>
              </a:spcBef>
              <a:spcAft>
                <a:spcPts val="0"/>
              </a:spcAft>
              <a:buFont typeface="Arial" panose="020B0604020202020204" pitchFamily="34" charset="0"/>
              <a:buChar char="•"/>
              <a:defRPr/>
            </a:pPr>
            <a:r>
              <a:rPr lang="es-CO" dirty="0">
                <a:ln>
                  <a:solidFill>
                    <a:srgbClr val="94C12E"/>
                  </a:solidFill>
                </a:ln>
                <a:solidFill>
                  <a:schemeClr val="tx1"/>
                </a:solidFill>
                <a:latin typeface="Humanst521 BT" panose="020B0602020204020204" pitchFamily="34" charset="0"/>
              </a:rPr>
              <a:t>La Biblioteca tendrá diez días hábiles para realizar las respectivas revisiones, si se presenta alguna corrección será notificado a su correo electrónico registrado en  Biblioteca</a:t>
            </a:r>
          </a:p>
          <a:p>
            <a:pPr marL="285750" indent="-285750" algn="just" eaLnBrk="1" fontAlgn="auto" hangingPunct="1">
              <a:spcBef>
                <a:spcPts val="0"/>
              </a:spcBef>
              <a:spcAft>
                <a:spcPts val="0"/>
              </a:spcAft>
              <a:buFont typeface="Arial" panose="020B0604020202020204" pitchFamily="34" charset="0"/>
              <a:buChar char="•"/>
              <a:defRPr/>
            </a:pPr>
            <a:endParaRPr lang="es-CO" dirty="0">
              <a:ln>
                <a:solidFill>
                  <a:srgbClr val="94C12E"/>
                </a:solidFill>
              </a:ln>
              <a:solidFill>
                <a:schemeClr val="bg1"/>
              </a:solidFill>
              <a:latin typeface="Humanst521 BT" panose="020B0602020204020204" pitchFamily="34" charset="0"/>
            </a:endParaRPr>
          </a:p>
          <a:p>
            <a:pPr marL="285750" indent="-285750" algn="just" eaLnBrk="1" fontAlgn="auto" hangingPunct="1">
              <a:spcBef>
                <a:spcPts val="0"/>
              </a:spcBef>
              <a:spcAft>
                <a:spcPts val="0"/>
              </a:spcAft>
              <a:buFont typeface="Arial" panose="020B0604020202020204" pitchFamily="34" charset="0"/>
              <a:buChar char="•"/>
              <a:defRPr/>
            </a:pPr>
            <a:endParaRPr lang="es-CO" dirty="0">
              <a:ln>
                <a:solidFill>
                  <a:srgbClr val="94C12E"/>
                </a:solidFill>
              </a:ln>
              <a:solidFill>
                <a:schemeClr val="tx1"/>
              </a:solidFill>
              <a:latin typeface="Humanst521 BT" panose="020B0602020204020204" pitchFamily="34" charset="0"/>
            </a:endParaRPr>
          </a:p>
          <a:p>
            <a:pPr algn="just" eaLnBrk="1" fontAlgn="auto" hangingPunct="1">
              <a:spcBef>
                <a:spcPts val="0"/>
              </a:spcBef>
              <a:spcAft>
                <a:spcPts val="0"/>
              </a:spcAft>
              <a:defRPr/>
            </a:pPr>
            <a:endParaRPr lang="es-CO" dirty="0">
              <a:ln>
                <a:solidFill>
                  <a:srgbClr val="94C12E"/>
                </a:solidFill>
              </a:ln>
              <a:solidFill>
                <a:schemeClr val="tx1"/>
              </a:solidFill>
              <a:latin typeface="Humanst521 BT" panose="020B0602020204020204" pitchFamily="34" charset="0"/>
            </a:endParaRPr>
          </a:p>
          <a:p>
            <a:pPr algn="just" eaLnBrk="1" fontAlgn="auto" hangingPunct="1">
              <a:spcBef>
                <a:spcPts val="0"/>
              </a:spcBef>
              <a:spcAft>
                <a:spcPts val="0"/>
              </a:spcAft>
              <a:defRPr/>
            </a:pPr>
            <a:endParaRPr lang="es-CO" sz="1400"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dirty="0">
              <a:ln>
                <a:solidFill>
                  <a:srgbClr val="94C12E"/>
                </a:solidFill>
              </a:ln>
              <a:solidFill>
                <a:schemeClr val="tx1"/>
              </a:solidFill>
            </a:endParaRPr>
          </a:p>
          <a:p>
            <a:pPr marL="285750" indent="-285750" algn="just" eaLnBrk="1" fontAlgn="auto" hangingPunct="1">
              <a:spcBef>
                <a:spcPts val="0"/>
              </a:spcBef>
              <a:spcAft>
                <a:spcPts val="0"/>
              </a:spcAft>
              <a:buFont typeface="Arial" panose="020B0604020202020204" pitchFamily="34" charset="0"/>
              <a:buChar char="•"/>
              <a:defRPr/>
            </a:pPr>
            <a:endParaRPr lang="es-CO" dirty="0">
              <a:ln>
                <a:solidFill>
                  <a:srgbClr val="94C12E"/>
                </a:solidFill>
              </a:ln>
              <a:solidFill>
                <a:schemeClr val="tx1"/>
              </a:solidFill>
            </a:endParaRPr>
          </a:p>
        </p:txBody>
      </p:sp>
    </p:spTree>
    <p:extLst>
      <p:ext uri="{BB962C8B-B14F-4D97-AF65-F5344CB8AC3E}">
        <p14:creationId xmlns:p14="http://schemas.microsoft.com/office/powerpoint/2010/main" val="172272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448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txBox="1">
            <a:spLocks/>
          </p:cNvSpPr>
          <p:nvPr/>
        </p:nvSpPr>
        <p:spPr>
          <a:xfrm>
            <a:off x="4099719" y="158645"/>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smtClean="0">
                <a:solidFill>
                  <a:schemeClr val="bg1"/>
                </a:solidFill>
                <a:latin typeface="Humanist 521 Bold BT"/>
                <a:ea typeface="Humanist 521 Bold BT"/>
                <a:cs typeface="Humanist 521 Bold BT"/>
              </a:rPr>
              <a:t/>
            </a:r>
            <a:br>
              <a:rPr lang="es-ES" altLang="es-CO" smtClean="0">
                <a:solidFill>
                  <a:schemeClr val="bg1"/>
                </a:solidFill>
                <a:latin typeface="Humanist 521 Bold BT"/>
                <a:ea typeface="Humanist 521 Bold BT"/>
                <a:cs typeface="Humanist 521 Bold BT"/>
              </a:rPr>
            </a:br>
            <a:r>
              <a:rPr lang="es-ES" altLang="es-CO" smtClean="0">
                <a:solidFill>
                  <a:schemeClr val="bg1"/>
                </a:solidFill>
                <a:latin typeface="Humanist 521 Bold BT"/>
                <a:ea typeface="Humanist 521 Bold BT"/>
                <a:cs typeface="Humanist 521 Bold BT"/>
              </a:rPr>
              <a:t>MARCO NORMATIVO</a:t>
            </a:r>
            <a:br>
              <a:rPr lang="es-ES" altLang="es-CO"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9" name="Grupo 8"/>
          <p:cNvGrpSpPr/>
          <p:nvPr/>
        </p:nvGrpSpPr>
        <p:grpSpPr>
          <a:xfrm>
            <a:off x="2727325" y="1340070"/>
            <a:ext cx="6099175" cy="5197256"/>
            <a:chOff x="2727325" y="2082800"/>
            <a:chExt cx="6099175" cy="4454525"/>
          </a:xfrm>
        </p:grpSpPr>
        <p:pic>
          <p:nvPicPr>
            <p:cNvPr id="5"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7838" y="4310062"/>
              <a:ext cx="1778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7"/>
            <p:cNvPicPr>
              <a:picLocks noChangeAspect="1" noChangeArrowheads="1"/>
            </p:cNvPicPr>
            <p:nvPr/>
          </p:nvPicPr>
          <p:blipFill>
            <a:blip r:embed="rId3">
              <a:extLst>
                <a:ext uri="{28A0092B-C50C-407E-A947-70E740481C1C}">
                  <a14:useLocalDpi xmlns:a14="http://schemas.microsoft.com/office/drawing/2010/main" val="0"/>
                </a:ext>
              </a:extLst>
            </a:blip>
            <a:srcRect l="43159" t="24861" r="24690" b="8350"/>
            <a:stretch>
              <a:fillRect/>
            </a:stretch>
          </p:blipFill>
          <p:spPr bwMode="auto">
            <a:xfrm>
              <a:off x="5359400" y="2082800"/>
              <a:ext cx="34671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lamada ovalada 6">
              <a:hlinkClick r:id="rId4" action="ppaction://hlinksldjump"/>
            </p:cNvPr>
            <p:cNvSpPr/>
            <p:nvPr/>
          </p:nvSpPr>
          <p:spPr>
            <a:xfrm>
              <a:off x="2727325" y="2390613"/>
              <a:ext cx="2174875" cy="1003300"/>
            </a:xfrm>
            <a:prstGeom prst="wedgeEllipseCallout">
              <a:avLst>
                <a:gd name="adj1" fmla="val 6948"/>
                <a:gd name="adj2" fmla="val 118756"/>
              </a:avLst>
            </a:prstGeom>
            <a:solidFill>
              <a:srgbClr val="94C12E"/>
            </a:solidFill>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r>
                <a:rPr lang="es-CO" sz="1600" b="1" dirty="0" smtClean="0">
                  <a:solidFill>
                    <a:schemeClr val="bg1"/>
                  </a:solidFill>
                  <a:latin typeface="Humanst521 BT" panose="020B0602020204020204" pitchFamily="34" charset="0"/>
                </a:rPr>
                <a:t>PORTADA</a:t>
              </a:r>
              <a:endParaRPr lang="es-CO" sz="1600" b="1" dirty="0">
                <a:solidFill>
                  <a:schemeClr val="bg1"/>
                </a:solidFill>
                <a:latin typeface="Humanst521 BT" panose="020B0602020204020204" pitchFamily="34" charset="0"/>
              </a:endParaRPr>
            </a:p>
          </p:txBody>
        </p:sp>
      </p:grpSp>
    </p:spTree>
    <p:extLst>
      <p:ext uri="{BB962C8B-B14F-4D97-AF65-F5344CB8AC3E}">
        <p14:creationId xmlns:p14="http://schemas.microsoft.com/office/powerpoint/2010/main" val="399941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txBox="1">
            <a:spLocks/>
          </p:cNvSpPr>
          <p:nvPr/>
        </p:nvSpPr>
        <p:spPr>
          <a:xfrm>
            <a:off x="4118605" y="190176"/>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smtClean="0">
                <a:solidFill>
                  <a:schemeClr val="bg1"/>
                </a:solidFill>
                <a:latin typeface="Humanist 521 Bold BT"/>
                <a:ea typeface="Humanist 521 Bold BT"/>
                <a:cs typeface="Humanist 521 Bold BT"/>
              </a:rPr>
              <a:t/>
            </a:r>
            <a:br>
              <a:rPr lang="es-ES" altLang="es-CO" smtClean="0">
                <a:solidFill>
                  <a:schemeClr val="bg1"/>
                </a:solidFill>
                <a:latin typeface="Humanist 521 Bold BT"/>
                <a:ea typeface="Humanist 521 Bold BT"/>
                <a:cs typeface="Humanist 521 Bold BT"/>
              </a:rPr>
            </a:br>
            <a:r>
              <a:rPr lang="es-ES" altLang="es-CO" smtClean="0">
                <a:solidFill>
                  <a:schemeClr val="bg1"/>
                </a:solidFill>
                <a:latin typeface="Humanist 521 Bold BT"/>
                <a:ea typeface="Humanist 521 Bold BT"/>
                <a:cs typeface="Humanist 521 Bold BT"/>
              </a:rPr>
              <a:t>MARCO NORMATIVO</a:t>
            </a:r>
            <a:br>
              <a:rPr lang="es-ES" altLang="es-CO"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10" name="Grupo 9"/>
          <p:cNvGrpSpPr/>
          <p:nvPr/>
        </p:nvGrpSpPr>
        <p:grpSpPr>
          <a:xfrm>
            <a:off x="2727325" y="1466193"/>
            <a:ext cx="5898356" cy="4890161"/>
            <a:chOff x="2727325" y="1927229"/>
            <a:chExt cx="5898356" cy="4429125"/>
          </a:xfrm>
        </p:grpSpPr>
        <p:pic>
          <p:nvPicPr>
            <p:cNvPr id="7" name="Imagen 25"/>
            <p:cNvPicPr>
              <a:picLocks noChangeAspect="1"/>
            </p:cNvPicPr>
            <p:nvPr/>
          </p:nvPicPr>
          <p:blipFill>
            <a:blip r:embed="rId2">
              <a:extLst>
                <a:ext uri="{28A0092B-C50C-407E-A947-70E740481C1C}">
                  <a14:useLocalDpi xmlns:a14="http://schemas.microsoft.com/office/drawing/2010/main" val="0"/>
                </a:ext>
              </a:extLst>
            </a:blip>
            <a:srcRect l="11050" t="6590" r="10564" b="3622"/>
            <a:stretch>
              <a:fillRect/>
            </a:stretch>
          </p:blipFill>
          <p:spPr bwMode="auto">
            <a:xfrm>
              <a:off x="5196681" y="1927229"/>
              <a:ext cx="34290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7838" y="4310062"/>
              <a:ext cx="1778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lamada ovalada 8">
              <a:hlinkClick r:id="rId4" action="ppaction://hlinksldjump"/>
            </p:cNvPr>
            <p:cNvSpPr/>
            <p:nvPr/>
          </p:nvSpPr>
          <p:spPr>
            <a:xfrm>
              <a:off x="2727325" y="2390613"/>
              <a:ext cx="2174875" cy="1003300"/>
            </a:xfrm>
            <a:prstGeom prst="wedgeEllipseCallout">
              <a:avLst>
                <a:gd name="adj1" fmla="val 6948"/>
                <a:gd name="adj2" fmla="val 118756"/>
              </a:avLst>
            </a:prstGeom>
            <a:solidFill>
              <a:srgbClr val="94C12E"/>
            </a:solidFill>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r>
                <a:rPr lang="es-CO" sz="1100" b="1" dirty="0" smtClean="0">
                  <a:solidFill>
                    <a:schemeClr val="bg1"/>
                  </a:solidFill>
                  <a:latin typeface="Humanst521 BT" panose="020B0602020204020204" pitchFamily="34" charset="0"/>
                </a:rPr>
                <a:t>CONTRAPORTADA</a:t>
              </a:r>
              <a:endParaRPr lang="es-CO" sz="1100" b="1" dirty="0">
                <a:solidFill>
                  <a:schemeClr val="bg1"/>
                </a:solidFill>
                <a:latin typeface="Humanst521 BT" panose="020B0602020204020204" pitchFamily="34" charset="0"/>
              </a:endParaRPr>
            </a:p>
          </p:txBody>
        </p:sp>
      </p:grpSp>
    </p:spTree>
    <p:extLst>
      <p:ext uri="{BB962C8B-B14F-4D97-AF65-F5344CB8AC3E}">
        <p14:creationId xmlns:p14="http://schemas.microsoft.com/office/powerpoint/2010/main" val="4042331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eaLnBrk="1" fontAlgn="auto" hangingPunct="1">
              <a:spcBef>
                <a:spcPts val="0"/>
              </a:spcBef>
              <a:spcAft>
                <a:spcPts val="0"/>
              </a:spcAft>
            </a:pPr>
            <a:fld id="{85333DBE-8B21-43C0-A95D-6AF04BAD463B}" type="slidenum">
              <a:rPr lang="es-CO" smtClean="0">
                <a:solidFill>
                  <a:prstClr val="black">
                    <a:lumMod val="50000"/>
                    <a:lumOff val="50000"/>
                  </a:prstClr>
                </a:solidFill>
              </a:rPr>
              <a:pPr eaLnBrk="1" fontAlgn="auto" hangingPunct="1">
                <a:spcBef>
                  <a:spcPts val="0"/>
                </a:spcBef>
                <a:spcAft>
                  <a:spcPts val="0"/>
                </a:spcAft>
              </a:pPr>
              <a:t>6</a:t>
            </a:fld>
            <a:endParaRPr lang="es-CO">
              <a:solidFill>
                <a:prstClr val="black">
                  <a:lumMod val="50000"/>
                  <a:lumOff val="50000"/>
                </a:prstClr>
              </a:solidFill>
            </a:endParaRPr>
          </a:p>
        </p:txBody>
      </p:sp>
      <p:sp>
        <p:nvSpPr>
          <p:cNvPr id="4" name="Título 3"/>
          <p:cNvSpPr txBox="1">
            <a:spLocks/>
          </p:cNvSpPr>
          <p:nvPr/>
        </p:nvSpPr>
        <p:spPr>
          <a:xfrm>
            <a:off x="4095847" y="155993"/>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NOTA DE PROYECTO</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5" name="Grupo 5"/>
          <p:cNvGrpSpPr>
            <a:grpSpLocks/>
          </p:cNvGrpSpPr>
          <p:nvPr/>
        </p:nvGrpSpPr>
        <p:grpSpPr bwMode="auto">
          <a:xfrm>
            <a:off x="2462213" y="1666875"/>
            <a:ext cx="6732587" cy="4386263"/>
            <a:chOff x="2862738" y="1956845"/>
            <a:chExt cx="6732849" cy="4386048"/>
          </a:xfrm>
        </p:grpSpPr>
        <p:pic>
          <p:nvPicPr>
            <p:cNvPr id="6" name="Imagen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3291" y="4576671"/>
              <a:ext cx="2122296" cy="176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lamada ovalada 6">
              <a:hlinkClick r:id="rId3" action="ppaction://hlinksldjump"/>
            </p:cNvPr>
            <p:cNvSpPr/>
            <p:nvPr/>
          </p:nvSpPr>
          <p:spPr>
            <a:xfrm>
              <a:off x="6715750" y="2569590"/>
              <a:ext cx="2478184" cy="1552499"/>
            </a:xfrm>
            <a:prstGeom prst="wedgeEllipseCallout">
              <a:avLst>
                <a:gd name="adj1" fmla="val 19036"/>
                <a:gd name="adj2" fmla="val 87561"/>
              </a:avLst>
            </a:prstGeom>
            <a:solidFill>
              <a:srgbClr val="94C12E"/>
            </a:solidFill>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s-CO" dirty="0">
                <a:solidFill>
                  <a:schemeClr val="bg1"/>
                </a:solidFill>
              </a:endParaRPr>
            </a:p>
          </p:txBody>
        </p:sp>
        <p:sp>
          <p:nvSpPr>
            <p:cNvPr id="8" name="Rectángulo 8"/>
            <p:cNvSpPr>
              <a:spLocks noChangeArrowheads="1"/>
            </p:cNvSpPr>
            <p:nvPr/>
          </p:nvSpPr>
          <p:spPr bwMode="auto">
            <a:xfrm>
              <a:off x="6633143" y="2916940"/>
              <a:ext cx="256030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 altLang="es-CO" sz="1600" b="1">
                  <a:solidFill>
                    <a:schemeClr val="bg1"/>
                  </a:solidFill>
                  <a:latin typeface="Humanist 521 Bold BT"/>
                </a:rPr>
                <a:t> A PARTÍR DE AQUÍ Y DEBE VISUALIZARSE EL NÚMERO DE PÁGINA</a:t>
              </a:r>
            </a:p>
          </p:txBody>
        </p:sp>
        <p:pic>
          <p:nvPicPr>
            <p:cNvPr id="9" name="Imagen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62738" y="1956845"/>
              <a:ext cx="3704109" cy="277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2"/>
            <p:cNvSpPr txBox="1">
              <a:spLocks noChangeArrowheads="1"/>
            </p:cNvSpPr>
            <p:nvPr/>
          </p:nvSpPr>
          <p:spPr bwMode="auto">
            <a:xfrm>
              <a:off x="4549422" y="5746044"/>
              <a:ext cx="3386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CO" altLang="es-CO" sz="1200"/>
                <a:t>3</a:t>
              </a:r>
            </a:p>
          </p:txBody>
        </p:sp>
      </p:grpSp>
    </p:spTree>
    <p:extLst>
      <p:ext uri="{BB962C8B-B14F-4D97-AF65-F5344CB8AC3E}">
        <p14:creationId xmlns:p14="http://schemas.microsoft.com/office/powerpoint/2010/main" val="238114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txBox="1">
            <a:spLocks/>
          </p:cNvSpPr>
          <p:nvPr/>
        </p:nvSpPr>
        <p:spPr>
          <a:xfrm>
            <a:off x="4099719" y="174410"/>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BIBLIOTECA</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9" name="Grupo 8"/>
          <p:cNvGrpSpPr/>
          <p:nvPr/>
        </p:nvGrpSpPr>
        <p:grpSpPr>
          <a:xfrm>
            <a:off x="1843088" y="1245476"/>
            <a:ext cx="9402762" cy="5045787"/>
            <a:chOff x="1843088" y="1595438"/>
            <a:chExt cx="9402762" cy="4695825"/>
          </a:xfrm>
        </p:grpSpPr>
        <p:pic>
          <p:nvPicPr>
            <p:cNvPr id="6" name="Imagen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1595438"/>
              <a:ext cx="59785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p:nvSpPr>
          <p:spPr>
            <a:xfrm>
              <a:off x="7945821" y="4792717"/>
              <a:ext cx="3300029" cy="1200329"/>
            </a:xfrm>
            <a:prstGeom prst="rect">
              <a:avLst/>
            </a:prstGeom>
            <a:solidFill>
              <a:srgbClr val="2FB8C0"/>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eaLnBrk="1" fontAlgn="auto" hangingPunct="1">
                <a:spcBef>
                  <a:spcPts val="0"/>
                </a:spcBef>
                <a:spcAft>
                  <a:spcPts val="0"/>
                </a:spcAft>
                <a:defRPr/>
              </a:pPr>
              <a:r>
                <a:rPr lang="es-CO" b="1" dirty="0">
                  <a:solidFill>
                    <a:schemeClr val="bg1"/>
                  </a:solidFill>
                  <a:latin typeface="Humanst521 BT" panose="020B0602020204020204" pitchFamily="34" charset="0"/>
                  <a:cs typeface="Arial" panose="020B0604020202020204" pitchFamily="34" charset="0"/>
                </a:rPr>
                <a:t>La nota de proyecto y la autorización de uso a favor de UIS, escaneadas totalmente y no foto</a:t>
              </a:r>
            </a:p>
          </p:txBody>
        </p:sp>
      </p:grpSp>
    </p:spTree>
    <p:extLst>
      <p:ext uri="{BB962C8B-B14F-4D97-AF65-F5344CB8AC3E}">
        <p14:creationId xmlns:p14="http://schemas.microsoft.com/office/powerpoint/2010/main" val="35739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txBox="1">
            <a:spLocks/>
          </p:cNvSpPr>
          <p:nvPr/>
        </p:nvSpPr>
        <p:spPr>
          <a:xfrm>
            <a:off x="4099719" y="182955"/>
            <a:ext cx="5012750"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DEDICATORIA Y AGRADECIMIENTOS</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grpSp>
        <p:nvGrpSpPr>
          <p:cNvPr id="5" name="Grupo 1"/>
          <p:cNvGrpSpPr>
            <a:grpSpLocks/>
          </p:cNvGrpSpPr>
          <p:nvPr/>
        </p:nvGrpSpPr>
        <p:grpSpPr bwMode="auto">
          <a:xfrm>
            <a:off x="1213944" y="1312317"/>
            <a:ext cx="9055976" cy="5239931"/>
            <a:chOff x="1037879" y="1215760"/>
            <a:chExt cx="9515734" cy="4971209"/>
          </a:xfrm>
        </p:grpSpPr>
        <p:pic>
          <p:nvPicPr>
            <p:cNvPr id="6"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7879" y="2967521"/>
              <a:ext cx="2164388" cy="1796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p:cNvSpPr/>
            <p:nvPr/>
          </p:nvSpPr>
          <p:spPr>
            <a:xfrm>
              <a:off x="1860226" y="3046423"/>
              <a:ext cx="1212883" cy="633507"/>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ln w="0"/>
                <a:solidFill>
                  <a:schemeClr val="tx1"/>
                </a:solidFill>
                <a:effectLst>
                  <a:outerShdw blurRad="38100" dist="19050" dir="2700000" algn="tl" rotWithShape="0">
                    <a:schemeClr val="dk1">
                      <a:alpha val="40000"/>
                    </a:schemeClr>
                  </a:outerShdw>
                </a:effectLst>
                <a:latin typeface="Franklin Gothic Medium Cond" panose="020B0606030402020204" pitchFamily="34" charset="0"/>
              </a:endParaRPr>
            </a:p>
            <a:p>
              <a:pPr algn="ctr" eaLnBrk="1" fontAlgn="auto" hangingPunct="1">
                <a:spcBef>
                  <a:spcPts val="0"/>
                </a:spcBef>
                <a:spcAft>
                  <a:spcPts val="0"/>
                </a:spcAft>
                <a:defRPr/>
              </a:pPr>
              <a:r>
                <a:rPr lang="es-ES" sz="1400" b="1" dirty="0">
                  <a:ln w="0"/>
                  <a:solidFill>
                    <a:schemeClr val="bg1"/>
                  </a:solidFill>
                  <a:latin typeface="Humanist 521 Bold BT"/>
                </a:rPr>
                <a:t>OPCIONAL</a:t>
              </a:r>
              <a:r>
                <a:rPr lang="es-ES" b="1" dirty="0">
                  <a:ln w="0"/>
                  <a:solidFill>
                    <a:schemeClr val="tx1"/>
                  </a:solidFill>
                  <a:effectLst>
                    <a:outerShdw blurRad="38100" dist="19050" dir="2700000" algn="tl" rotWithShape="0">
                      <a:schemeClr val="dk1">
                        <a:alpha val="40000"/>
                      </a:schemeClr>
                    </a:outerShdw>
                  </a:effectLst>
                  <a:latin typeface="Franklin Gothic Medium Cond" panose="020B0606030402020204" pitchFamily="34" charset="0"/>
                </a:rPr>
                <a:t> </a:t>
              </a:r>
            </a:p>
            <a:p>
              <a:pPr algn="ctr" eaLnBrk="1" fontAlgn="auto" hangingPunct="1">
                <a:spcBef>
                  <a:spcPts val="0"/>
                </a:spcBef>
                <a:spcAft>
                  <a:spcPts val="0"/>
                </a:spcAft>
                <a:defRPr/>
              </a:pPr>
              <a:endParaRPr lang="es-CO" dirty="0"/>
            </a:p>
          </p:txBody>
        </p:sp>
        <p:pic>
          <p:nvPicPr>
            <p:cNvPr id="8" name="Imagen 4"/>
            <p:cNvPicPr>
              <a:picLocks noChangeAspect="1" noChangeArrowheads="1"/>
            </p:cNvPicPr>
            <p:nvPr/>
          </p:nvPicPr>
          <p:blipFill>
            <a:blip r:embed="rId3">
              <a:extLst>
                <a:ext uri="{28A0092B-C50C-407E-A947-70E740481C1C}">
                  <a14:useLocalDpi xmlns:a14="http://schemas.microsoft.com/office/drawing/2010/main" val="0"/>
                </a:ext>
              </a:extLst>
            </a:blip>
            <a:srcRect l="36975" t="15436" r="20932" b="6554"/>
            <a:stretch>
              <a:fillRect/>
            </a:stretch>
          </p:blipFill>
          <p:spPr bwMode="auto">
            <a:xfrm>
              <a:off x="3237993" y="1215760"/>
              <a:ext cx="3811831" cy="492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n 5"/>
            <p:cNvPicPr>
              <a:picLocks noChangeAspect="1" noChangeArrowheads="1"/>
            </p:cNvPicPr>
            <p:nvPr/>
          </p:nvPicPr>
          <p:blipFill>
            <a:blip r:embed="rId4">
              <a:extLst>
                <a:ext uri="{28A0092B-C50C-407E-A947-70E740481C1C}">
                  <a14:useLocalDpi xmlns:a14="http://schemas.microsoft.com/office/drawing/2010/main" val="0"/>
                </a:ext>
              </a:extLst>
            </a:blip>
            <a:srcRect l="37361" t="16962" r="21126" b="6960"/>
            <a:stretch>
              <a:fillRect/>
            </a:stretch>
          </p:blipFill>
          <p:spPr bwMode="auto">
            <a:xfrm>
              <a:off x="6820070" y="1338467"/>
              <a:ext cx="3733543" cy="484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4493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txBox="1">
            <a:spLocks/>
          </p:cNvSpPr>
          <p:nvPr/>
        </p:nvSpPr>
        <p:spPr>
          <a:xfrm>
            <a:off x="4099719" y="190176"/>
            <a:ext cx="4525962" cy="669925"/>
          </a:xfrm>
          <a:prstGeom prst="rect">
            <a:avLst/>
          </a:prstGeom>
          <a:solidFill>
            <a:srgbClr val="2FB8C0"/>
          </a:solidFill>
        </p:spPr>
        <p:txBody>
          <a:bodyPr vert="horz" lIns="91440" tIns="45720" rIns="91440" bIns="45720" rtlCol="0" anchor="ctr">
            <a:normAutofit/>
          </a:bodyPr>
          <a:lstStyle>
            <a:lvl1pPr algn="l" defTabSz="685800" rtl="0" eaLnBrk="1" latinLnBrk="0" hangingPunct="1">
              <a:spcBef>
                <a:spcPct val="0"/>
              </a:spcBef>
              <a:buNone/>
              <a:defRPr sz="2000" b="1" kern="1200">
                <a:solidFill>
                  <a:schemeClr val="tx1"/>
                </a:solidFill>
                <a:latin typeface="Humanst521 BT" panose="020B0602020204020204" pitchFamily="34" charset="0"/>
                <a:ea typeface="+mj-ea"/>
                <a:cs typeface="+mj-cs"/>
              </a:defRPr>
            </a:lvl1pPr>
          </a:lstStyle>
          <a:p>
            <a:pPr algn="ctr" fontAlgn="auto">
              <a:lnSpc>
                <a:spcPct val="50000"/>
              </a:lnSpc>
              <a:spcAft>
                <a:spcPts val="0"/>
              </a:spcAft>
            </a:pPr>
            <a:r>
              <a:rPr lang="es-ES" altLang="es-CO" dirty="0" smtClean="0">
                <a:solidFill>
                  <a:schemeClr val="bg1"/>
                </a:solidFill>
                <a:latin typeface="Humanist 521 Bold BT"/>
                <a:ea typeface="Humanist 521 Bold BT"/>
                <a:cs typeface="Humanist 521 Bold BT"/>
              </a:rPr>
              <a:t/>
            </a:r>
            <a:br>
              <a:rPr lang="es-ES" altLang="es-CO" dirty="0" smtClean="0">
                <a:solidFill>
                  <a:schemeClr val="bg1"/>
                </a:solidFill>
                <a:latin typeface="Humanist 521 Bold BT"/>
                <a:ea typeface="Humanist 521 Bold BT"/>
                <a:cs typeface="Humanist 521 Bold BT"/>
              </a:rPr>
            </a:br>
            <a:r>
              <a:rPr lang="es-ES" altLang="es-CO" dirty="0" smtClean="0">
                <a:solidFill>
                  <a:schemeClr val="bg1"/>
                </a:solidFill>
                <a:latin typeface="Humanist 521 Bold BT"/>
                <a:ea typeface="Humanist 521 Bold BT"/>
                <a:cs typeface="Humanist 521 Bold BT"/>
              </a:rPr>
              <a:t>TABLA DE CONTENIDO</a:t>
            </a:r>
            <a:br>
              <a:rPr lang="es-ES" altLang="es-CO" dirty="0" smtClean="0">
                <a:solidFill>
                  <a:schemeClr val="bg1"/>
                </a:solidFill>
                <a:latin typeface="Humanist 521 Bold BT"/>
                <a:ea typeface="Humanist 521 Bold BT"/>
                <a:cs typeface="Humanist 521 Bold BT"/>
              </a:rPr>
            </a:br>
            <a:endParaRPr lang="es-ES" altLang="es-CO" dirty="0" smtClean="0">
              <a:solidFill>
                <a:schemeClr val="bg1"/>
              </a:solidFill>
            </a:endParaRPr>
          </a:p>
        </p:txBody>
      </p:sp>
      <p:pic>
        <p:nvPicPr>
          <p:cNvPr id="5" name="Imagen 4"/>
          <p:cNvPicPr>
            <a:picLocks noChangeAspect="1" noChangeArrowheads="1"/>
          </p:cNvPicPr>
          <p:nvPr/>
        </p:nvPicPr>
        <p:blipFill>
          <a:blip r:embed="rId2">
            <a:extLst>
              <a:ext uri="{28A0092B-C50C-407E-A947-70E740481C1C}">
                <a14:useLocalDpi xmlns:a14="http://schemas.microsoft.com/office/drawing/2010/main" val="0"/>
              </a:ext>
            </a:extLst>
          </a:blip>
          <a:srcRect l="37183" t="14859" r="22923" b="8504"/>
          <a:stretch>
            <a:fillRect/>
          </a:stretch>
        </p:blipFill>
        <p:spPr bwMode="auto">
          <a:xfrm>
            <a:off x="3942228" y="1261241"/>
            <a:ext cx="4683453" cy="532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93874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ció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895</TotalTime>
  <Words>1970</Words>
  <Application>Microsoft Office PowerPoint</Application>
  <PresentationFormat>Personalizado</PresentationFormat>
  <Paragraphs>352</Paragraphs>
  <Slides>35</Slides>
  <Notes>0</Notes>
  <HiddenSlides>0</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35</vt:i4>
      </vt:variant>
    </vt:vector>
  </HeadingPairs>
  <TitlesOfParts>
    <vt:vector size="49" baseType="lpstr">
      <vt:lpstr>Malgun Gothic</vt:lpstr>
      <vt:lpstr>Aparajita</vt:lpstr>
      <vt:lpstr>Arial</vt:lpstr>
      <vt:lpstr>Calibri</vt:lpstr>
      <vt:lpstr>Calibri Light</vt:lpstr>
      <vt:lpstr>Franklin Gothic Medium Cond</vt:lpstr>
      <vt:lpstr>Humanist 521 Bold BT</vt:lpstr>
      <vt:lpstr>Humanist 521 BT</vt:lpstr>
      <vt:lpstr>Humanst521 BT</vt:lpstr>
      <vt:lpstr>Symbol</vt:lpstr>
      <vt:lpstr>Times New Roman</vt:lpstr>
      <vt:lpstr>Wingdings</vt:lpstr>
      <vt:lpstr>Tema de Office</vt:lpstr>
      <vt:lpstr>Presentación2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Biblio-Usuario</cp:lastModifiedBy>
  <cp:revision>297</cp:revision>
  <dcterms:created xsi:type="dcterms:W3CDTF">2016-10-31T12:59:27Z</dcterms:created>
  <dcterms:modified xsi:type="dcterms:W3CDTF">2018-03-21T12:28:08Z</dcterms:modified>
</cp:coreProperties>
</file>