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72" r:id="rId2"/>
  </p:sldMasterIdLst>
  <p:notesMasterIdLst>
    <p:notesMasterId r:id="rId19"/>
  </p:notesMasterIdLst>
  <p:sldIdLst>
    <p:sldId id="347" r:id="rId3"/>
    <p:sldId id="263" r:id="rId4"/>
    <p:sldId id="348" r:id="rId5"/>
    <p:sldId id="349" r:id="rId6"/>
    <p:sldId id="351" r:id="rId7"/>
    <p:sldId id="352" r:id="rId8"/>
    <p:sldId id="357" r:id="rId9"/>
    <p:sldId id="358" r:id="rId10"/>
    <p:sldId id="350" r:id="rId11"/>
    <p:sldId id="353" r:id="rId12"/>
    <p:sldId id="354" r:id="rId13"/>
    <p:sldId id="355" r:id="rId14"/>
    <p:sldId id="359" r:id="rId15"/>
    <p:sldId id="356" r:id="rId16"/>
    <p:sldId id="360" r:id="rId17"/>
    <p:sldId id="3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91EA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>
      <p:cViewPr varScale="1">
        <p:scale>
          <a:sx n="58" d="100"/>
          <a:sy n="58" d="100"/>
        </p:scale>
        <p:origin x="167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89E94-532B-494D-AD7A-712B16D9F5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89E94-532B-494D-AD7A-712B16D9F5A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143000" y="152400"/>
            <a:ext cx="7010400" cy="8708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Maquettage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d’un 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site web</a:t>
            </a:r>
          </a:p>
          <a:p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“Restaurant LOFT”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images (290×174)">
            <a:extLst>
              <a:ext uri="{FF2B5EF4-FFF2-40B4-BE49-F238E27FC236}">
                <a16:creationId xmlns:a16="http://schemas.microsoft.com/office/drawing/2014/main" id="{A1B39E25-3017-457C-A95B-C7F67550D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57600"/>
            <a:ext cx="1981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E403-B524-4292-8117-FA851605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457199"/>
          </a:xfrm>
        </p:spPr>
        <p:txBody>
          <a:bodyPr>
            <a:normAutofit fontScale="90000"/>
          </a:bodyPr>
          <a:lstStyle/>
          <a:p>
            <a:r>
              <a:rPr lang="fr-FR" dirty="0"/>
              <a:t>Page d’ACCUEIL</a:t>
            </a:r>
            <a:endParaRPr lang="fr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5BEE-ACB3-49E4-96BD-9B769F43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33B4D4A-7667-4742-AB9F-78B9777A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8073"/>
            <a:ext cx="2971800" cy="552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8A285D0-63A0-4A83-B905-BFEE2203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867254"/>
            <a:ext cx="362810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28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CEE8-0F4D-4FC0-B9BE-E0C516F0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563562"/>
          </a:xfrm>
        </p:spPr>
        <p:txBody>
          <a:bodyPr>
            <a:normAutofit fontScale="90000"/>
          </a:bodyPr>
          <a:lstStyle/>
          <a:p>
            <a:r>
              <a:rPr lang="fr-FR" dirty="0"/>
              <a:t>Page CONTACT</a:t>
            </a:r>
            <a:endParaRPr lang="fr-MA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217BF0A-1334-4E22-816F-9BCDA97188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36638"/>
            <a:ext cx="3276600" cy="505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C4A0634-C731-4281-A2ED-BE5BA7786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55" y="1036638"/>
            <a:ext cx="3276600" cy="451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07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1B03-0FA9-4182-8250-7552A3F4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457199"/>
          </a:xfrm>
        </p:spPr>
        <p:txBody>
          <a:bodyPr>
            <a:normAutofit fontScale="90000"/>
          </a:bodyPr>
          <a:lstStyle/>
          <a:p>
            <a:r>
              <a:rPr lang="fr-FR" dirty="0"/>
              <a:t>Page MENU</a:t>
            </a:r>
            <a:endParaRPr lang="fr-MA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A179DC9-4898-42D5-9B70-EBF1089B27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743200" cy="503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9F2C0D1-C8E7-4E51-87CA-1E296F74C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36316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E53C-7256-4A96-A414-2F2D53F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fr-FR" dirty="0"/>
              <a:t>Site Final Version Desktop</a:t>
            </a:r>
            <a:endParaRPr lang="fr-MA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CA2806C-6844-487E-AEDF-DBD1B6D60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5532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88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11E9-E117-4941-9AA3-78E22FE5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Final Version Mobile</a:t>
            </a:r>
            <a:endParaRPr lang="fr-MA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598AC3B-B4E9-4323-A335-9F7EBEA7A0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295400"/>
            <a:ext cx="64770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9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9274-FB77-4DEF-88F1-B560A97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3918-7086-4F91-AFCC-7EF74FF2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D2D156F-C66D-4F9B-95AB-F238E6D4D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53"/>
            <a:ext cx="7010400" cy="685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31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CA87-8581-46AD-B138-60614837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DACE-AB75-4A0C-9AA2-1A83968E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AB69932-8248-4E9A-B28A-A069421EF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70" y="1"/>
            <a:ext cx="7734459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8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Wireframing Version Desktop et Mobile :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ACCUEIL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MENU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CONTACT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Site Final</a:t>
            </a:r>
          </a:p>
          <a:p>
            <a:pPr algn="l">
              <a:lnSpc>
                <a:spcPct val="160000"/>
              </a:lnSpc>
            </a:pP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Prototypage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Version Desktop et Mobile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:</a:t>
            </a:r>
          </a:p>
          <a:p>
            <a:pPr marL="628650" lvl="1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ACCUEIL</a:t>
            </a:r>
          </a:p>
          <a:p>
            <a:pPr marL="628650" lvl="1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MENU</a:t>
            </a:r>
          </a:p>
          <a:p>
            <a:pPr marL="628650" lvl="1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CONTACT</a:t>
            </a:r>
          </a:p>
          <a:p>
            <a:pPr marL="628650" lvl="1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Site Final</a:t>
            </a: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Sommaire</a:t>
            </a:r>
            <a:r>
              <a:rPr kumimoji="1"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 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39FB-17BE-4A0C-8662-347E6E3B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201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Wireframing Version Desktop et Mobile :</a:t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</a:br>
            <a:endParaRPr lang="fr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8B7A-40A1-45D9-8155-8B6B7A00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8373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3654AB-49FB-48DA-B6DA-055E507F6A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1"/>
            <a:ext cx="27432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D6592-47BA-41CE-8939-EE752428238A}"/>
              </a:ext>
            </a:extLst>
          </p:cNvPr>
          <p:cNvSpPr txBox="1"/>
          <p:nvPr/>
        </p:nvSpPr>
        <p:spPr>
          <a:xfrm>
            <a:off x="3657600" y="646847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d’ACCUEIL: ABDELLAH DAIF</a:t>
            </a:r>
            <a:endParaRPr lang="fr-M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3A3802-BB66-4203-AA62-904CA3C1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Desktop</a:t>
            </a:r>
            <a:endParaRPr lang="fr-MA" sz="2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6EE53EB-24C6-4300-B6D3-92CB992EC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71745"/>
            <a:ext cx="1457325" cy="542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5047CA3A-C16F-4C82-B2C6-BC9B9E306F7B}"/>
              </a:ext>
            </a:extLst>
          </p:cNvPr>
          <p:cNvSpPr/>
          <p:nvPr/>
        </p:nvSpPr>
        <p:spPr>
          <a:xfrm>
            <a:off x="3505200" y="838200"/>
            <a:ext cx="3810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882BD33-915D-41F7-8DFD-7953880BC66C}"/>
              </a:ext>
            </a:extLst>
          </p:cNvPr>
          <p:cNvSpPr/>
          <p:nvPr/>
        </p:nvSpPr>
        <p:spPr>
          <a:xfrm>
            <a:off x="5105400" y="4114800"/>
            <a:ext cx="44767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681E4-0076-4CFA-93F2-07EE7A00670A}"/>
              </a:ext>
            </a:extLst>
          </p:cNvPr>
          <p:cNvSpPr txBox="1"/>
          <p:nvPr/>
        </p:nvSpPr>
        <p:spPr>
          <a:xfrm>
            <a:off x="3836858" y="392939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Mobile</a:t>
            </a:r>
            <a:endParaRPr lang="fr-MA" sz="2800" dirty="0"/>
          </a:p>
        </p:txBody>
      </p:sp>
    </p:spTree>
    <p:extLst>
      <p:ext uri="{BB962C8B-B14F-4D97-AF65-F5344CB8AC3E}">
        <p14:creationId xmlns:p14="http://schemas.microsoft.com/office/powerpoint/2010/main" val="243912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4087-7171-4AC3-AE47-084F5128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15" y="595469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/>
              <a:t>Page CONTACT : Elmahdi KARBAL</a:t>
            </a:r>
            <a:endParaRPr lang="fr-MA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A95DB4-7E0B-43C5-A723-8E0E6ED869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081"/>
            <a:ext cx="2949043" cy="549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9CCCF50-B0A0-4BB4-8B06-A92D2428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578" y="292081"/>
            <a:ext cx="20478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5AE97-EC98-4D7E-95D0-DB63D8D24683}"/>
              </a:ext>
            </a:extLst>
          </p:cNvPr>
          <p:cNvSpPr txBox="1"/>
          <p:nvPr/>
        </p:nvSpPr>
        <p:spPr>
          <a:xfrm>
            <a:off x="4163757" y="728990"/>
            <a:ext cx="1515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DESKTOP</a:t>
            </a:r>
            <a:endParaRPr lang="fr-MA" sz="28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706C6E6-F4F7-4DB2-BB9A-1866B01BFB8D}"/>
              </a:ext>
            </a:extLst>
          </p:cNvPr>
          <p:cNvSpPr/>
          <p:nvPr/>
        </p:nvSpPr>
        <p:spPr>
          <a:xfrm>
            <a:off x="3581400" y="990600"/>
            <a:ext cx="5334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1F17D9F-AA88-4821-BD41-2F7315749320}"/>
              </a:ext>
            </a:extLst>
          </p:cNvPr>
          <p:cNvSpPr/>
          <p:nvPr/>
        </p:nvSpPr>
        <p:spPr>
          <a:xfrm>
            <a:off x="5181600" y="2819400"/>
            <a:ext cx="498021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49E42-E211-4798-8599-6DF86C471329}"/>
              </a:ext>
            </a:extLst>
          </p:cNvPr>
          <p:cNvSpPr txBox="1"/>
          <p:nvPr/>
        </p:nvSpPr>
        <p:spPr>
          <a:xfrm>
            <a:off x="3965904" y="255779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Mobile</a:t>
            </a:r>
            <a:endParaRPr lang="fr-MA" sz="2800" dirty="0"/>
          </a:p>
        </p:txBody>
      </p:sp>
    </p:spTree>
    <p:extLst>
      <p:ext uri="{BB962C8B-B14F-4D97-AF65-F5344CB8AC3E}">
        <p14:creationId xmlns:p14="http://schemas.microsoft.com/office/powerpoint/2010/main" val="55517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C929-7083-40F9-81A8-4588B8CC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6060195"/>
            <a:ext cx="6784552" cy="1143000"/>
          </a:xfrm>
        </p:spPr>
        <p:txBody>
          <a:bodyPr>
            <a:normAutofit/>
          </a:bodyPr>
          <a:lstStyle/>
          <a:p>
            <a:r>
              <a:rPr lang="fr-FR" sz="2000" dirty="0"/>
              <a:t>Page MENU : Brahim MOUISSI</a:t>
            </a:r>
            <a:endParaRPr lang="fr-MA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DB49CF-A0EE-4B69-86FC-6DD627E0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5052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CB14DE0-5A00-4C85-8C60-146429B6F5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"/>
            <a:ext cx="1495350" cy="580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46918770-4278-4BDB-9056-DD0A9B136CA6}"/>
              </a:ext>
            </a:extLst>
          </p:cNvPr>
          <p:cNvSpPr/>
          <p:nvPr/>
        </p:nvSpPr>
        <p:spPr>
          <a:xfrm>
            <a:off x="3962400" y="1676400"/>
            <a:ext cx="6096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BF1EE4D-1DEC-4411-936F-8BD01E5ADDCF}"/>
              </a:ext>
            </a:extLst>
          </p:cNvPr>
          <p:cNvSpPr/>
          <p:nvPr/>
        </p:nvSpPr>
        <p:spPr>
          <a:xfrm>
            <a:off x="5334002" y="3581400"/>
            <a:ext cx="685798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B4E31-F15F-4E75-BF05-E8D44F034E77}"/>
              </a:ext>
            </a:extLst>
          </p:cNvPr>
          <p:cNvSpPr txBox="1"/>
          <p:nvPr/>
        </p:nvSpPr>
        <p:spPr>
          <a:xfrm>
            <a:off x="4566968" y="1437649"/>
            <a:ext cx="138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Desktop</a:t>
            </a:r>
            <a:endParaRPr lang="fr-MA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614FF-2289-4BF4-A8BF-CA957E9FA3CE}"/>
              </a:ext>
            </a:extLst>
          </p:cNvPr>
          <p:cNvSpPr txBox="1"/>
          <p:nvPr/>
        </p:nvSpPr>
        <p:spPr>
          <a:xfrm>
            <a:off x="4165928" y="339599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Mobile</a:t>
            </a:r>
            <a:endParaRPr lang="fr-MA" sz="2800" dirty="0"/>
          </a:p>
        </p:txBody>
      </p:sp>
    </p:spTree>
    <p:extLst>
      <p:ext uri="{BB962C8B-B14F-4D97-AF65-F5344CB8AC3E}">
        <p14:creationId xmlns:p14="http://schemas.microsoft.com/office/powerpoint/2010/main" val="382258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1E83-4545-4745-A5B3-1FF9E6C6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563562"/>
          </a:xfrm>
        </p:spPr>
        <p:txBody>
          <a:bodyPr>
            <a:normAutofit fontScale="90000"/>
          </a:bodyPr>
          <a:lstStyle/>
          <a:p>
            <a:r>
              <a:rPr lang="fr-FR" dirty="0"/>
              <a:t>Site Final Version Desktop</a:t>
            </a:r>
            <a:endParaRPr lang="fr-MA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FFE8D6A-C4B5-45FC-8035-D6496EA18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66018"/>
            <a:ext cx="685799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8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D34F55-F0A9-47DC-B035-D3D5B05C1E4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7696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Site Final </a:t>
            </a:r>
            <a:r>
              <a:rPr lang="fr-FR"/>
              <a:t>Version Mobile</a:t>
            </a:r>
            <a:endParaRPr lang="fr-MA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CF2631B-A7B6-4980-AA10-D1EFAC02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71549"/>
            <a:ext cx="6400800" cy="50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5DF6-CEE4-43D7-A784-402593AC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82" y="2684376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60000"/>
              </a:lnSpc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Prototypage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Version Desktop et Mobile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18BE-873F-4550-86C6-60E4D165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40178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5_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91</Words>
  <Application>Microsoft Office PowerPoint</Application>
  <PresentationFormat>On-screen Show (4:3)</PresentationFormat>
  <Paragraphs>33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15_Office Theme</vt:lpstr>
      <vt:lpstr>PowerPoint Presentation</vt:lpstr>
      <vt:lpstr>PowerPoint Presentation</vt:lpstr>
      <vt:lpstr>Wireframing Version Desktop et Mobile : </vt:lpstr>
      <vt:lpstr>Desktop</vt:lpstr>
      <vt:lpstr>Page CONTACT : Elmahdi KARBAL</vt:lpstr>
      <vt:lpstr>Page MENU : Brahim MOUISSI</vt:lpstr>
      <vt:lpstr>Site Final Version Desktop</vt:lpstr>
      <vt:lpstr>PowerPoint Presentation</vt:lpstr>
      <vt:lpstr>Prototypage Version Desktop et Mobile :</vt:lpstr>
      <vt:lpstr>Page d’ACCUEIL</vt:lpstr>
      <vt:lpstr>Page CONTACT</vt:lpstr>
      <vt:lpstr>Page MENU</vt:lpstr>
      <vt:lpstr>Site Final Version Desktop</vt:lpstr>
      <vt:lpstr>Site Final Version Mobile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Elmahdi KARBAL</cp:lastModifiedBy>
  <cp:revision>218</cp:revision>
  <dcterms:created xsi:type="dcterms:W3CDTF">2012-04-26T17:06:14Z</dcterms:created>
  <dcterms:modified xsi:type="dcterms:W3CDTF">2019-12-03T08:34:21Z</dcterms:modified>
</cp:coreProperties>
</file>