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Barlow" charset="1" panose="00000500000000000000"/>
      <p:regular r:id="rId16"/>
    </p:embeddedFont>
    <p:embeddedFont>
      <p:font typeface="Barlow Bold" charset="1" panose="00000800000000000000"/>
      <p:regular r:id="rId17"/>
    </p:embeddedFont>
    <p:embeddedFont>
      <p:font typeface="Barlow Italics" charset="1" panose="00000500000000000000"/>
      <p:regular r:id="rId18"/>
    </p:embeddedFont>
    <p:embeddedFont>
      <p:font typeface="Barlow Bold Italics" charset="1" panose="00000800000000000000"/>
      <p:regular r:id="rId19"/>
    </p:embeddedFont>
    <p:embeddedFont>
      <p:font typeface="Barlow Thin" charset="1" panose="00000300000000000000"/>
      <p:regular r:id="rId20"/>
    </p:embeddedFont>
    <p:embeddedFont>
      <p:font typeface="Barlow Thin Italics" charset="1" panose="00000300000000000000"/>
      <p:regular r:id="rId21"/>
    </p:embeddedFont>
    <p:embeddedFont>
      <p:font typeface="Barlow Extra-Light" charset="1" panose="00000300000000000000"/>
      <p:regular r:id="rId22"/>
    </p:embeddedFont>
    <p:embeddedFont>
      <p:font typeface="Barlow Extra-Light Italics" charset="1" panose="00000300000000000000"/>
      <p:regular r:id="rId23"/>
    </p:embeddedFont>
    <p:embeddedFont>
      <p:font typeface="Barlow Light" charset="1" panose="00000400000000000000"/>
      <p:regular r:id="rId24"/>
    </p:embeddedFont>
    <p:embeddedFont>
      <p:font typeface="Barlow Light Italics" charset="1" panose="00000400000000000000"/>
      <p:regular r:id="rId25"/>
    </p:embeddedFont>
    <p:embeddedFont>
      <p:font typeface="Barlow Medium" charset="1" panose="00000600000000000000"/>
      <p:regular r:id="rId26"/>
    </p:embeddedFont>
    <p:embeddedFont>
      <p:font typeface="Barlow Medium Italics" charset="1" panose="00000600000000000000"/>
      <p:regular r:id="rId27"/>
    </p:embeddedFont>
    <p:embeddedFont>
      <p:font typeface="Barlow Semi-Bold" charset="1" panose="00000700000000000000"/>
      <p:regular r:id="rId28"/>
    </p:embeddedFont>
    <p:embeddedFont>
      <p:font typeface="Barlow Semi-Bold Italics" charset="1" panose="00000700000000000000"/>
      <p:regular r:id="rId29"/>
    </p:embeddedFont>
    <p:embeddedFont>
      <p:font typeface="Barlow Ultra-Bold" charset="1" panose="00000900000000000000"/>
      <p:regular r:id="rId30"/>
    </p:embeddedFont>
    <p:embeddedFont>
      <p:font typeface="Barlow Ultra-Bold Italics" charset="1" panose="00000900000000000000"/>
      <p:regular r:id="rId31"/>
    </p:embeddedFont>
    <p:embeddedFont>
      <p:font typeface="Barlow Heavy" charset="1" panose="00000A00000000000000"/>
      <p:regular r:id="rId32"/>
    </p:embeddedFont>
    <p:embeddedFont>
      <p:font typeface="Barlow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5745374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5374" cy="3038863"/>
            </a:xfrm>
            <a:custGeom>
              <a:avLst/>
              <a:gdLst/>
              <a:ahLst/>
              <a:cxnLst/>
              <a:rect r="r" b="b" t="t" l="l"/>
              <a:pathLst>
                <a:path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91836" y="1028700"/>
            <a:ext cx="217278" cy="21727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431705" y="1028700"/>
            <a:ext cx="217278" cy="21727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814B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171575" y="1028700"/>
            <a:ext cx="217278" cy="21727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51750" y="1091951"/>
            <a:ext cx="16984499" cy="1608186"/>
            <a:chOff x="0" y="0"/>
            <a:chExt cx="22645999" cy="2144248"/>
          </a:xfrm>
        </p:grpSpPr>
        <p:sp>
          <p:nvSpPr>
            <p:cNvPr name="AutoShape 11" id="11"/>
            <p:cNvSpPr/>
            <p:nvPr/>
          </p:nvSpPr>
          <p:spPr>
            <a:xfrm>
              <a:off x="0" y="2137898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719759" y="133350"/>
              <a:ext cx="18844514" cy="1483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>
                  <a:solidFill>
                    <a:srgbClr val="171717"/>
                  </a:solidFill>
                  <a:latin typeface="Barlow Bold"/>
                </a:rPr>
                <a:t>Présentation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904925" y="2300567"/>
            <a:ext cx="3846890" cy="12745720"/>
          </a:xfrm>
          <a:custGeom>
            <a:avLst/>
            <a:gdLst/>
            <a:ahLst/>
            <a:cxnLst/>
            <a:rect r="r" b="b" t="t" l="l"/>
            <a:pathLst>
              <a:path h="12745720" w="3846890">
                <a:moveTo>
                  <a:pt x="3846890" y="0"/>
                </a:moveTo>
                <a:lnTo>
                  <a:pt x="0" y="0"/>
                </a:lnTo>
                <a:lnTo>
                  <a:pt x="0" y="12745720"/>
                </a:lnTo>
                <a:lnTo>
                  <a:pt x="3846890" y="12745720"/>
                </a:lnTo>
                <a:lnTo>
                  <a:pt x="384689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460521" y="4839735"/>
            <a:ext cx="5647316" cy="955241"/>
            <a:chOff x="0" y="0"/>
            <a:chExt cx="7529755" cy="127365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529755" cy="1273654"/>
              <a:chOff x="0" y="0"/>
              <a:chExt cx="6581678" cy="111328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582949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582949">
                    <a:moveTo>
                      <a:pt x="6029228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6029228" y="0"/>
                    </a:lnTo>
                    <a:cubicBezTo>
                      <a:pt x="6335299" y="0"/>
                      <a:pt x="6582949" y="249244"/>
                      <a:pt x="6582949" y="557284"/>
                    </a:cubicBezTo>
                    <a:cubicBezTo>
                      <a:pt x="6581678" y="864045"/>
                      <a:pt x="6334028" y="1113288"/>
                      <a:pt x="6029228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47161" y="352135"/>
              <a:ext cx="6235434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Technologies utilisées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28214" y="7542838"/>
            <a:ext cx="6432281" cy="955241"/>
            <a:chOff x="0" y="0"/>
            <a:chExt cx="8576375" cy="127365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8576375" cy="1273654"/>
              <a:chOff x="0" y="0"/>
              <a:chExt cx="7496518" cy="11132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497787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7497787">
                    <a:moveTo>
                      <a:pt x="6944068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6944068" y="0"/>
                    </a:lnTo>
                    <a:cubicBezTo>
                      <a:pt x="7250137" y="0"/>
                      <a:pt x="7497787" y="249244"/>
                      <a:pt x="7497787" y="557284"/>
                    </a:cubicBezTo>
                    <a:cubicBezTo>
                      <a:pt x="7496518" y="864045"/>
                      <a:pt x="7248868" y="1113288"/>
                      <a:pt x="6944068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737115" y="352135"/>
              <a:ext cx="7102145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Démonstartion du siteweb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460521" y="6225647"/>
            <a:ext cx="5647316" cy="955241"/>
            <a:chOff x="0" y="0"/>
            <a:chExt cx="7529755" cy="127365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7529755" cy="1273654"/>
              <a:chOff x="0" y="0"/>
              <a:chExt cx="6581678" cy="111328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582949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582949">
                    <a:moveTo>
                      <a:pt x="6029228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6029228" y="0"/>
                    </a:lnTo>
                    <a:cubicBezTo>
                      <a:pt x="6335299" y="0"/>
                      <a:pt x="6582949" y="249244"/>
                      <a:pt x="6582949" y="557284"/>
                    </a:cubicBezTo>
                    <a:cubicBezTo>
                      <a:pt x="6581678" y="864045"/>
                      <a:pt x="6334028" y="1113288"/>
                      <a:pt x="6029228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647161" y="352135"/>
              <a:ext cx="6235434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Concéption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751815" y="6225647"/>
            <a:ext cx="6508681" cy="955241"/>
            <a:chOff x="0" y="0"/>
            <a:chExt cx="8678241" cy="127365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8678241" cy="1273654"/>
              <a:chOff x="0" y="0"/>
              <a:chExt cx="7585558" cy="111328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7586828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7586828">
                    <a:moveTo>
                      <a:pt x="7033108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7033108" y="0"/>
                    </a:lnTo>
                    <a:cubicBezTo>
                      <a:pt x="7339178" y="0"/>
                      <a:pt x="7586828" y="249244"/>
                      <a:pt x="7586828" y="557284"/>
                    </a:cubicBezTo>
                    <a:cubicBezTo>
                      <a:pt x="7585558" y="864045"/>
                      <a:pt x="7337908" y="1113288"/>
                      <a:pt x="7033108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745870" y="352135"/>
              <a:ext cx="7186501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Géstion des tâches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4828214" y="2882296"/>
            <a:ext cx="1128442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Canva Sans"/>
              </a:rPr>
              <a:t>Bienvenue à cette présentation de mon projet fil rouge qu’il s’agit d’une plateforme qui met en relation les marques alimentaires avec les cuisines.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751815" y="4910486"/>
            <a:ext cx="6508681" cy="955241"/>
            <a:chOff x="0" y="0"/>
            <a:chExt cx="8678241" cy="1273654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8678241" cy="1273654"/>
              <a:chOff x="0" y="0"/>
              <a:chExt cx="7585558" cy="111328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7586828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7586828">
                    <a:moveTo>
                      <a:pt x="7033108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7033108" y="0"/>
                    </a:lnTo>
                    <a:cubicBezTo>
                      <a:pt x="7339178" y="0"/>
                      <a:pt x="7586828" y="249244"/>
                      <a:pt x="7586828" y="557284"/>
                    </a:cubicBezTo>
                    <a:cubicBezTo>
                      <a:pt x="7585558" y="864045"/>
                      <a:pt x="7337908" y="1113288"/>
                      <a:pt x="7033108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745870" y="352135"/>
              <a:ext cx="7186501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Idée du projet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9982" y="4529558"/>
            <a:ext cx="12968037" cy="1227885"/>
            <a:chOff x="0" y="0"/>
            <a:chExt cx="17290716" cy="1637180"/>
          </a:xfrm>
        </p:grpSpPr>
        <p:sp>
          <p:nvSpPr>
            <p:cNvPr name="AutoShape 3" id="3"/>
            <p:cNvSpPr/>
            <p:nvPr/>
          </p:nvSpPr>
          <p:spPr>
            <a:xfrm>
              <a:off x="0" y="1632332"/>
              <a:ext cx="17290716" cy="0"/>
            </a:xfrm>
            <a:prstGeom prst="line">
              <a:avLst/>
            </a:prstGeom>
            <a:ln cap="rnd" w="969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1313074" y="114300"/>
              <a:ext cx="14388199" cy="1120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08"/>
                </a:lnSpc>
              </a:pPr>
              <a:r>
                <a:rPr lang="en-US" sz="6108">
                  <a:solidFill>
                    <a:srgbClr val="171717"/>
                  </a:solidFill>
                  <a:latin typeface="Barlow Bold"/>
                </a:rPr>
                <a:t>Idée du projet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5745374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5374" cy="3038863"/>
            </a:xfrm>
            <a:custGeom>
              <a:avLst/>
              <a:gdLst/>
              <a:ahLst/>
              <a:cxnLst/>
              <a:rect r="r" b="b" t="t" l="l"/>
              <a:pathLst>
                <a:path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91836" y="1028700"/>
            <a:ext cx="217278" cy="21727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431705" y="1028700"/>
            <a:ext cx="217278" cy="21727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814B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171575" y="1028700"/>
            <a:ext cx="217278" cy="21727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51750" y="1091951"/>
            <a:ext cx="16984499" cy="1608186"/>
            <a:chOff x="0" y="0"/>
            <a:chExt cx="22645999" cy="2144248"/>
          </a:xfrm>
        </p:grpSpPr>
        <p:sp>
          <p:nvSpPr>
            <p:cNvPr name="AutoShape 11" id="11"/>
            <p:cNvSpPr/>
            <p:nvPr/>
          </p:nvSpPr>
          <p:spPr>
            <a:xfrm>
              <a:off x="0" y="2137898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719759" y="133350"/>
              <a:ext cx="18844514" cy="1483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>
                  <a:solidFill>
                    <a:srgbClr val="171717"/>
                  </a:solidFill>
                  <a:latin typeface="Barlow Bold"/>
                </a:rPr>
                <a:t>Technologies utilisée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30612" y="3576026"/>
            <a:ext cx="5293122" cy="955241"/>
            <a:chOff x="0" y="0"/>
            <a:chExt cx="7057496" cy="127365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7057496" cy="1273654"/>
              <a:chOff x="0" y="0"/>
              <a:chExt cx="6168882" cy="11132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170152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170152">
                    <a:moveTo>
                      <a:pt x="5616432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5616432" y="0"/>
                    </a:lnTo>
                    <a:cubicBezTo>
                      <a:pt x="5922502" y="0"/>
                      <a:pt x="6170152" y="249244"/>
                      <a:pt x="6170152" y="557284"/>
                    </a:cubicBezTo>
                    <a:cubicBezTo>
                      <a:pt x="6168882" y="864045"/>
                      <a:pt x="5921232" y="1113288"/>
                      <a:pt x="5616432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606571" y="352135"/>
              <a:ext cx="5844353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Nextjs/Reactjs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625712" y="7239107"/>
            <a:ext cx="5507436" cy="955241"/>
            <a:chOff x="0" y="0"/>
            <a:chExt cx="7343248" cy="1273654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7343248" cy="1273654"/>
              <a:chOff x="0" y="0"/>
              <a:chExt cx="6418654" cy="111328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419924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419924">
                    <a:moveTo>
                      <a:pt x="5866204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5866204" y="0"/>
                    </a:lnTo>
                    <a:cubicBezTo>
                      <a:pt x="6172274" y="0"/>
                      <a:pt x="6419924" y="249244"/>
                      <a:pt x="6419924" y="557284"/>
                    </a:cubicBezTo>
                    <a:cubicBezTo>
                      <a:pt x="6418654" y="864045"/>
                      <a:pt x="6171004" y="1113288"/>
                      <a:pt x="5866204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31131" y="352135"/>
              <a:ext cx="6080986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Mongodb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030612" y="7239107"/>
            <a:ext cx="5333306" cy="955241"/>
            <a:chOff x="0" y="0"/>
            <a:chExt cx="7111074" cy="1273654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7111074" cy="1273654"/>
              <a:chOff x="0" y="0"/>
              <a:chExt cx="6215714" cy="11132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216984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216984">
                    <a:moveTo>
                      <a:pt x="5663264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5663264" y="0"/>
                    </a:lnTo>
                    <a:cubicBezTo>
                      <a:pt x="5969334" y="0"/>
                      <a:pt x="6216984" y="249244"/>
                      <a:pt x="6216984" y="557284"/>
                    </a:cubicBezTo>
                    <a:cubicBezTo>
                      <a:pt x="6215714" y="864045"/>
                      <a:pt x="5968064" y="1113288"/>
                      <a:pt x="5663264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611176" y="352135"/>
              <a:ext cx="5888722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Tailwindcss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478049" y="3576026"/>
            <a:ext cx="5507436" cy="955241"/>
            <a:chOff x="0" y="0"/>
            <a:chExt cx="7343248" cy="1273654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7343248" cy="1273654"/>
              <a:chOff x="0" y="0"/>
              <a:chExt cx="6418654" cy="111328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419924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419924">
                    <a:moveTo>
                      <a:pt x="5866204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5866204" y="0"/>
                    </a:lnTo>
                    <a:cubicBezTo>
                      <a:pt x="6172274" y="0"/>
                      <a:pt x="6419924" y="249244"/>
                      <a:pt x="6419924" y="557284"/>
                    </a:cubicBezTo>
                    <a:cubicBezTo>
                      <a:pt x="6418654" y="864045"/>
                      <a:pt x="6171004" y="1113288"/>
                      <a:pt x="5866204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631131" y="352135"/>
              <a:ext cx="6080986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Express.js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625712" y="5407566"/>
            <a:ext cx="5507436" cy="955241"/>
            <a:chOff x="0" y="0"/>
            <a:chExt cx="7343248" cy="1273654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7343248" cy="1273654"/>
              <a:chOff x="0" y="0"/>
              <a:chExt cx="6418654" cy="11132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419924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419924">
                    <a:moveTo>
                      <a:pt x="5866204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5866204" y="0"/>
                    </a:lnTo>
                    <a:cubicBezTo>
                      <a:pt x="6172274" y="0"/>
                      <a:pt x="6419924" y="249244"/>
                      <a:pt x="6419924" y="557284"/>
                    </a:cubicBezTo>
                    <a:cubicBezTo>
                      <a:pt x="6418654" y="864045"/>
                      <a:pt x="6171004" y="1113288"/>
                      <a:pt x="5866204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631131" y="352135"/>
              <a:ext cx="6080986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Firebase Auth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30612" y="5514343"/>
            <a:ext cx="5293122" cy="955241"/>
            <a:chOff x="0" y="0"/>
            <a:chExt cx="7057496" cy="1273654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7057496" cy="1273654"/>
              <a:chOff x="0" y="0"/>
              <a:chExt cx="6168882" cy="111328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170152" cy="1113288"/>
              </a:xfrm>
              <a:custGeom>
                <a:avLst/>
                <a:gdLst/>
                <a:ahLst/>
                <a:cxnLst/>
                <a:rect r="r" b="b" t="t" l="l"/>
                <a:pathLst>
                  <a:path h="1113288" w="6170152">
                    <a:moveTo>
                      <a:pt x="5616432" y="1113288"/>
                    </a:moveTo>
                    <a:lnTo>
                      <a:pt x="553720" y="1113288"/>
                    </a:lnTo>
                    <a:cubicBezTo>
                      <a:pt x="247650" y="1113288"/>
                      <a:pt x="0" y="864045"/>
                      <a:pt x="0" y="557284"/>
                    </a:cubicBezTo>
                    <a:cubicBezTo>
                      <a:pt x="0" y="249244"/>
                      <a:pt x="247650" y="0"/>
                      <a:pt x="553720" y="0"/>
                    </a:cubicBezTo>
                    <a:lnTo>
                      <a:pt x="5616432" y="0"/>
                    </a:lnTo>
                    <a:cubicBezTo>
                      <a:pt x="5922502" y="0"/>
                      <a:pt x="6170152" y="249244"/>
                      <a:pt x="6170152" y="557284"/>
                    </a:cubicBezTo>
                    <a:cubicBezTo>
                      <a:pt x="6168882" y="864045"/>
                      <a:pt x="5921232" y="1113288"/>
                      <a:pt x="5616432" y="1113288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606571" y="352135"/>
              <a:ext cx="5844353" cy="63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500">
                  <a:solidFill>
                    <a:srgbClr val="171717"/>
                  </a:solidFill>
                  <a:latin typeface="Barlow Bold"/>
                </a:rPr>
                <a:t>Typescript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9982" y="4529558"/>
            <a:ext cx="12968037" cy="1227885"/>
            <a:chOff x="0" y="0"/>
            <a:chExt cx="17290716" cy="1637180"/>
          </a:xfrm>
        </p:grpSpPr>
        <p:sp>
          <p:nvSpPr>
            <p:cNvPr name="AutoShape 3" id="3"/>
            <p:cNvSpPr/>
            <p:nvPr/>
          </p:nvSpPr>
          <p:spPr>
            <a:xfrm>
              <a:off x="0" y="1632332"/>
              <a:ext cx="17290716" cy="0"/>
            </a:xfrm>
            <a:prstGeom prst="line">
              <a:avLst/>
            </a:prstGeom>
            <a:ln cap="rnd" w="969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1313074" y="114300"/>
              <a:ext cx="14388199" cy="1120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08"/>
                </a:lnSpc>
              </a:pPr>
              <a:r>
                <a:rPr lang="en-US" sz="6108">
                  <a:solidFill>
                    <a:srgbClr val="171717"/>
                  </a:solidFill>
                  <a:latin typeface="Barlow Bold"/>
                </a:rPr>
                <a:t>Géstion des tâches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9982" y="4529558"/>
            <a:ext cx="12968037" cy="1227885"/>
            <a:chOff x="0" y="0"/>
            <a:chExt cx="17290716" cy="1637180"/>
          </a:xfrm>
        </p:grpSpPr>
        <p:sp>
          <p:nvSpPr>
            <p:cNvPr name="AutoShape 3" id="3"/>
            <p:cNvSpPr/>
            <p:nvPr/>
          </p:nvSpPr>
          <p:spPr>
            <a:xfrm>
              <a:off x="0" y="1632332"/>
              <a:ext cx="17290716" cy="0"/>
            </a:xfrm>
            <a:prstGeom prst="line">
              <a:avLst/>
            </a:prstGeom>
            <a:ln cap="rnd" w="969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1313074" y="114300"/>
              <a:ext cx="14388199" cy="1120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08"/>
                </a:lnSpc>
              </a:pPr>
              <a:r>
                <a:rPr lang="en-US" sz="6108">
                  <a:solidFill>
                    <a:srgbClr val="171717"/>
                  </a:solidFill>
                  <a:latin typeface="Barlow Bold"/>
                </a:rPr>
                <a:t>Concéption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9982" y="4529558"/>
            <a:ext cx="12968037" cy="1227885"/>
            <a:chOff x="0" y="0"/>
            <a:chExt cx="17290716" cy="1637180"/>
          </a:xfrm>
        </p:grpSpPr>
        <p:sp>
          <p:nvSpPr>
            <p:cNvPr name="AutoShape 3" id="3"/>
            <p:cNvSpPr/>
            <p:nvPr/>
          </p:nvSpPr>
          <p:spPr>
            <a:xfrm>
              <a:off x="0" y="1632332"/>
              <a:ext cx="17290716" cy="0"/>
            </a:xfrm>
            <a:prstGeom prst="line">
              <a:avLst/>
            </a:prstGeom>
            <a:ln cap="rnd" w="969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1313074" y="114300"/>
              <a:ext cx="14388199" cy="1120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08"/>
                </a:lnSpc>
              </a:pPr>
              <a:r>
                <a:rPr lang="en-US" sz="6108">
                  <a:solidFill>
                    <a:srgbClr val="171717"/>
                  </a:solidFill>
                  <a:latin typeface="Barlow Bold"/>
                </a:rPr>
                <a:t>Démonstartion du site web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9982" y="4529558"/>
            <a:ext cx="12968037" cy="1227885"/>
            <a:chOff x="0" y="0"/>
            <a:chExt cx="17290716" cy="1637180"/>
          </a:xfrm>
        </p:grpSpPr>
        <p:sp>
          <p:nvSpPr>
            <p:cNvPr name="AutoShape 3" id="3"/>
            <p:cNvSpPr/>
            <p:nvPr/>
          </p:nvSpPr>
          <p:spPr>
            <a:xfrm>
              <a:off x="0" y="1632332"/>
              <a:ext cx="17290716" cy="0"/>
            </a:xfrm>
            <a:prstGeom prst="line">
              <a:avLst/>
            </a:prstGeom>
            <a:ln cap="rnd" w="969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1313074" y="114300"/>
              <a:ext cx="14388199" cy="1120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08"/>
                </a:lnSpc>
              </a:pPr>
              <a:r>
                <a:rPr lang="en-US" sz="6108">
                  <a:solidFill>
                    <a:srgbClr val="171717"/>
                  </a:solidFill>
                  <a:latin typeface="Barlow Bold"/>
                </a:rPr>
                <a:t>Remerciement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DAGCUWE3B5k</dc:identifier>
  <dcterms:modified xsi:type="dcterms:W3CDTF">2011-08-01T06:04:30Z</dcterms:modified>
  <cp:revision>1</cp:revision>
  <dc:title>Fil rouge 2</dc:title>
</cp:coreProperties>
</file>