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B60F2-2F69-48A3-9490-A4E35C4C7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C1BD79-B2C8-4736-B265-1EAE4579D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F2408-C9E1-43A7-9E2A-C47BF404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88A-B8FB-4278-8315-381D1DA25641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A0539D-32C6-40B4-BD9E-E5D3E292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79236-5DD7-4C68-B22E-B24AB952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223A-8D2A-430D-8C63-C05AC4E10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00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E5F56-F9BD-4624-A85D-4AC43DF2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8603AB-5BE4-436B-97F9-AAD4BEBE6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AF546B-0D2E-422E-AB90-4CB41199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88A-B8FB-4278-8315-381D1DA25641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2F3F58-FF18-4827-98CF-50A2C242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2B4DF2-221C-42BC-89C0-09F84181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223A-8D2A-430D-8C63-C05AC4E10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21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2B54E3-B22A-4959-8858-F1A1CA065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9A80E9-E935-4A99-BDD2-8F266A33D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A285AC-A1BC-41C1-BA53-7B230A31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88A-B8FB-4278-8315-381D1DA25641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4AC0F0-B8B2-4C52-9C1C-48ADEFFA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B7E0-8B09-4459-B950-D25C9722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223A-8D2A-430D-8C63-C05AC4E10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55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248CE-C072-4F54-A152-A4E28DB8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136B4-0F7E-4E59-8D7B-B5221ABD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A384B-9504-4110-8DDD-D1E10A4A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88A-B8FB-4278-8315-381D1DA25641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FE91B-B514-46E3-9ED7-B17BA4AD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7FFB7-02B2-4513-B484-8AE12872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223A-8D2A-430D-8C63-C05AC4E10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7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1A056-FB31-445A-B3D2-E26A3E03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7635EE-D030-42D3-AA50-A38F74CB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0C255-6517-4B9A-9CBE-0A949167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88A-B8FB-4278-8315-381D1DA25641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4308C-04FE-43BC-8907-E000A9B5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45E58-97B5-4FBB-B90A-1E582F1B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223A-8D2A-430D-8C63-C05AC4E10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01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026D0-2B1D-48E6-9680-126AC732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359217-3665-4982-8167-0C8DEBC9D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2F5375-0085-4580-8FDD-2B7615AAC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2B5ACB-4ADC-407C-BD99-AE57055A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88A-B8FB-4278-8315-381D1DA25641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12EBA9-7DF4-443B-875A-A2CFBCA3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544CD2-F775-4980-97B7-463BE30E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223A-8D2A-430D-8C63-C05AC4E10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83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A768C-D852-4881-9DFF-6C970A9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32FBBC-3DF3-44A4-9B67-D257CA48E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88924-15B6-4AC4-AAEB-B046C81D3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3185C7-0245-45D5-BC06-6B3F78202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D15F7B-AC28-4164-A2E2-804999532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1F92C0-7CA0-4E5F-8B4A-D90F89D8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88A-B8FB-4278-8315-381D1DA25641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500D51-66B1-46D8-AAA9-1C90AFF0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0E2EE3-D4E4-4F1E-9BA3-5CE46F82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223A-8D2A-430D-8C63-C05AC4E10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69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B47B0-7C2A-4F4E-989C-9018C857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C3437E-A101-4B14-98A4-0B7849B5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88A-B8FB-4278-8315-381D1DA25641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DAB4D-3A73-48B2-AD9C-C93966A4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4A140F-D3FB-400D-A950-694F7BDC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223A-8D2A-430D-8C63-C05AC4E10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33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94A8A5-A445-4AFE-8CAA-003A6042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88A-B8FB-4278-8315-381D1DA25641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E98E45-86DA-4B6F-915F-C7EBA7E9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327A3A-0D83-4478-BEE8-EC327812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223A-8D2A-430D-8C63-C05AC4E10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32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FCD6B-759F-45B9-9FC6-AEF12E2C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8B2CC3-27CE-44A4-BB1F-FEF4BD98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D42453-5BAE-40DE-AC43-DD5A9CD71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FAC705-8216-4A67-B9AD-8D4F2A57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88A-B8FB-4278-8315-381D1DA25641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E2934D-2675-4128-B28F-871B4320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47C013-C12D-4FF7-B867-4EC0AC72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223A-8D2A-430D-8C63-C05AC4E10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3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36353-5FA9-48C2-B6F7-FE4460F6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084C55-0768-4811-A8C1-BCE3BB290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AA31B6-84AE-441C-A6CF-FFE0DB911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315EF9-58F9-4270-BBF9-E5C874EF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88A-B8FB-4278-8315-381D1DA25641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A2733E-ACF4-4491-A6AC-179DCA63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D1669-5192-4101-A22C-6948D2BC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223A-8D2A-430D-8C63-C05AC4E10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5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1E3931-35C5-40F2-9FE8-136A16E2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CA171-9D26-42E9-BD2D-2EFB2ABC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564F1-1018-4FEE-8D89-09CA2894D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488A-B8FB-4278-8315-381D1DA25641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D60B7-B490-4E07-9408-C322C2E9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344582-A3F8-4716-BB92-243A17196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223A-8D2A-430D-8C63-C05AC4E104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14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0218C9-3FB1-4FC8-9591-941EBA87370A}"/>
              </a:ext>
            </a:extLst>
          </p:cNvPr>
          <p:cNvSpPr/>
          <p:nvPr/>
        </p:nvSpPr>
        <p:spPr>
          <a:xfrm>
            <a:off x="3226676" y="1240221"/>
            <a:ext cx="2869324" cy="4235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Page</a:t>
            </a:r>
            <a:endParaRPr kumimoji="1" lang="ja-JP" altLang="en-US" dirty="0"/>
          </a:p>
        </p:txBody>
      </p: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4158849-B42A-48B5-B6B0-11E20FC5F40E}"/>
              </a:ext>
            </a:extLst>
          </p:cNvPr>
          <p:cNvSpPr/>
          <p:nvPr/>
        </p:nvSpPr>
        <p:spPr>
          <a:xfrm>
            <a:off x="9900746" y="511064"/>
            <a:ext cx="1072055" cy="74623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RSS</a:t>
            </a:r>
            <a:endParaRPr kumimoji="1" lang="ja-JP" altLang="en-US" dirty="0"/>
          </a:p>
        </p:txBody>
      </p:sp>
      <p:sp>
        <p:nvSpPr>
          <p:cNvPr id="6" name="フローチャート: カード 5">
            <a:extLst>
              <a:ext uri="{FF2B5EF4-FFF2-40B4-BE49-F238E27FC236}">
                <a16:creationId xmlns:a16="http://schemas.microsoft.com/office/drawing/2014/main" id="{DA39ECEE-81F2-4F2E-ADFD-BFB67EB4295D}"/>
              </a:ext>
            </a:extLst>
          </p:cNvPr>
          <p:cNvSpPr/>
          <p:nvPr/>
        </p:nvSpPr>
        <p:spPr>
          <a:xfrm>
            <a:off x="8229600" y="884182"/>
            <a:ext cx="935421" cy="1051035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PHP</a:t>
            </a:r>
            <a:endParaRPr kumimoji="1" lang="ja-JP" altLang="en-US" dirty="0"/>
          </a:p>
        </p:txBody>
      </p:sp>
      <p:sp>
        <p:nvSpPr>
          <p:cNvPr id="7" name="フローチャート: カード 6">
            <a:extLst>
              <a:ext uri="{FF2B5EF4-FFF2-40B4-BE49-F238E27FC236}">
                <a16:creationId xmlns:a16="http://schemas.microsoft.com/office/drawing/2014/main" id="{FB27CC91-A5F1-463A-85D2-AF4DC7AC4532}"/>
              </a:ext>
            </a:extLst>
          </p:cNvPr>
          <p:cNvSpPr/>
          <p:nvPr/>
        </p:nvSpPr>
        <p:spPr>
          <a:xfrm>
            <a:off x="6886903" y="2728748"/>
            <a:ext cx="935421" cy="1051035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HTML</a:t>
            </a:r>
            <a:endParaRPr kumimoji="1" lang="ja-JP" altLang="en-US" dirty="0"/>
          </a:p>
        </p:txBody>
      </p:sp>
      <p:sp>
        <p:nvSpPr>
          <p:cNvPr id="8" name="フローチャート: カード 7">
            <a:extLst>
              <a:ext uri="{FF2B5EF4-FFF2-40B4-BE49-F238E27FC236}">
                <a16:creationId xmlns:a16="http://schemas.microsoft.com/office/drawing/2014/main" id="{A2ACE6F4-3F90-4BC8-8C5D-760551A81FBF}"/>
              </a:ext>
            </a:extLst>
          </p:cNvPr>
          <p:cNvSpPr/>
          <p:nvPr/>
        </p:nvSpPr>
        <p:spPr>
          <a:xfrm>
            <a:off x="8497613" y="2599996"/>
            <a:ext cx="935421" cy="1051035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JS</a:t>
            </a:r>
            <a:endParaRPr kumimoji="1" lang="ja-JP" altLang="en-US" dirty="0"/>
          </a:p>
        </p:txBody>
      </p:sp>
      <p:sp>
        <p:nvSpPr>
          <p:cNvPr id="9" name="フローチャート: カード 8">
            <a:extLst>
              <a:ext uri="{FF2B5EF4-FFF2-40B4-BE49-F238E27FC236}">
                <a16:creationId xmlns:a16="http://schemas.microsoft.com/office/drawing/2014/main" id="{9359E2D2-1CCF-4E23-81AE-6E857E2EFE39}"/>
              </a:ext>
            </a:extLst>
          </p:cNvPr>
          <p:cNvSpPr/>
          <p:nvPr/>
        </p:nvSpPr>
        <p:spPr>
          <a:xfrm>
            <a:off x="6928945" y="4305301"/>
            <a:ext cx="935421" cy="1051035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CSS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4424317-0D18-4BEC-B632-083194F36B83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7354614" y="3779783"/>
            <a:ext cx="42042" cy="5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9277BDD-147E-4620-8001-A46E0FECA39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822324" y="3125514"/>
            <a:ext cx="675289" cy="12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3DCBDA1-2186-4F64-BCDA-5AAF44D6CAF3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6096000" y="3254266"/>
            <a:ext cx="790903" cy="10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4F8CA64-9900-430E-B892-BA0F369051E1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8697311" y="1935217"/>
            <a:ext cx="268013" cy="664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0C713F1-1ACB-4F18-8C33-8AE553C42137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>
            <a:off x="9165021" y="884182"/>
            <a:ext cx="735725" cy="5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8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渕田 研究室</dc:creator>
  <cp:lastModifiedBy>渕田 研究室</cp:lastModifiedBy>
  <cp:revision>2</cp:revision>
  <dcterms:created xsi:type="dcterms:W3CDTF">2019-05-07T07:29:15Z</dcterms:created>
  <dcterms:modified xsi:type="dcterms:W3CDTF">2019-05-07T07:48:21Z</dcterms:modified>
</cp:coreProperties>
</file>