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9E3620-0D8C-4CFE-AC85-A70F79A5099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0A0FB1-B2DA-41A7-953A-76551FB85A0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 computer</a:t>
          </a:r>
          <a:endParaRPr lang="en-US"/>
        </a:p>
      </dgm:t>
    </dgm:pt>
    <dgm:pt modelId="{19F9564A-1E23-4118-A84E-4C22255DA4EC}" type="parTrans" cxnId="{5ABFCB46-7B44-477F-B729-593015F1A1CF}">
      <dgm:prSet/>
      <dgm:spPr/>
      <dgm:t>
        <a:bodyPr/>
        <a:lstStyle/>
        <a:p>
          <a:endParaRPr lang="en-US"/>
        </a:p>
      </dgm:t>
    </dgm:pt>
    <dgm:pt modelId="{8581A0B8-8B1A-403E-B86D-6C0AD0403249}" type="sibTrans" cxnId="{5ABFCB46-7B44-477F-B729-593015F1A1CF}">
      <dgm:prSet/>
      <dgm:spPr/>
      <dgm:t>
        <a:bodyPr/>
        <a:lstStyle/>
        <a:p>
          <a:endParaRPr lang="en-US"/>
        </a:p>
      </dgm:t>
    </dgm:pt>
    <dgm:pt modelId="{22094C94-B636-43F3-8F5A-88D23D9B6EE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An IDE (VSCode in this case)</a:t>
          </a:r>
          <a:endParaRPr lang="en-US"/>
        </a:p>
      </dgm:t>
    </dgm:pt>
    <dgm:pt modelId="{70D12C6B-A403-4DF9-BA19-3CCCCC2879CF}" type="parTrans" cxnId="{C5FC0E79-310E-4EB6-B2AC-F97BE7F43CCE}">
      <dgm:prSet/>
      <dgm:spPr/>
      <dgm:t>
        <a:bodyPr/>
        <a:lstStyle/>
        <a:p>
          <a:endParaRPr lang="en-US"/>
        </a:p>
      </dgm:t>
    </dgm:pt>
    <dgm:pt modelId="{F828D571-C0BC-4745-A3F9-8763B3CF6E09}" type="sibTrans" cxnId="{C5FC0E79-310E-4EB6-B2AC-F97BE7F43CCE}">
      <dgm:prSet/>
      <dgm:spPr/>
      <dgm:t>
        <a:bodyPr/>
        <a:lstStyle/>
        <a:p>
          <a:endParaRPr lang="en-US"/>
        </a:p>
      </dgm:t>
    </dgm:pt>
    <dgm:pt modelId="{3C5B11D3-B65A-4044-871E-D4E5C3CCB7C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 code runner (Live server VSCode’s extension)</a:t>
          </a:r>
          <a:endParaRPr lang="en-US"/>
        </a:p>
      </dgm:t>
    </dgm:pt>
    <dgm:pt modelId="{29EB0FAA-D49E-433D-B756-884A31DFC74A}" type="parTrans" cxnId="{ECB73A55-EE37-41B2-BF6D-4776DEAA229B}">
      <dgm:prSet/>
      <dgm:spPr/>
      <dgm:t>
        <a:bodyPr/>
        <a:lstStyle/>
        <a:p>
          <a:endParaRPr lang="en-US"/>
        </a:p>
      </dgm:t>
    </dgm:pt>
    <dgm:pt modelId="{F2086393-8AF3-472E-877E-E93FB5260FCC}" type="sibTrans" cxnId="{ECB73A55-EE37-41B2-BF6D-4776DEAA229B}">
      <dgm:prSet/>
      <dgm:spPr/>
      <dgm:t>
        <a:bodyPr/>
        <a:lstStyle/>
        <a:p>
          <a:endParaRPr lang="en-US"/>
        </a:p>
      </dgm:t>
    </dgm:pt>
    <dgm:pt modelId="{15AC5CE6-1F41-4671-A64F-3A1064C7AC9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An internet connexion</a:t>
          </a:r>
          <a:endParaRPr lang="en-US"/>
        </a:p>
      </dgm:t>
    </dgm:pt>
    <dgm:pt modelId="{290C351B-BB69-47E6-B63B-DDDA4B9F4C87}" type="parTrans" cxnId="{00A2BD23-BA0D-4C1F-8854-948144F5492D}">
      <dgm:prSet/>
      <dgm:spPr/>
      <dgm:t>
        <a:bodyPr/>
        <a:lstStyle/>
        <a:p>
          <a:endParaRPr lang="en-US"/>
        </a:p>
      </dgm:t>
    </dgm:pt>
    <dgm:pt modelId="{955C0D94-5E30-4B63-8F26-DDBA4992CAC0}" type="sibTrans" cxnId="{00A2BD23-BA0D-4C1F-8854-948144F5492D}">
      <dgm:prSet/>
      <dgm:spPr/>
      <dgm:t>
        <a:bodyPr/>
        <a:lstStyle/>
        <a:p>
          <a:endParaRPr lang="en-US"/>
        </a:p>
      </dgm:t>
    </dgm:pt>
    <dgm:pt modelId="{C52CC71F-63EE-4E48-BD3C-F52639AECDB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 web browser</a:t>
          </a:r>
          <a:endParaRPr lang="en-US"/>
        </a:p>
      </dgm:t>
    </dgm:pt>
    <dgm:pt modelId="{85248E2B-C8B0-408F-88D3-8978644409A0}" type="parTrans" cxnId="{5D475F2E-DF7F-4691-B859-EB50436B0283}">
      <dgm:prSet/>
      <dgm:spPr/>
      <dgm:t>
        <a:bodyPr/>
        <a:lstStyle/>
        <a:p>
          <a:endParaRPr lang="en-US"/>
        </a:p>
      </dgm:t>
    </dgm:pt>
    <dgm:pt modelId="{9BB1D1DC-0ABD-4695-B85E-6CC71C810DD3}" type="sibTrans" cxnId="{5D475F2E-DF7F-4691-B859-EB50436B0283}">
      <dgm:prSet/>
      <dgm:spPr/>
      <dgm:t>
        <a:bodyPr/>
        <a:lstStyle/>
        <a:p>
          <a:endParaRPr lang="en-US"/>
        </a:p>
      </dgm:t>
    </dgm:pt>
    <dgm:pt modelId="{FCC7BB1B-104B-4893-9C82-DFD07EE5C79B}" type="pres">
      <dgm:prSet presAssocID="{139E3620-0D8C-4CFE-AC85-A70F79A50994}" presName="root" presStyleCnt="0">
        <dgm:presLayoutVars>
          <dgm:dir/>
          <dgm:resizeHandles val="exact"/>
        </dgm:presLayoutVars>
      </dgm:prSet>
      <dgm:spPr/>
    </dgm:pt>
    <dgm:pt modelId="{48A418C2-F57E-4CE3-9BEE-FAFEC89726FA}" type="pres">
      <dgm:prSet presAssocID="{E40A0FB1-B2DA-41A7-953A-76551FB85A03}" presName="compNode" presStyleCnt="0"/>
      <dgm:spPr/>
    </dgm:pt>
    <dgm:pt modelId="{78EDD192-CB8D-4B91-AC9F-DE29C4D36EFB}" type="pres">
      <dgm:prSet presAssocID="{E40A0FB1-B2DA-41A7-953A-76551FB85A0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F62885A0-A931-482A-B548-96FE2218364C}" type="pres">
      <dgm:prSet presAssocID="{E40A0FB1-B2DA-41A7-953A-76551FB85A03}" presName="spaceRect" presStyleCnt="0"/>
      <dgm:spPr/>
    </dgm:pt>
    <dgm:pt modelId="{37A617EB-813F-46A1-83BE-7423C000BE3C}" type="pres">
      <dgm:prSet presAssocID="{E40A0FB1-B2DA-41A7-953A-76551FB85A03}" presName="textRect" presStyleLbl="revTx" presStyleIdx="0" presStyleCnt="5">
        <dgm:presLayoutVars>
          <dgm:chMax val="1"/>
          <dgm:chPref val="1"/>
        </dgm:presLayoutVars>
      </dgm:prSet>
      <dgm:spPr/>
    </dgm:pt>
    <dgm:pt modelId="{4E96F91D-43EB-4F53-9DB4-6F057398E283}" type="pres">
      <dgm:prSet presAssocID="{8581A0B8-8B1A-403E-B86D-6C0AD0403249}" presName="sibTrans" presStyleCnt="0"/>
      <dgm:spPr/>
    </dgm:pt>
    <dgm:pt modelId="{2205BF1D-044C-486B-9D52-F15E3DBD1B8D}" type="pres">
      <dgm:prSet presAssocID="{22094C94-B636-43F3-8F5A-88D23D9B6EEF}" presName="compNode" presStyleCnt="0"/>
      <dgm:spPr/>
    </dgm:pt>
    <dgm:pt modelId="{A1F05C28-81B5-40E6-AFD8-D788E27A38C9}" type="pres">
      <dgm:prSet presAssocID="{22094C94-B636-43F3-8F5A-88D23D9B6EE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224B0D45-A869-4979-A8FB-95826C107040}" type="pres">
      <dgm:prSet presAssocID="{22094C94-B636-43F3-8F5A-88D23D9B6EEF}" presName="spaceRect" presStyleCnt="0"/>
      <dgm:spPr/>
    </dgm:pt>
    <dgm:pt modelId="{3674635B-DB11-4DA0-A068-CD4D1FD55C75}" type="pres">
      <dgm:prSet presAssocID="{22094C94-B636-43F3-8F5A-88D23D9B6EEF}" presName="textRect" presStyleLbl="revTx" presStyleIdx="1" presStyleCnt="5">
        <dgm:presLayoutVars>
          <dgm:chMax val="1"/>
          <dgm:chPref val="1"/>
        </dgm:presLayoutVars>
      </dgm:prSet>
      <dgm:spPr/>
    </dgm:pt>
    <dgm:pt modelId="{F2BA4E10-9DE6-45DC-BB18-F42CE659E25D}" type="pres">
      <dgm:prSet presAssocID="{F828D571-C0BC-4745-A3F9-8763B3CF6E09}" presName="sibTrans" presStyleCnt="0"/>
      <dgm:spPr/>
    </dgm:pt>
    <dgm:pt modelId="{1F608EE0-8CF2-4FDC-AE28-406126E0A68C}" type="pres">
      <dgm:prSet presAssocID="{3C5B11D3-B65A-4044-871E-D4E5C3CCB7CB}" presName="compNode" presStyleCnt="0"/>
      <dgm:spPr/>
    </dgm:pt>
    <dgm:pt modelId="{84B6A5BC-0DDD-48C0-8072-B73D90FB310D}" type="pres">
      <dgm:prSet presAssocID="{3C5B11D3-B65A-4044-871E-D4E5C3CCB7C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C75782D2-B27B-4F16-8614-89B1BDE70671}" type="pres">
      <dgm:prSet presAssocID="{3C5B11D3-B65A-4044-871E-D4E5C3CCB7CB}" presName="spaceRect" presStyleCnt="0"/>
      <dgm:spPr/>
    </dgm:pt>
    <dgm:pt modelId="{0879A75E-81E3-4402-8D22-41DB451B8CF3}" type="pres">
      <dgm:prSet presAssocID="{3C5B11D3-B65A-4044-871E-D4E5C3CCB7CB}" presName="textRect" presStyleLbl="revTx" presStyleIdx="2" presStyleCnt="5">
        <dgm:presLayoutVars>
          <dgm:chMax val="1"/>
          <dgm:chPref val="1"/>
        </dgm:presLayoutVars>
      </dgm:prSet>
      <dgm:spPr/>
    </dgm:pt>
    <dgm:pt modelId="{D2963872-4892-4FBF-A989-C80CA616CFCB}" type="pres">
      <dgm:prSet presAssocID="{F2086393-8AF3-472E-877E-E93FB5260FCC}" presName="sibTrans" presStyleCnt="0"/>
      <dgm:spPr/>
    </dgm:pt>
    <dgm:pt modelId="{37DD4C12-5BA2-4907-B5EC-62CF7D3A06EC}" type="pres">
      <dgm:prSet presAssocID="{15AC5CE6-1F41-4671-A64F-3A1064C7AC97}" presName="compNode" presStyleCnt="0"/>
      <dgm:spPr/>
    </dgm:pt>
    <dgm:pt modelId="{957F0EED-56D1-4318-ADDE-9D022647479F}" type="pres">
      <dgm:prSet presAssocID="{15AC5CE6-1F41-4671-A64F-3A1064C7AC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7FE5D3F1-223D-4324-9096-C61DDF36D531}" type="pres">
      <dgm:prSet presAssocID="{15AC5CE6-1F41-4671-A64F-3A1064C7AC97}" presName="spaceRect" presStyleCnt="0"/>
      <dgm:spPr/>
    </dgm:pt>
    <dgm:pt modelId="{39338DB5-DF12-401E-A84D-7C24B44FBCA7}" type="pres">
      <dgm:prSet presAssocID="{15AC5CE6-1F41-4671-A64F-3A1064C7AC97}" presName="textRect" presStyleLbl="revTx" presStyleIdx="3" presStyleCnt="5">
        <dgm:presLayoutVars>
          <dgm:chMax val="1"/>
          <dgm:chPref val="1"/>
        </dgm:presLayoutVars>
      </dgm:prSet>
      <dgm:spPr/>
    </dgm:pt>
    <dgm:pt modelId="{54DDA47E-AF90-470F-9986-C951ADAE9376}" type="pres">
      <dgm:prSet presAssocID="{955C0D94-5E30-4B63-8F26-DDBA4992CAC0}" presName="sibTrans" presStyleCnt="0"/>
      <dgm:spPr/>
    </dgm:pt>
    <dgm:pt modelId="{5D96EBF1-7665-473D-A111-0065BA922EE2}" type="pres">
      <dgm:prSet presAssocID="{C52CC71F-63EE-4E48-BD3C-F52639AECDBF}" presName="compNode" presStyleCnt="0"/>
      <dgm:spPr/>
    </dgm:pt>
    <dgm:pt modelId="{AAAA0CD3-0739-4038-84D7-694BEEFCDEF0}" type="pres">
      <dgm:prSet presAssocID="{C52CC71F-63EE-4E48-BD3C-F52639AECDB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8CCBBA5E-B22C-4183-AB4C-85D4FC6AB602}" type="pres">
      <dgm:prSet presAssocID="{C52CC71F-63EE-4E48-BD3C-F52639AECDBF}" presName="spaceRect" presStyleCnt="0"/>
      <dgm:spPr/>
    </dgm:pt>
    <dgm:pt modelId="{DC46F246-DA3C-4B4D-B229-BE97DD3B1CF5}" type="pres">
      <dgm:prSet presAssocID="{C52CC71F-63EE-4E48-BD3C-F52639AECDB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0A2BD23-BA0D-4C1F-8854-948144F5492D}" srcId="{139E3620-0D8C-4CFE-AC85-A70F79A50994}" destId="{15AC5CE6-1F41-4671-A64F-3A1064C7AC97}" srcOrd="3" destOrd="0" parTransId="{290C351B-BB69-47E6-B63B-DDDA4B9F4C87}" sibTransId="{955C0D94-5E30-4B63-8F26-DDBA4992CAC0}"/>
    <dgm:cxn modelId="{549A8C2B-B7BE-483F-926B-586D2B98A2F2}" type="presOf" srcId="{139E3620-0D8C-4CFE-AC85-A70F79A50994}" destId="{FCC7BB1B-104B-4893-9C82-DFD07EE5C79B}" srcOrd="0" destOrd="0" presId="urn:microsoft.com/office/officeart/2018/2/layout/IconLabelList"/>
    <dgm:cxn modelId="{5D475F2E-DF7F-4691-B859-EB50436B0283}" srcId="{139E3620-0D8C-4CFE-AC85-A70F79A50994}" destId="{C52CC71F-63EE-4E48-BD3C-F52639AECDBF}" srcOrd="4" destOrd="0" parTransId="{85248E2B-C8B0-408F-88D3-8978644409A0}" sibTransId="{9BB1D1DC-0ABD-4695-B85E-6CC71C810DD3}"/>
    <dgm:cxn modelId="{74FC153E-109C-46A4-AD1D-F485EBE37BAF}" type="presOf" srcId="{C52CC71F-63EE-4E48-BD3C-F52639AECDBF}" destId="{DC46F246-DA3C-4B4D-B229-BE97DD3B1CF5}" srcOrd="0" destOrd="0" presId="urn:microsoft.com/office/officeart/2018/2/layout/IconLabelList"/>
    <dgm:cxn modelId="{5ABFCB46-7B44-477F-B729-593015F1A1CF}" srcId="{139E3620-0D8C-4CFE-AC85-A70F79A50994}" destId="{E40A0FB1-B2DA-41A7-953A-76551FB85A03}" srcOrd="0" destOrd="0" parTransId="{19F9564A-1E23-4118-A84E-4C22255DA4EC}" sibTransId="{8581A0B8-8B1A-403E-B86D-6C0AD0403249}"/>
    <dgm:cxn modelId="{3F8AB074-55C9-4BE0-A8BA-9906234D9051}" type="presOf" srcId="{22094C94-B636-43F3-8F5A-88D23D9B6EEF}" destId="{3674635B-DB11-4DA0-A068-CD4D1FD55C75}" srcOrd="0" destOrd="0" presId="urn:microsoft.com/office/officeart/2018/2/layout/IconLabelList"/>
    <dgm:cxn modelId="{ECB73A55-EE37-41B2-BF6D-4776DEAA229B}" srcId="{139E3620-0D8C-4CFE-AC85-A70F79A50994}" destId="{3C5B11D3-B65A-4044-871E-D4E5C3CCB7CB}" srcOrd="2" destOrd="0" parTransId="{29EB0FAA-D49E-433D-B756-884A31DFC74A}" sibTransId="{F2086393-8AF3-472E-877E-E93FB5260FCC}"/>
    <dgm:cxn modelId="{C5FC0E79-310E-4EB6-B2AC-F97BE7F43CCE}" srcId="{139E3620-0D8C-4CFE-AC85-A70F79A50994}" destId="{22094C94-B636-43F3-8F5A-88D23D9B6EEF}" srcOrd="1" destOrd="0" parTransId="{70D12C6B-A403-4DF9-BA19-3CCCCC2879CF}" sibTransId="{F828D571-C0BC-4745-A3F9-8763B3CF6E09}"/>
    <dgm:cxn modelId="{E5EEE180-8C56-432E-BC44-C9AE1CC210C4}" type="presOf" srcId="{E40A0FB1-B2DA-41A7-953A-76551FB85A03}" destId="{37A617EB-813F-46A1-83BE-7423C000BE3C}" srcOrd="0" destOrd="0" presId="urn:microsoft.com/office/officeart/2018/2/layout/IconLabelList"/>
    <dgm:cxn modelId="{8FABE495-08B2-469F-989B-3060E400799A}" type="presOf" srcId="{15AC5CE6-1F41-4671-A64F-3A1064C7AC97}" destId="{39338DB5-DF12-401E-A84D-7C24B44FBCA7}" srcOrd="0" destOrd="0" presId="urn:microsoft.com/office/officeart/2018/2/layout/IconLabelList"/>
    <dgm:cxn modelId="{C81E59B6-34EA-4ECD-A83F-79ABC1904A4A}" type="presOf" srcId="{3C5B11D3-B65A-4044-871E-D4E5C3CCB7CB}" destId="{0879A75E-81E3-4402-8D22-41DB451B8CF3}" srcOrd="0" destOrd="0" presId="urn:microsoft.com/office/officeart/2018/2/layout/IconLabelList"/>
    <dgm:cxn modelId="{25D3B930-ACEF-46D0-ADD1-B19078C7F11B}" type="presParOf" srcId="{FCC7BB1B-104B-4893-9C82-DFD07EE5C79B}" destId="{48A418C2-F57E-4CE3-9BEE-FAFEC89726FA}" srcOrd="0" destOrd="0" presId="urn:microsoft.com/office/officeart/2018/2/layout/IconLabelList"/>
    <dgm:cxn modelId="{7B99C60E-BD54-47AD-AB8B-7915E68928A6}" type="presParOf" srcId="{48A418C2-F57E-4CE3-9BEE-FAFEC89726FA}" destId="{78EDD192-CB8D-4B91-AC9F-DE29C4D36EFB}" srcOrd="0" destOrd="0" presId="urn:microsoft.com/office/officeart/2018/2/layout/IconLabelList"/>
    <dgm:cxn modelId="{9000AE5D-B368-41FA-AC44-44005C908899}" type="presParOf" srcId="{48A418C2-F57E-4CE3-9BEE-FAFEC89726FA}" destId="{F62885A0-A931-482A-B548-96FE2218364C}" srcOrd="1" destOrd="0" presId="urn:microsoft.com/office/officeart/2018/2/layout/IconLabelList"/>
    <dgm:cxn modelId="{E9FCEED3-6454-4E16-9BA7-ED893307E1E9}" type="presParOf" srcId="{48A418C2-F57E-4CE3-9BEE-FAFEC89726FA}" destId="{37A617EB-813F-46A1-83BE-7423C000BE3C}" srcOrd="2" destOrd="0" presId="urn:microsoft.com/office/officeart/2018/2/layout/IconLabelList"/>
    <dgm:cxn modelId="{4F96A991-12E5-4EF1-8CEC-3775D13AB30B}" type="presParOf" srcId="{FCC7BB1B-104B-4893-9C82-DFD07EE5C79B}" destId="{4E96F91D-43EB-4F53-9DB4-6F057398E283}" srcOrd="1" destOrd="0" presId="urn:microsoft.com/office/officeart/2018/2/layout/IconLabelList"/>
    <dgm:cxn modelId="{C87624B7-FD57-4C2C-AECA-3D777A757211}" type="presParOf" srcId="{FCC7BB1B-104B-4893-9C82-DFD07EE5C79B}" destId="{2205BF1D-044C-486B-9D52-F15E3DBD1B8D}" srcOrd="2" destOrd="0" presId="urn:microsoft.com/office/officeart/2018/2/layout/IconLabelList"/>
    <dgm:cxn modelId="{8838838F-1753-4579-BE86-92D2149E0820}" type="presParOf" srcId="{2205BF1D-044C-486B-9D52-F15E3DBD1B8D}" destId="{A1F05C28-81B5-40E6-AFD8-D788E27A38C9}" srcOrd="0" destOrd="0" presId="urn:microsoft.com/office/officeart/2018/2/layout/IconLabelList"/>
    <dgm:cxn modelId="{7BB02505-99FB-43ED-B6F3-7C92F9779AF9}" type="presParOf" srcId="{2205BF1D-044C-486B-9D52-F15E3DBD1B8D}" destId="{224B0D45-A869-4979-A8FB-95826C107040}" srcOrd="1" destOrd="0" presId="urn:microsoft.com/office/officeart/2018/2/layout/IconLabelList"/>
    <dgm:cxn modelId="{CB8B47E0-B692-4B0E-8670-8273CB769D42}" type="presParOf" srcId="{2205BF1D-044C-486B-9D52-F15E3DBD1B8D}" destId="{3674635B-DB11-4DA0-A068-CD4D1FD55C75}" srcOrd="2" destOrd="0" presId="urn:microsoft.com/office/officeart/2018/2/layout/IconLabelList"/>
    <dgm:cxn modelId="{8AC2D17A-F589-4062-8322-48FFB867AA75}" type="presParOf" srcId="{FCC7BB1B-104B-4893-9C82-DFD07EE5C79B}" destId="{F2BA4E10-9DE6-45DC-BB18-F42CE659E25D}" srcOrd="3" destOrd="0" presId="urn:microsoft.com/office/officeart/2018/2/layout/IconLabelList"/>
    <dgm:cxn modelId="{CE8FF3BD-8590-4BF1-A317-4184798C3E3A}" type="presParOf" srcId="{FCC7BB1B-104B-4893-9C82-DFD07EE5C79B}" destId="{1F608EE0-8CF2-4FDC-AE28-406126E0A68C}" srcOrd="4" destOrd="0" presId="urn:microsoft.com/office/officeart/2018/2/layout/IconLabelList"/>
    <dgm:cxn modelId="{97420604-0BB8-4B78-A36C-C1BD1E209EFB}" type="presParOf" srcId="{1F608EE0-8CF2-4FDC-AE28-406126E0A68C}" destId="{84B6A5BC-0DDD-48C0-8072-B73D90FB310D}" srcOrd="0" destOrd="0" presId="urn:microsoft.com/office/officeart/2018/2/layout/IconLabelList"/>
    <dgm:cxn modelId="{0E9877E3-5188-468F-A883-9A0137918EB5}" type="presParOf" srcId="{1F608EE0-8CF2-4FDC-AE28-406126E0A68C}" destId="{C75782D2-B27B-4F16-8614-89B1BDE70671}" srcOrd="1" destOrd="0" presId="urn:microsoft.com/office/officeart/2018/2/layout/IconLabelList"/>
    <dgm:cxn modelId="{B85C3B32-F182-4060-9FB7-22C530262B2D}" type="presParOf" srcId="{1F608EE0-8CF2-4FDC-AE28-406126E0A68C}" destId="{0879A75E-81E3-4402-8D22-41DB451B8CF3}" srcOrd="2" destOrd="0" presId="urn:microsoft.com/office/officeart/2018/2/layout/IconLabelList"/>
    <dgm:cxn modelId="{82C94FFF-DDBC-4F22-A1A3-EB6089A29451}" type="presParOf" srcId="{FCC7BB1B-104B-4893-9C82-DFD07EE5C79B}" destId="{D2963872-4892-4FBF-A989-C80CA616CFCB}" srcOrd="5" destOrd="0" presId="urn:microsoft.com/office/officeart/2018/2/layout/IconLabelList"/>
    <dgm:cxn modelId="{EBEA1030-8A6F-403D-8241-CBED1E532836}" type="presParOf" srcId="{FCC7BB1B-104B-4893-9C82-DFD07EE5C79B}" destId="{37DD4C12-5BA2-4907-B5EC-62CF7D3A06EC}" srcOrd="6" destOrd="0" presId="urn:microsoft.com/office/officeart/2018/2/layout/IconLabelList"/>
    <dgm:cxn modelId="{95DAA9F8-B083-4FBD-BF1F-979F04351E9E}" type="presParOf" srcId="{37DD4C12-5BA2-4907-B5EC-62CF7D3A06EC}" destId="{957F0EED-56D1-4318-ADDE-9D022647479F}" srcOrd="0" destOrd="0" presId="urn:microsoft.com/office/officeart/2018/2/layout/IconLabelList"/>
    <dgm:cxn modelId="{E48C8673-F3ED-4393-AEE4-048C1186336C}" type="presParOf" srcId="{37DD4C12-5BA2-4907-B5EC-62CF7D3A06EC}" destId="{7FE5D3F1-223D-4324-9096-C61DDF36D531}" srcOrd="1" destOrd="0" presId="urn:microsoft.com/office/officeart/2018/2/layout/IconLabelList"/>
    <dgm:cxn modelId="{24B440E9-1617-4391-ABC9-B7C90CF9113E}" type="presParOf" srcId="{37DD4C12-5BA2-4907-B5EC-62CF7D3A06EC}" destId="{39338DB5-DF12-401E-A84D-7C24B44FBCA7}" srcOrd="2" destOrd="0" presId="urn:microsoft.com/office/officeart/2018/2/layout/IconLabelList"/>
    <dgm:cxn modelId="{F78A4DA8-3B45-47F2-8B22-8615B599BC0A}" type="presParOf" srcId="{FCC7BB1B-104B-4893-9C82-DFD07EE5C79B}" destId="{54DDA47E-AF90-470F-9986-C951ADAE9376}" srcOrd="7" destOrd="0" presId="urn:microsoft.com/office/officeart/2018/2/layout/IconLabelList"/>
    <dgm:cxn modelId="{CBB216FA-3521-4708-B016-BB49644CF75E}" type="presParOf" srcId="{FCC7BB1B-104B-4893-9C82-DFD07EE5C79B}" destId="{5D96EBF1-7665-473D-A111-0065BA922EE2}" srcOrd="8" destOrd="0" presId="urn:microsoft.com/office/officeart/2018/2/layout/IconLabelList"/>
    <dgm:cxn modelId="{9DF933C4-519C-4641-9914-C9F227A01371}" type="presParOf" srcId="{5D96EBF1-7665-473D-A111-0065BA922EE2}" destId="{AAAA0CD3-0739-4038-84D7-694BEEFCDEF0}" srcOrd="0" destOrd="0" presId="urn:microsoft.com/office/officeart/2018/2/layout/IconLabelList"/>
    <dgm:cxn modelId="{3C7BAAD2-A55F-4300-BB60-48F59B56959F}" type="presParOf" srcId="{5D96EBF1-7665-473D-A111-0065BA922EE2}" destId="{8CCBBA5E-B22C-4183-AB4C-85D4FC6AB602}" srcOrd="1" destOrd="0" presId="urn:microsoft.com/office/officeart/2018/2/layout/IconLabelList"/>
    <dgm:cxn modelId="{F3A95821-5AD8-4E4F-854E-7D8632163A65}" type="presParOf" srcId="{5D96EBF1-7665-473D-A111-0065BA922EE2}" destId="{DC46F246-DA3C-4B4D-B229-BE97DD3B1CF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8ACE10-93C5-4ECF-9F2C-D2DB387F88D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17D9D-85E1-4018-B52C-AD95390BA354}">
      <dgm:prSet/>
      <dgm:spPr/>
      <dgm:t>
        <a:bodyPr/>
        <a:lstStyle/>
        <a:p>
          <a:r>
            <a:rPr lang="en-US" dirty="0"/>
            <a:t>The user’s mouse inputs, and keyboard input are the only inputs</a:t>
          </a:r>
        </a:p>
      </dgm:t>
    </dgm:pt>
    <dgm:pt modelId="{61158D97-D64D-4456-B4CD-6CEB2CEF543D}" type="parTrans" cxnId="{50B944AB-0A34-44BD-AE4F-1E5EE5728531}">
      <dgm:prSet/>
      <dgm:spPr/>
      <dgm:t>
        <a:bodyPr/>
        <a:lstStyle/>
        <a:p>
          <a:endParaRPr lang="en-US"/>
        </a:p>
      </dgm:t>
    </dgm:pt>
    <dgm:pt modelId="{F04BFB9E-8044-4260-84C7-473498353283}" type="sibTrans" cxnId="{50B944AB-0A34-44BD-AE4F-1E5EE5728531}">
      <dgm:prSet/>
      <dgm:spPr/>
      <dgm:t>
        <a:bodyPr/>
        <a:lstStyle/>
        <a:p>
          <a:endParaRPr lang="en-US"/>
        </a:p>
      </dgm:t>
    </dgm:pt>
    <dgm:pt modelId="{67D33B87-DE01-4193-B495-4745CE6857BB}">
      <dgm:prSet/>
      <dgm:spPr/>
      <dgm:t>
        <a:bodyPr/>
        <a:lstStyle/>
        <a:p>
          <a:r>
            <a:rPr lang="en-US"/>
            <a:t>The user outputs will be v</a:t>
          </a:r>
          <a:r>
            <a:rPr lang="en-US" b="0" i="0"/>
            <a:t>isual data (game) </a:t>
          </a:r>
          <a:endParaRPr lang="en-US"/>
        </a:p>
      </dgm:t>
    </dgm:pt>
    <dgm:pt modelId="{E9590A58-323C-421E-8DEC-75A9CCB186A0}" type="parTrans" cxnId="{9C8492D9-E6B9-416A-9358-DD005BCA2F00}">
      <dgm:prSet/>
      <dgm:spPr/>
      <dgm:t>
        <a:bodyPr/>
        <a:lstStyle/>
        <a:p>
          <a:endParaRPr lang="en-US"/>
        </a:p>
      </dgm:t>
    </dgm:pt>
    <dgm:pt modelId="{AF746892-3BC1-4C68-8229-03EFA6B2267D}" type="sibTrans" cxnId="{9C8492D9-E6B9-416A-9358-DD005BCA2F00}">
      <dgm:prSet/>
      <dgm:spPr/>
      <dgm:t>
        <a:bodyPr/>
        <a:lstStyle/>
        <a:p>
          <a:endParaRPr lang="en-US"/>
        </a:p>
      </dgm:t>
    </dgm:pt>
    <dgm:pt modelId="{9390ECE9-95D2-48B4-958E-7FF5D499F723}">
      <dgm:prSet/>
      <dgm:spPr/>
      <dgm:t>
        <a:bodyPr/>
        <a:lstStyle/>
        <a:p>
          <a:r>
            <a:rPr lang="en-US"/>
            <a:t>We only need m</a:t>
          </a:r>
          <a:r>
            <a:rPr lang="en-US" b="0" i="0"/>
            <a:t>ouse Clicks</a:t>
          </a:r>
          <a:endParaRPr lang="en-US"/>
        </a:p>
      </dgm:t>
    </dgm:pt>
    <dgm:pt modelId="{5337A4A5-9B3F-4764-A7D5-C048017B728F}" type="parTrans" cxnId="{ABB15C42-1A0F-492E-BF48-375C47DE0C1A}">
      <dgm:prSet/>
      <dgm:spPr/>
      <dgm:t>
        <a:bodyPr/>
        <a:lstStyle/>
        <a:p>
          <a:endParaRPr lang="en-US"/>
        </a:p>
      </dgm:t>
    </dgm:pt>
    <dgm:pt modelId="{2D89E130-E9DB-4134-B828-54D137519175}" type="sibTrans" cxnId="{ABB15C42-1A0F-492E-BF48-375C47DE0C1A}">
      <dgm:prSet/>
      <dgm:spPr/>
      <dgm:t>
        <a:bodyPr/>
        <a:lstStyle/>
        <a:p>
          <a:endParaRPr lang="en-US"/>
        </a:p>
      </dgm:t>
    </dgm:pt>
    <dgm:pt modelId="{06C38BE1-08A0-4429-BCAB-06C3180F3328}">
      <dgm:prSet/>
      <dgm:spPr/>
      <dgm:t>
        <a:bodyPr/>
        <a:lstStyle/>
        <a:p>
          <a:r>
            <a:rPr lang="en-US"/>
            <a:t>The boundaries are  the web browser bourndaries</a:t>
          </a:r>
        </a:p>
      </dgm:t>
    </dgm:pt>
    <dgm:pt modelId="{78B24E38-F1D7-4AF3-9160-62CDB8932492}" type="parTrans" cxnId="{AFBA145C-0196-4B08-B5D9-98E9138BA25F}">
      <dgm:prSet/>
      <dgm:spPr/>
      <dgm:t>
        <a:bodyPr/>
        <a:lstStyle/>
        <a:p>
          <a:endParaRPr lang="en-US"/>
        </a:p>
      </dgm:t>
    </dgm:pt>
    <dgm:pt modelId="{7A2E137D-E4E0-4B73-8B64-14DB58F4E8FD}" type="sibTrans" cxnId="{AFBA145C-0196-4B08-B5D9-98E9138BA25F}">
      <dgm:prSet/>
      <dgm:spPr/>
      <dgm:t>
        <a:bodyPr/>
        <a:lstStyle/>
        <a:p>
          <a:endParaRPr lang="en-US"/>
        </a:p>
      </dgm:t>
    </dgm:pt>
    <dgm:pt modelId="{8C66AD22-451C-483F-9928-DAAD2AE4FA30}">
      <dgm:prSet/>
      <dgm:spPr/>
      <dgm:t>
        <a:bodyPr/>
        <a:lstStyle/>
        <a:p>
          <a:r>
            <a:rPr lang="fr-FR" b="0" i="0"/>
            <a:t>No tests need to be done</a:t>
          </a:r>
          <a:endParaRPr lang="en-US"/>
        </a:p>
      </dgm:t>
    </dgm:pt>
    <dgm:pt modelId="{2C69E589-2F34-4488-8B8F-461E10A09D07}" type="parTrans" cxnId="{ECD6DC84-FF7D-4ED5-B714-186689CF44E4}">
      <dgm:prSet/>
      <dgm:spPr/>
      <dgm:t>
        <a:bodyPr/>
        <a:lstStyle/>
        <a:p>
          <a:endParaRPr lang="en-US"/>
        </a:p>
      </dgm:t>
    </dgm:pt>
    <dgm:pt modelId="{8D7771F0-418A-4292-8A36-70A17B975DD0}" type="sibTrans" cxnId="{ECD6DC84-FF7D-4ED5-B714-186689CF44E4}">
      <dgm:prSet/>
      <dgm:spPr/>
      <dgm:t>
        <a:bodyPr/>
        <a:lstStyle/>
        <a:p>
          <a:endParaRPr lang="en-US"/>
        </a:p>
      </dgm:t>
    </dgm:pt>
    <dgm:pt modelId="{B7B3788F-1BCD-4068-A700-D7B4A5CAC5A3}" type="pres">
      <dgm:prSet presAssocID="{F68ACE10-93C5-4ECF-9F2C-D2DB387F88D6}" presName="vert0" presStyleCnt="0">
        <dgm:presLayoutVars>
          <dgm:dir/>
          <dgm:animOne val="branch"/>
          <dgm:animLvl val="lvl"/>
        </dgm:presLayoutVars>
      </dgm:prSet>
      <dgm:spPr/>
    </dgm:pt>
    <dgm:pt modelId="{DAFEE6FC-3DC1-4C8F-8503-F5767903282D}" type="pres">
      <dgm:prSet presAssocID="{CC717D9D-85E1-4018-B52C-AD95390BA354}" presName="thickLine" presStyleLbl="alignNode1" presStyleIdx="0" presStyleCnt="5"/>
      <dgm:spPr/>
    </dgm:pt>
    <dgm:pt modelId="{6E767C5C-DF8E-48F3-9049-F87D7CEA3BE3}" type="pres">
      <dgm:prSet presAssocID="{CC717D9D-85E1-4018-B52C-AD95390BA354}" presName="horz1" presStyleCnt="0"/>
      <dgm:spPr/>
    </dgm:pt>
    <dgm:pt modelId="{56AED83C-E8BA-480E-A401-D2F34FB4EC3F}" type="pres">
      <dgm:prSet presAssocID="{CC717D9D-85E1-4018-B52C-AD95390BA354}" presName="tx1" presStyleLbl="revTx" presStyleIdx="0" presStyleCnt="5"/>
      <dgm:spPr/>
    </dgm:pt>
    <dgm:pt modelId="{6ED7AF55-FDFD-48D1-9935-75DA1B5300EF}" type="pres">
      <dgm:prSet presAssocID="{CC717D9D-85E1-4018-B52C-AD95390BA354}" presName="vert1" presStyleCnt="0"/>
      <dgm:spPr/>
    </dgm:pt>
    <dgm:pt modelId="{D23658A8-1E66-41D1-8095-E452C42672B5}" type="pres">
      <dgm:prSet presAssocID="{67D33B87-DE01-4193-B495-4745CE6857BB}" presName="thickLine" presStyleLbl="alignNode1" presStyleIdx="1" presStyleCnt="5"/>
      <dgm:spPr/>
    </dgm:pt>
    <dgm:pt modelId="{972ED233-289B-4AF0-8671-1CA99FE8EED3}" type="pres">
      <dgm:prSet presAssocID="{67D33B87-DE01-4193-B495-4745CE6857BB}" presName="horz1" presStyleCnt="0"/>
      <dgm:spPr/>
    </dgm:pt>
    <dgm:pt modelId="{7AE80721-A5C6-496C-A20B-646E58BBC4D0}" type="pres">
      <dgm:prSet presAssocID="{67D33B87-DE01-4193-B495-4745CE6857BB}" presName="tx1" presStyleLbl="revTx" presStyleIdx="1" presStyleCnt="5"/>
      <dgm:spPr/>
    </dgm:pt>
    <dgm:pt modelId="{4442F5E6-10DB-41FD-80AD-D1B6F5F5B601}" type="pres">
      <dgm:prSet presAssocID="{67D33B87-DE01-4193-B495-4745CE6857BB}" presName="vert1" presStyleCnt="0"/>
      <dgm:spPr/>
    </dgm:pt>
    <dgm:pt modelId="{D8FAD05A-FFFE-4A4D-A370-D62A4861922E}" type="pres">
      <dgm:prSet presAssocID="{9390ECE9-95D2-48B4-958E-7FF5D499F723}" presName="thickLine" presStyleLbl="alignNode1" presStyleIdx="2" presStyleCnt="5"/>
      <dgm:spPr/>
    </dgm:pt>
    <dgm:pt modelId="{1AD1B3EC-63BC-4C97-8BD7-6B2C1FD43FB2}" type="pres">
      <dgm:prSet presAssocID="{9390ECE9-95D2-48B4-958E-7FF5D499F723}" presName="horz1" presStyleCnt="0"/>
      <dgm:spPr/>
    </dgm:pt>
    <dgm:pt modelId="{EA81360D-CD57-4514-ACA1-6A8E41FD537E}" type="pres">
      <dgm:prSet presAssocID="{9390ECE9-95D2-48B4-958E-7FF5D499F723}" presName="tx1" presStyleLbl="revTx" presStyleIdx="2" presStyleCnt="5"/>
      <dgm:spPr/>
    </dgm:pt>
    <dgm:pt modelId="{0964BCCD-A79D-4F0F-94B7-BD59751CC807}" type="pres">
      <dgm:prSet presAssocID="{9390ECE9-95D2-48B4-958E-7FF5D499F723}" presName="vert1" presStyleCnt="0"/>
      <dgm:spPr/>
    </dgm:pt>
    <dgm:pt modelId="{ED1B075B-6079-4446-B2F8-08A0E56F6BFB}" type="pres">
      <dgm:prSet presAssocID="{06C38BE1-08A0-4429-BCAB-06C3180F3328}" presName="thickLine" presStyleLbl="alignNode1" presStyleIdx="3" presStyleCnt="5"/>
      <dgm:spPr/>
    </dgm:pt>
    <dgm:pt modelId="{BCFF6C9D-9C51-4C90-B4E7-C19C3E0100F7}" type="pres">
      <dgm:prSet presAssocID="{06C38BE1-08A0-4429-BCAB-06C3180F3328}" presName="horz1" presStyleCnt="0"/>
      <dgm:spPr/>
    </dgm:pt>
    <dgm:pt modelId="{7F9FF287-4F48-4955-8181-A6442BCA013C}" type="pres">
      <dgm:prSet presAssocID="{06C38BE1-08A0-4429-BCAB-06C3180F3328}" presName="tx1" presStyleLbl="revTx" presStyleIdx="3" presStyleCnt="5"/>
      <dgm:spPr/>
    </dgm:pt>
    <dgm:pt modelId="{62FD40D3-C2B7-4692-8DEC-4F9C642ACB66}" type="pres">
      <dgm:prSet presAssocID="{06C38BE1-08A0-4429-BCAB-06C3180F3328}" presName="vert1" presStyleCnt="0"/>
      <dgm:spPr/>
    </dgm:pt>
    <dgm:pt modelId="{BE866BDE-22D5-404D-9A09-EE4B9BF63E6E}" type="pres">
      <dgm:prSet presAssocID="{8C66AD22-451C-483F-9928-DAAD2AE4FA30}" presName="thickLine" presStyleLbl="alignNode1" presStyleIdx="4" presStyleCnt="5"/>
      <dgm:spPr/>
    </dgm:pt>
    <dgm:pt modelId="{E2A78502-226B-4BEA-ABBE-9D7BBFB5E799}" type="pres">
      <dgm:prSet presAssocID="{8C66AD22-451C-483F-9928-DAAD2AE4FA30}" presName="horz1" presStyleCnt="0"/>
      <dgm:spPr/>
    </dgm:pt>
    <dgm:pt modelId="{785C5C25-765C-4659-8474-4FF8791167E8}" type="pres">
      <dgm:prSet presAssocID="{8C66AD22-451C-483F-9928-DAAD2AE4FA30}" presName="tx1" presStyleLbl="revTx" presStyleIdx="4" presStyleCnt="5"/>
      <dgm:spPr/>
    </dgm:pt>
    <dgm:pt modelId="{BEB40985-6F17-47B5-8670-D1599D88E69C}" type="pres">
      <dgm:prSet presAssocID="{8C66AD22-451C-483F-9928-DAAD2AE4FA30}" presName="vert1" presStyleCnt="0"/>
      <dgm:spPr/>
    </dgm:pt>
  </dgm:ptLst>
  <dgm:cxnLst>
    <dgm:cxn modelId="{E6383922-83AB-4E92-A804-645A7A86AFF0}" type="presOf" srcId="{06C38BE1-08A0-4429-BCAB-06C3180F3328}" destId="{7F9FF287-4F48-4955-8181-A6442BCA013C}" srcOrd="0" destOrd="0" presId="urn:microsoft.com/office/officeart/2008/layout/LinedList"/>
    <dgm:cxn modelId="{4108092D-B72F-46F7-A09B-F8FDCC4F3299}" type="presOf" srcId="{9390ECE9-95D2-48B4-958E-7FF5D499F723}" destId="{EA81360D-CD57-4514-ACA1-6A8E41FD537E}" srcOrd="0" destOrd="0" presId="urn:microsoft.com/office/officeart/2008/layout/LinedList"/>
    <dgm:cxn modelId="{E748F230-CEE3-44C6-9BC2-10F37A0117BA}" type="presOf" srcId="{CC717D9D-85E1-4018-B52C-AD95390BA354}" destId="{56AED83C-E8BA-480E-A401-D2F34FB4EC3F}" srcOrd="0" destOrd="0" presId="urn:microsoft.com/office/officeart/2008/layout/LinedList"/>
    <dgm:cxn modelId="{AFBA145C-0196-4B08-B5D9-98E9138BA25F}" srcId="{F68ACE10-93C5-4ECF-9F2C-D2DB387F88D6}" destId="{06C38BE1-08A0-4429-BCAB-06C3180F3328}" srcOrd="3" destOrd="0" parTransId="{78B24E38-F1D7-4AF3-9160-62CDB8932492}" sibTransId="{7A2E137D-E4E0-4B73-8B64-14DB58F4E8FD}"/>
    <dgm:cxn modelId="{ABB15C42-1A0F-492E-BF48-375C47DE0C1A}" srcId="{F68ACE10-93C5-4ECF-9F2C-D2DB387F88D6}" destId="{9390ECE9-95D2-48B4-958E-7FF5D499F723}" srcOrd="2" destOrd="0" parTransId="{5337A4A5-9B3F-4764-A7D5-C048017B728F}" sibTransId="{2D89E130-E9DB-4134-B828-54D137519175}"/>
    <dgm:cxn modelId="{ECD6DC84-FF7D-4ED5-B714-186689CF44E4}" srcId="{F68ACE10-93C5-4ECF-9F2C-D2DB387F88D6}" destId="{8C66AD22-451C-483F-9928-DAAD2AE4FA30}" srcOrd="4" destOrd="0" parTransId="{2C69E589-2F34-4488-8B8F-461E10A09D07}" sibTransId="{8D7771F0-418A-4292-8A36-70A17B975DD0}"/>
    <dgm:cxn modelId="{50B944AB-0A34-44BD-AE4F-1E5EE5728531}" srcId="{F68ACE10-93C5-4ECF-9F2C-D2DB387F88D6}" destId="{CC717D9D-85E1-4018-B52C-AD95390BA354}" srcOrd="0" destOrd="0" parTransId="{61158D97-D64D-4456-B4CD-6CEB2CEF543D}" sibTransId="{F04BFB9E-8044-4260-84C7-473498353283}"/>
    <dgm:cxn modelId="{83D6C4CC-76FB-4E8B-A320-113139BA2297}" type="presOf" srcId="{67D33B87-DE01-4193-B495-4745CE6857BB}" destId="{7AE80721-A5C6-496C-A20B-646E58BBC4D0}" srcOrd="0" destOrd="0" presId="urn:microsoft.com/office/officeart/2008/layout/LinedList"/>
    <dgm:cxn modelId="{9C8492D9-E6B9-416A-9358-DD005BCA2F00}" srcId="{F68ACE10-93C5-4ECF-9F2C-D2DB387F88D6}" destId="{67D33B87-DE01-4193-B495-4745CE6857BB}" srcOrd="1" destOrd="0" parTransId="{E9590A58-323C-421E-8DEC-75A9CCB186A0}" sibTransId="{AF746892-3BC1-4C68-8229-03EFA6B2267D}"/>
    <dgm:cxn modelId="{0DB2E9EE-A0F4-4626-8418-3F65D860B064}" type="presOf" srcId="{F68ACE10-93C5-4ECF-9F2C-D2DB387F88D6}" destId="{B7B3788F-1BCD-4068-A700-D7B4A5CAC5A3}" srcOrd="0" destOrd="0" presId="urn:microsoft.com/office/officeart/2008/layout/LinedList"/>
    <dgm:cxn modelId="{856FB6FE-6D95-4775-9195-11391478911E}" type="presOf" srcId="{8C66AD22-451C-483F-9928-DAAD2AE4FA30}" destId="{785C5C25-765C-4659-8474-4FF8791167E8}" srcOrd="0" destOrd="0" presId="urn:microsoft.com/office/officeart/2008/layout/LinedList"/>
    <dgm:cxn modelId="{C439DBF9-752B-413A-8B20-B4D5A6ACEB39}" type="presParOf" srcId="{B7B3788F-1BCD-4068-A700-D7B4A5CAC5A3}" destId="{DAFEE6FC-3DC1-4C8F-8503-F5767903282D}" srcOrd="0" destOrd="0" presId="urn:microsoft.com/office/officeart/2008/layout/LinedList"/>
    <dgm:cxn modelId="{3963DC59-68D8-4EEE-933F-92FE2A2A0AF7}" type="presParOf" srcId="{B7B3788F-1BCD-4068-A700-D7B4A5CAC5A3}" destId="{6E767C5C-DF8E-48F3-9049-F87D7CEA3BE3}" srcOrd="1" destOrd="0" presId="urn:microsoft.com/office/officeart/2008/layout/LinedList"/>
    <dgm:cxn modelId="{D577AD3E-2B17-46D1-BAC7-A123FFD772F3}" type="presParOf" srcId="{6E767C5C-DF8E-48F3-9049-F87D7CEA3BE3}" destId="{56AED83C-E8BA-480E-A401-D2F34FB4EC3F}" srcOrd="0" destOrd="0" presId="urn:microsoft.com/office/officeart/2008/layout/LinedList"/>
    <dgm:cxn modelId="{64B97184-FB31-4881-AD4F-D3C5074AEDAF}" type="presParOf" srcId="{6E767C5C-DF8E-48F3-9049-F87D7CEA3BE3}" destId="{6ED7AF55-FDFD-48D1-9935-75DA1B5300EF}" srcOrd="1" destOrd="0" presId="urn:microsoft.com/office/officeart/2008/layout/LinedList"/>
    <dgm:cxn modelId="{634EBAFE-7C13-4A1A-8910-0311C8453DA8}" type="presParOf" srcId="{B7B3788F-1BCD-4068-A700-D7B4A5CAC5A3}" destId="{D23658A8-1E66-41D1-8095-E452C42672B5}" srcOrd="2" destOrd="0" presId="urn:microsoft.com/office/officeart/2008/layout/LinedList"/>
    <dgm:cxn modelId="{88B0D2E5-72A5-49F5-9A82-5445D1825ACE}" type="presParOf" srcId="{B7B3788F-1BCD-4068-A700-D7B4A5CAC5A3}" destId="{972ED233-289B-4AF0-8671-1CA99FE8EED3}" srcOrd="3" destOrd="0" presId="urn:microsoft.com/office/officeart/2008/layout/LinedList"/>
    <dgm:cxn modelId="{1AB47832-47BB-45A3-A543-CC7D683F6167}" type="presParOf" srcId="{972ED233-289B-4AF0-8671-1CA99FE8EED3}" destId="{7AE80721-A5C6-496C-A20B-646E58BBC4D0}" srcOrd="0" destOrd="0" presId="urn:microsoft.com/office/officeart/2008/layout/LinedList"/>
    <dgm:cxn modelId="{0D534ED5-0D7E-46E5-B419-95D1AFD5678F}" type="presParOf" srcId="{972ED233-289B-4AF0-8671-1CA99FE8EED3}" destId="{4442F5E6-10DB-41FD-80AD-D1B6F5F5B601}" srcOrd="1" destOrd="0" presId="urn:microsoft.com/office/officeart/2008/layout/LinedList"/>
    <dgm:cxn modelId="{828B5F04-086B-47FC-9C59-441B8C86867D}" type="presParOf" srcId="{B7B3788F-1BCD-4068-A700-D7B4A5CAC5A3}" destId="{D8FAD05A-FFFE-4A4D-A370-D62A4861922E}" srcOrd="4" destOrd="0" presId="urn:microsoft.com/office/officeart/2008/layout/LinedList"/>
    <dgm:cxn modelId="{ED60F3BE-37EC-4ED9-99CD-586C7F68D8DA}" type="presParOf" srcId="{B7B3788F-1BCD-4068-A700-D7B4A5CAC5A3}" destId="{1AD1B3EC-63BC-4C97-8BD7-6B2C1FD43FB2}" srcOrd="5" destOrd="0" presId="urn:microsoft.com/office/officeart/2008/layout/LinedList"/>
    <dgm:cxn modelId="{B3DFD026-0D8C-4AEA-B5C6-C8F73D1A4DEE}" type="presParOf" srcId="{1AD1B3EC-63BC-4C97-8BD7-6B2C1FD43FB2}" destId="{EA81360D-CD57-4514-ACA1-6A8E41FD537E}" srcOrd="0" destOrd="0" presId="urn:microsoft.com/office/officeart/2008/layout/LinedList"/>
    <dgm:cxn modelId="{926A5D26-8E93-4CEC-BF01-4B6AD0ADA1DA}" type="presParOf" srcId="{1AD1B3EC-63BC-4C97-8BD7-6B2C1FD43FB2}" destId="{0964BCCD-A79D-4F0F-94B7-BD59751CC807}" srcOrd="1" destOrd="0" presId="urn:microsoft.com/office/officeart/2008/layout/LinedList"/>
    <dgm:cxn modelId="{F2795D1A-0857-4D60-A599-ECA2B7EB1A8E}" type="presParOf" srcId="{B7B3788F-1BCD-4068-A700-D7B4A5CAC5A3}" destId="{ED1B075B-6079-4446-B2F8-08A0E56F6BFB}" srcOrd="6" destOrd="0" presId="urn:microsoft.com/office/officeart/2008/layout/LinedList"/>
    <dgm:cxn modelId="{3304504A-EAE0-4104-9649-E996CCF79548}" type="presParOf" srcId="{B7B3788F-1BCD-4068-A700-D7B4A5CAC5A3}" destId="{BCFF6C9D-9C51-4C90-B4E7-C19C3E0100F7}" srcOrd="7" destOrd="0" presId="urn:microsoft.com/office/officeart/2008/layout/LinedList"/>
    <dgm:cxn modelId="{3F42D4D0-7E28-408B-AF09-66BD30AE0960}" type="presParOf" srcId="{BCFF6C9D-9C51-4C90-B4E7-C19C3E0100F7}" destId="{7F9FF287-4F48-4955-8181-A6442BCA013C}" srcOrd="0" destOrd="0" presId="urn:microsoft.com/office/officeart/2008/layout/LinedList"/>
    <dgm:cxn modelId="{05167005-D94F-4A3C-B00F-978F2CF3E579}" type="presParOf" srcId="{BCFF6C9D-9C51-4C90-B4E7-C19C3E0100F7}" destId="{62FD40D3-C2B7-4692-8DEC-4F9C642ACB66}" srcOrd="1" destOrd="0" presId="urn:microsoft.com/office/officeart/2008/layout/LinedList"/>
    <dgm:cxn modelId="{6DEE2F40-488D-4D11-9323-FEE653F97702}" type="presParOf" srcId="{B7B3788F-1BCD-4068-A700-D7B4A5CAC5A3}" destId="{BE866BDE-22D5-404D-9A09-EE4B9BF63E6E}" srcOrd="8" destOrd="0" presId="urn:microsoft.com/office/officeart/2008/layout/LinedList"/>
    <dgm:cxn modelId="{DA8C2265-4D06-4D88-AEF1-4DED1BAF55DA}" type="presParOf" srcId="{B7B3788F-1BCD-4068-A700-D7B4A5CAC5A3}" destId="{E2A78502-226B-4BEA-ABBE-9D7BBFB5E799}" srcOrd="9" destOrd="0" presId="urn:microsoft.com/office/officeart/2008/layout/LinedList"/>
    <dgm:cxn modelId="{626AB1B7-2D8E-4AC1-9D62-0E9142903E67}" type="presParOf" srcId="{E2A78502-226B-4BEA-ABBE-9D7BBFB5E799}" destId="{785C5C25-765C-4659-8474-4FF8791167E8}" srcOrd="0" destOrd="0" presId="urn:microsoft.com/office/officeart/2008/layout/LinedList"/>
    <dgm:cxn modelId="{80B45A49-EE69-4CDF-8F06-37FF00F1C1F1}" type="presParOf" srcId="{E2A78502-226B-4BEA-ABBE-9D7BBFB5E799}" destId="{BEB40985-6F17-47B5-8670-D1599D88E6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9DBECC-8E85-4786-AA3C-2825B65FA4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18A57B0-F2D2-41D6-9A73-4871F0B210DA}">
      <dgm:prSet/>
      <dgm:spPr/>
      <dgm:t>
        <a:bodyPr/>
        <a:lstStyle/>
        <a:p>
          <a:r>
            <a:rPr lang="fr-FR"/>
            <a:t>Stylesheets are the files that will help with the design</a:t>
          </a:r>
          <a:endParaRPr lang="en-US"/>
        </a:p>
      </dgm:t>
    </dgm:pt>
    <dgm:pt modelId="{EB952CFD-C05D-4FEA-9453-39114C94025B}" type="parTrans" cxnId="{96F01D04-3880-408E-94BC-D72572B72E2A}">
      <dgm:prSet/>
      <dgm:spPr/>
      <dgm:t>
        <a:bodyPr/>
        <a:lstStyle/>
        <a:p>
          <a:endParaRPr lang="en-US"/>
        </a:p>
      </dgm:t>
    </dgm:pt>
    <dgm:pt modelId="{6F5C6C04-3818-42E9-819D-787EFF224F46}" type="sibTrans" cxnId="{96F01D04-3880-408E-94BC-D72572B72E2A}">
      <dgm:prSet/>
      <dgm:spPr/>
      <dgm:t>
        <a:bodyPr/>
        <a:lstStyle/>
        <a:p>
          <a:endParaRPr lang="en-US"/>
        </a:p>
      </dgm:t>
    </dgm:pt>
    <dgm:pt modelId="{B87C4D3F-7534-4767-A364-040FE6530024}">
      <dgm:prSet/>
      <dgm:spPr/>
      <dgm:t>
        <a:bodyPr/>
        <a:lstStyle/>
        <a:p>
          <a:r>
            <a:rPr lang="fr-FR"/>
            <a:t>#root, .wrapper, ... are the éléments that we will style</a:t>
          </a:r>
          <a:endParaRPr lang="en-US"/>
        </a:p>
      </dgm:t>
    </dgm:pt>
    <dgm:pt modelId="{1BA47186-0795-4065-8A18-45DB1B26CC40}" type="parTrans" cxnId="{F2E2A2F1-8E60-42A0-8139-A9295CE617DF}">
      <dgm:prSet/>
      <dgm:spPr/>
      <dgm:t>
        <a:bodyPr/>
        <a:lstStyle/>
        <a:p>
          <a:endParaRPr lang="en-US"/>
        </a:p>
      </dgm:t>
    </dgm:pt>
    <dgm:pt modelId="{A6A29C0E-4FAC-46F4-9E5E-7DA9BDBD6AD0}" type="sibTrans" cxnId="{F2E2A2F1-8E60-42A0-8139-A9295CE617DF}">
      <dgm:prSet/>
      <dgm:spPr/>
      <dgm:t>
        <a:bodyPr/>
        <a:lstStyle/>
        <a:p>
          <a:endParaRPr lang="en-US"/>
        </a:p>
      </dgm:t>
    </dgm:pt>
    <dgm:pt modelId="{E2D51C14-EE4E-4A85-8268-6460E475B582}">
      <dgm:prSet/>
      <dgm:spPr/>
      <dgm:t>
        <a:bodyPr/>
        <a:lstStyle/>
        <a:p>
          <a:r>
            <a:rPr lang="fr-FR"/>
            <a:t>Font, size, color</a:t>
          </a:r>
          <a:endParaRPr lang="en-US"/>
        </a:p>
      </dgm:t>
    </dgm:pt>
    <dgm:pt modelId="{AAF1A171-BE9E-4894-AB38-636B29EF5E30}" type="parTrans" cxnId="{4448C2AF-EF21-4CDB-B128-A7BA6410A9B8}">
      <dgm:prSet/>
      <dgm:spPr/>
      <dgm:t>
        <a:bodyPr/>
        <a:lstStyle/>
        <a:p>
          <a:endParaRPr lang="en-US"/>
        </a:p>
      </dgm:t>
    </dgm:pt>
    <dgm:pt modelId="{A6871CF6-8063-4195-9E6F-3E994784478E}" type="sibTrans" cxnId="{4448C2AF-EF21-4CDB-B128-A7BA6410A9B8}">
      <dgm:prSet/>
      <dgm:spPr/>
      <dgm:t>
        <a:bodyPr/>
        <a:lstStyle/>
        <a:p>
          <a:endParaRPr lang="en-US"/>
        </a:p>
      </dgm:t>
    </dgm:pt>
    <dgm:pt modelId="{86E39788-2769-4CD1-A532-3F716D1BABE1}">
      <dgm:prSet/>
      <dgm:spPr/>
      <dgm:t>
        <a:bodyPr/>
        <a:lstStyle/>
        <a:p>
          <a:r>
            <a:rPr lang="fr-FR"/>
            <a:t>Simple « Apple UI » design</a:t>
          </a:r>
          <a:endParaRPr lang="en-US"/>
        </a:p>
      </dgm:t>
    </dgm:pt>
    <dgm:pt modelId="{0FDD56BE-E536-442B-A34F-29A0CDCCDC44}" type="parTrans" cxnId="{E8316108-C086-41C7-B2AA-4A13CF5521E9}">
      <dgm:prSet/>
      <dgm:spPr/>
      <dgm:t>
        <a:bodyPr/>
        <a:lstStyle/>
        <a:p>
          <a:endParaRPr lang="en-US"/>
        </a:p>
      </dgm:t>
    </dgm:pt>
    <dgm:pt modelId="{A09B655E-D4DB-45B8-B26D-34956A295ED0}" type="sibTrans" cxnId="{E8316108-C086-41C7-B2AA-4A13CF5521E9}">
      <dgm:prSet/>
      <dgm:spPr/>
      <dgm:t>
        <a:bodyPr/>
        <a:lstStyle/>
        <a:p>
          <a:endParaRPr lang="en-US"/>
        </a:p>
      </dgm:t>
    </dgm:pt>
    <dgm:pt modelId="{5BBEE20C-FD29-4C22-B020-4CD87DDEBF5A}">
      <dgm:prSet/>
      <dgm:spPr/>
      <dgm:t>
        <a:bodyPr/>
        <a:lstStyle/>
        <a:p>
          <a:r>
            <a:rPr lang="fr-FR"/>
            <a:t>Style, size</a:t>
          </a:r>
          <a:endParaRPr lang="en-US"/>
        </a:p>
      </dgm:t>
    </dgm:pt>
    <dgm:pt modelId="{9741FC4A-7A54-44BF-995F-0C866FF88DA5}" type="parTrans" cxnId="{529755E4-028C-445F-B551-661115AFA317}">
      <dgm:prSet/>
      <dgm:spPr/>
      <dgm:t>
        <a:bodyPr/>
        <a:lstStyle/>
        <a:p>
          <a:endParaRPr lang="en-US"/>
        </a:p>
      </dgm:t>
    </dgm:pt>
    <dgm:pt modelId="{0F9ABA4A-70F7-4E06-B95E-E6306523CE89}" type="sibTrans" cxnId="{529755E4-028C-445F-B551-661115AFA317}">
      <dgm:prSet/>
      <dgm:spPr/>
      <dgm:t>
        <a:bodyPr/>
        <a:lstStyle/>
        <a:p>
          <a:endParaRPr lang="en-US"/>
        </a:p>
      </dgm:t>
    </dgm:pt>
    <dgm:pt modelId="{35D2DB73-083F-4D54-9429-2C6C765B963B}">
      <dgm:prSet/>
      <dgm:spPr/>
      <dgm:t>
        <a:bodyPr/>
        <a:lstStyle/>
        <a:p>
          <a:r>
            <a:rPr lang="fr-FR"/>
            <a:t>Make a flex display / center a div</a:t>
          </a:r>
          <a:endParaRPr lang="en-US"/>
        </a:p>
      </dgm:t>
    </dgm:pt>
    <dgm:pt modelId="{18686782-5768-4871-BFB3-4D5159B83AA4}" type="parTrans" cxnId="{048C9B15-67AA-4C43-BDAE-A8DDA507DD44}">
      <dgm:prSet/>
      <dgm:spPr/>
      <dgm:t>
        <a:bodyPr/>
        <a:lstStyle/>
        <a:p>
          <a:endParaRPr lang="en-US"/>
        </a:p>
      </dgm:t>
    </dgm:pt>
    <dgm:pt modelId="{CFFDD2DA-D8B8-486D-8F68-61FA536520C8}" type="sibTrans" cxnId="{048C9B15-67AA-4C43-BDAE-A8DDA507DD44}">
      <dgm:prSet/>
      <dgm:spPr/>
      <dgm:t>
        <a:bodyPr/>
        <a:lstStyle/>
        <a:p>
          <a:endParaRPr lang="en-US"/>
        </a:p>
      </dgm:t>
    </dgm:pt>
    <dgm:pt modelId="{F4D31E0F-089D-4BBA-98FD-041608B83D3C}" type="pres">
      <dgm:prSet presAssocID="{A59DBECC-8E85-4786-AA3C-2825B65FA4F5}" presName="linear" presStyleCnt="0">
        <dgm:presLayoutVars>
          <dgm:animLvl val="lvl"/>
          <dgm:resizeHandles val="exact"/>
        </dgm:presLayoutVars>
      </dgm:prSet>
      <dgm:spPr/>
    </dgm:pt>
    <dgm:pt modelId="{B049EFB1-2BCE-400C-BE0A-B97307E0090F}" type="pres">
      <dgm:prSet presAssocID="{918A57B0-F2D2-41D6-9A73-4871F0B210D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0A80B98-A2BC-4CBD-B3FF-7956A17D5A27}" type="pres">
      <dgm:prSet presAssocID="{6F5C6C04-3818-42E9-819D-787EFF224F46}" presName="spacer" presStyleCnt="0"/>
      <dgm:spPr/>
    </dgm:pt>
    <dgm:pt modelId="{107CA3A5-1428-47FA-BD3C-2417D982CD09}" type="pres">
      <dgm:prSet presAssocID="{B87C4D3F-7534-4767-A364-040FE653002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1F5AA3E-39B8-4CED-83CD-03B66760B20F}" type="pres">
      <dgm:prSet presAssocID="{A6A29C0E-4FAC-46F4-9E5E-7DA9BDBD6AD0}" presName="spacer" presStyleCnt="0"/>
      <dgm:spPr/>
    </dgm:pt>
    <dgm:pt modelId="{6674C67A-7B53-465F-A038-891795D4E992}" type="pres">
      <dgm:prSet presAssocID="{E2D51C14-EE4E-4A85-8268-6460E475B58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F4F9282-83E3-4FCF-AA78-0618789CADA2}" type="pres">
      <dgm:prSet presAssocID="{A6871CF6-8063-4195-9E6F-3E994784478E}" presName="spacer" presStyleCnt="0"/>
      <dgm:spPr/>
    </dgm:pt>
    <dgm:pt modelId="{D102F64A-57B7-455E-A473-3DD8107822C4}" type="pres">
      <dgm:prSet presAssocID="{86E39788-2769-4CD1-A532-3F716D1BABE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E6E3BD2-D228-4390-A7C5-F5C87D67BA87}" type="pres">
      <dgm:prSet presAssocID="{A09B655E-D4DB-45B8-B26D-34956A295ED0}" presName="spacer" presStyleCnt="0"/>
      <dgm:spPr/>
    </dgm:pt>
    <dgm:pt modelId="{2043D937-F1FA-403B-8BD3-16FC04EF1188}" type="pres">
      <dgm:prSet presAssocID="{5BBEE20C-FD29-4C22-B020-4CD87DDEBF5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7373F2E-F94A-450B-9BA0-188C95D3E53D}" type="pres">
      <dgm:prSet presAssocID="{0F9ABA4A-70F7-4E06-B95E-E6306523CE89}" presName="spacer" presStyleCnt="0"/>
      <dgm:spPr/>
    </dgm:pt>
    <dgm:pt modelId="{84992964-42AE-4D3C-A7A8-75972CDFB772}" type="pres">
      <dgm:prSet presAssocID="{35D2DB73-083F-4D54-9429-2C6C765B963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6F01D04-3880-408E-94BC-D72572B72E2A}" srcId="{A59DBECC-8E85-4786-AA3C-2825B65FA4F5}" destId="{918A57B0-F2D2-41D6-9A73-4871F0B210DA}" srcOrd="0" destOrd="0" parTransId="{EB952CFD-C05D-4FEA-9453-39114C94025B}" sibTransId="{6F5C6C04-3818-42E9-819D-787EFF224F46}"/>
    <dgm:cxn modelId="{E8316108-C086-41C7-B2AA-4A13CF5521E9}" srcId="{A59DBECC-8E85-4786-AA3C-2825B65FA4F5}" destId="{86E39788-2769-4CD1-A532-3F716D1BABE1}" srcOrd="3" destOrd="0" parTransId="{0FDD56BE-E536-442B-A34F-29A0CDCCDC44}" sibTransId="{A09B655E-D4DB-45B8-B26D-34956A295ED0}"/>
    <dgm:cxn modelId="{DD9CEE08-850F-4D4D-AC71-B736E4583ACB}" type="presOf" srcId="{35D2DB73-083F-4D54-9429-2C6C765B963B}" destId="{84992964-42AE-4D3C-A7A8-75972CDFB772}" srcOrd="0" destOrd="0" presId="urn:microsoft.com/office/officeart/2005/8/layout/vList2"/>
    <dgm:cxn modelId="{048C9B15-67AA-4C43-BDAE-A8DDA507DD44}" srcId="{A59DBECC-8E85-4786-AA3C-2825B65FA4F5}" destId="{35D2DB73-083F-4D54-9429-2C6C765B963B}" srcOrd="5" destOrd="0" parTransId="{18686782-5768-4871-BFB3-4D5159B83AA4}" sibTransId="{CFFDD2DA-D8B8-486D-8F68-61FA536520C8}"/>
    <dgm:cxn modelId="{27379736-26AF-4668-A137-DFA0FE0B8AC3}" type="presOf" srcId="{B87C4D3F-7534-4767-A364-040FE6530024}" destId="{107CA3A5-1428-47FA-BD3C-2417D982CD09}" srcOrd="0" destOrd="0" presId="urn:microsoft.com/office/officeart/2005/8/layout/vList2"/>
    <dgm:cxn modelId="{B95E1CA3-72B9-4DAB-AC5B-BFEAC4A05AE4}" type="presOf" srcId="{A59DBECC-8E85-4786-AA3C-2825B65FA4F5}" destId="{F4D31E0F-089D-4BBA-98FD-041608B83D3C}" srcOrd="0" destOrd="0" presId="urn:microsoft.com/office/officeart/2005/8/layout/vList2"/>
    <dgm:cxn modelId="{4448C2AF-EF21-4CDB-B128-A7BA6410A9B8}" srcId="{A59DBECC-8E85-4786-AA3C-2825B65FA4F5}" destId="{E2D51C14-EE4E-4A85-8268-6460E475B582}" srcOrd="2" destOrd="0" parTransId="{AAF1A171-BE9E-4894-AB38-636B29EF5E30}" sibTransId="{A6871CF6-8063-4195-9E6F-3E994784478E}"/>
    <dgm:cxn modelId="{5412A5D8-29AA-40D9-8E54-1ABD7174DE40}" type="presOf" srcId="{918A57B0-F2D2-41D6-9A73-4871F0B210DA}" destId="{B049EFB1-2BCE-400C-BE0A-B97307E0090F}" srcOrd="0" destOrd="0" presId="urn:microsoft.com/office/officeart/2005/8/layout/vList2"/>
    <dgm:cxn modelId="{5A8E5BE3-04F3-4AB3-8764-1B219A5A9098}" type="presOf" srcId="{86E39788-2769-4CD1-A532-3F716D1BABE1}" destId="{D102F64A-57B7-455E-A473-3DD8107822C4}" srcOrd="0" destOrd="0" presId="urn:microsoft.com/office/officeart/2005/8/layout/vList2"/>
    <dgm:cxn modelId="{529755E4-028C-445F-B551-661115AFA317}" srcId="{A59DBECC-8E85-4786-AA3C-2825B65FA4F5}" destId="{5BBEE20C-FD29-4C22-B020-4CD87DDEBF5A}" srcOrd="4" destOrd="0" parTransId="{9741FC4A-7A54-44BF-995F-0C866FF88DA5}" sibTransId="{0F9ABA4A-70F7-4E06-B95E-E6306523CE89}"/>
    <dgm:cxn modelId="{F2E2A2F1-8E60-42A0-8139-A9295CE617DF}" srcId="{A59DBECC-8E85-4786-AA3C-2825B65FA4F5}" destId="{B87C4D3F-7534-4767-A364-040FE6530024}" srcOrd="1" destOrd="0" parTransId="{1BA47186-0795-4065-8A18-45DB1B26CC40}" sibTransId="{A6A29C0E-4FAC-46F4-9E5E-7DA9BDBD6AD0}"/>
    <dgm:cxn modelId="{9C00F8F3-957B-4AFE-9CF6-4F64B0F9C73F}" type="presOf" srcId="{E2D51C14-EE4E-4A85-8268-6460E475B582}" destId="{6674C67A-7B53-465F-A038-891795D4E992}" srcOrd="0" destOrd="0" presId="urn:microsoft.com/office/officeart/2005/8/layout/vList2"/>
    <dgm:cxn modelId="{1C58E0FE-18B6-4048-8B2C-9DD5444DD5A3}" type="presOf" srcId="{5BBEE20C-FD29-4C22-B020-4CD87DDEBF5A}" destId="{2043D937-F1FA-403B-8BD3-16FC04EF1188}" srcOrd="0" destOrd="0" presId="urn:microsoft.com/office/officeart/2005/8/layout/vList2"/>
    <dgm:cxn modelId="{3E494578-8AFC-426C-A253-27512E5E2319}" type="presParOf" srcId="{F4D31E0F-089D-4BBA-98FD-041608B83D3C}" destId="{B049EFB1-2BCE-400C-BE0A-B97307E0090F}" srcOrd="0" destOrd="0" presId="urn:microsoft.com/office/officeart/2005/8/layout/vList2"/>
    <dgm:cxn modelId="{E392979B-B091-4374-97A5-DA283A356A1F}" type="presParOf" srcId="{F4D31E0F-089D-4BBA-98FD-041608B83D3C}" destId="{50A80B98-A2BC-4CBD-B3FF-7956A17D5A27}" srcOrd="1" destOrd="0" presId="urn:microsoft.com/office/officeart/2005/8/layout/vList2"/>
    <dgm:cxn modelId="{2F38D585-68C6-48DE-B6AE-0FD6DC76BE2D}" type="presParOf" srcId="{F4D31E0F-089D-4BBA-98FD-041608B83D3C}" destId="{107CA3A5-1428-47FA-BD3C-2417D982CD09}" srcOrd="2" destOrd="0" presId="urn:microsoft.com/office/officeart/2005/8/layout/vList2"/>
    <dgm:cxn modelId="{8D521B75-065A-46B4-BD26-4DF50914FF61}" type="presParOf" srcId="{F4D31E0F-089D-4BBA-98FD-041608B83D3C}" destId="{51F5AA3E-39B8-4CED-83CD-03B66760B20F}" srcOrd="3" destOrd="0" presId="urn:microsoft.com/office/officeart/2005/8/layout/vList2"/>
    <dgm:cxn modelId="{A85111C1-7CAD-4046-B615-711000E1AA1D}" type="presParOf" srcId="{F4D31E0F-089D-4BBA-98FD-041608B83D3C}" destId="{6674C67A-7B53-465F-A038-891795D4E992}" srcOrd="4" destOrd="0" presId="urn:microsoft.com/office/officeart/2005/8/layout/vList2"/>
    <dgm:cxn modelId="{9624FFE6-C95E-4F73-B922-5071D0C64568}" type="presParOf" srcId="{F4D31E0F-089D-4BBA-98FD-041608B83D3C}" destId="{CF4F9282-83E3-4FCF-AA78-0618789CADA2}" srcOrd="5" destOrd="0" presId="urn:microsoft.com/office/officeart/2005/8/layout/vList2"/>
    <dgm:cxn modelId="{7829FE4C-7687-4228-BDA3-BE3ADA3C4553}" type="presParOf" srcId="{F4D31E0F-089D-4BBA-98FD-041608B83D3C}" destId="{D102F64A-57B7-455E-A473-3DD8107822C4}" srcOrd="6" destOrd="0" presId="urn:microsoft.com/office/officeart/2005/8/layout/vList2"/>
    <dgm:cxn modelId="{4A11BB97-09EC-4E3E-A272-2B1D971A8DF3}" type="presParOf" srcId="{F4D31E0F-089D-4BBA-98FD-041608B83D3C}" destId="{FE6E3BD2-D228-4390-A7C5-F5C87D67BA87}" srcOrd="7" destOrd="0" presId="urn:microsoft.com/office/officeart/2005/8/layout/vList2"/>
    <dgm:cxn modelId="{DFCC01FF-9BF5-4E6E-A7F8-065EA3B4BEB1}" type="presParOf" srcId="{F4D31E0F-089D-4BBA-98FD-041608B83D3C}" destId="{2043D937-F1FA-403B-8BD3-16FC04EF1188}" srcOrd="8" destOrd="0" presId="urn:microsoft.com/office/officeart/2005/8/layout/vList2"/>
    <dgm:cxn modelId="{550346CD-7233-41E7-8060-83755C8F0FBA}" type="presParOf" srcId="{F4D31E0F-089D-4BBA-98FD-041608B83D3C}" destId="{A7373F2E-F94A-450B-9BA0-188C95D3E53D}" srcOrd="9" destOrd="0" presId="urn:microsoft.com/office/officeart/2005/8/layout/vList2"/>
    <dgm:cxn modelId="{74848FEE-0102-4A5F-B130-ABC5F7CA492D}" type="presParOf" srcId="{F4D31E0F-089D-4BBA-98FD-041608B83D3C}" destId="{84992964-42AE-4D3C-A7A8-75972CDFB77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DD192-CB8D-4B91-AC9F-DE29C4D36EFB}">
      <dsp:nvSpPr>
        <dsp:cNvPr id="0" name=""/>
        <dsp:cNvSpPr/>
      </dsp:nvSpPr>
      <dsp:spPr>
        <a:xfrm>
          <a:off x="568703" y="212419"/>
          <a:ext cx="650214" cy="650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617EB-813F-46A1-83BE-7423C000BE3C}">
      <dsp:nvSpPr>
        <dsp:cNvPr id="0" name=""/>
        <dsp:cNvSpPr/>
      </dsp:nvSpPr>
      <dsp:spPr>
        <a:xfrm>
          <a:off x="171349" y="1083710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A computer</a:t>
          </a:r>
          <a:endParaRPr lang="en-US" sz="1200" kern="1200"/>
        </a:p>
      </dsp:txBody>
      <dsp:txXfrm>
        <a:off x="171349" y="1083710"/>
        <a:ext cx="1444921" cy="577968"/>
      </dsp:txXfrm>
    </dsp:sp>
    <dsp:sp modelId="{A1F05C28-81B5-40E6-AFD8-D788E27A38C9}">
      <dsp:nvSpPr>
        <dsp:cNvPr id="0" name=""/>
        <dsp:cNvSpPr/>
      </dsp:nvSpPr>
      <dsp:spPr>
        <a:xfrm>
          <a:off x="2266486" y="212419"/>
          <a:ext cx="650214" cy="650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4635B-DB11-4DA0-A068-CD4D1FD55C75}">
      <dsp:nvSpPr>
        <dsp:cNvPr id="0" name=""/>
        <dsp:cNvSpPr/>
      </dsp:nvSpPr>
      <dsp:spPr>
        <a:xfrm>
          <a:off x="1869133" y="1083710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An IDE (VSCode in this case)</a:t>
          </a:r>
          <a:endParaRPr lang="en-US" sz="1200" kern="1200"/>
        </a:p>
      </dsp:txBody>
      <dsp:txXfrm>
        <a:off x="1869133" y="1083710"/>
        <a:ext cx="1444921" cy="577968"/>
      </dsp:txXfrm>
    </dsp:sp>
    <dsp:sp modelId="{84B6A5BC-0DDD-48C0-8072-B73D90FB310D}">
      <dsp:nvSpPr>
        <dsp:cNvPr id="0" name=""/>
        <dsp:cNvSpPr/>
      </dsp:nvSpPr>
      <dsp:spPr>
        <a:xfrm>
          <a:off x="3964269" y="212419"/>
          <a:ext cx="650214" cy="650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9A75E-81E3-4402-8D22-41DB451B8CF3}">
      <dsp:nvSpPr>
        <dsp:cNvPr id="0" name=""/>
        <dsp:cNvSpPr/>
      </dsp:nvSpPr>
      <dsp:spPr>
        <a:xfrm>
          <a:off x="3566916" y="1083710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A code runner (Live server VSCode’s extension)</a:t>
          </a:r>
          <a:endParaRPr lang="en-US" sz="1200" kern="1200"/>
        </a:p>
      </dsp:txBody>
      <dsp:txXfrm>
        <a:off x="3566916" y="1083710"/>
        <a:ext cx="1444921" cy="577968"/>
      </dsp:txXfrm>
    </dsp:sp>
    <dsp:sp modelId="{957F0EED-56D1-4318-ADDE-9D022647479F}">
      <dsp:nvSpPr>
        <dsp:cNvPr id="0" name=""/>
        <dsp:cNvSpPr/>
      </dsp:nvSpPr>
      <dsp:spPr>
        <a:xfrm>
          <a:off x="1417594" y="2022909"/>
          <a:ext cx="650214" cy="650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38DB5-DF12-401E-A84D-7C24B44FBCA7}">
      <dsp:nvSpPr>
        <dsp:cNvPr id="0" name=""/>
        <dsp:cNvSpPr/>
      </dsp:nvSpPr>
      <dsp:spPr>
        <a:xfrm>
          <a:off x="1020241" y="2894199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An internet connexion</a:t>
          </a:r>
          <a:endParaRPr lang="en-US" sz="1200" kern="1200"/>
        </a:p>
      </dsp:txBody>
      <dsp:txXfrm>
        <a:off x="1020241" y="2894199"/>
        <a:ext cx="1444921" cy="577968"/>
      </dsp:txXfrm>
    </dsp:sp>
    <dsp:sp modelId="{AAAA0CD3-0739-4038-84D7-694BEEFCDEF0}">
      <dsp:nvSpPr>
        <dsp:cNvPr id="0" name=""/>
        <dsp:cNvSpPr/>
      </dsp:nvSpPr>
      <dsp:spPr>
        <a:xfrm>
          <a:off x="3115378" y="2022909"/>
          <a:ext cx="650214" cy="6502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6F246-DA3C-4B4D-B229-BE97DD3B1CF5}">
      <dsp:nvSpPr>
        <dsp:cNvPr id="0" name=""/>
        <dsp:cNvSpPr/>
      </dsp:nvSpPr>
      <dsp:spPr>
        <a:xfrm>
          <a:off x="2718024" y="2894199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A web browser</a:t>
          </a:r>
          <a:endParaRPr lang="en-US" sz="1200" kern="1200"/>
        </a:p>
      </dsp:txBody>
      <dsp:txXfrm>
        <a:off x="2718024" y="2894199"/>
        <a:ext cx="1444921" cy="577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EE6FC-3DC1-4C8F-8503-F5767903282D}">
      <dsp:nvSpPr>
        <dsp:cNvPr id="0" name=""/>
        <dsp:cNvSpPr/>
      </dsp:nvSpPr>
      <dsp:spPr>
        <a:xfrm>
          <a:off x="0" y="449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ED83C-E8BA-480E-A401-D2F34FB4EC3F}">
      <dsp:nvSpPr>
        <dsp:cNvPr id="0" name=""/>
        <dsp:cNvSpPr/>
      </dsp:nvSpPr>
      <dsp:spPr>
        <a:xfrm>
          <a:off x="0" y="449"/>
          <a:ext cx="5157787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user’s mouse inputs, and keyboard input are the only inputs</a:t>
          </a:r>
        </a:p>
      </dsp:txBody>
      <dsp:txXfrm>
        <a:off x="0" y="449"/>
        <a:ext cx="5157787" cy="736737"/>
      </dsp:txXfrm>
    </dsp:sp>
    <dsp:sp modelId="{D23658A8-1E66-41D1-8095-E452C42672B5}">
      <dsp:nvSpPr>
        <dsp:cNvPr id="0" name=""/>
        <dsp:cNvSpPr/>
      </dsp:nvSpPr>
      <dsp:spPr>
        <a:xfrm>
          <a:off x="0" y="737187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80721-A5C6-496C-A20B-646E58BBC4D0}">
      <dsp:nvSpPr>
        <dsp:cNvPr id="0" name=""/>
        <dsp:cNvSpPr/>
      </dsp:nvSpPr>
      <dsp:spPr>
        <a:xfrm>
          <a:off x="0" y="737187"/>
          <a:ext cx="5157787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user outputs will be v</a:t>
          </a:r>
          <a:r>
            <a:rPr lang="en-US" sz="2000" b="0" i="0" kern="1200"/>
            <a:t>isual data (game) </a:t>
          </a:r>
          <a:endParaRPr lang="en-US" sz="2000" kern="1200"/>
        </a:p>
      </dsp:txBody>
      <dsp:txXfrm>
        <a:off x="0" y="737187"/>
        <a:ext cx="5157787" cy="736737"/>
      </dsp:txXfrm>
    </dsp:sp>
    <dsp:sp modelId="{D8FAD05A-FFFE-4A4D-A370-D62A4861922E}">
      <dsp:nvSpPr>
        <dsp:cNvPr id="0" name=""/>
        <dsp:cNvSpPr/>
      </dsp:nvSpPr>
      <dsp:spPr>
        <a:xfrm>
          <a:off x="0" y="1473925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1360D-CD57-4514-ACA1-6A8E41FD537E}">
      <dsp:nvSpPr>
        <dsp:cNvPr id="0" name=""/>
        <dsp:cNvSpPr/>
      </dsp:nvSpPr>
      <dsp:spPr>
        <a:xfrm>
          <a:off x="0" y="1473925"/>
          <a:ext cx="5157787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only need m</a:t>
          </a:r>
          <a:r>
            <a:rPr lang="en-US" sz="2000" b="0" i="0" kern="1200"/>
            <a:t>ouse Clicks</a:t>
          </a:r>
          <a:endParaRPr lang="en-US" sz="2000" kern="1200"/>
        </a:p>
      </dsp:txBody>
      <dsp:txXfrm>
        <a:off x="0" y="1473925"/>
        <a:ext cx="5157787" cy="736737"/>
      </dsp:txXfrm>
    </dsp:sp>
    <dsp:sp modelId="{ED1B075B-6079-4446-B2F8-08A0E56F6BFB}">
      <dsp:nvSpPr>
        <dsp:cNvPr id="0" name=""/>
        <dsp:cNvSpPr/>
      </dsp:nvSpPr>
      <dsp:spPr>
        <a:xfrm>
          <a:off x="0" y="2210662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FF287-4F48-4955-8181-A6442BCA013C}">
      <dsp:nvSpPr>
        <dsp:cNvPr id="0" name=""/>
        <dsp:cNvSpPr/>
      </dsp:nvSpPr>
      <dsp:spPr>
        <a:xfrm>
          <a:off x="0" y="2210662"/>
          <a:ext cx="5157787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boundaries are  the web browser bourndaries</a:t>
          </a:r>
        </a:p>
      </dsp:txBody>
      <dsp:txXfrm>
        <a:off x="0" y="2210662"/>
        <a:ext cx="5157787" cy="736737"/>
      </dsp:txXfrm>
    </dsp:sp>
    <dsp:sp modelId="{BE866BDE-22D5-404D-9A09-EE4B9BF63E6E}">
      <dsp:nvSpPr>
        <dsp:cNvPr id="0" name=""/>
        <dsp:cNvSpPr/>
      </dsp:nvSpPr>
      <dsp:spPr>
        <a:xfrm>
          <a:off x="0" y="2947400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C5C25-765C-4659-8474-4FF8791167E8}">
      <dsp:nvSpPr>
        <dsp:cNvPr id="0" name=""/>
        <dsp:cNvSpPr/>
      </dsp:nvSpPr>
      <dsp:spPr>
        <a:xfrm>
          <a:off x="0" y="2947400"/>
          <a:ext cx="5157787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i="0" kern="1200"/>
            <a:t>No tests need to be done</a:t>
          </a:r>
          <a:endParaRPr lang="en-US" sz="2000" kern="1200"/>
        </a:p>
      </dsp:txBody>
      <dsp:txXfrm>
        <a:off x="0" y="2947400"/>
        <a:ext cx="5157787" cy="7367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9EFB1-2BCE-400C-BE0A-B97307E0090F}">
      <dsp:nvSpPr>
        <dsp:cNvPr id="0" name=""/>
        <dsp:cNvSpPr/>
      </dsp:nvSpPr>
      <dsp:spPr>
        <a:xfrm>
          <a:off x="0" y="466823"/>
          <a:ext cx="5157787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Stylesheets are the files that will help with the design</a:t>
          </a:r>
          <a:endParaRPr lang="en-US" sz="1700" kern="1200"/>
        </a:p>
      </dsp:txBody>
      <dsp:txXfrm>
        <a:off x="20390" y="487213"/>
        <a:ext cx="5117007" cy="376910"/>
      </dsp:txXfrm>
    </dsp:sp>
    <dsp:sp modelId="{107CA3A5-1428-47FA-BD3C-2417D982CD09}">
      <dsp:nvSpPr>
        <dsp:cNvPr id="0" name=""/>
        <dsp:cNvSpPr/>
      </dsp:nvSpPr>
      <dsp:spPr>
        <a:xfrm>
          <a:off x="0" y="933474"/>
          <a:ext cx="5157787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#root, .wrapper, ... are the éléments that we will style</a:t>
          </a:r>
          <a:endParaRPr lang="en-US" sz="1700" kern="1200"/>
        </a:p>
      </dsp:txBody>
      <dsp:txXfrm>
        <a:off x="20390" y="953864"/>
        <a:ext cx="5117007" cy="376910"/>
      </dsp:txXfrm>
    </dsp:sp>
    <dsp:sp modelId="{6674C67A-7B53-465F-A038-891795D4E992}">
      <dsp:nvSpPr>
        <dsp:cNvPr id="0" name=""/>
        <dsp:cNvSpPr/>
      </dsp:nvSpPr>
      <dsp:spPr>
        <a:xfrm>
          <a:off x="0" y="1400124"/>
          <a:ext cx="5157787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Font, size, color</a:t>
          </a:r>
          <a:endParaRPr lang="en-US" sz="1700" kern="1200"/>
        </a:p>
      </dsp:txBody>
      <dsp:txXfrm>
        <a:off x="20390" y="1420514"/>
        <a:ext cx="5117007" cy="376910"/>
      </dsp:txXfrm>
    </dsp:sp>
    <dsp:sp modelId="{D102F64A-57B7-455E-A473-3DD8107822C4}">
      <dsp:nvSpPr>
        <dsp:cNvPr id="0" name=""/>
        <dsp:cNvSpPr/>
      </dsp:nvSpPr>
      <dsp:spPr>
        <a:xfrm>
          <a:off x="0" y="1866774"/>
          <a:ext cx="5157787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Simple « Apple UI » design</a:t>
          </a:r>
          <a:endParaRPr lang="en-US" sz="1700" kern="1200"/>
        </a:p>
      </dsp:txBody>
      <dsp:txXfrm>
        <a:off x="20390" y="1887164"/>
        <a:ext cx="5117007" cy="376910"/>
      </dsp:txXfrm>
    </dsp:sp>
    <dsp:sp modelId="{2043D937-F1FA-403B-8BD3-16FC04EF1188}">
      <dsp:nvSpPr>
        <dsp:cNvPr id="0" name=""/>
        <dsp:cNvSpPr/>
      </dsp:nvSpPr>
      <dsp:spPr>
        <a:xfrm>
          <a:off x="0" y="2333423"/>
          <a:ext cx="5157787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Style, size</a:t>
          </a:r>
          <a:endParaRPr lang="en-US" sz="1700" kern="1200"/>
        </a:p>
      </dsp:txBody>
      <dsp:txXfrm>
        <a:off x="20390" y="2353813"/>
        <a:ext cx="5117007" cy="376910"/>
      </dsp:txXfrm>
    </dsp:sp>
    <dsp:sp modelId="{84992964-42AE-4D3C-A7A8-75972CDFB772}">
      <dsp:nvSpPr>
        <dsp:cNvPr id="0" name=""/>
        <dsp:cNvSpPr/>
      </dsp:nvSpPr>
      <dsp:spPr>
        <a:xfrm>
          <a:off x="0" y="2800074"/>
          <a:ext cx="5157787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Make a flex display / center a div</a:t>
          </a:r>
          <a:endParaRPr lang="en-US" sz="1700" kern="1200"/>
        </a:p>
      </dsp:txBody>
      <dsp:txXfrm>
        <a:off x="20390" y="2820464"/>
        <a:ext cx="5117007" cy="376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75CE6-A9C2-C13C-29D6-708298C2C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601E23-53DB-C795-E5C0-DF786FC2D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F5242-B8BE-A192-89C8-1DE2A336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4A6E-6B20-4869-BBD1-5F546B09978A}" type="datetimeFigureOut">
              <a:rPr lang="fr-FR" smtClean="0"/>
              <a:t>14/05/2024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74B079-E1B4-F27A-9EBF-16B6B7C5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70DAE-4E5E-DFCA-6D42-A5399801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9442-DB50-4742-A00E-528CD7F87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21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670C-4C9A-F4A1-9CA9-5F2BCC85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BE706B-B885-2277-E9BF-CE50545C5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42B596-9594-FD1A-50E2-9EF735FD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4A6E-6B20-4869-BBD1-5F546B09978A}" type="datetimeFigureOut">
              <a:rPr lang="fr-FR" smtClean="0"/>
              <a:t>14/05/2024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C687FB-D361-471C-EDC2-AC25ABD9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36F352-4F60-11FE-BBC8-1D0CF136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9442-DB50-4742-A00E-528CD7F87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3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35F8AB9-1B41-D85B-86D3-19F612406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CD23C2-6BF3-669C-4C1D-F9B3C5B6A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325A5F-8878-EF21-9C4A-CEFC5474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4A6E-6B20-4869-BBD1-5F546B09978A}" type="datetimeFigureOut">
              <a:rPr lang="fr-FR" smtClean="0"/>
              <a:t>14/05/2024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11C687-BFB7-30F4-5AF7-6FE2ED11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52C214-524D-27D4-07D2-007B4CC1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9442-DB50-4742-A00E-528CD7F87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69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D484C-0FA9-6A25-D69D-1DC0A4F9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7D498C-FE04-6C69-C8AB-D758A6A9A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CBB9B9-925F-5111-205E-178D42BE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4A6E-6B20-4869-BBD1-5F546B09978A}" type="datetimeFigureOut">
              <a:rPr lang="fr-FR" smtClean="0"/>
              <a:t>14/05/2024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84B45E-9BC0-89CE-B83B-E7C639AB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78FD9B-79D9-4F4F-CA36-C9DA4C8B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9442-DB50-4742-A00E-528CD7F87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23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4905C-28C1-FB51-A7E2-C070AE3C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C45317-163D-923C-833D-DDD3AC55B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C7C566-A157-CD20-B81C-3FDEF90B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4A6E-6B20-4869-BBD1-5F546B09978A}" type="datetimeFigureOut">
              <a:rPr lang="fr-FR" smtClean="0"/>
              <a:t>14/05/2024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EC3B9B-3360-6130-3EA5-5A350078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7BBFDC-2A05-EE40-24CF-C7127794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9442-DB50-4742-A00E-528CD7F87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51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94BB8C-D148-17E3-F2FB-6AD67FEA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E41A7E-DF40-F357-3A28-88C85DD3E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5EF24E-EE32-DB8C-D242-1848D7143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4CD23D-C46F-E91E-7DCA-2D08C896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4A6E-6B20-4869-BBD1-5F546B09978A}" type="datetimeFigureOut">
              <a:rPr lang="fr-FR" smtClean="0"/>
              <a:t>14/05/2024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4E7FA2-8FF2-F2F9-35D2-4C43FDE1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ADA38E-BCC7-8101-A3E2-3E2B4AF4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9442-DB50-4742-A00E-528CD7F87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D12AF-06C3-A7A5-2CBE-F0AE9225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85BD5B-77E5-8714-C839-0BA9CD3B1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1DEA47-5785-7D79-8440-602707C28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E7FB228-6258-0D14-3E5C-F88CDE422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E88C782-A064-E7D9-78B5-DCD94FEBD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BE1834C-84C1-FF2D-323A-0FB8072D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4A6E-6B20-4869-BBD1-5F546B09978A}" type="datetimeFigureOut">
              <a:rPr lang="fr-FR" smtClean="0"/>
              <a:t>14/05/2024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16BB86-5540-49A5-375A-68CB0734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3ABFFE-8DD5-E4A5-45E9-3C08DDC4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9442-DB50-4742-A00E-528CD7F87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07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532D7-F8F0-36C6-896C-F193E2AB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4049F71-64F8-6366-A616-8425C93B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4A6E-6B20-4869-BBD1-5F546B09978A}" type="datetimeFigureOut">
              <a:rPr lang="fr-FR" smtClean="0"/>
              <a:t>14/05/2024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531595-D1A6-AD5C-D401-AAB292F2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5C265D-9721-25A6-B526-2543EE48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9442-DB50-4742-A00E-528CD7F87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93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9316092-A9CA-DBC6-EDA3-0B2EC55A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4A6E-6B20-4869-BBD1-5F546B09978A}" type="datetimeFigureOut">
              <a:rPr lang="fr-FR" smtClean="0"/>
              <a:t>14/05/2024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EEECA4-D603-23C9-C445-060FA47D1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90247C-B15A-8219-6477-7D639920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9442-DB50-4742-A00E-528CD7F87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65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65684-C8DD-4149-D03E-CB88D3FA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01856D-70C3-275C-D1A2-3982E7F6A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43DD55-30C0-E0A7-A4CB-34801BE13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4F32BD-B3CF-4C73-606B-AE3D69EB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4A6E-6B20-4869-BBD1-5F546B09978A}" type="datetimeFigureOut">
              <a:rPr lang="fr-FR" smtClean="0"/>
              <a:t>14/05/2024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92E659-9924-99AE-0123-F1AE2738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B0350F-D930-AF27-FCAE-CD68348D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9442-DB50-4742-A00E-528CD7F87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65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711D06-FDF5-6C94-58AE-A651B3CA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A8B1BEA-0CA4-82CC-0CA5-179CF63EA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84C014-69AC-0D62-585D-0D3E22F91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933837-B8FB-C16D-EE08-98831CF8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4A6E-6B20-4869-BBD1-5F546B09978A}" type="datetimeFigureOut">
              <a:rPr lang="fr-FR" smtClean="0"/>
              <a:t>14/05/2024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BFDA99-F569-A6D4-7E7E-C0176E57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40B8C9-BE83-D970-C9C6-A64C161D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9442-DB50-4742-A00E-528CD7F87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92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7EC619-D222-931D-DF65-CB72B2C3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703965-4E14-EF10-4151-4C3E615A7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6057BA-C803-F480-6E96-0831D0DAF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574A6E-6B20-4869-BBD1-5F546B09978A}" type="datetimeFigureOut">
              <a:rPr lang="fr-FR" smtClean="0"/>
              <a:t>14/05/2024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3A7D30-D8A9-33DD-4263-62C5BF0F7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64A4CD-A126-AF2A-4CD3-0E3200F6F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859442-DB50-4742-A00E-528CD7F87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0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A3F86-DAA5-96AD-9073-8BBA95900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Connect</a:t>
            </a:r>
            <a:r>
              <a:rPr lang="fr-FR" dirty="0"/>
              <a:t> 4 Game </a:t>
            </a:r>
            <a:r>
              <a:rPr lang="fr-FR" dirty="0" err="1"/>
              <a:t>with</a:t>
            </a:r>
            <a:r>
              <a:rPr lang="fr-FR" dirty="0"/>
              <a:t> Javascript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4FA986-1DA0-E7EC-D02F-ED300E5709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Applied</a:t>
            </a:r>
            <a:r>
              <a:rPr lang="fr-FR" dirty="0"/>
              <a:t> System Software </a:t>
            </a:r>
            <a:r>
              <a:rPr lang="fr-FR" dirty="0" err="1"/>
              <a:t>semester</a:t>
            </a:r>
            <a:r>
              <a:rPr lang="fr-FR" dirty="0"/>
              <a:t> </a:t>
            </a:r>
            <a:r>
              <a:rPr lang="fr-FR" dirty="0" err="1"/>
              <a:t>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583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1F423E-3690-C9DC-D3DD-E7CF92F2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Requirements</a:t>
            </a:r>
            <a:r>
              <a:rPr lang="fr-FR" dirty="0"/>
              <a:t> / </a:t>
            </a:r>
            <a:r>
              <a:rPr lang="fr-FR" dirty="0" err="1"/>
              <a:t>Analysis</a:t>
            </a:r>
            <a:r>
              <a:rPr lang="fr-FR" dirty="0"/>
              <a:t>	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77D9CA6-5345-8EC7-36AF-9EC7E35C1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Journal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5C34FAF-672D-18FC-2203-D641D60BE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err="1"/>
              <a:t>Sofware</a:t>
            </a:r>
            <a:r>
              <a:rPr lang="fr-FR" dirty="0"/>
              <a:t> </a:t>
            </a:r>
            <a:r>
              <a:rPr lang="fr-FR" dirty="0" err="1"/>
              <a:t>Requirements</a:t>
            </a:r>
            <a:endParaRPr lang="fr-FR" dirty="0"/>
          </a:p>
        </p:txBody>
      </p:sp>
      <p:graphicFrame>
        <p:nvGraphicFramePr>
          <p:cNvPr id="13" name="Espace réservé du contenu 7">
            <a:extLst>
              <a:ext uri="{FF2B5EF4-FFF2-40B4-BE49-F238E27FC236}">
                <a16:creationId xmlns:a16="http://schemas.microsoft.com/office/drawing/2014/main" id="{B094714F-357C-4F90-A853-9EE6EFDD759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0106543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F3814712-A5B4-97A4-3D87-E6F6C9C713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fontAlgn="base"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project will be uploaded online on a website</a:t>
            </a:r>
          </a:p>
          <a:p>
            <a:pPr fontAlgn="base"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style do you want on your application (visual changes ?) ?</a:t>
            </a:r>
          </a:p>
          <a:p>
            <a:pPr fontAlgn="base"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project covers only familiar topics</a:t>
            </a:r>
          </a:p>
          <a:p>
            <a:pPr fontAlgn="base"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Since it’s a child game, everyone that know how to use a mouse and a keyboard on a computer can use this software</a:t>
            </a:r>
          </a:p>
          <a:p>
            <a:pPr fontAlgn="base"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user can interact with the software with its mouse, and keyboard to access the website</a:t>
            </a:r>
          </a:p>
          <a:p>
            <a:pPr fontAlgn="base"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only need Internet access to access to the software</a:t>
            </a:r>
          </a:p>
          <a:p>
            <a:pPr fontAlgn="base">
              <a:spcBef>
                <a:spcPts val="0"/>
              </a:spcBef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30A52C-7FBC-3842-A37D-2BDC1610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Blackbox</a:t>
            </a:r>
            <a:r>
              <a:rPr lang="fr-FR" dirty="0"/>
              <a:t> </a:t>
            </a:r>
            <a:r>
              <a:rPr lang="fr-FR" dirty="0" err="1"/>
              <a:t>Testing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B678E1-4E54-7D5D-4B6C-4C755071E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Journal</a:t>
            </a:r>
          </a:p>
        </p:txBody>
      </p:sp>
      <p:graphicFrame>
        <p:nvGraphicFramePr>
          <p:cNvPr id="8" name="Espace réservé du contenu 3">
            <a:extLst>
              <a:ext uri="{FF2B5EF4-FFF2-40B4-BE49-F238E27FC236}">
                <a16:creationId xmlns:a16="http://schemas.microsoft.com/office/drawing/2014/main" id="{367283CB-5E0D-9DE2-B376-BEC0F2BD85E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82096784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535D9F-56F6-EDA1-2036-11AC705BF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err="1"/>
              <a:t>Blackbox</a:t>
            </a:r>
            <a:r>
              <a:rPr lang="fr-FR" dirty="0"/>
              <a:t> </a:t>
            </a:r>
            <a:r>
              <a:rPr lang="fr-FR" dirty="0" err="1"/>
              <a:t>Testcases</a:t>
            </a:r>
            <a:endParaRPr lang="fr-FR" dirty="0"/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52680FE0-915B-DEB1-603B-B742EF9A08C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28072998"/>
              </p:ext>
            </p:extLst>
          </p:nvPr>
        </p:nvGraphicFramePr>
        <p:xfrm>
          <a:off x="6172200" y="2505075"/>
          <a:ext cx="518318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797">
                  <a:extLst>
                    <a:ext uri="{9D8B030D-6E8A-4147-A177-3AD203B41FA5}">
                      <a16:colId xmlns:a16="http://schemas.microsoft.com/office/drawing/2014/main" val="332668911"/>
                    </a:ext>
                  </a:extLst>
                </a:gridCol>
                <a:gridCol w="1295797">
                  <a:extLst>
                    <a:ext uri="{9D8B030D-6E8A-4147-A177-3AD203B41FA5}">
                      <a16:colId xmlns:a16="http://schemas.microsoft.com/office/drawing/2014/main" val="3419378376"/>
                    </a:ext>
                  </a:extLst>
                </a:gridCol>
                <a:gridCol w="1295797">
                  <a:extLst>
                    <a:ext uri="{9D8B030D-6E8A-4147-A177-3AD203B41FA5}">
                      <a16:colId xmlns:a16="http://schemas.microsoft.com/office/drawing/2014/main" val="1983558233"/>
                    </a:ext>
                  </a:extLst>
                </a:gridCol>
                <a:gridCol w="1295797">
                  <a:extLst>
                    <a:ext uri="{9D8B030D-6E8A-4147-A177-3AD203B41FA5}">
                      <a16:colId xmlns:a16="http://schemas.microsoft.com/office/drawing/2014/main" val="1024546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Test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Expected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Results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Actual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Results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069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User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Mouse and keyboard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28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Software 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Visual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Visual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74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Boundaries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Software </a:t>
                      </a:r>
                      <a:r>
                        <a:rPr lang="fr-FR" dirty="0" err="1"/>
                        <a:t>boundaries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61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Additional</a:t>
                      </a:r>
                      <a:r>
                        <a:rPr lang="fr-FR" dirty="0"/>
                        <a:t> tests </a:t>
                      </a:r>
                      <a:r>
                        <a:rPr lang="fr-FR" dirty="0" err="1"/>
                        <a:t>needed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0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71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B69601-46C3-302A-573B-E5136013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771020-153E-12D7-851B-2638212EF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Journal</a:t>
            </a:r>
          </a:p>
        </p:txBody>
      </p:sp>
      <p:graphicFrame>
        <p:nvGraphicFramePr>
          <p:cNvPr id="8" name="Espace réservé du contenu 3">
            <a:extLst>
              <a:ext uri="{FF2B5EF4-FFF2-40B4-BE49-F238E27FC236}">
                <a16:creationId xmlns:a16="http://schemas.microsoft.com/office/drawing/2014/main" id="{1FE23CB4-E958-ABFA-1E12-196354FFB73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339BF9-9017-21B7-3BB7-D4A5B21D4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Software Design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EC497B-15B0-0237-3CB4-C0A43BFB82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fr-FR" dirty="0" err="1"/>
              <a:t>My</a:t>
            </a:r>
            <a:r>
              <a:rPr lang="fr-FR" dirty="0"/>
              <a:t> goal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a simple </a:t>
            </a:r>
            <a:r>
              <a:rPr lang="fr-FR" dirty="0" err="1"/>
              <a:t>connect</a:t>
            </a:r>
            <a:r>
              <a:rPr lang="fr-FR" dirty="0"/>
              <a:t> 4 </a:t>
            </a:r>
            <a:r>
              <a:rPr lang="fr-FR" dirty="0" err="1"/>
              <a:t>visual</a:t>
            </a:r>
            <a:r>
              <a:rPr lang="fr-FR" dirty="0"/>
              <a:t>, and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style as simple as possible, 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choose</a:t>
            </a:r>
            <a:r>
              <a:rPr lang="fr-FR" dirty="0"/>
              <a:t> the « Apple UI » </a:t>
            </a:r>
            <a:r>
              <a:rPr lang="fr-FR" dirty="0" err="1"/>
              <a:t>colors</a:t>
            </a:r>
            <a:r>
              <a:rPr lang="fr-FR" dirty="0"/>
              <a:t>, font, and </a:t>
            </a:r>
            <a:r>
              <a:rPr lang="fr-FR" dirty="0" err="1"/>
              <a:t>shapes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58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3363CC-7AB1-52E7-F6EF-4F915686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fr-FR" sz="4000" dirty="0" err="1"/>
              <a:t>Implementation</a:t>
            </a:r>
            <a:endParaRPr lang="fr-FR" sz="4000" dirty="0"/>
          </a:p>
        </p:txBody>
      </p:sp>
      <p:pic>
        <p:nvPicPr>
          <p:cNvPr id="36" name="Graphic 35" descr="Fichier HTML">
            <a:extLst>
              <a:ext uri="{FF2B5EF4-FFF2-40B4-BE49-F238E27FC236}">
                <a16:creationId xmlns:a16="http://schemas.microsoft.com/office/drawing/2014/main" id="{47064924-8057-8C09-DA60-B156484DF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2552F1-95CA-2502-4546-0AA45E406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2000" dirty="0"/>
              <a:t>2D </a:t>
            </a:r>
            <a:r>
              <a:rPr lang="fr-FR" sz="2000" dirty="0" err="1"/>
              <a:t>array</a:t>
            </a:r>
            <a:r>
              <a:rPr lang="fr-FR" sz="2000" dirty="0"/>
              <a:t> of </a:t>
            </a:r>
            <a:r>
              <a:rPr lang="fr-FR" sz="2000" dirty="0" err="1"/>
              <a:t>elements</a:t>
            </a:r>
            <a:r>
              <a:rPr lang="fr-FR" sz="2000" dirty="0"/>
              <a:t> in HTML</a:t>
            </a:r>
          </a:p>
          <a:p>
            <a:pPr>
              <a:buFontTx/>
              <a:buChar char="-"/>
            </a:pPr>
            <a:r>
              <a:rPr lang="fr-FR" sz="2000" dirty="0" err="1"/>
              <a:t>Handle</a:t>
            </a:r>
            <a:r>
              <a:rPr lang="fr-FR" sz="2000" dirty="0"/>
              <a:t> clicks </a:t>
            </a:r>
            <a:r>
              <a:rPr lang="fr-FR" sz="2000" dirty="0" err="1"/>
              <a:t>with</a:t>
            </a:r>
            <a:r>
              <a:rPr lang="fr-FR" sz="2000" dirty="0"/>
              <a:t> JS</a:t>
            </a:r>
          </a:p>
          <a:p>
            <a:pPr>
              <a:buFontTx/>
              <a:buChar char="-"/>
            </a:pPr>
            <a:r>
              <a:rPr lang="fr-FR" sz="2000" dirty="0"/>
              <a:t>Show </a:t>
            </a:r>
            <a:r>
              <a:rPr lang="fr-FR" sz="2000" dirty="0" err="1"/>
              <a:t>everything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CSS</a:t>
            </a:r>
          </a:p>
          <a:p>
            <a:pPr>
              <a:buFontTx/>
              <a:buChar char="-"/>
            </a:pPr>
            <a:r>
              <a:rPr lang="fr-FR" sz="2000" dirty="0" err="1"/>
              <a:t>Compute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a web browser</a:t>
            </a:r>
          </a:p>
        </p:txBody>
      </p:sp>
      <p:pic>
        <p:nvPicPr>
          <p:cNvPr id="38" name="Graphic 37" descr="Fichier HTML">
            <a:extLst>
              <a:ext uri="{FF2B5EF4-FFF2-40B4-BE49-F238E27FC236}">
                <a16:creationId xmlns:a16="http://schemas.microsoft.com/office/drawing/2014/main" id="{A6444CD4-8F0B-4B64-B5D9-BA9671B17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6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E8247B0-FA1C-A354-4F12-31F914D1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fr-FR" sz="4000"/>
              <a:t>Testing</a:t>
            </a:r>
          </a:p>
        </p:txBody>
      </p:sp>
      <p:pic>
        <p:nvPicPr>
          <p:cNvPr id="11" name="Graphic 10" descr="Supprimer dictionnaire">
            <a:extLst>
              <a:ext uri="{FF2B5EF4-FFF2-40B4-BE49-F238E27FC236}">
                <a16:creationId xmlns:a16="http://schemas.microsoft.com/office/drawing/2014/main" id="{717FBF94-2CDE-5E52-8005-3C179D4F3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ED14B48-53AC-BE4A-103D-BA5D53B88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No tests </a:t>
            </a:r>
            <a:r>
              <a:rPr lang="fr-FR" sz="2000" dirty="0" err="1"/>
              <a:t>were</a:t>
            </a:r>
            <a:r>
              <a:rPr lang="fr-FR" sz="2000" dirty="0"/>
              <a:t> </a:t>
            </a:r>
            <a:r>
              <a:rPr lang="fr-FR" sz="2000" dirty="0" err="1"/>
              <a:t>needed</a:t>
            </a:r>
            <a:r>
              <a:rPr lang="fr-FR" sz="2000" dirty="0"/>
              <a:t>, </a:t>
            </a:r>
            <a:r>
              <a:rPr lang="fr-FR" sz="2000" dirty="0" err="1"/>
              <a:t>since</a:t>
            </a:r>
            <a:r>
              <a:rPr lang="fr-FR" sz="2000" dirty="0"/>
              <a:t> the </a:t>
            </a:r>
            <a:r>
              <a:rPr lang="fr-FR" sz="2000" dirty="0" err="1"/>
              <a:t>game</a:t>
            </a:r>
            <a:r>
              <a:rPr lang="fr-FR" sz="2000" dirty="0"/>
              <a:t> </a:t>
            </a:r>
            <a:r>
              <a:rPr lang="fr-FR" sz="2000" dirty="0" err="1"/>
              <a:t>worked</a:t>
            </a:r>
            <a:r>
              <a:rPr lang="fr-FR" sz="2000" dirty="0"/>
              <a:t> good </a:t>
            </a:r>
            <a:r>
              <a:rPr lang="fr-FR" sz="2000" dirty="0" err="1"/>
              <a:t>rightaway</a:t>
            </a:r>
            <a:endParaRPr lang="fr-FR" sz="2000" dirty="0"/>
          </a:p>
        </p:txBody>
      </p:sp>
      <p:pic>
        <p:nvPicPr>
          <p:cNvPr id="13" name="Graphic 12" descr="Supprimer dictionnaire">
            <a:extLst>
              <a:ext uri="{FF2B5EF4-FFF2-40B4-BE49-F238E27FC236}">
                <a16:creationId xmlns:a16="http://schemas.microsoft.com/office/drawing/2014/main" id="{BFF4EC09-1E4E-42D0-9FDC-43592F1D9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6714CA-873F-D7D6-3696-EC12EE9AA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03BA3E-8F30-D785-1A79-DFBAD39E5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8734896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Grand écran</PresentationFormat>
  <Paragraphs>63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Tahoma</vt:lpstr>
      <vt:lpstr>Thème Office</vt:lpstr>
      <vt:lpstr>Connect 4 Game with Javascript</vt:lpstr>
      <vt:lpstr>Requirements / Analysis </vt:lpstr>
      <vt:lpstr>Blackbox Testing</vt:lpstr>
      <vt:lpstr>Design</vt:lpstr>
      <vt:lpstr>Implementation</vt:lpstr>
      <vt:lpstr>Testing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4 Game with Javascript</dc:title>
  <dc:creator>Jonas Barth</dc:creator>
  <cp:lastModifiedBy>Jonas Barth</cp:lastModifiedBy>
  <cp:revision>1</cp:revision>
  <dcterms:created xsi:type="dcterms:W3CDTF">2024-05-14T11:47:17Z</dcterms:created>
  <dcterms:modified xsi:type="dcterms:W3CDTF">2024-05-14T12:24:33Z</dcterms:modified>
</cp:coreProperties>
</file>