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42883-A3CD-BCCB-2992-3884D1E5E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D4EA95-72CF-08A9-437C-CF4DBC8F8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3954B-1E59-8196-12E9-AF95956F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DD17-3FB0-4791-85CA-3E57F5652257}" type="datetimeFigureOut">
              <a:rPr kumimoji="1" lang="ja-JP" altLang="en-US" smtClean="0"/>
              <a:t>2022/5/2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B09F3C-03F1-3370-5B5E-60F355A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C6778B-0A20-E17C-7ACC-6419C8AC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147C-773A-4F98-A3FD-0CD81EA995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95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8313A-1B69-430B-4796-A8844118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540713-E678-2594-5B74-E4D51BD3A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2C2B48-C455-C09D-63AE-74AFA7E9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DD17-3FB0-4791-85CA-3E57F5652257}" type="datetimeFigureOut">
              <a:rPr kumimoji="1" lang="ja-JP" altLang="en-US" smtClean="0"/>
              <a:t>2022/5/2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1E826-D2DD-1E4A-A94D-62BB2FE4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9AB5DA-6991-AAB5-E7A5-98F3878C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147C-773A-4F98-A3FD-0CD81EA995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1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2A56EAA-BAF4-3088-614A-D62E1CA10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97C339-E7DE-F591-C60F-46C9140B6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5CCB7C-F377-9253-47C2-3BCB08C5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DD17-3FB0-4791-85CA-3E57F5652257}" type="datetimeFigureOut">
              <a:rPr kumimoji="1" lang="ja-JP" altLang="en-US" smtClean="0"/>
              <a:t>2022/5/2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E8E10-9746-18E7-AD78-94BB348F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0145B2-5E38-B676-1086-9EE33197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147C-773A-4F98-A3FD-0CD81EA995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54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1EF81-5D30-9A95-8AA2-06FA3CD2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C1E84-6563-5000-1B5C-E2FC797C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E9B165-9CB9-F864-1F7B-CB28E11F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DD17-3FB0-4791-85CA-3E57F5652257}" type="datetimeFigureOut">
              <a:rPr kumimoji="1" lang="ja-JP" altLang="en-US" smtClean="0"/>
              <a:t>2022/5/2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4DB5D0-AE7B-5DA1-DD36-7BC27E30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0E2BDA-2ACB-7DCD-81B8-6E8C4B63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147C-773A-4F98-A3FD-0CD81EA995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39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ED67CA-7D5C-0A76-464E-2FB3859A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9BE677-160B-570D-8DA0-73AF014E8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3EA1F-BB6E-8B98-7926-29269F81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DD17-3FB0-4791-85CA-3E57F5652257}" type="datetimeFigureOut">
              <a:rPr kumimoji="1" lang="ja-JP" altLang="en-US" smtClean="0"/>
              <a:t>2022/5/2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2B5F13-8463-EEDD-0064-7A62FF6B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1B69B3-016E-877C-0973-EBADAA6D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147C-773A-4F98-A3FD-0CD81EA995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56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2A09F0-0209-F436-85AE-2DADBD78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98471F-98BF-94F7-ABC0-E058DBCEC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2E28A8-A08B-84B1-0260-E2FC11A7F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B4C367-0A50-B8E7-3405-C887C945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DD17-3FB0-4791-85CA-3E57F5652257}" type="datetimeFigureOut">
              <a:rPr kumimoji="1" lang="ja-JP" altLang="en-US" smtClean="0"/>
              <a:t>2022/5/2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C77494-2075-9AA2-D15A-46D9087A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539059-66CB-0694-16F8-D9420A63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147C-773A-4F98-A3FD-0CD81EA995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94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EEEF45-78CF-E235-656A-6EAA5849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5B2DBC-71A3-EDF1-2E38-E3EEA47BB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1D3050-0630-2A5A-2840-D48583E44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269FEB6-FDBE-C7B7-9E3C-33D4F7524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CFA619-20F7-D4E9-09E1-FA89281CB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9B50FCA-7AA2-F2DA-46D6-21071C4F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DD17-3FB0-4791-85CA-3E57F5652257}" type="datetimeFigureOut">
              <a:rPr kumimoji="1" lang="ja-JP" altLang="en-US" smtClean="0"/>
              <a:t>2022/5/2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561200-633D-1378-B369-39622FCD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C75C54-8EC8-F1D0-BA92-28A13315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147C-773A-4F98-A3FD-0CD81EA995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57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0A045-4263-7CE2-C3C4-22550170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6A1BB8-63AF-2016-2645-0C6E331B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DD17-3FB0-4791-85CA-3E57F5652257}" type="datetimeFigureOut">
              <a:rPr kumimoji="1" lang="ja-JP" altLang="en-US" smtClean="0"/>
              <a:t>2022/5/2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386FD5-245F-C9B8-538E-E07D3CF9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A5ADBB-AE67-1D0D-829F-09AE3494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147C-773A-4F98-A3FD-0CD81EA995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48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4464A9-9C64-4CBD-3388-357646F0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DD17-3FB0-4791-85CA-3E57F5652257}" type="datetimeFigureOut">
              <a:rPr kumimoji="1" lang="ja-JP" altLang="en-US" smtClean="0"/>
              <a:t>2022/5/2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F8EA02-0EA3-41D7-26D1-FEE474AC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AA45DC-E901-144A-8213-992F4D7E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147C-773A-4F98-A3FD-0CD81EA995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8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4B35A0-7994-418C-93A9-C6D48ADF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326225-EA33-5DAF-B22B-AC4CF31D4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B5069E-4B92-2FE8-9B97-1E887B38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0796FD-5F0C-B3B6-E700-C0474931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DD17-3FB0-4791-85CA-3E57F5652257}" type="datetimeFigureOut">
              <a:rPr kumimoji="1" lang="ja-JP" altLang="en-US" smtClean="0"/>
              <a:t>2022/5/2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B248BC-E5FD-054E-3F83-77A87A84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3A7356-DBF0-1A17-B28E-9D794C77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147C-773A-4F98-A3FD-0CD81EA995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9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2D726-F901-1CF4-A3E4-4256B0D6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8214BA-B044-E2E0-6482-4F9061965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91C847-4F52-57D0-89D7-732A2989D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6F2EF0-11EE-C308-2E5D-B44B48C2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DD17-3FB0-4791-85CA-3E57F5652257}" type="datetimeFigureOut">
              <a:rPr kumimoji="1" lang="ja-JP" altLang="en-US" smtClean="0"/>
              <a:t>2022/5/2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5E6D99-1436-3BB1-050C-20F1B9AB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72ED15-0397-BE34-FD76-6E9B02BF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147C-773A-4F98-A3FD-0CD81EA995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60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61E976-FC2E-73F5-19AE-AB5CFD6E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46039C-47FC-7ED9-430B-0D9F333FF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2BDF4D-3C53-C1F6-EE20-363083071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2DD17-3FB0-4791-85CA-3E57F5652257}" type="datetimeFigureOut">
              <a:rPr kumimoji="1" lang="ja-JP" altLang="en-US" smtClean="0"/>
              <a:t>2022/5/2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A7A01-0539-DC77-9EED-538B954F6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3652D-026F-6FDD-CC6E-AC862A58D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147C-773A-4F98-A3FD-0CD81EA995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20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601AE-A8C3-E19D-B762-030D8A5DF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14DDD0-4FFF-B060-22C9-E8978C65C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45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岡田 海翔</dc:creator>
  <cp:lastModifiedBy>岡田 海翔</cp:lastModifiedBy>
  <cp:revision>1</cp:revision>
  <dcterms:created xsi:type="dcterms:W3CDTF">2022-05-02T05:29:08Z</dcterms:created>
  <dcterms:modified xsi:type="dcterms:W3CDTF">2022-05-02T05:29:20Z</dcterms:modified>
</cp:coreProperties>
</file>