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8359438" cy="6011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34" autoAdjust="0"/>
    <p:restoredTop sz="94660"/>
  </p:normalViewPr>
  <p:slideViewPr>
    <p:cSldViewPr snapToGrid="0">
      <p:cViewPr>
        <p:scale>
          <a:sx n="66" d="100"/>
          <a:sy n="66" d="100"/>
        </p:scale>
        <p:origin x="3464" y="2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4930" y="983886"/>
            <a:ext cx="13769579" cy="2093019"/>
          </a:xfrm>
        </p:spPr>
        <p:txBody>
          <a:bodyPr anchor="b"/>
          <a:lstStyle>
            <a:lvl1pPr algn="ctr">
              <a:defRPr sz="5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4930" y="3157620"/>
            <a:ext cx="13769579" cy="1451475"/>
          </a:xfrm>
        </p:spPr>
        <p:txBody>
          <a:bodyPr/>
          <a:lstStyle>
            <a:lvl1pPr marL="0" indent="0" algn="ctr">
              <a:buNone/>
              <a:defRPr sz="2104"/>
            </a:lvl1pPr>
            <a:lvl2pPr marL="400782" indent="0" algn="ctr">
              <a:buNone/>
              <a:defRPr sz="1753"/>
            </a:lvl2pPr>
            <a:lvl3pPr marL="801563" indent="0" algn="ctr">
              <a:buNone/>
              <a:defRPr sz="1578"/>
            </a:lvl3pPr>
            <a:lvl4pPr marL="1202345" indent="0" algn="ctr">
              <a:buNone/>
              <a:defRPr sz="1403"/>
            </a:lvl4pPr>
            <a:lvl5pPr marL="1603126" indent="0" algn="ctr">
              <a:buNone/>
              <a:defRPr sz="1403"/>
            </a:lvl5pPr>
            <a:lvl6pPr marL="2003908" indent="0" algn="ctr">
              <a:buNone/>
              <a:defRPr sz="1403"/>
            </a:lvl6pPr>
            <a:lvl7pPr marL="2404689" indent="0" algn="ctr">
              <a:buNone/>
              <a:defRPr sz="1403"/>
            </a:lvl7pPr>
            <a:lvl8pPr marL="2805471" indent="0" algn="ctr">
              <a:buNone/>
              <a:defRPr sz="1403"/>
            </a:lvl8pPr>
            <a:lvl9pPr marL="3206252" indent="0" algn="ctr">
              <a:buNone/>
              <a:defRPr sz="140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0B7-82D9-494E-8538-52C791082CA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E490-CCA9-4C2C-9AE7-76F0599A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47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0B7-82D9-494E-8538-52C791082CA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E490-CCA9-4C2C-9AE7-76F0599A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5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8473" y="320076"/>
            <a:ext cx="3958754" cy="50947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2212" y="320076"/>
            <a:ext cx="11646768" cy="50947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0B7-82D9-494E-8538-52C791082CA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E490-CCA9-4C2C-9AE7-76F0599A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0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0B7-82D9-494E-8538-52C791082CA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E490-CCA9-4C2C-9AE7-76F0599A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79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49" y="1498792"/>
            <a:ext cx="15835015" cy="2500768"/>
          </a:xfrm>
        </p:spPr>
        <p:txBody>
          <a:bodyPr anchor="b"/>
          <a:lstStyle>
            <a:lvl1pPr>
              <a:defRPr sz="5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649" y="4023217"/>
            <a:ext cx="15835015" cy="1315095"/>
          </a:xfrm>
        </p:spPr>
        <p:txBody>
          <a:bodyPr/>
          <a:lstStyle>
            <a:lvl1pPr marL="0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1pPr>
            <a:lvl2pPr marL="400782" indent="0">
              <a:buNone/>
              <a:defRPr sz="1753">
                <a:solidFill>
                  <a:schemeClr val="tx1">
                    <a:tint val="82000"/>
                  </a:schemeClr>
                </a:solidFill>
              </a:defRPr>
            </a:lvl2pPr>
            <a:lvl3pPr marL="801563" indent="0">
              <a:buNone/>
              <a:defRPr sz="1578">
                <a:solidFill>
                  <a:schemeClr val="tx1">
                    <a:tint val="82000"/>
                  </a:schemeClr>
                </a:solidFill>
              </a:defRPr>
            </a:lvl3pPr>
            <a:lvl4pPr marL="1202345" indent="0">
              <a:buNone/>
              <a:defRPr sz="1403">
                <a:solidFill>
                  <a:schemeClr val="tx1">
                    <a:tint val="82000"/>
                  </a:schemeClr>
                </a:solidFill>
              </a:defRPr>
            </a:lvl4pPr>
            <a:lvl5pPr marL="1603126" indent="0">
              <a:buNone/>
              <a:defRPr sz="1403">
                <a:solidFill>
                  <a:schemeClr val="tx1">
                    <a:tint val="82000"/>
                  </a:schemeClr>
                </a:solidFill>
              </a:defRPr>
            </a:lvl5pPr>
            <a:lvl6pPr marL="2003908" indent="0">
              <a:buNone/>
              <a:defRPr sz="1403">
                <a:solidFill>
                  <a:schemeClr val="tx1">
                    <a:tint val="82000"/>
                  </a:schemeClr>
                </a:solidFill>
              </a:defRPr>
            </a:lvl6pPr>
            <a:lvl7pPr marL="2404689" indent="0">
              <a:buNone/>
              <a:defRPr sz="1403">
                <a:solidFill>
                  <a:schemeClr val="tx1">
                    <a:tint val="82000"/>
                  </a:schemeClr>
                </a:solidFill>
              </a:defRPr>
            </a:lvl7pPr>
            <a:lvl8pPr marL="2805471" indent="0">
              <a:buNone/>
              <a:defRPr sz="1403">
                <a:solidFill>
                  <a:schemeClr val="tx1">
                    <a:tint val="82000"/>
                  </a:schemeClr>
                </a:solidFill>
              </a:defRPr>
            </a:lvl8pPr>
            <a:lvl9pPr marL="3206252" indent="0">
              <a:buNone/>
              <a:defRPr sz="140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0B7-82D9-494E-8538-52C791082CA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E490-CCA9-4C2C-9AE7-76F0599A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3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2211" y="1600380"/>
            <a:ext cx="7802761" cy="381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4466" y="1600380"/>
            <a:ext cx="7802761" cy="381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0B7-82D9-494E-8538-52C791082CA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E490-CCA9-4C2C-9AE7-76F0599A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4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320076"/>
            <a:ext cx="15835015" cy="11620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603" y="1473742"/>
            <a:ext cx="7766902" cy="722258"/>
          </a:xfrm>
        </p:spPr>
        <p:txBody>
          <a:bodyPr anchor="b"/>
          <a:lstStyle>
            <a:lvl1pPr marL="0" indent="0">
              <a:buNone/>
              <a:defRPr sz="2104" b="1"/>
            </a:lvl1pPr>
            <a:lvl2pPr marL="400782" indent="0">
              <a:buNone/>
              <a:defRPr sz="1753" b="1"/>
            </a:lvl2pPr>
            <a:lvl3pPr marL="801563" indent="0">
              <a:buNone/>
              <a:defRPr sz="1578" b="1"/>
            </a:lvl3pPr>
            <a:lvl4pPr marL="1202345" indent="0">
              <a:buNone/>
              <a:defRPr sz="1403" b="1"/>
            </a:lvl4pPr>
            <a:lvl5pPr marL="1603126" indent="0">
              <a:buNone/>
              <a:defRPr sz="1403" b="1"/>
            </a:lvl5pPr>
            <a:lvl6pPr marL="2003908" indent="0">
              <a:buNone/>
              <a:defRPr sz="1403" b="1"/>
            </a:lvl6pPr>
            <a:lvl7pPr marL="2404689" indent="0">
              <a:buNone/>
              <a:defRPr sz="1403" b="1"/>
            </a:lvl7pPr>
            <a:lvl8pPr marL="2805471" indent="0">
              <a:buNone/>
              <a:defRPr sz="1403" b="1"/>
            </a:lvl8pPr>
            <a:lvl9pPr marL="3206252" indent="0">
              <a:buNone/>
              <a:defRPr sz="14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4603" y="2196000"/>
            <a:ext cx="7766902" cy="32299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4466" y="1473742"/>
            <a:ext cx="7805152" cy="722258"/>
          </a:xfrm>
        </p:spPr>
        <p:txBody>
          <a:bodyPr anchor="b"/>
          <a:lstStyle>
            <a:lvl1pPr marL="0" indent="0">
              <a:buNone/>
              <a:defRPr sz="2104" b="1"/>
            </a:lvl1pPr>
            <a:lvl2pPr marL="400782" indent="0">
              <a:buNone/>
              <a:defRPr sz="1753" b="1"/>
            </a:lvl2pPr>
            <a:lvl3pPr marL="801563" indent="0">
              <a:buNone/>
              <a:defRPr sz="1578" b="1"/>
            </a:lvl3pPr>
            <a:lvl4pPr marL="1202345" indent="0">
              <a:buNone/>
              <a:defRPr sz="1403" b="1"/>
            </a:lvl4pPr>
            <a:lvl5pPr marL="1603126" indent="0">
              <a:buNone/>
              <a:defRPr sz="1403" b="1"/>
            </a:lvl5pPr>
            <a:lvl6pPr marL="2003908" indent="0">
              <a:buNone/>
              <a:defRPr sz="1403" b="1"/>
            </a:lvl6pPr>
            <a:lvl7pPr marL="2404689" indent="0">
              <a:buNone/>
              <a:defRPr sz="1403" b="1"/>
            </a:lvl7pPr>
            <a:lvl8pPr marL="2805471" indent="0">
              <a:buNone/>
              <a:defRPr sz="1403" b="1"/>
            </a:lvl8pPr>
            <a:lvl9pPr marL="3206252" indent="0">
              <a:buNone/>
              <a:defRPr sz="14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4466" y="2196000"/>
            <a:ext cx="7805152" cy="32299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0B7-82D9-494E-8538-52C791082CA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E490-CCA9-4C2C-9AE7-76F0599A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0B7-82D9-494E-8538-52C791082CA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E490-CCA9-4C2C-9AE7-76F0599A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09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0B7-82D9-494E-8538-52C791082CA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E490-CCA9-4C2C-9AE7-76F0599A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7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400791"/>
            <a:ext cx="5921396" cy="1402768"/>
          </a:xfrm>
        </p:spPr>
        <p:txBody>
          <a:bodyPr anchor="b"/>
          <a:lstStyle>
            <a:lvl1pPr>
              <a:defRPr sz="28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153" y="865598"/>
            <a:ext cx="9294465" cy="4272319"/>
          </a:xfrm>
        </p:spPr>
        <p:txBody>
          <a:bodyPr/>
          <a:lstStyle>
            <a:lvl1pPr>
              <a:defRPr sz="2805"/>
            </a:lvl1pPr>
            <a:lvl2pPr>
              <a:defRPr sz="2454"/>
            </a:lvl2pPr>
            <a:lvl3pPr>
              <a:defRPr sz="2104"/>
            </a:lvl3pPr>
            <a:lvl4pPr>
              <a:defRPr sz="1753"/>
            </a:lvl4pPr>
            <a:lvl5pPr>
              <a:defRPr sz="1753"/>
            </a:lvl5pPr>
            <a:lvl6pPr>
              <a:defRPr sz="1753"/>
            </a:lvl6pPr>
            <a:lvl7pPr>
              <a:defRPr sz="1753"/>
            </a:lvl7pPr>
            <a:lvl8pPr>
              <a:defRPr sz="1753"/>
            </a:lvl8pPr>
            <a:lvl9pPr>
              <a:defRPr sz="17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3" y="1803559"/>
            <a:ext cx="5921396" cy="3341316"/>
          </a:xfrm>
        </p:spPr>
        <p:txBody>
          <a:bodyPr/>
          <a:lstStyle>
            <a:lvl1pPr marL="0" indent="0">
              <a:buNone/>
              <a:defRPr sz="1403"/>
            </a:lvl1pPr>
            <a:lvl2pPr marL="400782" indent="0">
              <a:buNone/>
              <a:defRPr sz="1227"/>
            </a:lvl2pPr>
            <a:lvl3pPr marL="801563" indent="0">
              <a:buNone/>
              <a:defRPr sz="1052"/>
            </a:lvl3pPr>
            <a:lvl4pPr marL="1202345" indent="0">
              <a:buNone/>
              <a:defRPr sz="877"/>
            </a:lvl4pPr>
            <a:lvl5pPr marL="1603126" indent="0">
              <a:buNone/>
              <a:defRPr sz="877"/>
            </a:lvl5pPr>
            <a:lvl6pPr marL="2003908" indent="0">
              <a:buNone/>
              <a:defRPr sz="877"/>
            </a:lvl6pPr>
            <a:lvl7pPr marL="2404689" indent="0">
              <a:buNone/>
              <a:defRPr sz="877"/>
            </a:lvl7pPr>
            <a:lvl8pPr marL="2805471" indent="0">
              <a:buNone/>
              <a:defRPr sz="877"/>
            </a:lvl8pPr>
            <a:lvl9pPr marL="3206252" indent="0">
              <a:buNone/>
              <a:defRPr sz="87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0B7-82D9-494E-8538-52C791082CA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E490-CCA9-4C2C-9AE7-76F0599A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6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400791"/>
            <a:ext cx="5921396" cy="1402768"/>
          </a:xfrm>
        </p:spPr>
        <p:txBody>
          <a:bodyPr anchor="b"/>
          <a:lstStyle>
            <a:lvl1pPr>
              <a:defRPr sz="28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5153" y="865598"/>
            <a:ext cx="9294465" cy="4272319"/>
          </a:xfrm>
        </p:spPr>
        <p:txBody>
          <a:bodyPr anchor="t"/>
          <a:lstStyle>
            <a:lvl1pPr marL="0" indent="0">
              <a:buNone/>
              <a:defRPr sz="2805"/>
            </a:lvl1pPr>
            <a:lvl2pPr marL="400782" indent="0">
              <a:buNone/>
              <a:defRPr sz="2454"/>
            </a:lvl2pPr>
            <a:lvl3pPr marL="801563" indent="0">
              <a:buNone/>
              <a:defRPr sz="2104"/>
            </a:lvl3pPr>
            <a:lvl4pPr marL="1202345" indent="0">
              <a:buNone/>
              <a:defRPr sz="1753"/>
            </a:lvl4pPr>
            <a:lvl5pPr marL="1603126" indent="0">
              <a:buNone/>
              <a:defRPr sz="1753"/>
            </a:lvl5pPr>
            <a:lvl6pPr marL="2003908" indent="0">
              <a:buNone/>
              <a:defRPr sz="1753"/>
            </a:lvl6pPr>
            <a:lvl7pPr marL="2404689" indent="0">
              <a:buNone/>
              <a:defRPr sz="1753"/>
            </a:lvl7pPr>
            <a:lvl8pPr marL="2805471" indent="0">
              <a:buNone/>
              <a:defRPr sz="1753"/>
            </a:lvl8pPr>
            <a:lvl9pPr marL="3206252" indent="0">
              <a:buNone/>
              <a:defRPr sz="17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3" y="1803559"/>
            <a:ext cx="5921396" cy="3341316"/>
          </a:xfrm>
        </p:spPr>
        <p:txBody>
          <a:bodyPr/>
          <a:lstStyle>
            <a:lvl1pPr marL="0" indent="0">
              <a:buNone/>
              <a:defRPr sz="1403"/>
            </a:lvl1pPr>
            <a:lvl2pPr marL="400782" indent="0">
              <a:buNone/>
              <a:defRPr sz="1227"/>
            </a:lvl2pPr>
            <a:lvl3pPr marL="801563" indent="0">
              <a:buNone/>
              <a:defRPr sz="1052"/>
            </a:lvl3pPr>
            <a:lvl4pPr marL="1202345" indent="0">
              <a:buNone/>
              <a:defRPr sz="877"/>
            </a:lvl4pPr>
            <a:lvl5pPr marL="1603126" indent="0">
              <a:buNone/>
              <a:defRPr sz="877"/>
            </a:lvl5pPr>
            <a:lvl6pPr marL="2003908" indent="0">
              <a:buNone/>
              <a:defRPr sz="877"/>
            </a:lvl6pPr>
            <a:lvl7pPr marL="2404689" indent="0">
              <a:buNone/>
              <a:defRPr sz="877"/>
            </a:lvl7pPr>
            <a:lvl8pPr marL="2805471" indent="0">
              <a:buNone/>
              <a:defRPr sz="877"/>
            </a:lvl8pPr>
            <a:lvl9pPr marL="3206252" indent="0">
              <a:buNone/>
              <a:defRPr sz="87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0B7-82D9-494E-8538-52C791082CA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E490-CCA9-4C2C-9AE7-76F0599A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87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2212" y="320076"/>
            <a:ext cx="15835015" cy="1162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2212" y="1600380"/>
            <a:ext cx="15835015" cy="381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2211" y="5572107"/>
            <a:ext cx="4130874" cy="32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7B40B7-82D9-494E-8538-52C791082CA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564" y="5572107"/>
            <a:ext cx="6196310" cy="32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66353" y="5572107"/>
            <a:ext cx="4130874" cy="32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BEE490-CCA9-4C2C-9AE7-76F0599A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4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801563" rtl="0" eaLnBrk="1" latinLnBrk="0" hangingPunct="1">
        <a:lnSpc>
          <a:spcPct val="90000"/>
        </a:lnSpc>
        <a:spcBef>
          <a:spcPct val="0"/>
        </a:spcBef>
        <a:buNone/>
        <a:defRPr sz="38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391" indent="-200391" algn="l" defTabSz="801563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4" kern="1200">
          <a:solidFill>
            <a:schemeClr val="tx1"/>
          </a:solidFill>
          <a:latin typeface="+mn-lt"/>
          <a:ea typeface="+mn-ea"/>
          <a:cs typeface="+mn-cs"/>
        </a:defRPr>
      </a:lvl1pPr>
      <a:lvl2pPr marL="601172" indent="-200391" algn="l" defTabSz="801563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4" kern="1200">
          <a:solidFill>
            <a:schemeClr val="tx1"/>
          </a:solidFill>
          <a:latin typeface="+mn-lt"/>
          <a:ea typeface="+mn-ea"/>
          <a:cs typeface="+mn-cs"/>
        </a:defRPr>
      </a:lvl2pPr>
      <a:lvl3pPr marL="1001954" indent="-200391" algn="l" defTabSz="801563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3pPr>
      <a:lvl4pPr marL="1402735" indent="-200391" algn="l" defTabSz="801563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4pPr>
      <a:lvl5pPr marL="1803517" indent="-200391" algn="l" defTabSz="801563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5pPr>
      <a:lvl6pPr marL="2204298" indent="-200391" algn="l" defTabSz="801563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6pPr>
      <a:lvl7pPr marL="2605080" indent="-200391" algn="l" defTabSz="801563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7pPr>
      <a:lvl8pPr marL="3005861" indent="-200391" algn="l" defTabSz="801563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8pPr>
      <a:lvl9pPr marL="3406643" indent="-200391" algn="l" defTabSz="801563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563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1pPr>
      <a:lvl2pPr marL="400782" algn="l" defTabSz="801563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2pPr>
      <a:lvl3pPr marL="801563" algn="l" defTabSz="801563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3pPr>
      <a:lvl4pPr marL="1202345" algn="l" defTabSz="801563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4pPr>
      <a:lvl5pPr marL="1603126" algn="l" defTabSz="801563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5pPr>
      <a:lvl6pPr marL="2003908" algn="l" defTabSz="801563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6pPr>
      <a:lvl7pPr marL="2404689" algn="l" defTabSz="801563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7pPr>
      <a:lvl8pPr marL="2805471" algn="l" defTabSz="801563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8pPr>
      <a:lvl9pPr marL="3206252" algn="l" defTabSz="801563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281801B6-778F-7CB3-AA67-FF49113F9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31" t="28848" r="1503" b="33612"/>
          <a:stretch/>
        </p:blipFill>
        <p:spPr>
          <a:xfrm>
            <a:off x="426362" y="294076"/>
            <a:ext cx="5713682" cy="53005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62ACA8-DE5A-BD05-FC89-A27335109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29" t="30383" r="1177" b="33166"/>
          <a:stretch/>
        </p:blipFill>
        <p:spPr>
          <a:xfrm>
            <a:off x="6505716" y="294067"/>
            <a:ext cx="5713680" cy="53001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92D1C56-BE33-8AEC-10E7-011352D46594}"/>
              </a:ext>
            </a:extLst>
          </p:cNvPr>
          <p:cNvSpPr/>
          <p:nvPr/>
        </p:nvSpPr>
        <p:spPr>
          <a:xfrm>
            <a:off x="426360" y="294068"/>
            <a:ext cx="5713680" cy="530010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73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0F8F7F-757E-6371-A006-2671236CB8BF}"/>
              </a:ext>
            </a:extLst>
          </p:cNvPr>
          <p:cNvSpPr/>
          <p:nvPr/>
        </p:nvSpPr>
        <p:spPr>
          <a:xfrm>
            <a:off x="6505715" y="294066"/>
            <a:ext cx="5713680" cy="530010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73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12BA32-2FDA-72E1-E8FD-137A1C7C3C78}"/>
              </a:ext>
            </a:extLst>
          </p:cNvPr>
          <p:cNvSpPr txBox="1"/>
          <p:nvPr/>
        </p:nvSpPr>
        <p:spPr>
          <a:xfrm>
            <a:off x="12659475" y="3508849"/>
            <a:ext cx="5349125" cy="167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26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Clear and correct low frequencies, but missing high-frequency details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A03120-1DBE-F00D-F312-B96A30D994B9}"/>
              </a:ext>
            </a:extLst>
          </p:cNvPr>
          <p:cNvSpPr txBox="1"/>
          <p:nvPr/>
        </p:nvSpPr>
        <p:spPr>
          <a:xfrm>
            <a:off x="12706693" y="539750"/>
            <a:ext cx="3064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*</a:t>
            </a:r>
            <a:r>
              <a:rPr lang="en-US" altLang="zh-CN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This figure shows an enlargement of the dashed area in figure </a:t>
            </a:r>
            <a:r>
              <a:rPr lang="en-US" altLang="zh-CN" sz="24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</a:t>
            </a:r>
            <a:endParaRPr lang="zh-CN" altLang="en-US" sz="24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248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1724</TotalTime>
  <Words>23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JhengHei UI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WannaR</dc:creator>
  <cp:lastModifiedBy>WannaR</cp:lastModifiedBy>
  <cp:revision>8</cp:revision>
  <dcterms:created xsi:type="dcterms:W3CDTF">2024-11-26T00:09:23Z</dcterms:created>
  <dcterms:modified xsi:type="dcterms:W3CDTF">2024-11-27T04:53:29Z</dcterms:modified>
</cp:coreProperties>
</file>