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23472775" cy="741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16A"/>
    <a:srgbClr val="F1762B"/>
    <a:srgbClr val="FEDE6A"/>
    <a:srgbClr val="FFD13F"/>
    <a:srgbClr val="B9F9FB"/>
    <a:srgbClr val="F98137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6" autoAdjust="0"/>
  </p:normalViewPr>
  <p:slideViewPr>
    <p:cSldViewPr snapToGrid="0">
      <p:cViewPr>
        <p:scale>
          <a:sx n="75" d="100"/>
          <a:sy n="75" d="100"/>
        </p:scale>
        <p:origin x="876" y="16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BE425-8A05-4CBD-870E-3166A673AC9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454150" y="1143000"/>
            <a:ext cx="9766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D4771-733F-43DE-AA88-55554E69B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9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454150" y="1143000"/>
            <a:ext cx="97663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9D4771-733F-43DE-AA88-55554E69BFC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0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34097" y="1213555"/>
            <a:ext cx="17604581" cy="2581593"/>
          </a:xfrm>
        </p:spPr>
        <p:txBody>
          <a:bodyPr anchor="b"/>
          <a:lstStyle>
            <a:lvl1pPr algn="ctr">
              <a:defRPr sz="64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4097" y="3894704"/>
            <a:ext cx="17604581" cy="1790293"/>
          </a:xfrm>
        </p:spPr>
        <p:txBody>
          <a:bodyPr/>
          <a:lstStyle>
            <a:lvl1pPr marL="0" indent="0" algn="ctr">
              <a:buNone/>
              <a:defRPr sz="2595"/>
            </a:lvl1pPr>
            <a:lvl2pPr marL="494370" indent="0" algn="ctr">
              <a:buNone/>
              <a:defRPr sz="2163"/>
            </a:lvl2pPr>
            <a:lvl3pPr marL="988741" indent="0" algn="ctr">
              <a:buNone/>
              <a:defRPr sz="1946"/>
            </a:lvl3pPr>
            <a:lvl4pPr marL="1483111" indent="0" algn="ctr">
              <a:buNone/>
              <a:defRPr sz="1730"/>
            </a:lvl4pPr>
            <a:lvl5pPr marL="1977481" indent="0" algn="ctr">
              <a:buNone/>
              <a:defRPr sz="1730"/>
            </a:lvl5pPr>
            <a:lvl6pPr marL="2471852" indent="0" algn="ctr">
              <a:buNone/>
              <a:defRPr sz="1730"/>
            </a:lvl6pPr>
            <a:lvl7pPr marL="2966222" indent="0" algn="ctr">
              <a:buNone/>
              <a:defRPr sz="1730"/>
            </a:lvl7pPr>
            <a:lvl8pPr marL="3460593" indent="0" algn="ctr">
              <a:buNone/>
              <a:defRPr sz="1730"/>
            </a:lvl8pPr>
            <a:lvl9pPr marL="3954963" indent="0" algn="ctr">
              <a:buNone/>
              <a:defRPr sz="17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07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5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97705" y="394792"/>
            <a:ext cx="5061317" cy="62840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3753" y="394792"/>
            <a:ext cx="14890542" cy="62840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8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3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1528" y="1848655"/>
            <a:ext cx="20245268" cy="3084522"/>
          </a:xfrm>
        </p:spPr>
        <p:txBody>
          <a:bodyPr anchor="b"/>
          <a:lstStyle>
            <a:lvl1pPr>
              <a:defRPr sz="648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1528" y="4962358"/>
            <a:ext cx="20245268" cy="1622077"/>
          </a:xfrm>
        </p:spPr>
        <p:txBody>
          <a:bodyPr/>
          <a:lstStyle>
            <a:lvl1pPr marL="0" indent="0">
              <a:buNone/>
              <a:defRPr sz="2595">
                <a:solidFill>
                  <a:schemeClr val="tx1">
                    <a:tint val="82000"/>
                  </a:schemeClr>
                </a:solidFill>
              </a:defRPr>
            </a:lvl1pPr>
            <a:lvl2pPr marL="494370" indent="0">
              <a:buNone/>
              <a:defRPr sz="2163">
                <a:solidFill>
                  <a:schemeClr val="tx1">
                    <a:tint val="82000"/>
                  </a:schemeClr>
                </a:solidFill>
              </a:defRPr>
            </a:lvl2pPr>
            <a:lvl3pPr marL="988741" indent="0">
              <a:buNone/>
              <a:defRPr sz="1946">
                <a:solidFill>
                  <a:schemeClr val="tx1">
                    <a:tint val="82000"/>
                  </a:schemeClr>
                </a:solidFill>
              </a:defRPr>
            </a:lvl3pPr>
            <a:lvl4pPr marL="1483111" indent="0">
              <a:buNone/>
              <a:defRPr sz="1730">
                <a:solidFill>
                  <a:schemeClr val="tx1">
                    <a:tint val="82000"/>
                  </a:schemeClr>
                </a:solidFill>
              </a:defRPr>
            </a:lvl4pPr>
            <a:lvl5pPr marL="1977481" indent="0">
              <a:buNone/>
              <a:defRPr sz="1730">
                <a:solidFill>
                  <a:schemeClr val="tx1">
                    <a:tint val="82000"/>
                  </a:schemeClr>
                </a:solidFill>
              </a:defRPr>
            </a:lvl5pPr>
            <a:lvl6pPr marL="2471852" indent="0">
              <a:buNone/>
              <a:defRPr sz="1730">
                <a:solidFill>
                  <a:schemeClr val="tx1">
                    <a:tint val="82000"/>
                  </a:schemeClr>
                </a:solidFill>
              </a:defRPr>
            </a:lvl6pPr>
            <a:lvl7pPr marL="2966222" indent="0">
              <a:buNone/>
              <a:defRPr sz="1730">
                <a:solidFill>
                  <a:schemeClr val="tx1">
                    <a:tint val="82000"/>
                  </a:schemeClr>
                </a:solidFill>
              </a:defRPr>
            </a:lvl7pPr>
            <a:lvl8pPr marL="3460593" indent="0">
              <a:buNone/>
              <a:defRPr sz="1730">
                <a:solidFill>
                  <a:schemeClr val="tx1">
                    <a:tint val="82000"/>
                  </a:schemeClr>
                </a:solidFill>
              </a:defRPr>
            </a:lvl8pPr>
            <a:lvl9pPr marL="3954963" indent="0">
              <a:buNone/>
              <a:defRPr sz="17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3753" y="1973957"/>
            <a:ext cx="9975929" cy="4704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3093" y="1973957"/>
            <a:ext cx="9975929" cy="47048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9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811" y="394792"/>
            <a:ext cx="20245268" cy="14332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6812" y="1817758"/>
            <a:ext cx="9930083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6812" y="2708613"/>
            <a:ext cx="9930083" cy="39839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83092" y="1817758"/>
            <a:ext cx="9978987" cy="890855"/>
          </a:xfrm>
        </p:spPr>
        <p:txBody>
          <a:bodyPr anchor="b"/>
          <a:lstStyle>
            <a:lvl1pPr marL="0" indent="0">
              <a:buNone/>
              <a:defRPr sz="2595" b="1"/>
            </a:lvl1pPr>
            <a:lvl2pPr marL="494370" indent="0">
              <a:buNone/>
              <a:defRPr sz="2163" b="1"/>
            </a:lvl2pPr>
            <a:lvl3pPr marL="988741" indent="0">
              <a:buNone/>
              <a:defRPr sz="1946" b="1"/>
            </a:lvl3pPr>
            <a:lvl4pPr marL="1483111" indent="0">
              <a:buNone/>
              <a:defRPr sz="1730" b="1"/>
            </a:lvl4pPr>
            <a:lvl5pPr marL="1977481" indent="0">
              <a:buNone/>
              <a:defRPr sz="1730" b="1"/>
            </a:lvl5pPr>
            <a:lvl6pPr marL="2471852" indent="0">
              <a:buNone/>
              <a:defRPr sz="1730" b="1"/>
            </a:lvl6pPr>
            <a:lvl7pPr marL="2966222" indent="0">
              <a:buNone/>
              <a:defRPr sz="1730" b="1"/>
            </a:lvl7pPr>
            <a:lvl8pPr marL="3460593" indent="0">
              <a:buNone/>
              <a:defRPr sz="1730" b="1"/>
            </a:lvl8pPr>
            <a:lvl9pPr marL="3954963" indent="0">
              <a:buNone/>
              <a:defRPr sz="17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83092" y="2708613"/>
            <a:ext cx="9978987" cy="39839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0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86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812" y="494348"/>
            <a:ext cx="7570580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8987" y="1067654"/>
            <a:ext cx="11883092" cy="5269607"/>
          </a:xfrm>
        </p:spPr>
        <p:txBody>
          <a:bodyPr/>
          <a:lstStyle>
            <a:lvl1pPr>
              <a:defRPr sz="3460"/>
            </a:lvl1pPr>
            <a:lvl2pPr>
              <a:defRPr sz="3028"/>
            </a:lvl2pPr>
            <a:lvl3pPr>
              <a:defRPr sz="2595"/>
            </a:lvl3pPr>
            <a:lvl4pPr>
              <a:defRPr sz="2163"/>
            </a:lvl4pPr>
            <a:lvl5pPr>
              <a:defRPr sz="2163"/>
            </a:lvl5pPr>
            <a:lvl6pPr>
              <a:defRPr sz="2163"/>
            </a:lvl6pPr>
            <a:lvl7pPr>
              <a:defRPr sz="2163"/>
            </a:lvl7pPr>
            <a:lvl8pPr>
              <a:defRPr sz="2163"/>
            </a:lvl8pPr>
            <a:lvl9pPr>
              <a:defRPr sz="21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812" y="2224564"/>
            <a:ext cx="7570580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812" y="494348"/>
            <a:ext cx="7570580" cy="1730216"/>
          </a:xfrm>
        </p:spPr>
        <p:txBody>
          <a:bodyPr anchor="b"/>
          <a:lstStyle>
            <a:lvl1pPr>
              <a:defRPr sz="34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78987" y="1067654"/>
            <a:ext cx="11883092" cy="5269607"/>
          </a:xfrm>
        </p:spPr>
        <p:txBody>
          <a:bodyPr anchor="t"/>
          <a:lstStyle>
            <a:lvl1pPr marL="0" indent="0">
              <a:buNone/>
              <a:defRPr sz="3460"/>
            </a:lvl1pPr>
            <a:lvl2pPr marL="494370" indent="0">
              <a:buNone/>
              <a:defRPr sz="3028"/>
            </a:lvl2pPr>
            <a:lvl3pPr marL="988741" indent="0">
              <a:buNone/>
              <a:defRPr sz="2595"/>
            </a:lvl3pPr>
            <a:lvl4pPr marL="1483111" indent="0">
              <a:buNone/>
              <a:defRPr sz="2163"/>
            </a:lvl4pPr>
            <a:lvl5pPr marL="1977481" indent="0">
              <a:buNone/>
              <a:defRPr sz="2163"/>
            </a:lvl5pPr>
            <a:lvl6pPr marL="2471852" indent="0">
              <a:buNone/>
              <a:defRPr sz="2163"/>
            </a:lvl6pPr>
            <a:lvl7pPr marL="2966222" indent="0">
              <a:buNone/>
              <a:defRPr sz="2163"/>
            </a:lvl7pPr>
            <a:lvl8pPr marL="3460593" indent="0">
              <a:buNone/>
              <a:defRPr sz="2163"/>
            </a:lvl8pPr>
            <a:lvl9pPr marL="3954963" indent="0">
              <a:buNone/>
              <a:defRPr sz="216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812" y="2224564"/>
            <a:ext cx="7570580" cy="4121280"/>
          </a:xfrm>
        </p:spPr>
        <p:txBody>
          <a:bodyPr/>
          <a:lstStyle>
            <a:lvl1pPr marL="0" indent="0">
              <a:buNone/>
              <a:defRPr sz="1730"/>
            </a:lvl1pPr>
            <a:lvl2pPr marL="494370" indent="0">
              <a:buNone/>
              <a:defRPr sz="1514"/>
            </a:lvl2pPr>
            <a:lvl3pPr marL="988741" indent="0">
              <a:buNone/>
              <a:defRPr sz="1298"/>
            </a:lvl3pPr>
            <a:lvl4pPr marL="1483111" indent="0">
              <a:buNone/>
              <a:defRPr sz="1081"/>
            </a:lvl4pPr>
            <a:lvl5pPr marL="1977481" indent="0">
              <a:buNone/>
              <a:defRPr sz="1081"/>
            </a:lvl5pPr>
            <a:lvl6pPr marL="2471852" indent="0">
              <a:buNone/>
              <a:defRPr sz="1081"/>
            </a:lvl6pPr>
            <a:lvl7pPr marL="2966222" indent="0">
              <a:buNone/>
              <a:defRPr sz="1081"/>
            </a:lvl7pPr>
            <a:lvl8pPr marL="3460593" indent="0">
              <a:buNone/>
              <a:defRPr sz="1081"/>
            </a:lvl8pPr>
            <a:lvl9pPr marL="3954963" indent="0">
              <a:buNone/>
              <a:defRPr sz="10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4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3754" y="394792"/>
            <a:ext cx="20245268" cy="143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3754" y="1973957"/>
            <a:ext cx="20245268" cy="4704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3753" y="6872805"/>
            <a:ext cx="5281374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B06B7-3D4F-42B2-A1C9-C5AD3631A47B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75357" y="6872805"/>
            <a:ext cx="7922062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77648" y="6872805"/>
            <a:ext cx="5281374" cy="3947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69D32-50FD-4ECB-BA3D-2A9CF9101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83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88741" rtl="0" eaLnBrk="1" latinLnBrk="0" hangingPunct="1">
        <a:lnSpc>
          <a:spcPct val="90000"/>
        </a:lnSpc>
        <a:spcBef>
          <a:spcPct val="0"/>
        </a:spcBef>
        <a:buNone/>
        <a:defRPr sz="47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185" indent="-247185" algn="l" defTabSz="988741" rtl="0" eaLnBrk="1" latinLnBrk="0" hangingPunct="1">
        <a:lnSpc>
          <a:spcPct val="90000"/>
        </a:lnSpc>
        <a:spcBef>
          <a:spcPts val="1081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1pPr>
      <a:lvl2pPr marL="74155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595" kern="1200">
          <a:solidFill>
            <a:schemeClr val="tx1"/>
          </a:solidFill>
          <a:latin typeface="+mn-lt"/>
          <a:ea typeface="+mn-ea"/>
          <a:cs typeface="+mn-cs"/>
        </a:defRPr>
      </a:lvl2pPr>
      <a:lvl3pPr marL="123592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3pPr>
      <a:lvl4pPr marL="1730296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222466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71903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3213407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70777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4202148" indent="-247185" algn="l" defTabSz="988741" rtl="0" eaLnBrk="1" latinLnBrk="0" hangingPunct="1">
        <a:lnSpc>
          <a:spcPct val="90000"/>
        </a:lnSpc>
        <a:spcBef>
          <a:spcPts val="541"/>
        </a:spcBef>
        <a:buFont typeface="Arial" panose="020B0604020202020204" pitchFamily="34" charset="0"/>
        <a:buChar char="•"/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1pPr>
      <a:lvl2pPr marL="494370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2pPr>
      <a:lvl3pPr marL="98874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3pPr>
      <a:lvl4pPr marL="148311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4pPr>
      <a:lvl5pPr marL="1977481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5pPr>
      <a:lvl6pPr marL="247185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6pPr>
      <a:lvl7pPr marL="2966222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7pPr>
      <a:lvl8pPr marL="346059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8pPr>
      <a:lvl9pPr marL="3954963" algn="l" defTabSz="988741" rtl="0" eaLnBrk="1" latinLnBrk="0" hangingPunct="1">
        <a:defRPr sz="1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C0C657E2-BEB1-DEFD-5546-32D0C8AFABAA}"/>
              </a:ext>
            </a:extLst>
          </p:cNvPr>
          <p:cNvSpPr/>
          <p:nvPr/>
        </p:nvSpPr>
        <p:spPr>
          <a:xfrm>
            <a:off x="603685" y="102583"/>
            <a:ext cx="3162636" cy="7110141"/>
          </a:xfrm>
          <a:prstGeom prst="roundRect">
            <a:avLst>
              <a:gd name="adj" fmla="val 8217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pic>
        <p:nvPicPr>
          <p:cNvPr id="7" name="图片 6" descr="背景图案&#10;&#10;描述已自动生成">
            <a:extLst>
              <a:ext uri="{FF2B5EF4-FFF2-40B4-BE49-F238E27FC236}">
                <a16:creationId xmlns:a16="http://schemas.microsoft.com/office/drawing/2014/main" id="{A1A02E44-B1D8-8497-183F-8814364E5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62" y="241524"/>
            <a:ext cx="2242000" cy="2242000"/>
          </a:xfrm>
          <a:prstGeom prst="rect">
            <a:avLst/>
          </a:prstGeom>
        </p:spPr>
      </p:pic>
      <p:pic>
        <p:nvPicPr>
          <p:cNvPr id="5" name="图片 4" descr="水中的倒影&#10;&#10;描述已自动生成">
            <a:extLst>
              <a:ext uri="{FF2B5EF4-FFF2-40B4-BE49-F238E27FC236}">
                <a16:creationId xmlns:a16="http://schemas.microsoft.com/office/drawing/2014/main" id="{CA3E0CC6-A505-74B4-3972-517CB8731B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970" y="241526"/>
            <a:ext cx="2241999" cy="22419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8488941-B306-6896-07F5-B53C8F38AD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923" y="3732015"/>
            <a:ext cx="3395058" cy="3395058"/>
          </a:xfrm>
          <a:prstGeom prst="rect">
            <a:avLst/>
          </a:prstGeom>
        </p:spPr>
      </p:pic>
      <p:pic>
        <p:nvPicPr>
          <p:cNvPr id="11" name="图片 10" descr="图片包含 游戏机&#10;&#10;描述已自动生成">
            <a:extLst>
              <a:ext uri="{FF2B5EF4-FFF2-40B4-BE49-F238E27FC236}">
                <a16:creationId xmlns:a16="http://schemas.microsoft.com/office/drawing/2014/main" id="{50FA5C8D-76A2-9B43-1E65-F84ED6AD4A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924" y="138004"/>
            <a:ext cx="3395059" cy="3395059"/>
          </a:xfrm>
          <a:prstGeom prst="rect">
            <a:avLst/>
          </a:prstGeom>
        </p:spPr>
      </p:pic>
      <p:pic>
        <p:nvPicPr>
          <p:cNvPr id="13" name="图片 12" descr="背景图案&#10;&#10;描述已自动生成">
            <a:extLst>
              <a:ext uri="{FF2B5EF4-FFF2-40B4-BE49-F238E27FC236}">
                <a16:creationId xmlns:a16="http://schemas.microsoft.com/office/drawing/2014/main" id="{A8A21D26-0558-66F5-D7D3-52822E1423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60" y="440663"/>
            <a:ext cx="2251466" cy="2251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1D72ED8-C845-839F-3C19-658BE8048EE5}"/>
              </a:ext>
            </a:extLst>
          </p:cNvPr>
          <p:cNvSpPr/>
          <p:nvPr/>
        </p:nvSpPr>
        <p:spPr>
          <a:xfrm>
            <a:off x="4805249" y="3123175"/>
            <a:ext cx="5027312" cy="3076850"/>
          </a:xfrm>
          <a:prstGeom prst="roundRect">
            <a:avLst>
              <a:gd name="adj" fmla="val 8922"/>
            </a:avLst>
          </a:prstGeom>
          <a:solidFill>
            <a:schemeClr val="bg1"/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pic>
        <p:nvPicPr>
          <p:cNvPr id="18" name="图片 17" descr="背景图案&#10;&#10;描述已自动生成">
            <a:extLst>
              <a:ext uri="{FF2B5EF4-FFF2-40B4-BE49-F238E27FC236}">
                <a16:creationId xmlns:a16="http://schemas.microsoft.com/office/drawing/2014/main" id="{0AD0758B-144D-C46B-74E3-012B8FBCB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930" y="3275349"/>
            <a:ext cx="2244220" cy="2244220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D6E74E8-391E-4677-981A-F4EA1F9DCB51}"/>
              </a:ext>
            </a:extLst>
          </p:cNvPr>
          <p:cNvSpPr/>
          <p:nvPr/>
        </p:nvSpPr>
        <p:spPr>
          <a:xfrm>
            <a:off x="16152010" y="1376154"/>
            <a:ext cx="1969925" cy="930819"/>
          </a:xfrm>
          <a:prstGeom prst="roundRect">
            <a:avLst/>
          </a:prstGeom>
          <a:solidFill>
            <a:srgbClr val="FAA16A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6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Output Layer</a:t>
            </a:r>
            <a:endParaRPr lang="zh-CN" altLang="en-US" sz="1676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7" name="图片 16" descr="背景图案&#10;&#10;描述已自动生成">
            <a:extLst>
              <a:ext uri="{FF2B5EF4-FFF2-40B4-BE49-F238E27FC236}">
                <a16:creationId xmlns:a16="http://schemas.microsoft.com/office/drawing/2014/main" id="{E9CEA171-7811-71B1-90B7-2B3904F288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330" y="3268080"/>
            <a:ext cx="2258733" cy="2258733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6C08B63-D2C0-AD84-8284-D46055F84DBA}"/>
              </a:ext>
            </a:extLst>
          </p:cNvPr>
          <p:cNvSpPr/>
          <p:nvPr/>
        </p:nvSpPr>
        <p:spPr>
          <a:xfrm>
            <a:off x="15123194" y="2565670"/>
            <a:ext cx="1969925" cy="930819"/>
          </a:xfrm>
          <a:prstGeom prst="roundRect">
            <a:avLst/>
          </a:prstGeom>
          <a:solidFill>
            <a:srgbClr val="FAA16A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6" dirty="0"/>
              <a:t>FNO Layer</a:t>
            </a:r>
            <a:endParaRPr lang="zh-CN" altLang="en-US" sz="1676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8514709-5B73-8AF0-7004-AE1C8B6DB925}"/>
              </a:ext>
            </a:extLst>
          </p:cNvPr>
          <p:cNvSpPr/>
          <p:nvPr/>
        </p:nvSpPr>
        <p:spPr>
          <a:xfrm>
            <a:off x="14851355" y="2778886"/>
            <a:ext cx="1969925" cy="930819"/>
          </a:xfrm>
          <a:prstGeom prst="roundRect">
            <a:avLst/>
          </a:prstGeom>
          <a:solidFill>
            <a:srgbClr val="FAA16A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6" dirty="0"/>
              <a:t>FNO Layer</a:t>
            </a:r>
            <a:endParaRPr lang="zh-CN" altLang="en-US" sz="1676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BB158E3-A9A7-6E51-B627-D83CEA9E9BC7}"/>
              </a:ext>
            </a:extLst>
          </p:cNvPr>
          <p:cNvSpPr/>
          <p:nvPr/>
        </p:nvSpPr>
        <p:spPr>
          <a:xfrm>
            <a:off x="14579514" y="3016298"/>
            <a:ext cx="1969925" cy="930819"/>
          </a:xfrm>
          <a:prstGeom prst="roundRect">
            <a:avLst/>
          </a:prstGeom>
          <a:solidFill>
            <a:srgbClr val="FAA16A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6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Fourier Layer</a:t>
            </a:r>
            <a:endParaRPr lang="zh-CN" altLang="en-US" sz="1676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113C31C-2B83-C6E4-3349-6EFD7E10DA4A}"/>
              </a:ext>
            </a:extLst>
          </p:cNvPr>
          <p:cNvSpPr/>
          <p:nvPr/>
        </p:nvSpPr>
        <p:spPr>
          <a:xfrm>
            <a:off x="13066589" y="2989857"/>
            <a:ext cx="847350" cy="8473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6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Mix</a:t>
            </a:r>
            <a:endParaRPr lang="zh-CN" altLang="en-US" sz="1676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6FAECCA7-A517-B066-E370-F8E45A637D9E}"/>
              </a:ext>
            </a:extLst>
          </p:cNvPr>
          <p:cNvSpPr/>
          <p:nvPr/>
        </p:nvSpPr>
        <p:spPr>
          <a:xfrm>
            <a:off x="12654514" y="1676693"/>
            <a:ext cx="320289" cy="3244306"/>
          </a:xfrm>
          <a:prstGeom prst="rightBrace">
            <a:avLst>
              <a:gd name="adj1" fmla="val 45784"/>
              <a:gd name="adj2" fmla="val 52226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6C53327-377C-6AC1-D5AC-F58837C77460}"/>
              </a:ext>
            </a:extLst>
          </p:cNvPr>
          <p:cNvSpPr txBox="1"/>
          <p:nvPr/>
        </p:nvSpPr>
        <p:spPr>
          <a:xfrm>
            <a:off x="15810920" y="1966632"/>
            <a:ext cx="1554026" cy="708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37" b="1" dirty="0"/>
              <a:t>… …</a:t>
            </a:r>
            <a:endParaRPr lang="zh-CN" altLang="en-US" sz="3937" b="1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C01C69DF-E184-609B-08D5-2EF81834A112}"/>
              </a:ext>
            </a:extLst>
          </p:cNvPr>
          <p:cNvSpPr/>
          <p:nvPr/>
        </p:nvSpPr>
        <p:spPr>
          <a:xfrm>
            <a:off x="4832216" y="87667"/>
            <a:ext cx="5000346" cy="2860780"/>
          </a:xfrm>
          <a:prstGeom prst="roundRect">
            <a:avLst>
              <a:gd name="adj" fmla="val 8922"/>
            </a:avLst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A09F104-3300-D385-692B-5D9C3218D737}"/>
              </a:ext>
            </a:extLst>
          </p:cNvPr>
          <p:cNvSpPr/>
          <p:nvPr/>
        </p:nvSpPr>
        <p:spPr>
          <a:xfrm>
            <a:off x="14004467" y="3140061"/>
            <a:ext cx="503399" cy="573131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FEDE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0F7568A5-E6E3-7DF7-E698-775331930169}"/>
              </a:ext>
            </a:extLst>
          </p:cNvPr>
          <p:cNvSpPr/>
          <p:nvPr/>
        </p:nvSpPr>
        <p:spPr>
          <a:xfrm>
            <a:off x="18213721" y="1547073"/>
            <a:ext cx="613083" cy="597823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FEDE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689F417D-B205-5616-2B3E-B6315325D845}"/>
              </a:ext>
            </a:extLst>
          </p:cNvPr>
          <p:cNvSpPr/>
          <p:nvPr/>
        </p:nvSpPr>
        <p:spPr>
          <a:xfrm>
            <a:off x="9937679" y="1248161"/>
            <a:ext cx="613083" cy="597823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FEDE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44BC4A52-2731-E755-3FF4-519EE00AB248}"/>
              </a:ext>
            </a:extLst>
          </p:cNvPr>
          <p:cNvSpPr/>
          <p:nvPr/>
        </p:nvSpPr>
        <p:spPr>
          <a:xfrm>
            <a:off x="10609386" y="1034050"/>
            <a:ext cx="1958096" cy="1026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6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Space Embed</a:t>
            </a:r>
            <a:endParaRPr lang="zh-CN" altLang="en-US" sz="1676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B1E2D56A-A250-1C9D-B20B-391317FF218E}"/>
              </a:ext>
            </a:extLst>
          </p:cNvPr>
          <p:cNvSpPr/>
          <p:nvPr/>
        </p:nvSpPr>
        <p:spPr>
          <a:xfrm>
            <a:off x="9937679" y="4511307"/>
            <a:ext cx="613083" cy="597823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FEDE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38C017-9313-C119-1698-55446673CAE3}"/>
              </a:ext>
            </a:extLst>
          </p:cNvPr>
          <p:cNvSpPr txBox="1"/>
          <p:nvPr/>
        </p:nvSpPr>
        <p:spPr>
          <a:xfrm>
            <a:off x="5052970" y="2502656"/>
            <a:ext cx="2241999" cy="40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Envelope</a:t>
            </a:r>
            <a:endParaRPr lang="zh-CN" altLang="en-US" sz="1968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BAFAD61-BC72-D92F-1FBF-2EEB0E60D537}"/>
              </a:ext>
            </a:extLst>
          </p:cNvPr>
          <p:cNvSpPr txBox="1"/>
          <p:nvPr/>
        </p:nvSpPr>
        <p:spPr>
          <a:xfrm>
            <a:off x="7372310" y="2502656"/>
            <a:ext cx="2151408" cy="40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Phase</a:t>
            </a:r>
            <a:endParaRPr lang="zh-CN" altLang="en-US" sz="1968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544D212-F04C-F043-765A-393CA9E24B97}"/>
              </a:ext>
            </a:extLst>
          </p:cNvPr>
          <p:cNvSpPr txBox="1"/>
          <p:nvPr/>
        </p:nvSpPr>
        <p:spPr>
          <a:xfrm>
            <a:off x="7438172" y="5629626"/>
            <a:ext cx="2085547" cy="40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Phase</a:t>
            </a:r>
            <a:endParaRPr lang="zh-CN" altLang="en-US" sz="1968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F0189E8-DA6B-B2A5-AFE7-1A7811E4BB03}"/>
              </a:ext>
            </a:extLst>
          </p:cNvPr>
          <p:cNvSpPr txBox="1"/>
          <p:nvPr/>
        </p:nvSpPr>
        <p:spPr>
          <a:xfrm>
            <a:off x="5045331" y="5516822"/>
            <a:ext cx="2258733" cy="708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High-Frequency Component</a:t>
            </a:r>
            <a:endParaRPr lang="zh-CN" altLang="en-US" sz="1968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9386967-AD67-2FB6-FF97-A4EF17FD43D5}"/>
              </a:ext>
            </a:extLst>
          </p:cNvPr>
          <p:cNvSpPr txBox="1"/>
          <p:nvPr/>
        </p:nvSpPr>
        <p:spPr>
          <a:xfrm>
            <a:off x="18593020" y="183212"/>
            <a:ext cx="2241999" cy="40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Pred Speed</a:t>
            </a:r>
            <a:endParaRPr lang="zh-CN" altLang="en-US" sz="1968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D94F4FF-457E-3101-A61C-F82C4FE8205D}"/>
              </a:ext>
            </a:extLst>
          </p:cNvPr>
          <p:cNvSpPr txBox="1"/>
          <p:nvPr/>
        </p:nvSpPr>
        <p:spPr>
          <a:xfrm>
            <a:off x="18711128" y="3764218"/>
            <a:ext cx="2241999" cy="40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Ground Truth</a:t>
            </a:r>
            <a:endParaRPr lang="zh-CN" altLang="en-US" sz="1968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图片 5" descr="卡通人物&#10;&#10;中度可信度描述已自动生成">
            <a:extLst>
              <a:ext uri="{FF2B5EF4-FFF2-40B4-BE49-F238E27FC236}">
                <a16:creationId xmlns:a16="http://schemas.microsoft.com/office/drawing/2014/main" id="{4301690A-8CBF-92B7-60C9-2DA763F513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5962" y="4511305"/>
            <a:ext cx="3517501" cy="2220051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047DD2B7-D309-70FD-CAB5-6935424F2003}"/>
              </a:ext>
            </a:extLst>
          </p:cNvPr>
          <p:cNvSpPr/>
          <p:nvPr/>
        </p:nvSpPr>
        <p:spPr>
          <a:xfrm rot="10800000">
            <a:off x="7691486" y="6504936"/>
            <a:ext cx="3169123" cy="597823"/>
          </a:xfrm>
          <a:prstGeom prst="rightArrow">
            <a:avLst>
              <a:gd name="adj1" fmla="val 50000"/>
              <a:gd name="adj2" fmla="val 655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pic>
        <p:nvPicPr>
          <p:cNvPr id="12" name="图片 11" descr="形状, 箭头&#10;&#10;描述已自动生成">
            <a:extLst>
              <a:ext uri="{FF2B5EF4-FFF2-40B4-BE49-F238E27FC236}">
                <a16:creationId xmlns:a16="http://schemas.microsoft.com/office/drawing/2014/main" id="{65D96CCB-66D5-3640-365B-591AE1588D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97" y="6480047"/>
            <a:ext cx="768192" cy="768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1441364-9DE0-494B-9419-72608933DA6F}"/>
              </a:ext>
            </a:extLst>
          </p:cNvPr>
          <p:cNvSpPr txBox="1"/>
          <p:nvPr/>
        </p:nvSpPr>
        <p:spPr>
          <a:xfrm>
            <a:off x="7890376" y="6605405"/>
            <a:ext cx="3062557" cy="4013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Frequency</a:t>
            </a:r>
            <a:r>
              <a:rPr lang="en-US" altLang="zh-CN" sz="1968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Band</a:t>
            </a:r>
            <a:r>
              <a:rPr lang="en-US" altLang="zh-CN" sz="1968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978C66-1615-E6EB-9C8B-4D2AA6DFC253}"/>
              </a:ext>
            </a:extLst>
          </p:cNvPr>
          <p:cNvSpPr txBox="1"/>
          <p:nvPr/>
        </p:nvSpPr>
        <p:spPr>
          <a:xfrm>
            <a:off x="3641489" y="1018255"/>
            <a:ext cx="1266066" cy="4013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Extract</a:t>
            </a:r>
            <a:endParaRPr lang="zh-CN" altLang="en-US" sz="1968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0839326-E0B5-DD33-7B4C-9AFB4E250500}"/>
              </a:ext>
            </a:extLst>
          </p:cNvPr>
          <p:cNvSpPr/>
          <p:nvPr/>
        </p:nvSpPr>
        <p:spPr>
          <a:xfrm>
            <a:off x="10607299" y="4288201"/>
            <a:ext cx="1958096" cy="10260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76" b="1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Space Embed</a:t>
            </a:r>
            <a:endParaRPr lang="zh-CN" altLang="en-US" sz="1676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E604E0-7572-7A3B-3313-40480D54C3C6}"/>
              </a:ext>
            </a:extLst>
          </p:cNvPr>
          <p:cNvSpPr txBox="1"/>
          <p:nvPr/>
        </p:nvSpPr>
        <p:spPr>
          <a:xfrm>
            <a:off x="1266908" y="6632558"/>
            <a:ext cx="1646754" cy="40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Raw Data</a:t>
            </a:r>
            <a:endParaRPr lang="zh-CN" altLang="en-US" sz="1968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50B28B-C43E-8BA3-B1CB-47B947438547}"/>
              </a:ext>
            </a:extLst>
          </p:cNvPr>
          <p:cNvSpPr/>
          <p:nvPr/>
        </p:nvSpPr>
        <p:spPr>
          <a:xfrm>
            <a:off x="20910453" y="1197362"/>
            <a:ext cx="1335422" cy="116199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49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B053414-B433-7A5F-ED13-5282DAFEB44A}"/>
              </a:ext>
            </a:extLst>
          </p:cNvPr>
          <p:cNvSpPr/>
          <p:nvPr/>
        </p:nvSpPr>
        <p:spPr>
          <a:xfrm>
            <a:off x="20908259" y="4777404"/>
            <a:ext cx="1355716" cy="117068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49"/>
          </a:p>
        </p:txBody>
      </p:sp>
      <p:pic>
        <p:nvPicPr>
          <p:cNvPr id="32" name="图片 31" descr="背景图案&#10;&#10;描述已自动生成">
            <a:extLst>
              <a:ext uri="{FF2B5EF4-FFF2-40B4-BE49-F238E27FC236}">
                <a16:creationId xmlns:a16="http://schemas.microsoft.com/office/drawing/2014/main" id="{05834506-F893-4C0A-C78D-498C0C50E9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26" y="2107290"/>
            <a:ext cx="2251466" cy="2251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图片 33" descr="背景图案&#10;&#10;描述已自动生成">
            <a:extLst>
              <a:ext uri="{FF2B5EF4-FFF2-40B4-BE49-F238E27FC236}">
                <a16:creationId xmlns:a16="http://schemas.microsoft.com/office/drawing/2014/main" id="{735577D2-C1C2-AEF3-ECAE-45812CEE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58" y="3642014"/>
            <a:ext cx="2251466" cy="2251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A72A541B-ECE8-6EEE-AE16-3C066DC86877}"/>
              </a:ext>
            </a:extLst>
          </p:cNvPr>
          <p:cNvSpPr txBox="1"/>
          <p:nvPr/>
        </p:nvSpPr>
        <p:spPr>
          <a:xfrm>
            <a:off x="555818" y="6122837"/>
            <a:ext cx="1202501" cy="4013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300kHz</a:t>
            </a:r>
            <a:endParaRPr lang="zh-CN" altLang="en-US" sz="1968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4589CCD-4AED-0B34-97B0-60D8290B226F}"/>
              </a:ext>
            </a:extLst>
          </p:cNvPr>
          <p:cNvSpPr txBox="1"/>
          <p:nvPr/>
        </p:nvSpPr>
        <p:spPr>
          <a:xfrm>
            <a:off x="1590129" y="6122837"/>
            <a:ext cx="1183727" cy="4013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400kHz</a:t>
            </a:r>
            <a:endParaRPr lang="zh-CN" altLang="en-US" sz="1968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5CEF96B-B914-25E5-A3F4-98032DF2A8A2}"/>
              </a:ext>
            </a:extLst>
          </p:cNvPr>
          <p:cNvSpPr txBox="1"/>
          <p:nvPr/>
        </p:nvSpPr>
        <p:spPr>
          <a:xfrm>
            <a:off x="2612157" y="6122836"/>
            <a:ext cx="1197207" cy="40134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500kHz</a:t>
            </a:r>
            <a:endParaRPr lang="zh-CN" altLang="en-US" sz="1968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33E4A823-A77D-0351-300C-E0960FEED51F}"/>
              </a:ext>
            </a:extLst>
          </p:cNvPr>
          <p:cNvSpPr/>
          <p:nvPr/>
        </p:nvSpPr>
        <p:spPr>
          <a:xfrm rot="10800000">
            <a:off x="3953158" y="6541878"/>
            <a:ext cx="2505479" cy="597823"/>
          </a:xfrm>
          <a:prstGeom prst="rightArrow">
            <a:avLst>
              <a:gd name="adj1" fmla="val 50000"/>
              <a:gd name="adj2" fmla="val 655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A9043E6C-C14D-0A00-906B-F2C676F77E9A}"/>
              </a:ext>
            </a:extLst>
          </p:cNvPr>
          <p:cNvSpPr/>
          <p:nvPr/>
        </p:nvSpPr>
        <p:spPr>
          <a:xfrm>
            <a:off x="13117944" y="289606"/>
            <a:ext cx="568409" cy="498275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FEDE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D98023C7-A67C-CAE2-9F21-264C640EDE6F}"/>
              </a:ext>
            </a:extLst>
          </p:cNvPr>
          <p:cNvSpPr/>
          <p:nvPr/>
        </p:nvSpPr>
        <p:spPr>
          <a:xfrm>
            <a:off x="15663433" y="268696"/>
            <a:ext cx="568409" cy="549209"/>
          </a:xfrm>
          <a:prstGeom prst="rightArrow">
            <a:avLst>
              <a:gd name="adj1" fmla="val 50000"/>
              <a:gd name="adj2" fmla="val 655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B7D63B7F-E797-30D9-7845-F66772E3F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31815" y="6275755"/>
            <a:ext cx="4021462" cy="1004603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AEE2C8D4-531F-3C56-082C-92CC8884063E}"/>
              </a:ext>
            </a:extLst>
          </p:cNvPr>
          <p:cNvSpPr txBox="1"/>
          <p:nvPr/>
        </p:nvSpPr>
        <p:spPr>
          <a:xfrm>
            <a:off x="13648551" y="118196"/>
            <a:ext cx="1588780" cy="70870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Our Model (Inversion)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F7648A-A5AE-D873-B552-120239C92BEE}"/>
              </a:ext>
            </a:extLst>
          </p:cNvPr>
          <p:cNvSpPr txBox="1"/>
          <p:nvPr/>
        </p:nvSpPr>
        <p:spPr>
          <a:xfrm>
            <a:off x="16164317" y="49734"/>
            <a:ext cx="2056584" cy="10160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Dataset Generation[1] (Forward)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301C732-9A4C-0680-7316-B4CCA32DA27A}"/>
              </a:ext>
            </a:extLst>
          </p:cNvPr>
          <p:cNvSpPr txBox="1"/>
          <p:nvPr/>
        </p:nvSpPr>
        <p:spPr>
          <a:xfrm>
            <a:off x="14631393" y="6326466"/>
            <a:ext cx="339860" cy="33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74" b="1" dirty="0"/>
              <a:t>①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EBA91F5-F328-FDFA-6F84-7C83DCE99A0D}"/>
              </a:ext>
            </a:extLst>
          </p:cNvPr>
          <p:cNvSpPr/>
          <p:nvPr/>
        </p:nvSpPr>
        <p:spPr>
          <a:xfrm rot="10800000">
            <a:off x="17957058" y="5092015"/>
            <a:ext cx="761612" cy="597823"/>
          </a:xfrm>
          <a:prstGeom prst="rightArrow">
            <a:avLst>
              <a:gd name="adj1" fmla="val 50000"/>
              <a:gd name="adj2" fmla="val 655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69" name="箭头: 圆角右 68">
            <a:extLst>
              <a:ext uri="{FF2B5EF4-FFF2-40B4-BE49-F238E27FC236}">
                <a16:creationId xmlns:a16="http://schemas.microsoft.com/office/drawing/2014/main" id="{A5113810-9B99-2EDA-5F07-69963652EC16}"/>
              </a:ext>
            </a:extLst>
          </p:cNvPr>
          <p:cNvSpPr/>
          <p:nvPr/>
        </p:nvSpPr>
        <p:spPr>
          <a:xfrm rot="16200000" flipH="1">
            <a:off x="13440137" y="4940692"/>
            <a:ext cx="1004603" cy="1751699"/>
          </a:xfrm>
          <a:prstGeom prst="bentArrow">
            <a:avLst>
              <a:gd name="adj1" fmla="val 34021"/>
              <a:gd name="adj2" fmla="val 31314"/>
              <a:gd name="adj3" fmla="val 38530"/>
              <a:gd name="adj4" fmla="val 4375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1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939715-AE76-7037-EC49-42B78BB5A759}"/>
              </a:ext>
            </a:extLst>
          </p:cNvPr>
          <p:cNvSpPr txBox="1"/>
          <p:nvPr/>
        </p:nvSpPr>
        <p:spPr>
          <a:xfrm>
            <a:off x="4288511" y="6644780"/>
            <a:ext cx="2086380" cy="40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Mask</a:t>
            </a:r>
            <a:endParaRPr lang="zh-CN" altLang="en-US" sz="1968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BB3CA11-CA14-915A-FB78-DA0048D0FFB8}"/>
              </a:ext>
            </a:extLst>
          </p:cNvPr>
          <p:cNvSpPr txBox="1"/>
          <p:nvPr/>
        </p:nvSpPr>
        <p:spPr>
          <a:xfrm>
            <a:off x="15123194" y="6778056"/>
            <a:ext cx="2967830" cy="40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68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Computer simulation</a:t>
            </a:r>
          </a:p>
        </p:txBody>
      </p:sp>
      <p:pic>
        <p:nvPicPr>
          <p:cNvPr id="72" name="图片 71" descr="图表&#10;&#10;描述已自动生成">
            <a:extLst>
              <a:ext uri="{FF2B5EF4-FFF2-40B4-BE49-F238E27FC236}">
                <a16:creationId xmlns:a16="http://schemas.microsoft.com/office/drawing/2014/main" id="{32B8D42C-81BB-6951-3180-614B604F4F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60"/>
          <a:stretch/>
        </p:blipFill>
        <p:spPr>
          <a:xfrm>
            <a:off x="22400101" y="108057"/>
            <a:ext cx="847894" cy="7019015"/>
          </a:xfrm>
          <a:prstGeom prst="rect">
            <a:avLst/>
          </a:prstGeom>
        </p:spPr>
      </p:pic>
      <p:sp>
        <p:nvSpPr>
          <p:cNvPr id="74" name="右大括号 73">
            <a:extLst>
              <a:ext uri="{FF2B5EF4-FFF2-40B4-BE49-F238E27FC236}">
                <a16:creationId xmlns:a16="http://schemas.microsoft.com/office/drawing/2014/main" id="{AA6D668D-B558-5323-A08D-DE0B253EB304}"/>
              </a:ext>
            </a:extLst>
          </p:cNvPr>
          <p:cNvSpPr/>
          <p:nvPr/>
        </p:nvSpPr>
        <p:spPr>
          <a:xfrm flipH="1">
            <a:off x="4480044" y="1501022"/>
            <a:ext cx="286703" cy="3244306"/>
          </a:xfrm>
          <a:prstGeom prst="rightBrace">
            <a:avLst>
              <a:gd name="adj1" fmla="val 45784"/>
              <a:gd name="adj2" fmla="val 52226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9FF99834-63CA-696A-0A8C-6C4D11010EA6}"/>
              </a:ext>
            </a:extLst>
          </p:cNvPr>
          <p:cNvSpPr/>
          <p:nvPr/>
        </p:nvSpPr>
        <p:spPr>
          <a:xfrm>
            <a:off x="3831394" y="2909847"/>
            <a:ext cx="613083" cy="597823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FEDE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76"/>
          </a:p>
        </p:txBody>
      </p:sp>
    </p:spTree>
    <p:extLst>
      <p:ext uri="{BB962C8B-B14F-4D97-AF65-F5344CB8AC3E}">
        <p14:creationId xmlns:p14="http://schemas.microsoft.com/office/powerpoint/2010/main" val="419732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5272</TotalTime>
  <Words>51</Words>
  <Application>Microsoft Office PowerPoint</Application>
  <PresentationFormat>自定义</PresentationFormat>
  <Paragraphs>26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JhengHei UI</vt:lpstr>
      <vt:lpstr>等线</vt:lpstr>
      <vt:lpstr>黑体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WannaR</dc:creator>
  <cp:lastModifiedBy>WannaR</cp:lastModifiedBy>
  <cp:revision>31</cp:revision>
  <dcterms:created xsi:type="dcterms:W3CDTF">2024-11-17T14:06:25Z</dcterms:created>
  <dcterms:modified xsi:type="dcterms:W3CDTF">2024-11-27T04:56:48Z</dcterms:modified>
</cp:coreProperties>
</file>