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63B84-5F7B-46A1-A10F-24EAC737C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A740F9-AC1B-48B4-9925-60CC79350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2A927-9BF1-4EF8-B29A-23EB5F37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CAF-B85F-41CC-AEC4-825279F8FCDC}" type="datetimeFigureOut">
              <a:rPr lang="ru-KZ" smtClean="0"/>
              <a:t>13.05.2020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638ADD-B18C-4213-B00A-D42E6D37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C12A51-A480-43DA-9A34-A6067143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A023-1D86-471C-8B94-EA6764BA993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5517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B0157-3ABA-44D7-B6A1-65DAC7B0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18032A-CFC7-4D4B-8597-56EE4A84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9D353-E362-4E39-87C3-78517B21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CAF-B85F-41CC-AEC4-825279F8FCDC}" type="datetimeFigureOut">
              <a:rPr lang="ru-KZ" smtClean="0"/>
              <a:t>13.05.2020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7D1CEE-B1EE-4220-A256-02F84B0B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660E88-75A1-4402-BBCA-C2B0772B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A023-1D86-471C-8B94-EA6764BA993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4316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7E63DB-B8C4-4A60-9825-0254A7834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39FD25-3C0C-4DB4-ABA1-19367F38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8A578F-641C-4111-BAA5-894D3CC3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CAF-B85F-41CC-AEC4-825279F8FCDC}" type="datetimeFigureOut">
              <a:rPr lang="ru-KZ" smtClean="0"/>
              <a:t>13.05.2020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F468CD-4264-4652-BD25-E20BAE92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880AE6-3874-4264-B7F4-A40ECF66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A023-1D86-471C-8B94-EA6764BA993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051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D9AA1-F4D0-4F75-82AF-021F0EBF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23D188-299E-4042-8916-305929009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AD4ECB-A957-4CDA-961C-F19AE4DB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CAF-B85F-41CC-AEC4-825279F8FCDC}" type="datetimeFigureOut">
              <a:rPr lang="ru-KZ" smtClean="0"/>
              <a:t>13.05.2020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AB67D1-7234-4358-9697-34B029FD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857FF1-D916-4379-8308-2AAC69A5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A023-1D86-471C-8B94-EA6764BA993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5850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66C37-58CA-4A02-9B5F-5ADE03B1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CC5544-0D1B-4C54-88EB-8ADE7876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96A9E-AA42-4235-A9E5-08472283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CAF-B85F-41CC-AEC4-825279F8FCDC}" type="datetimeFigureOut">
              <a:rPr lang="ru-KZ" smtClean="0"/>
              <a:t>13.05.2020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C67781-2456-4F71-BB39-9D81B118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29312-5AF9-46F7-A5A6-BB21CBCA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A023-1D86-471C-8B94-EA6764BA993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3608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43222-2083-4919-89D3-D7C72DC2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0B929-FA07-4768-B864-6921761DC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5D7C4E-C955-4C07-9773-1BA4038FE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8EB90C-59AA-421C-8450-42CE8E45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CAF-B85F-41CC-AEC4-825279F8FCDC}" type="datetimeFigureOut">
              <a:rPr lang="ru-KZ" smtClean="0"/>
              <a:t>13.05.2020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F329F4-3713-42A5-ABD0-78D52BE8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816EAD-7249-4A30-B30F-BCEFDE3F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A023-1D86-471C-8B94-EA6764BA993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0937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5E270-55F2-47A9-B370-3BC6E1D8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4E1C6A-B8E5-4E77-85FB-BEB38F55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89CB06-C803-4972-9267-CA70DA334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2C9230-FBF6-4F06-9861-853B0E0D8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FCF3FD-57BE-49BC-B14C-B7AC97F7F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901FC1-1B7E-443A-97EA-AEAEA6E0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CAF-B85F-41CC-AEC4-825279F8FCDC}" type="datetimeFigureOut">
              <a:rPr lang="ru-KZ" smtClean="0"/>
              <a:t>13.05.2020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1EFA86-8044-4AD2-8BDA-D397612C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636DAF-5D63-406B-9CB8-2380CEB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A023-1D86-471C-8B94-EA6764BA993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0228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B7D76-120B-4258-85ED-BDA58FB2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23B0DC-13CF-47C3-8A84-D11CB686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CAF-B85F-41CC-AEC4-825279F8FCDC}" type="datetimeFigureOut">
              <a:rPr lang="ru-KZ" smtClean="0"/>
              <a:t>13.05.2020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9D76EE-C4F4-4DB5-B827-6FB3004F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D51BCB-330D-46AC-9E50-A4F3AE06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A023-1D86-471C-8B94-EA6764BA993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457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98AE4D-A04C-46DF-B7AC-577CAF3F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CAF-B85F-41CC-AEC4-825279F8FCDC}" type="datetimeFigureOut">
              <a:rPr lang="ru-KZ" smtClean="0"/>
              <a:t>13.05.2020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D2FF61-0631-4119-B21E-75BB2537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446A56-04ED-4A2E-8948-E20BA3CC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A023-1D86-471C-8B94-EA6764BA993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3091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F0FEF-375C-4CCA-B940-F0636A1E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668BD3-AD3A-4F40-959B-D5708AD9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ACF444-0EEB-44AF-BAD1-22EE4D40E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22FECA-B90B-462E-B9FC-AC7E281E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CAF-B85F-41CC-AEC4-825279F8FCDC}" type="datetimeFigureOut">
              <a:rPr lang="ru-KZ" smtClean="0"/>
              <a:t>13.05.2020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95BC71-EC19-41B1-9B7C-4A197F1A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EF700-4F7C-48FD-87C4-8A60CAF5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A023-1D86-471C-8B94-EA6764BA993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5463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0004F-EDC1-423D-9290-BE9965A4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0233CF-0FF5-4DC1-9BA6-5975EA28B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5EE43A-11E5-40A1-8D72-9B935E65F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0BE097-DD6E-43C8-89F0-55835A9E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CAF-B85F-41CC-AEC4-825279F8FCDC}" type="datetimeFigureOut">
              <a:rPr lang="ru-KZ" smtClean="0"/>
              <a:t>13.05.2020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3E4054-0AD3-4BFA-A6D9-C7823E5F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D09B29-810F-4D15-84DA-E10ED858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A023-1D86-471C-8B94-EA6764BA993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4320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3B81C-4276-4202-8D59-19526216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E964BA-D3F6-4C0B-A338-F2044CE3A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B4474D-B182-4EBC-9062-B0D33C4C2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9CAF-B85F-41CC-AEC4-825279F8FCDC}" type="datetimeFigureOut">
              <a:rPr lang="ru-KZ" smtClean="0"/>
              <a:t>13.05.2020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5D0194-BF94-4455-8A08-0A9B976BF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0CFB7-9237-4938-91BE-B67991752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A023-1D86-471C-8B94-EA6764BA993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7450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0B30E-0A95-4EC4-8E4E-45AD80B6A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Dashu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F989D7-83AF-49EE-A25C-B6B27F3AB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1862" y="4907756"/>
            <a:ext cx="3236422" cy="1655762"/>
          </a:xfrm>
        </p:spPr>
        <p:txBody>
          <a:bodyPr/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Ходжаев Дамир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72626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DFBE3-2190-4DDA-8F49-655BEB5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113D1A-5BE3-4714-A6D9-1CED1BFC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хотел сделать проект который поможет директорам с наймом людей, а также распределением между ними работ.</a:t>
            </a:r>
            <a:endParaRPr lang="ru-K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71D823-B11F-4FD5-8E7A-ECC1A3972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237" y="2011650"/>
            <a:ext cx="6331763" cy="39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728BB-E7DA-4F99-A066-465B2DFF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36629-0184-47D3-B708-CD08D88DB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разработке использовалась библиотека </a:t>
            </a:r>
            <a:r>
              <a:rPr lang="en-US" dirty="0"/>
              <a:t>Flask </a:t>
            </a:r>
            <a:r>
              <a:rPr lang="ru-RU" dirty="0"/>
              <a:t>и дополнительные</a:t>
            </a:r>
            <a:r>
              <a:rPr lang="en-US" dirty="0"/>
              <a:t> framework </a:t>
            </a:r>
            <a:r>
              <a:rPr lang="ru-RU" dirty="0"/>
              <a:t>к ней как </a:t>
            </a:r>
            <a:r>
              <a:rPr lang="en-US" dirty="0"/>
              <a:t>WTF-forms, flask-login, rest-flask</a:t>
            </a:r>
          </a:p>
          <a:p>
            <a:pPr marL="0" indent="0">
              <a:buNone/>
            </a:pP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05410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9EF3C-6B66-42ED-AD1D-F52305C1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577B66-34DD-4653-A84C-FB800040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сущности это </a:t>
            </a:r>
            <a:r>
              <a:rPr lang="en-US" dirty="0"/>
              <a:t>User, Worker, Director</a:t>
            </a:r>
          </a:p>
          <a:p>
            <a:r>
              <a:rPr lang="en-US" dirty="0"/>
              <a:t>User </a:t>
            </a:r>
            <a:r>
              <a:rPr lang="ru-RU" dirty="0"/>
              <a:t>это данные пользователя</a:t>
            </a:r>
          </a:p>
          <a:p>
            <a:r>
              <a:rPr lang="en-US" dirty="0"/>
              <a:t>Worker </a:t>
            </a:r>
            <a:r>
              <a:rPr lang="ru-RU" dirty="0"/>
              <a:t>и </a:t>
            </a:r>
            <a:r>
              <a:rPr lang="en-US" dirty="0"/>
              <a:t>Director </a:t>
            </a:r>
            <a:r>
              <a:rPr lang="ru-RU" dirty="0"/>
              <a:t>нужно выбрать на этапе регистрации, от этого зависит функционал приложения.</a:t>
            </a:r>
          </a:p>
          <a:p>
            <a:r>
              <a:rPr lang="en-US" dirty="0"/>
              <a:t>Director </a:t>
            </a:r>
            <a:r>
              <a:rPr lang="ru-RU" dirty="0"/>
              <a:t>может создавать работу и назначать ее</a:t>
            </a:r>
          </a:p>
          <a:p>
            <a:r>
              <a:rPr lang="en-US" dirty="0"/>
              <a:t>Worker </a:t>
            </a:r>
            <a:r>
              <a:rPr lang="ru-RU" dirty="0"/>
              <a:t>может выполнять работу и сдавать ее с текстовым результатом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83182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4618B-38EB-404F-9F45-0B79F0D6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DB111-EB99-4D63-8BA7-34C403D1B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063283-83C1-4B97-A569-EB5F5002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466"/>
            <a:ext cx="11023600" cy="643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8DADE-90A6-4C86-B659-375C9E73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6B85DA-7E62-42E3-9A6C-5FC2FE0E5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Еще много можно было бы добавить, это чат между работником и директором,</a:t>
            </a:r>
            <a:r>
              <a:rPr lang="en-US" dirty="0"/>
              <a:t> </a:t>
            </a:r>
            <a:r>
              <a:rPr lang="ru-RU" dirty="0"/>
              <a:t>возможность работнику отправить также с выполненным (или нет) заданием файл.</a:t>
            </a:r>
          </a:p>
          <a:p>
            <a:pPr marL="0" indent="0">
              <a:buNone/>
            </a:pP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6517951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116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Dashu</vt:lpstr>
      <vt:lpstr>Идея проекта</vt:lpstr>
      <vt:lpstr>Технологии</vt:lpstr>
      <vt:lpstr>Описание реализации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Dashu</dc:title>
  <dc:creator>Дамир Ходжаев</dc:creator>
  <cp:lastModifiedBy>Дамир Ходжаев</cp:lastModifiedBy>
  <cp:revision>2</cp:revision>
  <dcterms:created xsi:type="dcterms:W3CDTF">2020-05-13T03:25:42Z</dcterms:created>
  <dcterms:modified xsi:type="dcterms:W3CDTF">2020-05-13T03:39:41Z</dcterms:modified>
</cp:coreProperties>
</file>