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13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31.01.2020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на основе </a:t>
            </a:r>
            <a:r>
              <a:rPr lang="en-US" dirty="0" err="1" smtClean="0"/>
              <a:t>Pygame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Сделали;</a:t>
            </a:r>
          </a:p>
          <a:p>
            <a:r>
              <a:rPr lang="ru-RU" dirty="0" smtClean="0"/>
              <a:t>Ходжаев Дамир</a:t>
            </a:r>
          </a:p>
          <a:p>
            <a:r>
              <a:rPr lang="ru-RU" dirty="0" err="1" smtClean="0"/>
              <a:t>Исмагамбетов</a:t>
            </a:r>
            <a:r>
              <a:rPr lang="ru-RU" dirty="0" smtClean="0"/>
              <a:t> </a:t>
            </a:r>
            <a:r>
              <a:rPr lang="ru-RU" dirty="0" err="1" smtClean="0"/>
              <a:t>Адиль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69122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5122912" cy="4525963"/>
          </a:xfrm>
        </p:spPr>
        <p:txBody>
          <a:bodyPr/>
          <a:lstStyle/>
          <a:p>
            <a:r>
              <a:rPr lang="ru-RU" dirty="0" smtClean="0"/>
              <a:t>Сначала вас встречает главное меню в котором вы можете либо начать игру, либо прочесть правила, либо выйти.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628800"/>
            <a:ext cx="3160351" cy="1777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007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игры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того чтобы пройти уровень вам надо дойти до дома      с хотя бы одним здоровьем. Всего у игрока 3 здоровья. Их можно потерять только в том случае когда вы прикасаетесь до мобов(о них в след. слайде). Если игрок теряет все здоровья, то он появляется в меню выбора уровня.</a:t>
            </a:r>
            <a:endParaRPr lang="ru-RU" dirty="0"/>
          </a:p>
        </p:txBody>
      </p:sp>
      <p:pic>
        <p:nvPicPr>
          <p:cNvPr id="2050" name="Picture 2" descr="C:\Users\Adil\Desktop\MyGame\data\Gameplay\Tiles\hou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005195"/>
            <a:ext cx="464052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79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Мобы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Всего в игре 3 вида мобов(              ).</a:t>
            </a:r>
          </a:p>
          <a:p>
            <a:r>
              <a:rPr lang="ru-RU" dirty="0" smtClean="0"/>
              <a:t>Оса может встречаться как и на поверхности так и в воздухе. Остальные мобы только на поверхности.</a:t>
            </a:r>
          </a:p>
          <a:p>
            <a:r>
              <a:rPr lang="ru-RU" dirty="0" smtClean="0"/>
              <a:t>Но все равно лучше от них держаться по дальше</a:t>
            </a:r>
            <a:endParaRPr lang="ru-RU" dirty="0"/>
          </a:p>
        </p:txBody>
      </p:sp>
      <p:pic>
        <p:nvPicPr>
          <p:cNvPr id="3074" name="Picture 2" descr="C:\Users\Adil\Desktop\MyGame\data\Gameplay\Enemies\bee\bee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628800"/>
            <a:ext cx="4953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dil\Desktop\MyGame\data\Gameplay\Enemies\piranha-plant\piranha-plant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684" y="1503363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Adil\Desktop\MyGame\data\Gameplay\Enemies\slug\slug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013" y="1712913"/>
            <a:ext cx="4191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772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Применяемые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Игра была создана при помощи языка </a:t>
            </a:r>
            <a:r>
              <a:rPr lang="en-US" dirty="0" smtClean="0"/>
              <a:t>python</a:t>
            </a:r>
            <a:r>
              <a:rPr lang="ru-RU" dirty="0" smtClean="0"/>
              <a:t>, а именно ее библиотеки </a:t>
            </a:r>
            <a:r>
              <a:rPr lang="en-US" dirty="0" err="1" smtClean="0"/>
              <a:t>pygame</a:t>
            </a:r>
            <a:r>
              <a:rPr lang="ru-RU" dirty="0" smtClean="0"/>
              <a:t>.</a:t>
            </a:r>
          </a:p>
          <a:p>
            <a:r>
              <a:rPr lang="ru-RU" dirty="0" smtClean="0"/>
              <a:t>Также мы использовали библиотеку </a:t>
            </a:r>
            <a:r>
              <a:rPr lang="en-US" dirty="0" smtClean="0"/>
              <a:t>PIL </a:t>
            </a:r>
            <a:r>
              <a:rPr lang="ru-RU" dirty="0" smtClean="0"/>
              <a:t>и </a:t>
            </a:r>
            <a:r>
              <a:rPr lang="en-US" dirty="0" smtClean="0"/>
              <a:t>OS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7405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</a:t>
            </a:r>
            <a:r>
              <a:rPr lang="ru-RU" dirty="0" smtClean="0"/>
              <a:t>ыводы </a:t>
            </a:r>
            <a:r>
              <a:rPr lang="ru-RU" dirty="0"/>
              <a:t>по работе, возможности для доработки и развития.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Можно добавить еще уровни, новых мобов и аптечку.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36942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157</Words>
  <Application>Microsoft Office PowerPoint</Application>
  <PresentationFormat>Экран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Проект на основе Pygame</vt:lpstr>
      <vt:lpstr>Презентация PowerPoint</vt:lpstr>
      <vt:lpstr>Правила игры</vt:lpstr>
      <vt:lpstr>Мобы</vt:lpstr>
      <vt:lpstr>Применяемые технологии</vt:lpstr>
      <vt:lpstr>Выводы по работе, возможности для доработки и развития.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на основе Pygame</dc:title>
  <dc:creator>Adil</dc:creator>
  <cp:lastModifiedBy>Adil</cp:lastModifiedBy>
  <cp:revision>5</cp:revision>
  <dcterms:created xsi:type="dcterms:W3CDTF">2020-01-30T21:59:25Z</dcterms:created>
  <dcterms:modified xsi:type="dcterms:W3CDTF">2020-01-30T22:15:25Z</dcterms:modified>
</cp:coreProperties>
</file>