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75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5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8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0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2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4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66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3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0E81A-9C80-436F-A233-67FD2602CB19}" type="datetimeFigureOut">
              <a:rPr lang="ru-RU" smtClean="0"/>
              <a:t>06.11.2019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DCEC91-B1F0-4509-B24C-23FFF45DFDD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0145-A06A-42D2-A205-4BEAF19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6BB28B-E694-4F74-898A-40730D5DF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Морской бой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A294D-847B-46BD-AA0F-21C9A4EB6A7B}"/>
              </a:ext>
            </a:extLst>
          </p:cNvPr>
          <p:cNvSpPr txBox="1"/>
          <p:nvPr/>
        </p:nvSpPr>
        <p:spPr>
          <a:xfrm>
            <a:off x="8509000" y="4711701"/>
            <a:ext cx="358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</a:p>
          <a:p>
            <a:r>
              <a:rPr lang="ru-RU" dirty="0"/>
              <a:t>Ходжаев Дамир Ахметжанович</a:t>
            </a:r>
          </a:p>
        </p:txBody>
      </p:sp>
    </p:spTree>
    <p:extLst>
      <p:ext uri="{BB962C8B-B14F-4D97-AF65-F5344CB8AC3E}">
        <p14:creationId xmlns:p14="http://schemas.microsoft.com/office/powerpoint/2010/main" val="29539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70B04A-F556-41BD-9762-D0C9D7AB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Морской бой</a:t>
            </a:r>
          </a:p>
        </p:txBody>
      </p:sp>
      <p:pic>
        <p:nvPicPr>
          <p:cNvPr id="1026" name="Picture 2" descr="Картинки по запросу &quot;морской бой&quot;&quot;">
            <a:extLst>
              <a:ext uri="{FF2B5EF4-FFF2-40B4-BE49-F238E27FC236}">
                <a16:creationId xmlns:a16="http://schemas.microsoft.com/office/drawing/2014/main" id="{55D97769-8D4C-4218-A204-96A2B05A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1200"/>
            <a:ext cx="5183577" cy="26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7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5A2DE-AE4C-46A7-BBB8-BADD19AD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Сервер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B5E572-C6FD-47F8-856C-6157175BE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32338"/>
            <a:ext cx="487172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class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Server(socket.socket):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"""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типа тут сокет серва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серва обработчика всего кроме самого боя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Gadugi" panose="020B0502040204020203" pitchFamily="34" charset="0"/>
              </a:rPr>
              <a:t>__init__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super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().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Gadugi" panose="020B0502040204020203" pitchFamily="34" charset="0"/>
              </a:rPr>
              <a:t>__init__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(socket.AF_INET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socket.SOCK_DGRAM)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.script_path = os.getcwd().rsplit(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\\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adugi" panose="020B0502040204020203" pitchFamily="34" charset="0"/>
              </a:rPr>
              <a:t>maxsplit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.server_ip = socket.gethostbyname(socket.gethostname())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.server_port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.checker = Alive_checker()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.database_conn()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.run_server()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3DADDB-07FC-49AB-B0B3-5946A05B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2186619"/>
            <a:ext cx="541020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while 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.recvfrom(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1024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data = data.decode()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 = data.split(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'?'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dugi" panose="020B0502040204020203" pitchFamily="34" charset="0"/>
              </a:rPr>
              <a:t># example auth?login=ex&amp;password=pass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([expression.split(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'='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for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expression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request.split(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'&amp;'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command.lower()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"auth"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.auth_sign_in(request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addr).encode()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.sendto(data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command.lower()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"sign_up"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.auth_sign_up(request).encode()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.sendto(data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command.lower()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"password_reset"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.auth_pass_reset(request).encode()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.sendto(data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command.lower()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"get_info"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.get_acc_info(request).encode()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.sendto(data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command.lower()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"play"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.fight_server_send(addr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request).encode()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.sendto(data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command.lower()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"info_correct"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.data_correcter(request).encode()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.sendto(data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addr)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186B7C-F089-4405-98D3-86C08671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441448"/>
            <a:ext cx="4871720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Gadugi" panose="020B0502040204020203" pitchFamily="34" charset="0"/>
              </a:rPr>
              <a:t>auth_sign_up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dugi" panose="020B0502040204020203" pitchFamily="34" charset="0"/>
              </a:rPr>
              <a:t># login, password, secret,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sql_command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"""SELECT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Gadugi" panose="020B0502040204020203" pitchFamily="34" charset="0"/>
              </a:rPr>
              <a:t>*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 FROM accounts WHERE login=?"""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data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.database_execute(sql_command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[request[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"login"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(data) !=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"False?Under this login already registered"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sql_command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"""INSERT INTO accounts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    VALUES (?, ?, ?, ?, ?, ?)"""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Gadugi" panose="020B0502040204020203" pitchFamily="34" charset="0"/>
              </a:rPr>
              <a:t>data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.database_execute(sql_command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[request[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"login"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"password"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request[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"secret"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"True"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2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025BC9B-159F-4CCC-A8C1-ECE9F61A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Клиент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2CBC65-AE39-45F4-A0F8-DB5F8B53E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1810700"/>
            <a:ext cx="545034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class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Ask_to_server(QThread):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"""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поток который делает запросы на сервер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 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если делать в классе с приложением без потока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,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то приложение зависнет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)"""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result_ready = pyqtSignal(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Gadugi" panose="020B0502040204020203" pitchFamily="34" charset="0"/>
              </a:rPr>
              <a:t>__init__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sock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calling_class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 = sock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.calling_class = calling_class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command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is 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.command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        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.command = command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super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().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Gadugi" panose="020B0502040204020203" pitchFamily="34" charset="0"/>
              </a:rPr>
              <a:t>__init__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Gadugi" panose="020B0502040204020203" pitchFamily="34" charset="0"/>
              </a:rPr>
              <a:t>run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.command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is 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.main_network.sendto(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.calling_class.compressed_data_str.encode()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.calling_class.server_)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.main_network.sendto(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.command[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].encode()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.calling_class.server_)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.main_network.getsockname())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result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.main_network.recv(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1024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(result)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data_result = result.decode()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.result_ready.emit(data_result)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E148A7-8BA3-4A95-80DF-C962AE2B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1810700"/>
            <a:ext cx="5450342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class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Ship_replace(QMainWindow):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"""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тут кораблики расстанавливаем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Gadugi" panose="020B0502040204020203" pitchFamily="34" charset="0"/>
              </a:rPr>
              <a:t>__init__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pre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ip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port):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super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().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Gadugi" panose="020B0502040204020203" pitchFamily="34" charset="0"/>
              </a:rPr>
              <a:t>__init__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.server_ = ip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.main_menu = pre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 = pre.main_network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.thread_ = Ask_to_server(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.main_network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.thread_.result_ready.connect(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.switch_to_battle)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D809C6F-FBE4-4E37-9BB8-9473FEB9A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3669144"/>
            <a:ext cx="4295775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Gadugi" panose="020B0502040204020203" pitchFamily="34" charset="0"/>
              </a:rPr>
              <a:t>switch_to_battle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data):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try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"game_start"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data: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virtual = data.split(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'='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.battle_arena = Battle_2v2(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virtual[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virtual[-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dugi" panose="020B0502040204020203" pitchFamily="34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.battle_arena.show()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.close()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elif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'2nd player left'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in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data: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.main_menu = Game_menu(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None,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adugi" panose="020B0502040204020203" pitchFamily="34" charset="0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.main_menu.user_info[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'login'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.main_menu.show()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.close()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msg = QMessageBox(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Gadugi" panose="020B0502040204020203" pitchFamily="34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.main_menu)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msg.setText(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dugi" panose="020B0502040204020203" pitchFamily="34" charset="0"/>
              </a:rPr>
              <a:t>"Second player left"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    msg.show()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except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Exception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dugi" panose="020B0502040204020203" pitchFamily="34" charset="0"/>
              </a:rPr>
              <a:t>as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Gadugi" panose="020B0502040204020203" pitchFamily="34" charset="0"/>
              </a:rPr>
              <a:t>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dugi" panose="020B0502040204020203" pitchFamily="34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dugi" panose="020B0502040204020203" pitchFamily="34" charset="0"/>
              </a:rPr>
              <a:t>(traceback.format_exc())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06538-4992-4B1C-BD37-D56A9816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885AD-D406-4B9F-8EC8-9C0B856F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Использовалось ООП, декоратор.</a:t>
            </a:r>
          </a:p>
          <a:p>
            <a:r>
              <a:rPr lang="ru-RU" dirty="0"/>
              <a:t>Технологии: СУБД </a:t>
            </a:r>
            <a:r>
              <a:rPr lang="en-US" dirty="0"/>
              <a:t>SQLite</a:t>
            </a:r>
            <a:r>
              <a:rPr lang="ru-RU" dirty="0"/>
              <a:t>3, </a:t>
            </a:r>
            <a:r>
              <a:rPr lang="en-US" dirty="0"/>
              <a:t>json</a:t>
            </a:r>
            <a:r>
              <a:rPr lang="ru-RU" dirty="0"/>
              <a:t>, </a:t>
            </a:r>
            <a:r>
              <a:rPr lang="en-US" dirty="0"/>
              <a:t>socket</a:t>
            </a:r>
            <a:r>
              <a:rPr lang="ru-RU" dirty="0"/>
              <a:t>, </a:t>
            </a:r>
            <a:r>
              <a:rPr lang="en-US" dirty="0"/>
              <a:t>threading </a:t>
            </a:r>
            <a:r>
              <a:rPr lang="ru-RU" dirty="0"/>
              <a:t>(на сервере, на клиенте </a:t>
            </a:r>
            <a:r>
              <a:rPr lang="en-US" dirty="0"/>
              <a:t>QThread</a:t>
            </a:r>
            <a:r>
              <a:rPr lang="ru-RU" dirty="0"/>
              <a:t>), </a:t>
            </a:r>
            <a:r>
              <a:rPr lang="en-US" dirty="0" err="1"/>
              <a:t>PyQT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68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34F3C-44CA-4632-9476-D1ECF26F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Вывод.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85F7C-8A3B-492C-B8BC-FAB3482A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научился проектировать и реализовывать цель которую я поставил. Изучил множество нюансов в использовании тех или иных библиотек.</a:t>
            </a:r>
          </a:p>
          <a:p>
            <a:r>
              <a:rPr lang="ru-RU" dirty="0"/>
              <a:t>А насчет проекта: 1) вместо </a:t>
            </a:r>
            <a:r>
              <a:rPr lang="en-US" dirty="0"/>
              <a:t>UDP </a:t>
            </a:r>
            <a:r>
              <a:rPr lang="ru-RU" dirty="0"/>
              <a:t>протокола, следовало бы использовать </a:t>
            </a:r>
            <a:r>
              <a:rPr lang="en-US" dirty="0"/>
              <a:t>TCP.</a:t>
            </a:r>
          </a:p>
          <a:p>
            <a:r>
              <a:rPr lang="en-US" dirty="0"/>
              <a:t>2) </a:t>
            </a:r>
            <a:r>
              <a:rPr lang="ru-RU" dirty="0"/>
              <a:t>В каких-то местах было совершенно «копирование» кода.</a:t>
            </a:r>
          </a:p>
          <a:p>
            <a:r>
              <a:rPr lang="ru-RU" dirty="0"/>
              <a:t>3)  С потоками стоило бы по лучше </a:t>
            </a:r>
            <a:r>
              <a:rPr lang="ru-RU"/>
              <a:t>настроить синхронность.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44452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1194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Gadugi</vt:lpstr>
      <vt:lpstr>Ретро</vt:lpstr>
      <vt:lpstr>Проект PyQT5</vt:lpstr>
      <vt:lpstr>Морской бой</vt:lpstr>
      <vt:lpstr>Реализация. Сервер</vt:lpstr>
      <vt:lpstr>Реализация. Клиент</vt:lpstr>
      <vt:lpstr>Особенности </vt:lpstr>
      <vt:lpstr>Вывод.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</dc:title>
  <dc:creator>main</dc:creator>
  <cp:lastModifiedBy>main</cp:lastModifiedBy>
  <cp:revision>4</cp:revision>
  <dcterms:created xsi:type="dcterms:W3CDTF">2019-11-06T16:29:40Z</dcterms:created>
  <dcterms:modified xsi:type="dcterms:W3CDTF">2019-11-06T17:10:21Z</dcterms:modified>
</cp:coreProperties>
</file>