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1"/>
  </p:notesMasterIdLst>
  <p:sldIdLst>
    <p:sldId id="261" r:id="rId2"/>
    <p:sldId id="256" r:id="rId3"/>
    <p:sldId id="258" r:id="rId4"/>
    <p:sldId id="263" r:id="rId5"/>
    <p:sldId id="270" r:id="rId6"/>
    <p:sldId id="275" r:id="rId7"/>
    <p:sldId id="277" r:id="rId8"/>
    <p:sldId id="259" r:id="rId9"/>
    <p:sldId id="257" r:id="rId10"/>
  </p:sldIdLst>
  <p:sldSz cx="9144000" cy="5143500" type="screen16x9"/>
  <p:notesSz cx="6858000" cy="9144000"/>
  <p:embeddedFontLst>
    <p:embeddedFont>
      <p:font typeface="AR HERMANN" panose="020B0600000101010101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KoPubWorld돋움체 Bold" panose="00000800000000000000" pitchFamily="2" charset="-127"/>
      <p:bold r:id="rId19"/>
    </p:embeddedFont>
    <p:embeddedFont>
      <p:font typeface="KoPub돋움체 Bold" panose="02020603020101020101" pitchFamily="18" charset="-127"/>
      <p:regular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D5ADFD"/>
    <a:srgbClr val="CFA1F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8118" autoAdjust="0"/>
  </p:normalViewPr>
  <p:slideViewPr>
    <p:cSldViewPr snapToGrid="0">
      <p:cViewPr varScale="1">
        <p:scale>
          <a:sx n="112" d="100"/>
          <a:sy n="112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6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4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1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222222"/>
              </a:solidFill>
              <a:effectLst/>
              <a:latin typeface="Noto Sans CJK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1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222222"/>
              </a:solidFill>
              <a:effectLst/>
              <a:latin typeface="Noto Sans CJK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8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1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9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5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3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90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ily-Jin/OSS_toast-ui-editor-react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n/tui.edi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nyong/tui-editor-react-example.gi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5" y="1802309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76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5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ruise_Sting">
            <a:hlinkClick r:id="" action="ppaction://media"/>
            <a:extLst>
              <a:ext uri="{FF2B5EF4-FFF2-40B4-BE49-F238E27FC236}">
                <a16:creationId xmlns:a16="http://schemas.microsoft.com/office/drawing/2014/main" id="{DB319B98-8CF5-4077-99E1-E754FC9C9C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16642" y="424012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1667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" y="381442"/>
            <a:ext cx="9144000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ea"/>
                <a:ea typeface="+mn-ea"/>
              </a:rPr>
              <a:t>Lecture : REACT</a:t>
            </a:r>
            <a:r>
              <a:rPr lang="ko-KR" altLang="en-US" sz="3600" b="1" dirty="0">
                <a:solidFill>
                  <a:srgbClr val="00B0F0"/>
                </a:solidFill>
                <a:latin typeface="+mn-ea"/>
                <a:ea typeface="+mn-ea"/>
              </a:rPr>
              <a:t>로 </a:t>
            </a:r>
            <a:r>
              <a:rPr lang="en-US" altLang="ko-KR" sz="3600" b="1" dirty="0">
                <a:solidFill>
                  <a:srgbClr val="00B0F0"/>
                </a:solidFill>
                <a:latin typeface="+mn-ea"/>
                <a:ea typeface="+mn-ea"/>
              </a:rPr>
              <a:t>TOAST UI Editor </a:t>
            </a:r>
            <a:r>
              <a:rPr lang="ko-KR" altLang="en-US" sz="3600" b="1" dirty="0">
                <a:solidFill>
                  <a:srgbClr val="00B0F0"/>
                </a:solidFill>
                <a:latin typeface="+mn-ea"/>
                <a:ea typeface="+mn-ea"/>
              </a:rPr>
              <a:t>사용하기</a:t>
            </a:r>
            <a:r>
              <a:rPr lang="en-US" altLang="ko-KR" sz="3600" b="1" dirty="0">
                <a:solidFill>
                  <a:srgbClr val="00B0F0"/>
                </a:solidFill>
                <a:latin typeface="+mn-ea"/>
                <a:ea typeface="+mn-ea"/>
              </a:rPr>
              <a:t>2</a:t>
            </a:r>
            <a:endParaRPr lang="ko-KR" altLang="en-US" sz="36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800" y="1433322"/>
            <a:ext cx="7402062" cy="354600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>
                <a:solidFill>
                  <a:srgbClr val="92D050"/>
                </a:solidFill>
                <a:latin typeface="+mn-ea"/>
              </a:rPr>
              <a:t>강사</a:t>
            </a:r>
            <a:endParaRPr lang="en-US" altLang="ko-KR" sz="2000" dirty="0">
              <a:solidFill>
                <a:srgbClr val="92D050"/>
              </a:solidFill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Ji-Eun Han</a:t>
            </a:r>
            <a:br>
              <a:rPr lang="en-US" altLang="ko-KR" sz="1600" dirty="0">
                <a:latin typeface="+mn-ea"/>
              </a:rPr>
            </a:br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solidFill>
                  <a:srgbClr val="92D050"/>
                </a:solidFill>
                <a:latin typeface="+mn-ea"/>
              </a:rPr>
              <a:t>배울 내용</a:t>
            </a:r>
            <a:endParaRPr lang="en-US" altLang="ko-KR" sz="2000" dirty="0">
              <a:solidFill>
                <a:srgbClr val="92D050"/>
              </a:solidFill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REACT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TOAST UI Editor </a:t>
            </a:r>
            <a:r>
              <a:rPr lang="ko-KR" altLang="en-US" sz="1600" dirty="0">
                <a:latin typeface="+mn-ea"/>
              </a:rPr>
              <a:t>사용하기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TOAST UI Editor</a:t>
            </a:r>
            <a:r>
              <a:rPr lang="ko-KR" altLang="en-US" sz="1600" dirty="0">
                <a:latin typeface="+mn-ea"/>
              </a:rPr>
              <a:t>의 플러그인 설치하기</a:t>
            </a:r>
            <a:br>
              <a:rPr lang="en-US" altLang="ko-KR" sz="1600" dirty="0">
                <a:latin typeface="+mn-ea"/>
              </a:rPr>
            </a:br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solidFill>
                  <a:srgbClr val="92D050"/>
                </a:solidFill>
                <a:latin typeface="+mn-ea"/>
              </a:rPr>
              <a:t>사전 준비</a:t>
            </a:r>
            <a:endParaRPr lang="en-US" altLang="ko-KR" sz="2000" dirty="0">
              <a:solidFill>
                <a:srgbClr val="92D050"/>
              </a:solidFill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지식 </a:t>
            </a:r>
            <a:r>
              <a:rPr lang="en-US" altLang="ko-KR" sz="1600" dirty="0">
                <a:latin typeface="+mn-ea"/>
              </a:rPr>
              <a:t>– </a:t>
            </a:r>
            <a:r>
              <a:rPr lang="en-US" altLang="ko-KR" sz="1600" dirty="0" err="1">
                <a:latin typeface="+mn-ea"/>
              </a:rPr>
              <a:t>javascript</a:t>
            </a:r>
            <a:r>
              <a:rPr lang="en-US" altLang="ko-KR" sz="1600" dirty="0">
                <a:latin typeface="+mn-ea"/>
              </a:rPr>
              <a:t>, react </a:t>
            </a:r>
            <a:r>
              <a:rPr lang="ko-KR" altLang="en-US" sz="1600" dirty="0">
                <a:latin typeface="+mn-ea"/>
              </a:rPr>
              <a:t>문법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자신이 좋아하는 </a:t>
            </a:r>
            <a:r>
              <a:rPr lang="en-US" altLang="ko-KR" sz="1600" dirty="0">
                <a:latin typeface="+mn-ea"/>
              </a:rPr>
              <a:t>IDE</a:t>
            </a:r>
          </a:p>
          <a:p>
            <a:pPr lvl="1"/>
            <a:r>
              <a:rPr lang="en-US" altLang="ko-KR" sz="1600" dirty="0">
                <a:latin typeface="+mn-ea"/>
              </a:rPr>
              <a:t> REACT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TOAST UI Editor </a:t>
            </a:r>
            <a:r>
              <a:rPr lang="ko-KR" altLang="en-US" sz="1600" dirty="0">
                <a:latin typeface="+mn-ea"/>
              </a:rPr>
              <a:t>사용하기</a:t>
            </a:r>
            <a:r>
              <a:rPr lang="en-US" altLang="ko-KR" sz="1600" dirty="0">
                <a:latin typeface="+mn-ea"/>
              </a:rPr>
              <a:t>1 </a:t>
            </a:r>
            <a:r>
              <a:rPr lang="ko-KR" altLang="en-US" sz="1600" dirty="0">
                <a:latin typeface="+mn-ea"/>
              </a:rPr>
              <a:t>시청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December 2020 - (CC-BY-NC) Ji-Eun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Han and Ajou University</a:t>
            </a:r>
            <a:endParaRPr lang="en-US" altLang="ko-KR" sz="2000" dirty="0">
              <a:solidFill>
                <a:srgbClr val="FFC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53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1" y="-1"/>
            <a:ext cx="9160328" cy="6456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3577648" y="158811"/>
            <a:ext cx="2353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4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100" spc="45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5931370" y="4381753"/>
            <a:ext cx="32300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solidFill>
                  <a:srgbClr val="64DECF">
                    <a:alpha val="1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4500" b="1" dirty="0">
              <a:solidFill>
                <a:srgbClr val="64DECF">
                  <a:alpha val="1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2566232" y="1948502"/>
            <a:ext cx="4825879" cy="1369605"/>
            <a:chOff x="3394038" y="2598003"/>
            <a:chExt cx="5096309" cy="182614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4528006" cy="861775"/>
              <a:chOff x="3403338" y="2598003"/>
              <a:chExt cx="4528006" cy="86177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3871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6" y="2667984"/>
                <a:ext cx="3749318" cy="451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Editor </a:t>
                </a:r>
                <a:r>
                  <a:rPr lang="ko-KR" altLang="en-US" sz="16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작성 내용 </a:t>
                </a:r>
                <a:r>
                  <a:rPr lang="en-US" altLang="ko-KR" sz="16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state</a:t>
                </a:r>
                <a:r>
                  <a:rPr lang="ko-KR" altLang="en-US" sz="16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로 받기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3394038" y="3529759"/>
              <a:ext cx="5096309" cy="894385"/>
              <a:chOff x="3394038" y="3529759"/>
              <a:chExt cx="5096309" cy="89438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3394038" y="3529759"/>
                <a:ext cx="93871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4183571" y="3644444"/>
                <a:ext cx="4306776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TOAST UI Editor </a:t>
                </a:r>
                <a:r>
                  <a:rPr lang="ko-KR" altLang="en-US" sz="16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플러그인 설치하기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B69AB-CF82-4423-BDCB-16AF775BF8B5}"/>
              </a:ext>
            </a:extLst>
          </p:cNvPr>
          <p:cNvSpPr/>
          <p:nvPr/>
        </p:nvSpPr>
        <p:spPr>
          <a:xfrm>
            <a:off x="2260617" y="2480655"/>
            <a:ext cx="6153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React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의 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state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props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에 대한 이해가 필요</a:t>
            </a:r>
            <a:endParaRPr lang="en-US" altLang="ko-KR" dirty="0">
              <a:solidFill>
                <a:schemeClr val="bg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07095A-60FF-4122-8AEB-184DD51E725D}"/>
              </a:ext>
            </a:extLst>
          </p:cNvPr>
          <p:cNvGrpSpPr/>
          <p:nvPr/>
        </p:nvGrpSpPr>
        <p:grpSpPr>
          <a:xfrm>
            <a:off x="1545360" y="125884"/>
            <a:ext cx="6189389" cy="646331"/>
            <a:chOff x="3819245" y="188165"/>
            <a:chExt cx="5965861" cy="86177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3A7206-50CE-452D-857F-AF5F45AF1B58}"/>
                </a:ext>
              </a:extLst>
            </p:cNvPr>
            <p:cNvSpPr/>
            <p:nvPr/>
          </p:nvSpPr>
          <p:spPr>
            <a:xfrm>
              <a:off x="4591042" y="337685"/>
              <a:ext cx="51940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Editor </a:t>
              </a:r>
              <a:r>
                <a:rPr lang="ko-KR" altLang="en-US" sz="2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작성 내용 </a:t>
              </a:r>
              <a:r>
                <a:rPr lang="en-US" altLang="ko-KR" sz="2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state</a:t>
              </a:r>
              <a:r>
                <a:rPr lang="ko-KR" altLang="en-US" sz="2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로 받기</a:t>
              </a:r>
              <a:endParaRPr lang="en-US" altLang="ko-KR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C20ABB-CC32-4D6D-8D18-DE73ADD5917B}"/>
                </a:ext>
              </a:extLst>
            </p:cNvPr>
            <p:cNvSpPr txBox="1"/>
            <p:nvPr/>
          </p:nvSpPr>
          <p:spPr>
            <a:xfrm>
              <a:off x="3819245" y="188165"/>
              <a:ext cx="938719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3600" b="1" dirty="0">
                <a:solidFill>
                  <a:srgbClr val="64DEC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F94B5D-F95D-4FEE-8657-6E2E54AEAD33}"/>
              </a:ext>
            </a:extLst>
          </p:cNvPr>
          <p:cNvSpPr txBox="1"/>
          <p:nvPr/>
        </p:nvSpPr>
        <p:spPr>
          <a:xfrm>
            <a:off x="1293346" y="4534266"/>
            <a:ext cx="749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실습코드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https://github.com/Daily-Jin/OSS_toast-ui-editor-react.git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9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1643371" y="124191"/>
            <a:ext cx="6141842" cy="907281"/>
            <a:chOff x="3819246" y="188165"/>
            <a:chExt cx="2467517" cy="120970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25769" y="289878"/>
              <a:ext cx="2060994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TOAST UI Editor </a:t>
              </a:r>
              <a:r>
                <a:rPr lang="ko-KR" altLang="en-US" sz="2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플러그인 설치하기</a:t>
              </a:r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6" y="188165"/>
              <a:ext cx="512693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3600" b="1" dirty="0">
                <a:solidFill>
                  <a:srgbClr val="64DEC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14AD57-D0F6-41EF-8ED8-DB820C49E908}"/>
              </a:ext>
            </a:extLst>
          </p:cNvPr>
          <p:cNvSpPr/>
          <p:nvPr/>
        </p:nvSpPr>
        <p:spPr>
          <a:xfrm>
            <a:off x="418050" y="4738726"/>
            <a:ext cx="8565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	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ECE55-2083-43C4-8E1C-AB4FC05BFB1A}"/>
              </a:ext>
            </a:extLst>
          </p:cNvPr>
          <p:cNvSpPr txBox="1"/>
          <p:nvPr/>
        </p:nvSpPr>
        <p:spPr>
          <a:xfrm>
            <a:off x="6079067" y="4646393"/>
            <a:ext cx="3064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https://ui.toast.com/tui-editor#toast-ui-editors-plugins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53804-0103-4748-BF90-8C8A00C6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441"/>
            <a:ext cx="9144000" cy="30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1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1643371" y="124191"/>
            <a:ext cx="6141842" cy="907281"/>
            <a:chOff x="3819246" y="188165"/>
            <a:chExt cx="2467517" cy="120970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25769" y="289878"/>
              <a:ext cx="2060994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TOAST UI Editor </a:t>
              </a:r>
              <a:r>
                <a:rPr lang="ko-KR" altLang="en-US" sz="2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플러그인 설치하기</a:t>
              </a:r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6" y="188165"/>
              <a:ext cx="512693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3600" b="1" dirty="0">
                <a:solidFill>
                  <a:srgbClr val="64DEC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14AD57-D0F6-41EF-8ED8-DB820C49E908}"/>
              </a:ext>
            </a:extLst>
          </p:cNvPr>
          <p:cNvSpPr/>
          <p:nvPr/>
        </p:nvSpPr>
        <p:spPr>
          <a:xfrm>
            <a:off x="418050" y="4738726"/>
            <a:ext cx="8565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	  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D0BC3F-D9D9-4E6A-81F2-9AB5F9431C59}"/>
              </a:ext>
            </a:extLst>
          </p:cNvPr>
          <p:cNvSpPr/>
          <p:nvPr/>
        </p:nvSpPr>
        <p:spPr>
          <a:xfrm>
            <a:off x="1358787" y="2439483"/>
            <a:ext cx="7084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이 외의 플러그인은 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TOAST UI Editor </a:t>
            </a:r>
            <a:r>
              <a:rPr lang="en-US" altLang="ko-K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Github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의 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issue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를 참고하세요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592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2" y="1466574"/>
            <a:ext cx="6834565" cy="326350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92D050"/>
                </a:solidFill>
                <a:latin typeface="+mn-ea"/>
              </a:rPr>
              <a:t>Reference / </a:t>
            </a:r>
            <a:r>
              <a:rPr lang="ko-KR" altLang="en-US" sz="2000" dirty="0">
                <a:solidFill>
                  <a:srgbClr val="92D050"/>
                </a:solidFill>
                <a:latin typeface="+mn-ea"/>
              </a:rPr>
              <a:t>참고자료</a:t>
            </a:r>
            <a:endParaRPr lang="en-US" altLang="ko-KR" sz="2000" dirty="0">
              <a:solidFill>
                <a:srgbClr val="92D050"/>
              </a:solidFill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TOAST UI Editor </a:t>
            </a:r>
            <a:r>
              <a:rPr lang="ko-KR" altLang="en-US" sz="1500" dirty="0">
                <a:latin typeface="+mn-ea"/>
              </a:rPr>
              <a:t>공식 문서 </a:t>
            </a:r>
            <a:r>
              <a:rPr lang="en-US" altLang="ko-KR" sz="1500" dirty="0">
                <a:latin typeface="+mn-ea"/>
              </a:rPr>
              <a:t>– </a:t>
            </a:r>
            <a:r>
              <a:rPr lang="en-US" altLang="ko-KR" sz="1500" dirty="0">
                <a:latin typeface="+mn-ea"/>
                <a:hlinkClick r:id="rId3"/>
              </a:rPr>
              <a:t>https://github.com/nhn/tui.editor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  <a:hlinkClick r:id="rId4"/>
              </a:rPr>
              <a:t>https://github.com/yunyong/tui-editor-react-example.git</a:t>
            </a:r>
            <a:endParaRPr lang="en-US" altLang="ko-KR" sz="1500" dirty="0"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endParaRPr lang="en-US" altLang="ko-KR" sz="1200" dirty="0">
              <a:solidFill>
                <a:srgbClr val="92D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92D050"/>
                </a:solidFill>
                <a:latin typeface="+mn-ea"/>
              </a:rPr>
              <a:t>	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December 2020 – (CC-BY-NC) Ji-Eun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Han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and Ajou University</a:t>
            </a:r>
            <a:endParaRPr lang="en-US" altLang="ko-KR" sz="2000" dirty="0">
              <a:solidFill>
                <a:srgbClr val="FFC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B4E10AE-CF9A-4B49-A077-3F8BAF5C1646}"/>
              </a:ext>
            </a:extLst>
          </p:cNvPr>
          <p:cNvSpPr txBox="1">
            <a:spLocks/>
          </p:cNvSpPr>
          <p:nvPr/>
        </p:nvSpPr>
        <p:spPr>
          <a:xfrm>
            <a:off x="128016" y="381442"/>
            <a:ext cx="9144000" cy="79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00B0F0"/>
                </a:solidFill>
                <a:latin typeface="+mn-ea"/>
                <a:ea typeface="+mn-ea"/>
              </a:rPr>
              <a:t>Lecture : REACT</a:t>
            </a:r>
            <a:r>
              <a:rPr lang="ko-KR" altLang="en-US" sz="3600" b="1" dirty="0">
                <a:solidFill>
                  <a:srgbClr val="00B0F0"/>
                </a:solidFill>
                <a:latin typeface="+mn-ea"/>
                <a:ea typeface="+mn-ea"/>
              </a:rPr>
              <a:t>로 </a:t>
            </a:r>
            <a:r>
              <a:rPr lang="en-US" altLang="ko-KR" sz="3600" b="1" dirty="0">
                <a:solidFill>
                  <a:srgbClr val="00B0F0"/>
                </a:solidFill>
                <a:latin typeface="+mn-ea"/>
                <a:ea typeface="+mn-ea"/>
              </a:rPr>
              <a:t>TOAST UI Editor </a:t>
            </a:r>
            <a:r>
              <a:rPr lang="ko-KR" altLang="en-US" sz="3600" b="1" dirty="0">
                <a:solidFill>
                  <a:srgbClr val="00B0F0"/>
                </a:solidFill>
                <a:latin typeface="+mn-ea"/>
                <a:ea typeface="+mn-ea"/>
              </a:rPr>
              <a:t>사용하기</a:t>
            </a:r>
            <a:r>
              <a:rPr lang="en-US" altLang="ko-KR" sz="3600" b="1" dirty="0">
                <a:solidFill>
                  <a:srgbClr val="00B0F0"/>
                </a:solidFill>
                <a:latin typeface="+mn-ea"/>
                <a:ea typeface="+mn-ea"/>
              </a:rPr>
              <a:t>2</a:t>
            </a:r>
            <a:endParaRPr lang="ko-KR" altLang="en-US" sz="36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93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Software Tool Time (</a:t>
            </a:r>
            <a:r>
              <a:rPr lang="ko-KR" altLang="en-US" sz="2000" dirty="0">
                <a:solidFill>
                  <a:srgbClr val="92D050"/>
                </a:solidFill>
              </a:rPr>
              <a:t>소프트웨어 툴 타임</a:t>
            </a:r>
            <a:r>
              <a:rPr lang="en-US" altLang="ko-KR" sz="2000" dirty="0">
                <a:solidFill>
                  <a:srgbClr val="92D05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/>
              <a:t>(CC-BY-NC)  Ajou University</a:t>
            </a:r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1600" dirty="0"/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altLang="ko-KR" sz="1600" dirty="0"/>
              <a:t>Visit “Ajou SW Tool Time” channel in YouTube. It is only for ajou.ac.kr members : </a:t>
            </a:r>
            <a:br>
              <a:rPr lang="en-US" altLang="ko-KR" sz="1600" dirty="0"/>
            </a:b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https://www.youtube.com/channel/UC-Un-7jmeP-1OaHkS7awO0Q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This video was supported by the MIST (Ministry of Science and ICT), Korea, </a:t>
            </a:r>
            <a:b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under the National Program for Excellence in SW supervised by the IITP  (2015-0-00908) </a:t>
            </a:r>
          </a:p>
          <a:p>
            <a:pPr marL="0" indent="0" algn="ctr">
              <a:buNone/>
            </a:pPr>
            <a:r>
              <a:rPr lang="en-US" altLang="ko-KR" sz="1500" dirty="0"/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/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 err="1"/>
              <a:t>Audionautix’s</a:t>
            </a:r>
            <a:r>
              <a:rPr lang="en-US" altLang="ko-KR" sz="1500" dirty="0"/>
              <a:t> “Your Intro” is licensed to the public under a Creative Commons Attribution 4.0 License (Artist: http://audionautix.com) </a:t>
            </a:r>
          </a:p>
          <a:p>
            <a:pPr marL="0" indent="0" algn="ctr">
              <a:buNone/>
            </a:pPr>
            <a:r>
              <a:rPr lang="en-US" altLang="ko-KR" sz="1500" dirty="0"/>
              <a:t>Twin </a:t>
            </a:r>
            <a:r>
              <a:rPr lang="en-US" altLang="ko-KR" sz="1500" dirty="0" err="1"/>
              <a:t>Musicom’s</a:t>
            </a:r>
            <a:r>
              <a:rPr lang="ko-KR" altLang="en-US" sz="1500" dirty="0"/>
              <a:t> </a:t>
            </a:r>
            <a:r>
              <a:rPr lang="en-US" altLang="ko-KR" sz="1500" dirty="0"/>
              <a:t>“Puppy Love (Sting)” is licensed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7" name="Puppy_Love_Sting">
            <a:hlinkClick r:id="" action="ppaction://media"/>
            <a:extLst>
              <a:ext uri="{FF2B5EF4-FFF2-40B4-BE49-F238E27FC236}">
                <a16:creationId xmlns:a16="http://schemas.microsoft.com/office/drawing/2014/main" id="{7DF60583-6642-45EF-9119-65C23492D5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8363" y="480853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1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7576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2042</TotalTime>
  <Words>422</Words>
  <Application>Microsoft Office PowerPoint</Application>
  <PresentationFormat>화면 슬라이드 쇼(16:9)</PresentationFormat>
  <Paragraphs>62</Paragraphs>
  <Slides>9</Slides>
  <Notes>9</Notes>
  <HiddenSlides>0</HiddenSlides>
  <MMClips>2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AR HERMANN</vt:lpstr>
      <vt:lpstr>Arial</vt:lpstr>
      <vt:lpstr>맑은 고딕</vt:lpstr>
      <vt:lpstr>Calibri</vt:lpstr>
      <vt:lpstr>KoPubWorld돋움체 Bold</vt:lpstr>
      <vt:lpstr>Calibri Light</vt:lpstr>
      <vt:lpstr>Noto Sans CJK KR</vt:lpstr>
      <vt:lpstr>KoPub돋움체 Bold</vt:lpstr>
      <vt:lpstr>나눔스퀘어 ExtraBold</vt:lpstr>
      <vt:lpstr>Office Theme</vt:lpstr>
      <vt:lpstr>Are you ready?</vt:lpstr>
      <vt:lpstr>PowerPoint 프레젠테이션</vt:lpstr>
      <vt:lpstr>Lecture : REACT로 TOAST UI Editor 사용하기2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Han Ji Eun</cp:lastModifiedBy>
  <cp:revision>34</cp:revision>
  <dcterms:created xsi:type="dcterms:W3CDTF">2017-03-17T07:48:16Z</dcterms:created>
  <dcterms:modified xsi:type="dcterms:W3CDTF">2020-12-20T12:08:07Z</dcterms:modified>
</cp:coreProperties>
</file>