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6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1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5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0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4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6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BB9F-61DC-46C5-87EB-5A232F44BEE4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92C9-2765-4CD1-A287-60CE700A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259632" y="2024917"/>
            <a:ext cx="3456384" cy="1836131"/>
            <a:chOff x="1259632" y="2024917"/>
            <a:chExt cx="3456384" cy="1836131"/>
          </a:xfrm>
        </p:grpSpPr>
        <p:sp>
          <p:nvSpPr>
            <p:cNvPr id="6" name="Rectangle 5"/>
            <p:cNvSpPr/>
            <p:nvPr/>
          </p:nvSpPr>
          <p:spPr>
            <a:xfrm>
              <a:off x="2915816" y="3356992"/>
              <a:ext cx="936104" cy="504056"/>
            </a:xfrm>
            <a:prstGeom prst="rect">
              <a:avLst/>
            </a:prstGeom>
            <a:pattFill prst="dkVert">
              <a:fgClr>
                <a:srgbClr val="CC66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915816" y="3284984"/>
              <a:ext cx="936104" cy="72008"/>
            </a:xfrm>
            <a:prstGeom prst="triangle">
              <a:avLst/>
            </a:prstGeom>
            <a:pattFill prst="dkVert">
              <a:fgClr>
                <a:srgbClr val="CC66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7864" y="2924944"/>
              <a:ext cx="45719" cy="360040"/>
            </a:xfrm>
            <a:prstGeom prst="rect">
              <a:avLst/>
            </a:prstGeom>
            <a:solidFill>
              <a:srgbClr val="CC6600"/>
            </a:solidFill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loud 10"/>
            <p:cNvSpPr/>
            <p:nvPr/>
          </p:nvSpPr>
          <p:spPr>
            <a:xfrm>
              <a:off x="2781515" y="2082148"/>
              <a:ext cx="1224136" cy="864096"/>
            </a:xfrm>
            <a:prstGeom prst="clou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627784" y="3005750"/>
              <a:ext cx="1800200" cy="99214"/>
            </a:xfrm>
            <a:custGeom>
              <a:avLst/>
              <a:gdLst>
                <a:gd name="connsiteX0" fmla="*/ 0 w 2290527"/>
                <a:gd name="connsiteY0" fmla="*/ 36214 h 154046"/>
                <a:gd name="connsiteX1" fmla="*/ 353085 w 2290527"/>
                <a:gd name="connsiteY1" fmla="*/ 18107 h 154046"/>
                <a:gd name="connsiteX2" fmla="*/ 606582 w 2290527"/>
                <a:gd name="connsiteY2" fmla="*/ 27161 h 154046"/>
                <a:gd name="connsiteX3" fmla="*/ 1249378 w 2290527"/>
                <a:gd name="connsiteY3" fmla="*/ 153909 h 154046"/>
                <a:gd name="connsiteX4" fmla="*/ 2027976 w 2290527"/>
                <a:gd name="connsiteY4" fmla="*/ 0 h 154046"/>
                <a:gd name="connsiteX5" fmla="*/ 2290527 w 2290527"/>
                <a:gd name="connsiteY5" fmla="*/ 153909 h 15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0527" h="154046">
                  <a:moveTo>
                    <a:pt x="0" y="36214"/>
                  </a:moveTo>
                  <a:cubicBezTo>
                    <a:pt x="125994" y="27915"/>
                    <a:pt x="251988" y="19616"/>
                    <a:pt x="353085" y="18107"/>
                  </a:cubicBezTo>
                  <a:cubicBezTo>
                    <a:pt x="454182" y="16598"/>
                    <a:pt x="457200" y="4527"/>
                    <a:pt x="606582" y="27161"/>
                  </a:cubicBezTo>
                  <a:cubicBezTo>
                    <a:pt x="755964" y="49795"/>
                    <a:pt x="1012479" y="158436"/>
                    <a:pt x="1249378" y="153909"/>
                  </a:cubicBezTo>
                  <a:cubicBezTo>
                    <a:pt x="1486277" y="149382"/>
                    <a:pt x="1854451" y="0"/>
                    <a:pt x="2027976" y="0"/>
                  </a:cubicBezTo>
                  <a:cubicBezTo>
                    <a:pt x="2201501" y="0"/>
                    <a:pt x="2168305" y="60357"/>
                    <a:pt x="2290527" y="153909"/>
                  </a:cubicBezTo>
                </a:path>
              </a:pathLst>
            </a:cu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2555776" y="2132856"/>
              <a:ext cx="144016" cy="64807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555776" y="2924944"/>
              <a:ext cx="144016" cy="36004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555776" y="3838546"/>
              <a:ext cx="2160240" cy="22502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59632" y="2276872"/>
              <a:ext cx="141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r>
                <a:rPr lang="en-US" sz="1400" baseline="-25000" dirty="0" smtClean="0"/>
                <a:t>d,3</a:t>
              </a:r>
              <a:r>
                <a:rPr lang="en-US" sz="1400" dirty="0" smtClean="0"/>
                <a:t>, b</a:t>
              </a:r>
              <a:r>
                <a:rPr lang="en-US" sz="1400" baseline="-25000" dirty="0" smtClean="0"/>
                <a:t>v,3</a:t>
              </a:r>
              <a:r>
                <a:rPr lang="en-US" sz="1400" dirty="0" smtClean="0"/>
                <a:t>,  N</a:t>
              </a:r>
              <a:r>
                <a:rPr lang="en-US" sz="1400" baseline="-25000" dirty="0" smtClean="0"/>
                <a:t>3</a:t>
              </a:r>
              <a:endParaRPr lang="en-GB" sz="14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59632" y="285293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r>
                <a:rPr lang="en-US" sz="1400" baseline="-25000" dirty="0" smtClean="0"/>
                <a:t>d,2</a:t>
              </a:r>
              <a:r>
                <a:rPr lang="en-US" sz="1400" dirty="0" smtClean="0"/>
                <a:t>, b</a:t>
              </a:r>
              <a:r>
                <a:rPr lang="en-US" sz="1400" baseline="-25000" dirty="0" smtClean="0"/>
                <a:t>v,2</a:t>
              </a:r>
              <a:r>
                <a:rPr lang="en-US" sz="1400" dirty="0" smtClean="0"/>
                <a:t>,  N</a:t>
              </a:r>
              <a:r>
                <a:rPr lang="en-US" sz="1400" baseline="-25000" dirty="0" smtClean="0"/>
                <a:t>2</a:t>
              </a:r>
              <a:endParaRPr lang="en-GB" sz="14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9632" y="335699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r>
                <a:rPr lang="en-US" sz="1400" baseline="-25000" dirty="0" smtClean="0"/>
                <a:t>d,1</a:t>
              </a:r>
              <a:r>
                <a:rPr lang="en-US" sz="1400" dirty="0" smtClean="0"/>
                <a:t>, b</a:t>
              </a:r>
              <a:r>
                <a:rPr lang="en-US" sz="1400" baseline="-25000" dirty="0" smtClean="0"/>
                <a:t>v,1</a:t>
              </a:r>
              <a:r>
                <a:rPr lang="en-US" sz="1400" dirty="0" smtClean="0"/>
                <a:t>,  N</a:t>
              </a:r>
              <a:r>
                <a:rPr lang="en-US" sz="1400" baseline="-25000" dirty="0" smtClean="0"/>
                <a:t>1</a:t>
              </a:r>
              <a:endParaRPr lang="en-GB" sz="1400" baseline="-25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005651" y="3320988"/>
              <a:ext cx="0" cy="495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211960" y="2924944"/>
              <a:ext cx="0" cy="891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27984" y="2082148"/>
              <a:ext cx="0" cy="1733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22418" y="2024917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ah</a:t>
              </a:r>
              <a:r>
                <a:rPr lang="en-US" sz="1400" baseline="-25000" dirty="0" smtClean="0"/>
                <a:t>3</a:t>
              </a:r>
              <a:endParaRPr lang="en-GB" sz="1400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87924" y="2587198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ah</a:t>
              </a:r>
              <a:r>
                <a:rPr lang="en-US" sz="1400" baseline="-25000" dirty="0"/>
                <a:t>2</a:t>
              </a:r>
              <a:endParaRPr lang="en-GB" sz="1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96855" y="3010520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ah</a:t>
              </a:r>
              <a:r>
                <a:rPr lang="en-US" sz="1400" baseline="-25000" dirty="0"/>
                <a:t>1</a:t>
              </a:r>
              <a:endParaRPr lang="en-GB" sz="1400" baseline="-25000" dirty="0"/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2555776" y="3320988"/>
              <a:ext cx="144016" cy="54006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90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van Rooijen</dc:creator>
  <cp:lastModifiedBy>Arnold van Rooijen</cp:lastModifiedBy>
  <cp:revision>5</cp:revision>
  <dcterms:created xsi:type="dcterms:W3CDTF">2015-03-06T08:54:15Z</dcterms:created>
  <dcterms:modified xsi:type="dcterms:W3CDTF">2015-03-06T09:23:51Z</dcterms:modified>
</cp:coreProperties>
</file>