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2784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20/02/15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20/02/15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6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20/02/15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8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20/02/15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20/02/15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8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20/02/15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4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20/02/15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5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20/02/15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2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20/02/15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2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20/02/15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8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20/02/15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2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8FDB-1496-544D-B01B-917193A7D47D}" type="datetimeFigureOut">
              <a:rPr lang="en-US" smtClean="0"/>
              <a:t>20/02/15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>
            <a:off x="-6468424" y="-54637"/>
            <a:ext cx="23497808" cy="145567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02318" y="260648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you have wave boundary conditions?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-2556792" y="260648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off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44008" y="3573016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Reuse wave boundary conditions from an earlier </a:t>
            </a:r>
            <a:r>
              <a:rPr lang="en-US" dirty="0" err="1" smtClean="0"/>
              <a:t>XBeach</a:t>
            </a:r>
            <a:r>
              <a:rPr lang="en-US" dirty="0" smtClean="0"/>
              <a:t> simulation?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316416" y="3573016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reuse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42307" y="5267309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</a:t>
            </a:r>
            <a:r>
              <a:rPr lang="en-US" dirty="0" err="1" smtClean="0"/>
              <a:t>XBeach</a:t>
            </a:r>
            <a:r>
              <a:rPr lang="en-US" dirty="0" smtClean="0"/>
              <a:t> in non-hydrostatic mode?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316416" y="5262550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nhboundary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83768" y="1916832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 wave boundary conditions defined as spectra?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42078" y="3573016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 wave boundary conditions composed of stationary sea states?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-3258322" y="3573016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they vary in time?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42078" y="5229200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they composed of two wave components (</a:t>
            </a:r>
            <a:r>
              <a:rPr lang="en-US" dirty="0" err="1" smtClean="0"/>
              <a:t>bichromatic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-6301208" y="2924944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stat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-2556792" y="5229200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bichrom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42078" y="6858000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they first order time series?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42078" y="8541568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they second order time series?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-2556792" y="6856123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ts_1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-2556792" y="8541568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ts_2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644008" y="6853139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they JONSWAP spectra?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644008" y="8541568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they SWAN spectra?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2010776" y="6309320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388424" y="8541568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swan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004048" y="10197752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vardens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-6301208" y="4170784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stat_table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316416" y="6858000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they vary in time?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12010776" y="7399098"/>
            <a:ext cx="2138288" cy="114247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jons_table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jons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FILELIST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0116616" y="10197752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they vary in time?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4459048" y="10197752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Also use</a:t>
            </a:r>
          </a:p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FILELIST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2079382" y="11659616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they vary in space?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12442824" y="13171784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Also use</a:t>
            </a:r>
          </a:p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LOCLIST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15" idx="1"/>
            <a:endCxn id="22" idx="0"/>
          </p:cNvCxnSpPr>
          <p:nvPr/>
        </p:nvCxnSpPr>
        <p:spPr>
          <a:xfrm rot="10800000" flipV="1">
            <a:off x="1772964" y="2374032"/>
            <a:ext cx="710805" cy="11989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3"/>
            <a:endCxn id="10" idx="0"/>
          </p:cNvCxnSpPr>
          <p:nvPr/>
        </p:nvCxnSpPr>
        <p:spPr>
          <a:xfrm>
            <a:off x="5345538" y="2374032"/>
            <a:ext cx="729355" cy="11989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3" idx="1"/>
            <a:endCxn id="25" idx="3"/>
          </p:cNvCxnSpPr>
          <p:nvPr/>
        </p:nvCxnSpPr>
        <p:spPr>
          <a:xfrm rot="10800000">
            <a:off x="-4162920" y="3382144"/>
            <a:ext cx="904598" cy="64807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23" idx="1"/>
            <a:endCxn id="36" idx="3"/>
          </p:cNvCxnSpPr>
          <p:nvPr/>
        </p:nvCxnSpPr>
        <p:spPr>
          <a:xfrm rot="10800000" flipV="1">
            <a:off x="-4162920" y="4030216"/>
            <a:ext cx="904598" cy="5977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37" idx="3"/>
            <a:endCxn id="33" idx="1"/>
          </p:cNvCxnSpPr>
          <p:nvPr/>
        </p:nvCxnSpPr>
        <p:spPr>
          <a:xfrm flipV="1">
            <a:off x="11178186" y="6766520"/>
            <a:ext cx="832590" cy="5486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37" idx="3"/>
            <a:endCxn id="38" idx="1"/>
          </p:cNvCxnSpPr>
          <p:nvPr/>
        </p:nvCxnSpPr>
        <p:spPr>
          <a:xfrm>
            <a:off x="11178186" y="7315200"/>
            <a:ext cx="832590" cy="6551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9" idx="2"/>
            <a:endCxn id="41" idx="1"/>
          </p:cNvCxnSpPr>
          <p:nvPr/>
        </p:nvCxnSpPr>
        <p:spPr>
          <a:xfrm rot="16200000" flipH="1">
            <a:off x="11311109" y="11348543"/>
            <a:ext cx="1004664" cy="53188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4" idx="1"/>
            <a:endCxn id="5" idx="3"/>
          </p:cNvCxnSpPr>
          <p:nvPr/>
        </p:nvCxnSpPr>
        <p:spPr>
          <a:xfrm flipH="1">
            <a:off x="-418504" y="717848"/>
            <a:ext cx="29208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4" idx="2"/>
            <a:endCxn id="15" idx="0"/>
          </p:cNvCxnSpPr>
          <p:nvPr/>
        </p:nvCxnSpPr>
        <p:spPr>
          <a:xfrm flipH="1">
            <a:off x="3914653" y="1175048"/>
            <a:ext cx="18550" cy="74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22" idx="2"/>
            <a:endCxn id="24" idx="0"/>
          </p:cNvCxnSpPr>
          <p:nvPr/>
        </p:nvCxnSpPr>
        <p:spPr>
          <a:xfrm>
            <a:off x="1772963" y="4487416"/>
            <a:ext cx="0" cy="74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0" idx="2"/>
            <a:endCxn id="13" idx="0"/>
          </p:cNvCxnSpPr>
          <p:nvPr/>
        </p:nvCxnSpPr>
        <p:spPr>
          <a:xfrm flipH="1">
            <a:off x="6073192" y="4487416"/>
            <a:ext cx="1701" cy="77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24" idx="2"/>
            <a:endCxn id="27" idx="0"/>
          </p:cNvCxnSpPr>
          <p:nvPr/>
        </p:nvCxnSpPr>
        <p:spPr>
          <a:xfrm>
            <a:off x="1772963" y="6143600"/>
            <a:ext cx="0" cy="7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3" idx="2"/>
            <a:endCxn id="31" idx="0"/>
          </p:cNvCxnSpPr>
          <p:nvPr/>
        </p:nvCxnSpPr>
        <p:spPr>
          <a:xfrm>
            <a:off x="6073192" y="6181709"/>
            <a:ext cx="1701" cy="671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31" idx="2"/>
            <a:endCxn id="32" idx="0"/>
          </p:cNvCxnSpPr>
          <p:nvPr/>
        </p:nvCxnSpPr>
        <p:spPr>
          <a:xfrm>
            <a:off x="6074893" y="7767539"/>
            <a:ext cx="0" cy="774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7" idx="2"/>
            <a:endCxn id="28" idx="0"/>
          </p:cNvCxnSpPr>
          <p:nvPr/>
        </p:nvCxnSpPr>
        <p:spPr>
          <a:xfrm>
            <a:off x="1772963" y="7772400"/>
            <a:ext cx="0" cy="769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28" idx="2"/>
            <a:endCxn id="113" idx="0"/>
          </p:cNvCxnSpPr>
          <p:nvPr/>
        </p:nvCxnSpPr>
        <p:spPr>
          <a:xfrm>
            <a:off x="1772963" y="9455968"/>
            <a:ext cx="0" cy="716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32" idx="2"/>
            <a:endCxn id="35" idx="0"/>
          </p:cNvCxnSpPr>
          <p:nvPr/>
        </p:nvCxnSpPr>
        <p:spPr>
          <a:xfrm flipH="1">
            <a:off x="6073192" y="9455968"/>
            <a:ext cx="1701" cy="74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22" idx="1"/>
            <a:endCxn id="23" idx="3"/>
          </p:cNvCxnSpPr>
          <p:nvPr/>
        </p:nvCxnSpPr>
        <p:spPr>
          <a:xfrm flipH="1">
            <a:off x="-396552" y="4030216"/>
            <a:ext cx="7386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4" idx="1"/>
            <a:endCxn id="26" idx="3"/>
          </p:cNvCxnSpPr>
          <p:nvPr/>
        </p:nvCxnSpPr>
        <p:spPr>
          <a:xfrm flipH="1">
            <a:off x="-418504" y="5686400"/>
            <a:ext cx="7605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27" idx="1"/>
            <a:endCxn id="29" idx="3"/>
          </p:cNvCxnSpPr>
          <p:nvPr/>
        </p:nvCxnSpPr>
        <p:spPr>
          <a:xfrm flipH="1" flipV="1">
            <a:off x="-418504" y="7313323"/>
            <a:ext cx="760582" cy="1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28" idx="1"/>
            <a:endCxn id="30" idx="3"/>
          </p:cNvCxnSpPr>
          <p:nvPr/>
        </p:nvCxnSpPr>
        <p:spPr>
          <a:xfrm flipH="1">
            <a:off x="-418504" y="8998768"/>
            <a:ext cx="7605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0" idx="3"/>
            <a:endCxn id="11" idx="1"/>
          </p:cNvCxnSpPr>
          <p:nvPr/>
        </p:nvCxnSpPr>
        <p:spPr>
          <a:xfrm>
            <a:off x="7505778" y="4030216"/>
            <a:ext cx="8106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31" idx="3"/>
            <a:endCxn id="37" idx="1"/>
          </p:cNvCxnSpPr>
          <p:nvPr/>
        </p:nvCxnSpPr>
        <p:spPr>
          <a:xfrm>
            <a:off x="7505778" y="7310339"/>
            <a:ext cx="810638" cy="4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32" idx="3"/>
            <a:endCxn id="34" idx="1"/>
          </p:cNvCxnSpPr>
          <p:nvPr/>
        </p:nvCxnSpPr>
        <p:spPr>
          <a:xfrm>
            <a:off x="7505778" y="8998768"/>
            <a:ext cx="8826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35" idx="3"/>
            <a:endCxn id="39" idx="1"/>
          </p:cNvCxnSpPr>
          <p:nvPr/>
        </p:nvCxnSpPr>
        <p:spPr>
          <a:xfrm>
            <a:off x="7142336" y="10654952"/>
            <a:ext cx="297428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39" idx="3"/>
            <a:endCxn id="40" idx="1"/>
          </p:cNvCxnSpPr>
          <p:nvPr/>
        </p:nvCxnSpPr>
        <p:spPr>
          <a:xfrm>
            <a:off x="12978386" y="10654952"/>
            <a:ext cx="14806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41" idx="2"/>
            <a:endCxn id="42" idx="0"/>
          </p:cNvCxnSpPr>
          <p:nvPr/>
        </p:nvCxnSpPr>
        <p:spPr>
          <a:xfrm>
            <a:off x="13510267" y="12574016"/>
            <a:ext cx="1701" cy="597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827584" y="332656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1336017" y="2627620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336017" y="4571836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331640" y="6228020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331640" y="7812196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331640" y="9540388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-3920567" y="2996952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6084168" y="4581128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084168" y="6228020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084168" y="7812196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6084168" y="9540388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1129105" y="11421888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1345129" y="6381328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6093941" y="2636912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7606109" y="3635732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7596336" y="5301208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7596336" y="6948100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596336" y="8604284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3356976" y="10260468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3509376" y="12636732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1340752" y="7893496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923928" y="1340768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-252536" y="3635732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-252536" y="5291916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-252536" y="6948100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-252536" y="8604284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-3924944" y="4643844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cxnSp>
        <p:nvCxnSpPr>
          <p:cNvPr id="248" name="Straight Connector 247"/>
          <p:cNvCxnSpPr>
            <a:stCxn id="34" idx="2"/>
          </p:cNvCxnSpPr>
          <p:nvPr/>
        </p:nvCxnSpPr>
        <p:spPr>
          <a:xfrm>
            <a:off x="9457568" y="9455968"/>
            <a:ext cx="10976" cy="117383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40" idx="2"/>
            <a:endCxn id="253" idx="0"/>
          </p:cNvCxnSpPr>
          <p:nvPr/>
        </p:nvCxnSpPr>
        <p:spPr>
          <a:xfrm flipH="1">
            <a:off x="15521161" y="11112152"/>
            <a:ext cx="7031" cy="10052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15521160" y="12117406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Arrow Connector 255"/>
          <p:cNvCxnSpPr>
            <a:stCxn id="253" idx="1"/>
            <a:endCxn id="41" idx="3"/>
          </p:cNvCxnSpPr>
          <p:nvPr/>
        </p:nvCxnSpPr>
        <p:spPr>
          <a:xfrm flipH="1" flipV="1">
            <a:off x="14941152" y="12116816"/>
            <a:ext cx="580008" cy="59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16745296" y="12120360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Straight Connector 261"/>
          <p:cNvCxnSpPr>
            <a:stCxn id="260" idx="1"/>
            <a:endCxn id="253" idx="3"/>
          </p:cNvCxnSpPr>
          <p:nvPr/>
        </p:nvCxnSpPr>
        <p:spPr>
          <a:xfrm flipH="1" flipV="1">
            <a:off x="15521161" y="12117407"/>
            <a:ext cx="1224135" cy="29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16757626" y="795907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Elbow Connector 266"/>
          <p:cNvCxnSpPr>
            <a:stCxn id="33" idx="3"/>
            <a:endCxn id="265" idx="0"/>
          </p:cNvCxnSpPr>
          <p:nvPr/>
        </p:nvCxnSpPr>
        <p:spPr>
          <a:xfrm>
            <a:off x="14149064" y="6766520"/>
            <a:ext cx="2608563" cy="1192553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38" idx="3"/>
            <a:endCxn id="265" idx="1"/>
          </p:cNvCxnSpPr>
          <p:nvPr/>
        </p:nvCxnSpPr>
        <p:spPr>
          <a:xfrm flipV="1">
            <a:off x="14149064" y="7959074"/>
            <a:ext cx="2608562" cy="1125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265" idx="2"/>
            <a:endCxn id="260" idx="0"/>
          </p:cNvCxnSpPr>
          <p:nvPr/>
        </p:nvCxnSpPr>
        <p:spPr>
          <a:xfrm flipH="1">
            <a:off x="16745297" y="7959074"/>
            <a:ext cx="12330" cy="416128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2673848" y="14035511"/>
            <a:ext cx="180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58ED5"/>
                </a:solidFill>
              </a:rPr>
              <a:t>r</a:t>
            </a:r>
            <a:r>
              <a:rPr lang="en-US" dirty="0" smtClean="0">
                <a:solidFill>
                  <a:srgbClr val="558ED5"/>
                </a:solidFill>
              </a:rPr>
              <a:t>ead section X.XX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4660927" y="9860874"/>
            <a:ext cx="180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58ED5"/>
                </a:solidFill>
              </a:rPr>
              <a:t>r</a:t>
            </a:r>
            <a:r>
              <a:rPr lang="en-US" dirty="0" smtClean="0">
                <a:solidFill>
                  <a:srgbClr val="558ED5"/>
                </a:solidFill>
              </a:rPr>
              <a:t>ead section X.XX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12225957" y="8508218"/>
            <a:ext cx="180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58ED5"/>
                </a:solidFill>
              </a:rPr>
              <a:t>r</a:t>
            </a:r>
            <a:r>
              <a:rPr lang="en-US" dirty="0" smtClean="0">
                <a:solidFill>
                  <a:srgbClr val="558ED5"/>
                </a:solidFill>
              </a:rPr>
              <a:t>ead section X.XX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8544345" y="4897977"/>
            <a:ext cx="180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58ED5"/>
                </a:solidFill>
              </a:rPr>
              <a:t>r</a:t>
            </a:r>
            <a:r>
              <a:rPr lang="en-US" dirty="0" smtClean="0">
                <a:solidFill>
                  <a:srgbClr val="558ED5"/>
                </a:solidFill>
              </a:rPr>
              <a:t>ead section X.XX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-6073811" y="5051289"/>
            <a:ext cx="180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58ED5"/>
                </a:solidFill>
              </a:rPr>
              <a:t>r</a:t>
            </a:r>
            <a:r>
              <a:rPr lang="en-US" dirty="0" smtClean="0">
                <a:solidFill>
                  <a:srgbClr val="558ED5"/>
                </a:solidFill>
              </a:rPr>
              <a:t>ead section X.XX</a:t>
            </a:r>
            <a:endParaRPr lang="en-US" dirty="0">
              <a:solidFill>
                <a:srgbClr val="558ED5"/>
              </a:solidFill>
            </a:endParaRPr>
          </a:p>
        </p:txBody>
      </p:sp>
      <p:cxnSp>
        <p:nvCxnSpPr>
          <p:cNvPr id="12" name="Elbow Connector 11"/>
          <p:cNvCxnSpPr>
            <a:stCxn id="13" idx="3"/>
            <a:endCxn id="14" idx="1"/>
          </p:cNvCxnSpPr>
          <p:nvPr/>
        </p:nvCxnSpPr>
        <p:spPr>
          <a:xfrm flipV="1">
            <a:off x="7504077" y="5719750"/>
            <a:ext cx="812339" cy="475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2"/>
            <a:endCxn id="31" idx="0"/>
          </p:cNvCxnSpPr>
          <p:nvPr/>
        </p:nvCxnSpPr>
        <p:spPr>
          <a:xfrm rot="5400000">
            <a:off x="7392133" y="4859711"/>
            <a:ext cx="676189" cy="3310667"/>
          </a:xfrm>
          <a:prstGeom prst="bentConnector3">
            <a:avLst>
              <a:gd name="adj1" fmla="val 65025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717471" y="11791220"/>
            <a:ext cx="2138288" cy="91440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58ED5"/>
                </a:solidFill>
              </a:rPr>
              <a:t>Reconsider your data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342078" y="10172600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they time series for non-hydrostatic mode?</a:t>
            </a:r>
            <a:endParaRPr lang="en-US" dirty="0"/>
          </a:p>
        </p:txBody>
      </p:sp>
      <p:sp>
        <p:nvSpPr>
          <p:cNvPr id="114" name="Rounded Rectangle 113"/>
          <p:cNvSpPr/>
          <p:nvPr/>
        </p:nvSpPr>
        <p:spPr>
          <a:xfrm>
            <a:off x="-2556792" y="10172600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ts_nonh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5" name="Straight Arrow Connector 114"/>
          <p:cNvCxnSpPr>
            <a:stCxn id="113" idx="1"/>
            <a:endCxn id="114" idx="3"/>
          </p:cNvCxnSpPr>
          <p:nvPr/>
        </p:nvCxnSpPr>
        <p:spPr>
          <a:xfrm flipH="1">
            <a:off x="-418504" y="10629800"/>
            <a:ext cx="7605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786615" y="11050316"/>
            <a:ext cx="0" cy="716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345292" y="11134736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223</Words>
  <Application>Microsoft Macintosh PowerPoint</Application>
  <PresentationFormat>On-screen Show (4:3)</PresentationFormat>
  <Paragraphs>80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Deltares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 Hoonhout</dc:creator>
  <cp:lastModifiedBy>Bas Hoonhout</cp:lastModifiedBy>
  <cp:revision>26</cp:revision>
  <dcterms:created xsi:type="dcterms:W3CDTF">2015-02-03T09:16:44Z</dcterms:created>
  <dcterms:modified xsi:type="dcterms:W3CDTF">2015-02-20T14:27:43Z</dcterms:modified>
</cp:coreProperties>
</file>