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 snapToGrid="0">
      <p:cViewPr>
        <p:scale>
          <a:sx n="50" d="100"/>
          <a:sy n="50" d="100"/>
        </p:scale>
        <p:origin x="-2148" y="15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8FDB-1496-544D-B01B-917193A7D47D}" type="datetimeFigureOut">
              <a:rPr lang="en-US" smtClean="0"/>
              <a:t>07-Mar-15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-6468424" y="-54637"/>
            <a:ext cx="23497808" cy="14556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2318" y="26064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you have wave boundary conditions?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-2556792" y="26064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off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4008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Reuse wave boundary conditions from an earlier </a:t>
            </a:r>
            <a:r>
              <a:rPr lang="en-US" dirty="0" err="1" smtClean="0"/>
              <a:t>XBeach</a:t>
            </a:r>
            <a:r>
              <a:rPr lang="en-US" dirty="0" smtClean="0"/>
              <a:t> simulation?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16416" y="3573016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reuse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42307" y="5267309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</a:t>
            </a:r>
            <a:r>
              <a:rPr lang="en-US" dirty="0" err="1" smtClean="0"/>
              <a:t>XBeach</a:t>
            </a:r>
            <a:r>
              <a:rPr lang="en-US" dirty="0" smtClean="0"/>
              <a:t> in non-hydrostatic mode?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16416" y="526255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wavemodel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3768" y="1916832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wave boundary conditions defined as spectra?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2078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wave boundary conditions composed of stationary sea states?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-3258322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42078" y="52292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composed of two wave components (</a:t>
            </a:r>
            <a:r>
              <a:rPr lang="en-US" dirty="0" err="1" smtClean="0"/>
              <a:t>bichromatic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-6301208" y="292494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-2556792" y="522920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bichrom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2078" y="68580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first order time series?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2078" y="854156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second order time series?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-2556792" y="6856123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ts_1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-2556792" y="854156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ts_2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4008" y="6853139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JONSWAP spectra?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644008" y="854156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SWAN spectra?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2010776" y="6309320"/>
            <a:ext cx="2650150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88424" y="854156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swan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04048" y="10197752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vardens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-6301208" y="417078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stat_table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16416" y="68580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2010775" y="7399098"/>
            <a:ext cx="2650151" cy="114247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jons_table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FILELIST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116616" y="10197752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4459048" y="10197752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 use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079382" y="116596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space?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2442824" y="1317178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 use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15" idx="1"/>
            <a:endCxn id="22" idx="0"/>
          </p:cNvCxnSpPr>
          <p:nvPr/>
        </p:nvCxnSpPr>
        <p:spPr>
          <a:xfrm rot="10800000" flipV="1">
            <a:off x="1772964" y="2374032"/>
            <a:ext cx="710805" cy="1198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0" idx="0"/>
          </p:cNvCxnSpPr>
          <p:nvPr/>
        </p:nvCxnSpPr>
        <p:spPr>
          <a:xfrm>
            <a:off x="5345538" y="2374032"/>
            <a:ext cx="729355" cy="1198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3" idx="1"/>
            <a:endCxn id="25" idx="3"/>
          </p:cNvCxnSpPr>
          <p:nvPr/>
        </p:nvCxnSpPr>
        <p:spPr>
          <a:xfrm rot="10800000">
            <a:off x="-4162920" y="3382144"/>
            <a:ext cx="904598" cy="6480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3" idx="1"/>
            <a:endCxn id="36" idx="3"/>
          </p:cNvCxnSpPr>
          <p:nvPr/>
        </p:nvCxnSpPr>
        <p:spPr>
          <a:xfrm rot="10800000" flipV="1">
            <a:off x="-4162920" y="4030216"/>
            <a:ext cx="904598" cy="5977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3"/>
            <a:endCxn id="33" idx="1"/>
          </p:cNvCxnSpPr>
          <p:nvPr/>
        </p:nvCxnSpPr>
        <p:spPr>
          <a:xfrm flipV="1">
            <a:off x="11178186" y="6766520"/>
            <a:ext cx="832590" cy="5486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7" idx="3"/>
            <a:endCxn id="38" idx="1"/>
          </p:cNvCxnSpPr>
          <p:nvPr/>
        </p:nvCxnSpPr>
        <p:spPr>
          <a:xfrm>
            <a:off x="11178186" y="7315200"/>
            <a:ext cx="832589" cy="6551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9" idx="2"/>
            <a:endCxn id="41" idx="1"/>
          </p:cNvCxnSpPr>
          <p:nvPr/>
        </p:nvCxnSpPr>
        <p:spPr>
          <a:xfrm rot="16200000" flipH="1">
            <a:off x="11311109" y="11348543"/>
            <a:ext cx="1004664" cy="5318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4" idx="1"/>
            <a:endCxn id="5" idx="3"/>
          </p:cNvCxnSpPr>
          <p:nvPr/>
        </p:nvCxnSpPr>
        <p:spPr>
          <a:xfrm flipH="1">
            <a:off x="-418504" y="717848"/>
            <a:ext cx="2920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4" idx="2"/>
            <a:endCxn id="15" idx="0"/>
          </p:cNvCxnSpPr>
          <p:nvPr/>
        </p:nvCxnSpPr>
        <p:spPr>
          <a:xfrm flipH="1">
            <a:off x="3914653" y="1175048"/>
            <a:ext cx="18550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2" idx="2"/>
            <a:endCxn id="24" idx="0"/>
          </p:cNvCxnSpPr>
          <p:nvPr/>
        </p:nvCxnSpPr>
        <p:spPr>
          <a:xfrm>
            <a:off x="1772963" y="4487416"/>
            <a:ext cx="0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2"/>
            <a:endCxn id="13" idx="0"/>
          </p:cNvCxnSpPr>
          <p:nvPr/>
        </p:nvCxnSpPr>
        <p:spPr>
          <a:xfrm flipH="1">
            <a:off x="6073192" y="4487416"/>
            <a:ext cx="1701" cy="77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4" idx="2"/>
            <a:endCxn id="27" idx="0"/>
          </p:cNvCxnSpPr>
          <p:nvPr/>
        </p:nvCxnSpPr>
        <p:spPr>
          <a:xfrm>
            <a:off x="1772963" y="6143600"/>
            <a:ext cx="0" cy="7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" idx="2"/>
            <a:endCxn id="31" idx="0"/>
          </p:cNvCxnSpPr>
          <p:nvPr/>
        </p:nvCxnSpPr>
        <p:spPr>
          <a:xfrm>
            <a:off x="6073192" y="6181709"/>
            <a:ext cx="1701" cy="67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1" idx="2"/>
            <a:endCxn id="32" idx="0"/>
          </p:cNvCxnSpPr>
          <p:nvPr/>
        </p:nvCxnSpPr>
        <p:spPr>
          <a:xfrm>
            <a:off x="6074893" y="7767539"/>
            <a:ext cx="0" cy="774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7" idx="2"/>
            <a:endCxn id="28" idx="0"/>
          </p:cNvCxnSpPr>
          <p:nvPr/>
        </p:nvCxnSpPr>
        <p:spPr>
          <a:xfrm>
            <a:off x="1772963" y="7772400"/>
            <a:ext cx="0" cy="7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8" idx="2"/>
            <a:endCxn id="113" idx="0"/>
          </p:cNvCxnSpPr>
          <p:nvPr/>
        </p:nvCxnSpPr>
        <p:spPr>
          <a:xfrm>
            <a:off x="1772963" y="9455968"/>
            <a:ext cx="0" cy="71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32" idx="2"/>
            <a:endCxn id="35" idx="0"/>
          </p:cNvCxnSpPr>
          <p:nvPr/>
        </p:nvCxnSpPr>
        <p:spPr>
          <a:xfrm flipH="1">
            <a:off x="6073192" y="9455968"/>
            <a:ext cx="1701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22" idx="1"/>
            <a:endCxn id="23" idx="3"/>
          </p:cNvCxnSpPr>
          <p:nvPr/>
        </p:nvCxnSpPr>
        <p:spPr>
          <a:xfrm flipH="1">
            <a:off x="-396552" y="4030216"/>
            <a:ext cx="738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4" idx="1"/>
            <a:endCxn id="26" idx="3"/>
          </p:cNvCxnSpPr>
          <p:nvPr/>
        </p:nvCxnSpPr>
        <p:spPr>
          <a:xfrm flipH="1">
            <a:off x="-418504" y="5686400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27" idx="1"/>
            <a:endCxn id="29" idx="3"/>
          </p:cNvCxnSpPr>
          <p:nvPr/>
        </p:nvCxnSpPr>
        <p:spPr>
          <a:xfrm flipH="1" flipV="1">
            <a:off x="-418504" y="7313323"/>
            <a:ext cx="760582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28" idx="1"/>
            <a:endCxn id="30" idx="3"/>
          </p:cNvCxnSpPr>
          <p:nvPr/>
        </p:nvCxnSpPr>
        <p:spPr>
          <a:xfrm flipH="1">
            <a:off x="-418504" y="8998768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0" idx="3"/>
            <a:endCxn id="11" idx="1"/>
          </p:cNvCxnSpPr>
          <p:nvPr/>
        </p:nvCxnSpPr>
        <p:spPr>
          <a:xfrm>
            <a:off x="7505778" y="4030216"/>
            <a:ext cx="810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31" idx="3"/>
            <a:endCxn id="37" idx="1"/>
          </p:cNvCxnSpPr>
          <p:nvPr/>
        </p:nvCxnSpPr>
        <p:spPr>
          <a:xfrm>
            <a:off x="7505778" y="7310339"/>
            <a:ext cx="810638" cy="4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32" idx="3"/>
            <a:endCxn id="34" idx="1"/>
          </p:cNvCxnSpPr>
          <p:nvPr/>
        </p:nvCxnSpPr>
        <p:spPr>
          <a:xfrm>
            <a:off x="7505778" y="8998768"/>
            <a:ext cx="882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35" idx="3"/>
            <a:endCxn id="39" idx="1"/>
          </p:cNvCxnSpPr>
          <p:nvPr/>
        </p:nvCxnSpPr>
        <p:spPr>
          <a:xfrm>
            <a:off x="7142336" y="10654952"/>
            <a:ext cx="297428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39" idx="3"/>
            <a:endCxn id="40" idx="1"/>
          </p:cNvCxnSpPr>
          <p:nvPr/>
        </p:nvCxnSpPr>
        <p:spPr>
          <a:xfrm>
            <a:off x="12978386" y="10654952"/>
            <a:ext cx="14806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41" idx="2"/>
            <a:endCxn id="42" idx="0"/>
          </p:cNvCxnSpPr>
          <p:nvPr/>
        </p:nvCxnSpPr>
        <p:spPr>
          <a:xfrm>
            <a:off x="13510267" y="12574016"/>
            <a:ext cx="1701" cy="597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827584" y="33265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336017" y="26276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336017" y="457183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331640" y="62280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331640" y="781219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331640" y="95403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-3920567" y="299695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084168" y="458112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084168" y="62280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84168" y="781219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084168" y="95403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1129105" y="114218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1271817" y="6330379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093941" y="263691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606109" y="3635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596336" y="530120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596336" y="6948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596336" y="86042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3356976" y="1026046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3509376" y="12636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1205205" y="799686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923928" y="134076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-252536" y="3635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-252536" y="5291916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-252536" y="6948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-252536" y="86042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-3924944" y="464384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248" name="Straight Connector 247"/>
          <p:cNvCxnSpPr>
            <a:stCxn id="34" idx="2"/>
          </p:cNvCxnSpPr>
          <p:nvPr/>
        </p:nvCxnSpPr>
        <p:spPr>
          <a:xfrm>
            <a:off x="9457568" y="9455968"/>
            <a:ext cx="10976" cy="117383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40" idx="2"/>
            <a:endCxn id="253" idx="0"/>
          </p:cNvCxnSpPr>
          <p:nvPr/>
        </p:nvCxnSpPr>
        <p:spPr>
          <a:xfrm flipH="1">
            <a:off x="15521161" y="11112152"/>
            <a:ext cx="7031" cy="10052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521160" y="12117406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Arrow Connector 255"/>
          <p:cNvCxnSpPr>
            <a:stCxn id="253" idx="1"/>
            <a:endCxn id="41" idx="3"/>
          </p:cNvCxnSpPr>
          <p:nvPr/>
        </p:nvCxnSpPr>
        <p:spPr>
          <a:xfrm flipH="1" flipV="1">
            <a:off x="14941152" y="12116816"/>
            <a:ext cx="580008" cy="5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6745296" y="1212036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>
            <a:stCxn id="260" idx="1"/>
            <a:endCxn id="253" idx="3"/>
          </p:cNvCxnSpPr>
          <p:nvPr/>
        </p:nvCxnSpPr>
        <p:spPr>
          <a:xfrm flipH="1" flipV="1">
            <a:off x="15521161" y="12117407"/>
            <a:ext cx="1224135" cy="29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6757626" y="795907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Elbow Connector 266"/>
          <p:cNvCxnSpPr>
            <a:stCxn id="33" idx="3"/>
            <a:endCxn id="265" idx="0"/>
          </p:cNvCxnSpPr>
          <p:nvPr/>
        </p:nvCxnSpPr>
        <p:spPr>
          <a:xfrm>
            <a:off x="14660926" y="6766520"/>
            <a:ext cx="2096701" cy="119255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38" idx="3"/>
            <a:endCxn id="265" idx="1"/>
          </p:cNvCxnSpPr>
          <p:nvPr/>
        </p:nvCxnSpPr>
        <p:spPr>
          <a:xfrm flipV="1">
            <a:off x="14660926" y="7959074"/>
            <a:ext cx="2096700" cy="1125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65" idx="2"/>
            <a:endCxn id="260" idx="0"/>
          </p:cNvCxnSpPr>
          <p:nvPr/>
        </p:nvCxnSpPr>
        <p:spPr>
          <a:xfrm flipH="1">
            <a:off x="16745297" y="7959074"/>
            <a:ext cx="12330" cy="41612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597648" y="14035511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</a:t>
            </a:r>
            <a:r>
              <a:rPr lang="en-US" dirty="0" smtClean="0">
                <a:solidFill>
                  <a:srgbClr val="558ED5"/>
                </a:solidFill>
              </a:rPr>
              <a:t>4.4.4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4603777" y="9860874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</a:t>
            </a:r>
            <a:r>
              <a:rPr lang="en-US" dirty="0" smtClean="0">
                <a:solidFill>
                  <a:srgbClr val="558ED5"/>
                </a:solidFill>
              </a:rPr>
              <a:t>4.4.4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2377800" y="8508218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</a:t>
            </a:r>
            <a:r>
              <a:rPr lang="en-US" dirty="0" smtClean="0">
                <a:solidFill>
                  <a:srgbClr val="558ED5"/>
                </a:solidFill>
              </a:rPr>
              <a:t>4.4.4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8449095" y="4897977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read section  </a:t>
            </a:r>
            <a:r>
              <a:rPr lang="en-US" dirty="0" smtClean="0">
                <a:solidFill>
                  <a:srgbClr val="558ED5"/>
                </a:solidFill>
              </a:rPr>
              <a:t>2.2.3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-6302411" y="5127489"/>
            <a:ext cx="20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</a:t>
            </a:r>
            <a:r>
              <a:rPr lang="en-US" dirty="0">
                <a:solidFill>
                  <a:srgbClr val="558ED5"/>
                </a:solidFill>
              </a:rPr>
              <a:t>s</a:t>
            </a:r>
            <a:r>
              <a:rPr lang="en-US" dirty="0" smtClean="0">
                <a:solidFill>
                  <a:srgbClr val="558ED5"/>
                </a:solidFill>
              </a:rPr>
              <a:t>ection  4.4.2.1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2" name="Elbow Connector 11"/>
          <p:cNvCxnSpPr>
            <a:stCxn id="13" idx="3"/>
            <a:endCxn id="14" idx="1"/>
          </p:cNvCxnSpPr>
          <p:nvPr/>
        </p:nvCxnSpPr>
        <p:spPr>
          <a:xfrm flipV="1">
            <a:off x="7504077" y="5719750"/>
            <a:ext cx="812339" cy="47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2"/>
            <a:endCxn id="31" idx="0"/>
          </p:cNvCxnSpPr>
          <p:nvPr/>
        </p:nvCxnSpPr>
        <p:spPr>
          <a:xfrm rot="5400000">
            <a:off x="7392133" y="4859711"/>
            <a:ext cx="676189" cy="3310667"/>
          </a:xfrm>
          <a:prstGeom prst="bentConnector3">
            <a:avLst>
              <a:gd name="adj1" fmla="val 65025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17471" y="11791220"/>
            <a:ext cx="2138288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Reconsider your data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42078" y="101726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time series for non-hydrostatic mode?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-2556792" y="1017260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wbctype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ts_nonh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5" name="Straight Arrow Connector 114"/>
          <p:cNvCxnSpPr>
            <a:stCxn id="113" idx="1"/>
            <a:endCxn id="114" idx="3"/>
          </p:cNvCxnSpPr>
          <p:nvPr/>
        </p:nvCxnSpPr>
        <p:spPr>
          <a:xfrm flipH="1">
            <a:off x="-418504" y="10629800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786615" y="11050316"/>
            <a:ext cx="0" cy="71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345292" y="1113473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-285355" y="1016557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219</Words>
  <Application>Microsoft Office PowerPoint</Application>
  <PresentationFormat>On-screen Show (4:3)</PresentationFormat>
  <Paragraphs>81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Hoonhout</dc:creator>
  <cp:lastModifiedBy>Kees Nederhoff</cp:lastModifiedBy>
  <cp:revision>27</cp:revision>
  <dcterms:created xsi:type="dcterms:W3CDTF">2015-02-03T09:16:44Z</dcterms:created>
  <dcterms:modified xsi:type="dcterms:W3CDTF">2015-03-07T20:50:04Z</dcterms:modified>
</cp:coreProperties>
</file>