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5"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5A91"/>
    <a:srgbClr val="8EE4FD"/>
    <a:srgbClr val="3FD1FA"/>
    <a:srgbClr val="009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1025A-60EA-4002-A4A0-3E2AA86254C9}" v="73" dt="2023-12-06T02:43:03.775"/>
  </p1510:revLst>
</p1510:revInfo>
</file>

<file path=ppt/tableStyles.xml><?xml version="1.0" encoding="utf-8"?>
<a:tblStyleLst xmlns:a="http://schemas.openxmlformats.org/drawingml/2006/main" def="{50FAAE9A-C5DC-4CC1-9DE7-7E27C30C3FB4}">
  <a:tblStyle styleId="{50FAAE9A-C5DC-4CC1-9DE7-7E27C30C3F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96" y="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u Cui" userId="f8ac9f83-9c27-4bbb-a0d1-246ad869a9ef" providerId="ADAL" clId="{7461025A-60EA-4002-A4A0-3E2AA86254C9}"/>
    <pc:docChg chg="undo custSel addSld modSld">
      <pc:chgData name="Zeyu Cui" userId="f8ac9f83-9c27-4bbb-a0d1-246ad869a9ef" providerId="ADAL" clId="{7461025A-60EA-4002-A4A0-3E2AA86254C9}" dt="2023-12-06T02:46:39.272" v="409" actId="1076"/>
      <pc:docMkLst>
        <pc:docMk/>
      </pc:docMkLst>
      <pc:sldChg chg="addSp delSp modSp mod modNotes">
        <pc:chgData name="Zeyu Cui" userId="f8ac9f83-9c27-4bbb-a0d1-246ad869a9ef" providerId="ADAL" clId="{7461025A-60EA-4002-A4A0-3E2AA86254C9}" dt="2023-12-06T02:28:15.180" v="185" actId="571"/>
        <pc:sldMkLst>
          <pc:docMk/>
          <pc:sldMk cId="0" sldId="256"/>
        </pc:sldMkLst>
        <pc:spChg chg="add del mod">
          <ac:chgData name="Zeyu Cui" userId="f8ac9f83-9c27-4bbb-a0d1-246ad869a9ef" providerId="ADAL" clId="{7461025A-60EA-4002-A4A0-3E2AA86254C9}" dt="2023-12-06T02:13:12.694" v="67" actId="478"/>
          <ac:spMkLst>
            <pc:docMk/>
            <pc:sldMk cId="0" sldId="256"/>
            <ac:spMk id="4" creationId="{DD9E05DE-EAE9-C7BC-B82E-1456D946723F}"/>
          </ac:spMkLst>
        </pc:spChg>
        <pc:spChg chg="add del mod">
          <ac:chgData name="Zeyu Cui" userId="f8ac9f83-9c27-4bbb-a0d1-246ad869a9ef" providerId="ADAL" clId="{7461025A-60EA-4002-A4A0-3E2AA86254C9}" dt="2023-12-06T02:24:29.285" v="145" actId="478"/>
          <ac:spMkLst>
            <pc:docMk/>
            <pc:sldMk cId="0" sldId="256"/>
            <ac:spMk id="5" creationId="{0E86C5A1-A0A6-36C5-21F1-19120929D120}"/>
          </ac:spMkLst>
        </pc:spChg>
        <pc:spChg chg="add mod">
          <ac:chgData name="Zeyu Cui" userId="f8ac9f83-9c27-4bbb-a0d1-246ad869a9ef" providerId="ADAL" clId="{7461025A-60EA-4002-A4A0-3E2AA86254C9}" dt="2023-12-06T02:25:49.552" v="160" actId="207"/>
          <ac:spMkLst>
            <pc:docMk/>
            <pc:sldMk cId="0" sldId="256"/>
            <ac:spMk id="6" creationId="{201971F4-9873-13A0-A39A-13BEE08DB2BC}"/>
          </ac:spMkLst>
        </pc:spChg>
        <pc:spChg chg="add mod">
          <ac:chgData name="Zeyu Cui" userId="f8ac9f83-9c27-4bbb-a0d1-246ad869a9ef" providerId="ADAL" clId="{7461025A-60EA-4002-A4A0-3E2AA86254C9}" dt="2023-12-06T02:28:15.180" v="185" actId="571"/>
          <ac:spMkLst>
            <pc:docMk/>
            <pc:sldMk cId="0" sldId="256"/>
            <ac:spMk id="7" creationId="{45DC0888-581D-9A12-20A0-E02E409DA755}"/>
          </ac:spMkLst>
        </pc:spChg>
        <pc:spChg chg="mod">
          <ac:chgData name="Zeyu Cui" userId="f8ac9f83-9c27-4bbb-a0d1-246ad869a9ef" providerId="ADAL" clId="{7461025A-60EA-4002-A4A0-3E2AA86254C9}" dt="2023-12-06T02:09:52.659" v="39" actId="1076"/>
          <ac:spMkLst>
            <pc:docMk/>
            <pc:sldMk cId="0" sldId="256"/>
            <ac:spMk id="54" creationId="{00000000-0000-0000-0000-000000000000}"/>
          </ac:spMkLst>
        </pc:spChg>
        <pc:spChg chg="mod">
          <ac:chgData name="Zeyu Cui" userId="f8ac9f83-9c27-4bbb-a0d1-246ad869a9ef" providerId="ADAL" clId="{7461025A-60EA-4002-A4A0-3E2AA86254C9}" dt="2023-12-06T02:26:44.039" v="163" actId="1076"/>
          <ac:spMkLst>
            <pc:docMk/>
            <pc:sldMk cId="0" sldId="256"/>
            <ac:spMk id="55" creationId="{00000000-0000-0000-0000-000000000000}"/>
          </ac:spMkLst>
        </pc:spChg>
        <pc:spChg chg="del mod">
          <ac:chgData name="Zeyu Cui" userId="f8ac9f83-9c27-4bbb-a0d1-246ad869a9ef" providerId="ADAL" clId="{7461025A-60EA-4002-A4A0-3E2AA86254C9}" dt="2023-12-06T02:19:35.556" v="111" actId="478"/>
          <ac:spMkLst>
            <pc:docMk/>
            <pc:sldMk cId="0" sldId="256"/>
            <ac:spMk id="56" creationId="{00000000-0000-0000-0000-000000000000}"/>
          </ac:spMkLst>
        </pc:spChg>
        <pc:picChg chg="add del mod">
          <ac:chgData name="Zeyu Cui" userId="f8ac9f83-9c27-4bbb-a0d1-246ad869a9ef" providerId="ADAL" clId="{7461025A-60EA-4002-A4A0-3E2AA86254C9}" dt="2023-12-06T02:09:14.881" v="24" actId="21"/>
          <ac:picMkLst>
            <pc:docMk/>
            <pc:sldMk cId="0" sldId="256"/>
            <ac:picMk id="2" creationId="{589901A8-8813-56F8-7C7E-7EADBC3921F1}"/>
          </ac:picMkLst>
        </pc:picChg>
        <pc:picChg chg="add mod">
          <ac:chgData name="Zeyu Cui" userId="f8ac9f83-9c27-4bbb-a0d1-246ad869a9ef" providerId="ADAL" clId="{7461025A-60EA-4002-A4A0-3E2AA86254C9}" dt="2023-12-06T02:10:10.220" v="43" actId="1076"/>
          <ac:picMkLst>
            <pc:docMk/>
            <pc:sldMk cId="0" sldId="256"/>
            <ac:picMk id="3" creationId="{726A64A2-37D8-1181-F926-23AE155279D6}"/>
          </ac:picMkLst>
        </pc:picChg>
        <pc:picChg chg="add mod">
          <ac:chgData name="Zeyu Cui" userId="f8ac9f83-9c27-4bbb-a0d1-246ad869a9ef" providerId="ADAL" clId="{7461025A-60EA-4002-A4A0-3E2AA86254C9}" dt="2023-12-06T02:28:15.180" v="185" actId="571"/>
          <ac:picMkLst>
            <pc:docMk/>
            <pc:sldMk cId="0" sldId="256"/>
            <ac:picMk id="8" creationId="{827993CB-18F2-1C32-A2EE-D227CB58479B}"/>
          </ac:picMkLst>
        </pc:picChg>
        <pc:picChg chg="del mod">
          <ac:chgData name="Zeyu Cui" userId="f8ac9f83-9c27-4bbb-a0d1-246ad869a9ef" providerId="ADAL" clId="{7461025A-60EA-4002-A4A0-3E2AA86254C9}" dt="2023-12-06T02:09:09.281" v="22" actId="21"/>
          <ac:picMkLst>
            <pc:docMk/>
            <pc:sldMk cId="0" sldId="256"/>
            <ac:picMk id="57" creationId="{00000000-0000-0000-0000-000000000000}"/>
          </ac:picMkLst>
        </pc:picChg>
      </pc:sldChg>
      <pc:sldChg chg="addSp delSp modSp mod modNotes">
        <pc:chgData name="Zeyu Cui" userId="f8ac9f83-9c27-4bbb-a0d1-246ad869a9ef" providerId="ADAL" clId="{7461025A-60EA-4002-A4A0-3E2AA86254C9}" dt="2023-12-06T02:44:50.012" v="380" actId="478"/>
        <pc:sldMkLst>
          <pc:docMk/>
          <pc:sldMk cId="0" sldId="257"/>
        </pc:sldMkLst>
        <pc:spChg chg="add del mod">
          <ac:chgData name="Zeyu Cui" userId="f8ac9f83-9c27-4bbb-a0d1-246ad869a9ef" providerId="ADAL" clId="{7461025A-60EA-4002-A4A0-3E2AA86254C9}" dt="2023-12-06T02:34:17.087" v="262" actId="33987"/>
          <ac:spMkLst>
            <pc:docMk/>
            <pc:sldMk cId="0" sldId="257"/>
            <ac:spMk id="4" creationId="{A53B083A-53AC-9576-08EA-9CA7FCD112CE}"/>
          </ac:spMkLst>
        </pc:spChg>
        <pc:spChg chg="add del mod">
          <ac:chgData name="Zeyu Cui" userId="f8ac9f83-9c27-4bbb-a0d1-246ad869a9ef" providerId="ADAL" clId="{7461025A-60EA-4002-A4A0-3E2AA86254C9}" dt="2023-12-06T02:35:12.333" v="283"/>
          <ac:spMkLst>
            <pc:docMk/>
            <pc:sldMk cId="0" sldId="257"/>
            <ac:spMk id="5" creationId="{C46764B2-36B4-208F-799E-0EE72D1F45BF}"/>
          </ac:spMkLst>
        </pc:spChg>
        <pc:spChg chg="add del mod">
          <ac:chgData name="Zeyu Cui" userId="f8ac9f83-9c27-4bbb-a0d1-246ad869a9ef" providerId="ADAL" clId="{7461025A-60EA-4002-A4A0-3E2AA86254C9}" dt="2023-12-06T02:35:44.977" v="289" actId="33987"/>
          <ac:spMkLst>
            <pc:docMk/>
            <pc:sldMk cId="0" sldId="257"/>
            <ac:spMk id="6" creationId="{E1824C71-E634-3E2D-C8D9-4195DE486052}"/>
          </ac:spMkLst>
        </pc:spChg>
        <pc:spChg chg="add del mod">
          <ac:chgData name="Zeyu Cui" userId="f8ac9f83-9c27-4bbb-a0d1-246ad869a9ef" providerId="ADAL" clId="{7461025A-60EA-4002-A4A0-3E2AA86254C9}" dt="2023-12-06T02:38:26.981" v="320" actId="478"/>
          <ac:spMkLst>
            <pc:docMk/>
            <pc:sldMk cId="0" sldId="257"/>
            <ac:spMk id="7" creationId="{DCE409E7-0132-4C3E-0E69-DC5071438ADD}"/>
          </ac:spMkLst>
        </pc:spChg>
        <pc:spChg chg="add del mod">
          <ac:chgData name="Zeyu Cui" userId="f8ac9f83-9c27-4bbb-a0d1-246ad869a9ef" providerId="ADAL" clId="{7461025A-60EA-4002-A4A0-3E2AA86254C9}" dt="2023-12-06T02:38:23.261" v="319" actId="478"/>
          <ac:spMkLst>
            <pc:docMk/>
            <pc:sldMk cId="0" sldId="257"/>
            <ac:spMk id="8" creationId="{691069D2-4733-AD1E-9B23-B3084D665A37}"/>
          </ac:spMkLst>
        </pc:spChg>
        <pc:spChg chg="add del mod">
          <ac:chgData name="Zeyu Cui" userId="f8ac9f83-9c27-4bbb-a0d1-246ad869a9ef" providerId="ADAL" clId="{7461025A-60EA-4002-A4A0-3E2AA86254C9}" dt="2023-12-06T02:38:18.549" v="316" actId="478"/>
          <ac:spMkLst>
            <pc:docMk/>
            <pc:sldMk cId="0" sldId="257"/>
            <ac:spMk id="9" creationId="{80C777BB-1039-EE2E-6F85-91EEC8C4E8B5}"/>
          </ac:spMkLst>
        </pc:spChg>
        <pc:spChg chg="add del mod">
          <ac:chgData name="Zeyu Cui" userId="f8ac9f83-9c27-4bbb-a0d1-246ad869a9ef" providerId="ADAL" clId="{7461025A-60EA-4002-A4A0-3E2AA86254C9}" dt="2023-12-06T02:40:05.285" v="349" actId="478"/>
          <ac:spMkLst>
            <pc:docMk/>
            <pc:sldMk cId="0" sldId="257"/>
            <ac:spMk id="10" creationId="{F9EFF975-38CB-C0CD-57EA-580BB9026EA6}"/>
          </ac:spMkLst>
        </pc:spChg>
        <pc:spChg chg="add mod">
          <ac:chgData name="Zeyu Cui" userId="f8ac9f83-9c27-4bbb-a0d1-246ad869a9ef" providerId="ADAL" clId="{7461025A-60EA-4002-A4A0-3E2AA86254C9}" dt="2023-12-06T02:40:22.097" v="353" actId="122"/>
          <ac:spMkLst>
            <pc:docMk/>
            <pc:sldMk cId="0" sldId="257"/>
            <ac:spMk id="11" creationId="{7D9E684F-F2B7-6CB6-EE7B-478F89E5EE9C}"/>
          </ac:spMkLst>
        </pc:spChg>
        <pc:spChg chg="add del mod">
          <ac:chgData name="Zeyu Cui" userId="f8ac9f83-9c27-4bbb-a0d1-246ad869a9ef" providerId="ADAL" clId="{7461025A-60EA-4002-A4A0-3E2AA86254C9}" dt="2023-12-06T02:38:18.550" v="318"/>
          <ac:spMkLst>
            <pc:docMk/>
            <pc:sldMk cId="0" sldId="257"/>
            <ac:spMk id="12" creationId="{29790495-DE0B-9361-B82B-48ECC1FC39B3}"/>
          </ac:spMkLst>
        </pc:spChg>
        <pc:spChg chg="add mod">
          <ac:chgData name="Zeyu Cui" userId="f8ac9f83-9c27-4bbb-a0d1-246ad869a9ef" providerId="ADAL" clId="{7461025A-60EA-4002-A4A0-3E2AA86254C9}" dt="2023-12-06T02:40:25.877" v="354" actId="1076"/>
          <ac:spMkLst>
            <pc:docMk/>
            <pc:sldMk cId="0" sldId="257"/>
            <ac:spMk id="13" creationId="{C1770947-8155-6073-402E-F6166D14C31F}"/>
          </ac:spMkLst>
        </pc:spChg>
        <pc:spChg chg="mod">
          <ac:chgData name="Zeyu Cui" userId="f8ac9f83-9c27-4bbb-a0d1-246ad869a9ef" providerId="ADAL" clId="{7461025A-60EA-4002-A4A0-3E2AA86254C9}" dt="2023-12-06T02:41:58.364" v="359" actId="1076"/>
          <ac:spMkLst>
            <pc:docMk/>
            <pc:sldMk cId="0" sldId="257"/>
            <ac:spMk id="63" creationId="{00000000-0000-0000-0000-000000000000}"/>
          </ac:spMkLst>
        </pc:spChg>
        <pc:graphicFrameChg chg="mod modGraphic">
          <ac:chgData name="Zeyu Cui" userId="f8ac9f83-9c27-4bbb-a0d1-246ad869a9ef" providerId="ADAL" clId="{7461025A-60EA-4002-A4A0-3E2AA86254C9}" dt="2023-12-06T02:39:56.375" v="347"/>
          <ac:graphicFrameMkLst>
            <pc:docMk/>
            <pc:sldMk cId="0" sldId="257"/>
            <ac:graphicFrameMk id="62" creationId="{00000000-0000-0000-0000-000000000000}"/>
          </ac:graphicFrameMkLst>
        </pc:graphicFrameChg>
        <pc:picChg chg="add del mod">
          <ac:chgData name="Zeyu Cui" userId="f8ac9f83-9c27-4bbb-a0d1-246ad869a9ef" providerId="ADAL" clId="{7461025A-60EA-4002-A4A0-3E2AA86254C9}" dt="2023-12-06T02:32:13.955" v="239" actId="478"/>
          <ac:picMkLst>
            <pc:docMk/>
            <pc:sldMk cId="0" sldId="257"/>
            <ac:picMk id="2" creationId="{879C66B7-2438-A802-EC13-CB409A1C321B}"/>
          </ac:picMkLst>
        </pc:picChg>
        <pc:picChg chg="add del mod">
          <ac:chgData name="Zeyu Cui" userId="f8ac9f83-9c27-4bbb-a0d1-246ad869a9ef" providerId="ADAL" clId="{7461025A-60EA-4002-A4A0-3E2AA86254C9}" dt="2023-12-06T02:44:50.012" v="380" actId="478"/>
          <ac:picMkLst>
            <pc:docMk/>
            <pc:sldMk cId="0" sldId="257"/>
            <ac:picMk id="3" creationId="{8C109EC4-CAD6-6119-0BB5-08E18DA74354}"/>
          </ac:picMkLst>
        </pc:picChg>
      </pc:sldChg>
      <pc:sldChg chg="addSp delSp modSp mod modNotes">
        <pc:chgData name="Zeyu Cui" userId="f8ac9f83-9c27-4bbb-a0d1-246ad869a9ef" providerId="ADAL" clId="{7461025A-60EA-4002-A4A0-3E2AA86254C9}" dt="2023-12-06T02:44:53.451" v="381" actId="478"/>
        <pc:sldMkLst>
          <pc:docMk/>
          <pc:sldMk cId="0" sldId="258"/>
        </pc:sldMkLst>
        <pc:spChg chg="add mod ord">
          <ac:chgData name="Zeyu Cui" userId="f8ac9f83-9c27-4bbb-a0d1-246ad869a9ef" providerId="ADAL" clId="{7461025A-60EA-4002-A4A0-3E2AA86254C9}" dt="2023-12-06T02:44:33.176" v="379" actId="1076"/>
          <ac:spMkLst>
            <pc:docMk/>
            <pc:sldMk cId="0" sldId="258"/>
            <ac:spMk id="4" creationId="{A6C51BC4-16E2-B8B1-2097-D78DE3CB68D5}"/>
          </ac:spMkLst>
        </pc:spChg>
        <pc:spChg chg="add mod ord">
          <ac:chgData name="Zeyu Cui" userId="f8ac9f83-9c27-4bbb-a0d1-246ad869a9ef" providerId="ADAL" clId="{7461025A-60EA-4002-A4A0-3E2AA86254C9}" dt="2023-12-06T02:44:10.044" v="376" actId="167"/>
          <ac:spMkLst>
            <pc:docMk/>
            <pc:sldMk cId="0" sldId="258"/>
            <ac:spMk id="5" creationId="{F6072780-A3B9-A992-D986-109143B24C7F}"/>
          </ac:spMkLst>
        </pc:spChg>
        <pc:picChg chg="add del mod">
          <ac:chgData name="Zeyu Cui" userId="f8ac9f83-9c27-4bbb-a0d1-246ad869a9ef" providerId="ADAL" clId="{7461025A-60EA-4002-A4A0-3E2AA86254C9}" dt="2023-12-06T02:41:12.939" v="358" actId="478"/>
          <ac:picMkLst>
            <pc:docMk/>
            <pc:sldMk cId="0" sldId="258"/>
            <ac:picMk id="2" creationId="{5BEBC77F-6A82-E402-EFC8-F1111C335D4F}"/>
          </ac:picMkLst>
        </pc:picChg>
        <pc:picChg chg="add del mod">
          <ac:chgData name="Zeyu Cui" userId="f8ac9f83-9c27-4bbb-a0d1-246ad869a9ef" providerId="ADAL" clId="{7461025A-60EA-4002-A4A0-3E2AA86254C9}" dt="2023-12-06T02:44:53.451" v="381" actId="478"/>
          <ac:picMkLst>
            <pc:docMk/>
            <pc:sldMk cId="0" sldId="258"/>
            <ac:picMk id="3" creationId="{3A0F8758-5935-6AE4-CA46-18995E25F7D9}"/>
          </ac:picMkLst>
        </pc:picChg>
        <pc:picChg chg="mod">
          <ac:chgData name="Zeyu Cui" userId="f8ac9f83-9c27-4bbb-a0d1-246ad869a9ef" providerId="ADAL" clId="{7461025A-60EA-4002-A4A0-3E2AA86254C9}" dt="2023-12-06T02:27:02.923" v="166" actId="1076"/>
          <ac:picMkLst>
            <pc:docMk/>
            <pc:sldMk cId="0" sldId="258"/>
            <ac:picMk id="68" creationId="{00000000-0000-0000-0000-000000000000}"/>
          </ac:picMkLst>
        </pc:picChg>
      </pc:sldChg>
      <pc:sldChg chg="addSp delSp modSp mod modNotes">
        <pc:chgData name="Zeyu Cui" userId="f8ac9f83-9c27-4bbb-a0d1-246ad869a9ef" providerId="ADAL" clId="{7461025A-60EA-4002-A4A0-3E2AA86254C9}" dt="2023-12-06T02:44:55.988" v="382" actId="478"/>
        <pc:sldMkLst>
          <pc:docMk/>
          <pc:sldMk cId="0" sldId="259"/>
        </pc:sldMkLst>
        <pc:spChg chg="add mod">
          <ac:chgData name="Zeyu Cui" userId="f8ac9f83-9c27-4bbb-a0d1-246ad869a9ef" providerId="ADAL" clId="{7461025A-60EA-4002-A4A0-3E2AA86254C9}" dt="2023-12-06T02:42:10.069" v="360" actId="1076"/>
          <ac:spMkLst>
            <pc:docMk/>
            <pc:sldMk cId="0" sldId="259"/>
            <ac:spMk id="3" creationId="{7CBA98F5-B016-35DA-42B1-04DD382B2778}"/>
          </ac:spMkLst>
        </pc:spChg>
        <pc:spChg chg="del mod">
          <ac:chgData name="Zeyu Cui" userId="f8ac9f83-9c27-4bbb-a0d1-246ad869a9ef" providerId="ADAL" clId="{7461025A-60EA-4002-A4A0-3E2AA86254C9}" dt="2023-12-06T02:31:47.531" v="235"/>
          <ac:spMkLst>
            <pc:docMk/>
            <pc:sldMk cId="0" sldId="259"/>
            <ac:spMk id="74" creationId="{00000000-0000-0000-0000-000000000000}"/>
          </ac:spMkLst>
        </pc:spChg>
        <pc:picChg chg="add del">
          <ac:chgData name="Zeyu Cui" userId="f8ac9f83-9c27-4bbb-a0d1-246ad869a9ef" providerId="ADAL" clId="{7461025A-60EA-4002-A4A0-3E2AA86254C9}" dt="2023-12-06T02:29:36.799" v="189"/>
          <ac:picMkLst>
            <pc:docMk/>
            <pc:sldMk cId="0" sldId="259"/>
            <ac:picMk id="2" creationId="{C9DBDD41-039A-48A5-715D-EB28CB2726C0}"/>
          </ac:picMkLst>
        </pc:picChg>
        <pc:picChg chg="add del mod">
          <ac:chgData name="Zeyu Cui" userId="f8ac9f83-9c27-4bbb-a0d1-246ad869a9ef" providerId="ADAL" clId="{7461025A-60EA-4002-A4A0-3E2AA86254C9}" dt="2023-12-06T02:44:55.988" v="382" actId="478"/>
          <ac:picMkLst>
            <pc:docMk/>
            <pc:sldMk cId="0" sldId="259"/>
            <ac:picMk id="4" creationId="{D6D34F0B-E06C-779B-5D9E-BC45874063BF}"/>
          </ac:picMkLst>
        </pc:picChg>
        <pc:picChg chg="mod">
          <ac:chgData name="Zeyu Cui" userId="f8ac9f83-9c27-4bbb-a0d1-246ad869a9ef" providerId="ADAL" clId="{7461025A-60EA-4002-A4A0-3E2AA86254C9}" dt="2023-12-06T02:31:53.884" v="237" actId="1076"/>
          <ac:picMkLst>
            <pc:docMk/>
            <pc:sldMk cId="0" sldId="259"/>
            <ac:picMk id="73" creationId="{00000000-0000-0000-0000-000000000000}"/>
          </ac:picMkLst>
        </pc:picChg>
      </pc:sldChg>
      <pc:sldChg chg="modSp mod modNotes">
        <pc:chgData name="Zeyu Cui" userId="f8ac9f83-9c27-4bbb-a0d1-246ad869a9ef" providerId="ADAL" clId="{7461025A-60EA-4002-A4A0-3E2AA86254C9}" dt="2023-12-06T02:45:10.473" v="388" actId="1076"/>
        <pc:sldMkLst>
          <pc:docMk/>
          <pc:sldMk cId="0" sldId="260"/>
        </pc:sldMkLst>
        <pc:spChg chg="mod">
          <ac:chgData name="Zeyu Cui" userId="f8ac9f83-9c27-4bbb-a0d1-246ad869a9ef" providerId="ADAL" clId="{7461025A-60EA-4002-A4A0-3E2AA86254C9}" dt="2023-12-06T02:45:10.473" v="388" actId="1076"/>
          <ac:spMkLst>
            <pc:docMk/>
            <pc:sldMk cId="0" sldId="260"/>
            <ac:spMk id="82" creationId="{00000000-0000-0000-0000-000000000000}"/>
          </ac:spMkLst>
        </pc:spChg>
      </pc:sldChg>
      <pc:sldChg chg="modSp mod modNotes">
        <pc:chgData name="Zeyu Cui" userId="f8ac9f83-9c27-4bbb-a0d1-246ad869a9ef" providerId="ADAL" clId="{7461025A-60EA-4002-A4A0-3E2AA86254C9}" dt="2023-12-06T02:45:47.214" v="402" actId="403"/>
        <pc:sldMkLst>
          <pc:docMk/>
          <pc:sldMk cId="0" sldId="261"/>
        </pc:sldMkLst>
        <pc:spChg chg="mod">
          <ac:chgData name="Zeyu Cui" userId="f8ac9f83-9c27-4bbb-a0d1-246ad869a9ef" providerId="ADAL" clId="{7461025A-60EA-4002-A4A0-3E2AA86254C9}" dt="2023-12-06T02:45:47.214" v="402" actId="403"/>
          <ac:spMkLst>
            <pc:docMk/>
            <pc:sldMk cId="0" sldId="261"/>
            <ac:spMk id="88" creationId="{00000000-0000-0000-0000-000000000000}"/>
          </ac:spMkLst>
        </pc:spChg>
        <pc:picChg chg="mod">
          <ac:chgData name="Zeyu Cui" userId="f8ac9f83-9c27-4bbb-a0d1-246ad869a9ef" providerId="ADAL" clId="{7461025A-60EA-4002-A4A0-3E2AA86254C9}" dt="2023-12-06T02:45:36.250" v="399" actId="1076"/>
          <ac:picMkLst>
            <pc:docMk/>
            <pc:sldMk cId="0" sldId="261"/>
            <ac:picMk id="87" creationId="{00000000-0000-0000-0000-000000000000}"/>
          </ac:picMkLst>
        </pc:picChg>
      </pc:sldChg>
      <pc:sldChg chg="modNotes">
        <pc:chgData name="Zeyu Cui" userId="f8ac9f83-9c27-4bbb-a0d1-246ad869a9ef" providerId="ADAL" clId="{7461025A-60EA-4002-A4A0-3E2AA86254C9}" dt="2023-12-06T02:08:05.306" v="15"/>
        <pc:sldMkLst>
          <pc:docMk/>
          <pc:sldMk cId="0" sldId="262"/>
        </pc:sldMkLst>
      </pc:sldChg>
      <pc:sldChg chg="modNotes">
        <pc:chgData name="Zeyu Cui" userId="f8ac9f83-9c27-4bbb-a0d1-246ad869a9ef" providerId="ADAL" clId="{7461025A-60EA-4002-A4A0-3E2AA86254C9}" dt="2023-12-06T02:08:05.306" v="15"/>
        <pc:sldMkLst>
          <pc:docMk/>
          <pc:sldMk cId="0" sldId="263"/>
        </pc:sldMkLst>
      </pc:sldChg>
      <pc:sldChg chg="modNotes">
        <pc:chgData name="Zeyu Cui" userId="f8ac9f83-9c27-4bbb-a0d1-246ad869a9ef" providerId="ADAL" clId="{7461025A-60EA-4002-A4A0-3E2AA86254C9}" dt="2023-12-06T02:08:05.306" v="15"/>
        <pc:sldMkLst>
          <pc:docMk/>
          <pc:sldMk cId="0" sldId="264"/>
        </pc:sldMkLst>
      </pc:sldChg>
      <pc:sldChg chg="addSp modSp new mod">
        <pc:chgData name="Zeyu Cui" userId="f8ac9f83-9c27-4bbb-a0d1-246ad869a9ef" providerId="ADAL" clId="{7461025A-60EA-4002-A4A0-3E2AA86254C9}" dt="2023-12-06T02:46:39.272" v="409" actId="1076"/>
        <pc:sldMkLst>
          <pc:docMk/>
          <pc:sldMk cId="3287701167" sldId="265"/>
        </pc:sldMkLst>
        <pc:spChg chg="add mod">
          <ac:chgData name="Zeyu Cui" userId="f8ac9f83-9c27-4bbb-a0d1-246ad869a9ef" providerId="ADAL" clId="{7461025A-60EA-4002-A4A0-3E2AA86254C9}" dt="2023-12-06T01:54:10.739" v="13" actId="1076"/>
          <ac:spMkLst>
            <pc:docMk/>
            <pc:sldMk cId="3287701167" sldId="265"/>
            <ac:spMk id="4" creationId="{A3849F86-BB15-4EB4-D7D4-3CE94DFEDD78}"/>
          </ac:spMkLst>
        </pc:spChg>
        <pc:spChg chg="add mod">
          <ac:chgData name="Zeyu Cui" userId="f8ac9f83-9c27-4bbb-a0d1-246ad869a9ef" providerId="ADAL" clId="{7461025A-60EA-4002-A4A0-3E2AA86254C9}" dt="2023-12-06T02:46:39.272" v="409" actId="1076"/>
          <ac:spMkLst>
            <pc:docMk/>
            <pc:sldMk cId="3287701167" sldId="265"/>
            <ac:spMk id="5" creationId="{B81BD7F6-4450-4D5C-0B3D-F34F2D7C9FBA}"/>
          </ac:spMkLst>
        </pc:spChg>
        <pc:picChg chg="add mod">
          <ac:chgData name="Zeyu Cui" userId="f8ac9f83-9c27-4bbb-a0d1-246ad869a9ef" providerId="ADAL" clId="{7461025A-60EA-4002-A4A0-3E2AA86254C9}" dt="2023-12-06T01:53:39.498" v="7" actId="1076"/>
          <ac:picMkLst>
            <pc:docMk/>
            <pc:sldMk cId="3287701167" sldId="265"/>
            <ac:picMk id="3" creationId="{5810038B-B246-CFF4-B949-211A44391D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a29cccd2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a29cccd2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25bdfc33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25bdfc33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1200">
                <a:solidFill>
                  <a:srgbClr val="374151"/>
                </a:solidFill>
              </a:rPr>
              <a:t>"Welcome to our overview of the Enhanced Entity-Relationship (EER) diagram for our Used Phone Bidding System. This diagram illustrates the complex relationships and entities that form the backbone of our application.</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At the center, we have the 'User' entity, which is the primary entity in our system. Each user has a unique UserID serving as a primary key, and attributes like username, password, and email.</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Linked to 'User' is the 'UserProfile', a weak entity dependent on 'User'. It includes additional details like address, phone, and stripe_customer_id for payment processing. Notably, the 'UserProfile' also holds a 'rating', representing the user's credibility within the system, which is calculated based on individual 'Rating' entries.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Moving on, we have the 'Phone' entity, where each phone listed in our marketplace has details like brand, system, condition, and price. Each phone has a unique PhoneID and is associated with a 'Seller', which in turn is a role played by a 'User'.</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Bids are central to our auction system, with the 'Bid' entity recording the bid amount and time. Bids are linked to the 'Phone' entity and the 'Buyer' who places the bid.</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Transactions are captured in the 'Order' entity, which contains details of the purchase process including a unique reference code, order date, and tracking number.</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Messages facilitate communication between users, with 'SendMessage' and 'ReceiveMessage' types to track the flow of messages.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Lastly, the 'Notice' entity is used for system-generated alerts, which informs users about significant events such as bid status or order updates.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This EER diagram is designed to support a robust and scalable bidding platform, ensuring a seamless experience for buying and selling used phones."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26fecc5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26fecc5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29ccccd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29ccccd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25bdfc33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25bdfc33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25bdfc3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25bdfc3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a25bdfc33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a25bdfc33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25bdfc355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a25bdfc355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00940" y="934278"/>
            <a:ext cx="5259767" cy="1272047"/>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C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BidMobility</a:t>
            </a:r>
            <a:endParaRPr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5" name="Google Shape;55;p13"/>
          <p:cNvSpPr txBox="1">
            <a:spLocks noGrp="1"/>
          </p:cNvSpPr>
          <p:nvPr>
            <p:ph type="subTitle" idx="1"/>
          </p:nvPr>
        </p:nvSpPr>
        <p:spPr>
          <a:xfrm>
            <a:off x="311700" y="2070847"/>
            <a:ext cx="8520600" cy="7926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scene3d>
              <a:camera prst="orthographicFront"/>
              <a:lightRig rig="soft" dir="t">
                <a:rot lat="0" lon="0" rev="15600000"/>
              </a:lightRig>
            </a:scene3d>
            <a:sp3d extrusionH="57150" prstMaterial="softEdge">
              <a:bevelT w="25400" h="38100"/>
            </a:sp3d>
          </a:bodyPr>
          <a:lstStyle/>
          <a:p>
            <a:pPr marL="0" lvl="0" indent="0" algn="ctr" rtl="0">
              <a:spcBef>
                <a:spcPts val="0"/>
              </a:spcBef>
              <a:spcAft>
                <a:spcPts val="0"/>
              </a:spcAft>
              <a:buNone/>
            </a:pPr>
            <a:r>
              <a:rPr lang="zh-CN" b="1" dirty="0">
                <a:ln/>
                <a:solidFill>
                  <a:srgbClr val="4E5A91"/>
                </a:solidFill>
              </a:rPr>
              <a:t>Used Phone Bidding System</a:t>
            </a:r>
            <a:endParaRPr b="1" dirty="0">
              <a:ln/>
              <a:solidFill>
                <a:srgbClr val="4E5A91"/>
              </a:solidFill>
            </a:endParaRPr>
          </a:p>
        </p:txBody>
      </p:sp>
      <p:pic>
        <p:nvPicPr>
          <p:cNvPr id="3" name="Picture 2">
            <a:extLst>
              <a:ext uri="{FF2B5EF4-FFF2-40B4-BE49-F238E27FC236}">
                <a16:creationId xmlns:a16="http://schemas.microsoft.com/office/drawing/2014/main" id="{726A64A2-37D8-1181-F926-23AE155279D6}"/>
              </a:ext>
            </a:extLst>
          </p:cNvPr>
          <p:cNvPicPr>
            <a:picLocks noChangeAspect="1"/>
          </p:cNvPicPr>
          <p:nvPr/>
        </p:nvPicPr>
        <p:blipFill>
          <a:blip r:embed="rId3"/>
          <a:stretch>
            <a:fillRect/>
          </a:stretch>
        </p:blipFill>
        <p:spPr>
          <a:xfrm>
            <a:off x="2089613" y="1304487"/>
            <a:ext cx="707110" cy="792451"/>
          </a:xfrm>
          <a:prstGeom prst="rect">
            <a:avLst/>
          </a:prstGeom>
        </p:spPr>
      </p:pic>
      <p:sp>
        <p:nvSpPr>
          <p:cNvPr id="6" name="Rectangle 5">
            <a:extLst>
              <a:ext uri="{FF2B5EF4-FFF2-40B4-BE49-F238E27FC236}">
                <a16:creationId xmlns:a16="http://schemas.microsoft.com/office/drawing/2014/main" id="{201971F4-9873-13A0-A39A-13BEE08DB2BC}"/>
              </a:ext>
            </a:extLst>
          </p:cNvPr>
          <p:cNvSpPr/>
          <p:nvPr/>
        </p:nvSpPr>
        <p:spPr>
          <a:xfrm>
            <a:off x="1044469" y="2776603"/>
            <a:ext cx="7055062" cy="461665"/>
          </a:xfrm>
          <a:prstGeom prst="rect">
            <a:avLst/>
          </a:prstGeom>
          <a:noFill/>
        </p:spPr>
        <p:txBody>
          <a:bodyPr wrap="square" lIns="91440" tIns="45720" rIns="91440" bIns="45720">
            <a:spAutoFit/>
          </a:bodyPr>
          <a:lstStyle/>
          <a:p>
            <a:pPr algn="ctr"/>
            <a:r>
              <a:rPr lang="zh-CN" sz="2400" b="1"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rPr>
              <a:t>Group 8: Shiyan Chen, Chenjie Bei, Xuanmao Huang, Zeyu Cui</a:t>
            </a:r>
            <a:endParaRPr lang="en-US" sz="2400" b="1" dirty="0">
              <a:ln w="6600">
                <a:solidFill>
                  <a:schemeClr val="accent2"/>
                </a:solidFill>
                <a:prstDash val="solid"/>
              </a:ln>
              <a:solidFill>
                <a:srgbClr val="8EE4FD"/>
              </a:solidFill>
              <a:effectLst>
                <a:outerShdw dist="38100" dir="2700000" algn="tl" rotWithShape="0">
                  <a:schemeClr val="accent2"/>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p:nvPr/>
        </p:nvSpPr>
        <p:spPr>
          <a:xfrm>
            <a:off x="1024200" y="689550"/>
            <a:ext cx="6143100" cy="33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solidFill>
                  <a:schemeClr val="dk2"/>
                </a:solidFill>
              </a:rPr>
              <a:t>bug：</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post item图片问题</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(optional) paypal payment</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bid: agree和disagree</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Google Shape;62;p14"/>
          <p:cNvGraphicFramePr/>
          <p:nvPr>
            <p:extLst>
              <p:ext uri="{D42A27DB-BD31-4B8C-83A1-F6EECF244321}">
                <p14:modId xmlns:p14="http://schemas.microsoft.com/office/powerpoint/2010/main" val="1102166337"/>
              </p:ext>
            </p:extLst>
          </p:nvPr>
        </p:nvGraphicFramePr>
        <p:xfrm>
          <a:off x="707197" y="1051738"/>
          <a:ext cx="6895082" cy="3932261"/>
        </p:xfrm>
        <a:graphic>
          <a:graphicData uri="http://schemas.openxmlformats.org/drawingml/2006/table">
            <a:tbl>
              <a:tblPr>
                <a:noFill/>
                <a:tableStyleId>{50FAAE9A-C5DC-4CC1-9DE7-7E27C30C3FB4}</a:tableStyleId>
              </a:tblPr>
              <a:tblGrid>
                <a:gridCol w="2259419">
                  <a:extLst>
                    <a:ext uri="{9D8B030D-6E8A-4147-A177-3AD203B41FA5}">
                      <a16:colId xmlns:a16="http://schemas.microsoft.com/office/drawing/2014/main" val="20000"/>
                    </a:ext>
                  </a:extLst>
                </a:gridCol>
                <a:gridCol w="4635663">
                  <a:extLst>
                    <a:ext uri="{9D8B030D-6E8A-4147-A177-3AD203B41FA5}">
                      <a16:colId xmlns:a16="http://schemas.microsoft.com/office/drawing/2014/main" val="20001"/>
                    </a:ext>
                  </a:extLst>
                </a:gridCol>
              </a:tblGrid>
              <a:tr h="617649">
                <a:tc>
                  <a:txBody>
                    <a:bodyPr/>
                    <a:lstStyle/>
                    <a:p>
                      <a:pPr marL="0" marR="0" lvl="0" indent="0" algn="l" rtl="0">
                        <a:lnSpc>
                          <a:spcPct val="100000"/>
                        </a:lnSpc>
                        <a:spcBef>
                          <a:spcPts val="0"/>
                        </a:spcBef>
                        <a:spcAft>
                          <a:spcPts val="0"/>
                        </a:spcAft>
                        <a:buNone/>
                      </a:pPr>
                      <a:endParaRPr sz="2400" b="1" i="0" u="none" strike="noStrike" cap="none" dirty="0">
                        <a:ln/>
                        <a:solidFill>
                          <a:srgbClr val="4E5A91"/>
                        </a:solidFill>
                        <a:latin typeface="+mn-lt"/>
                        <a:ea typeface="+mn-ea"/>
                        <a:cs typeface="+mn-cs"/>
                        <a:sym typeface="Aria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50" normalizeH="0" baseline="0" noProof="0" dirty="0">
                        <a:ln w="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innerShdw blurRad="63500" dist="50800" dir="13500000">
                            <a:srgbClr val="4E5A91">
                              <a:alpha val="50000"/>
                            </a:srgbClr>
                          </a:innerShdw>
                        </a:effectLst>
                        <a:uLnTx/>
                        <a:uFillTx/>
                        <a:latin typeface="Arial"/>
                        <a:cs typeface="Arial"/>
                        <a:sym typeface="Arial"/>
                      </a:endParaRPr>
                    </a:p>
                    <a:p>
                      <a:pPr marL="0" marR="0" lvl="0" indent="0" algn="l" rtl="0">
                        <a:lnSpc>
                          <a:spcPct val="100000"/>
                        </a:lnSpc>
                        <a:spcBef>
                          <a:spcPts val="0"/>
                        </a:spcBef>
                        <a:spcAft>
                          <a:spcPts val="0"/>
                        </a:spcAft>
                        <a:buNone/>
                      </a:pPr>
                      <a:endParaRPr sz="2400" b="1" i="0" u="none" strike="noStrike" cap="none" dirty="0">
                        <a:ln/>
                        <a:solidFill>
                          <a:srgbClr val="4E5A91"/>
                        </a:solidFill>
                        <a:latin typeface="+mn-lt"/>
                        <a:ea typeface="+mn-ea"/>
                        <a:cs typeface="+mn-cs"/>
                        <a:sym typeface="Arial"/>
                      </a:endParaRPr>
                    </a:p>
                  </a:txBody>
                  <a:tcPr marL="91425" marR="91425" marT="91425" marB="91425"/>
                </a:tc>
                <a:extLst>
                  <a:ext uri="{0D108BD9-81ED-4DB2-BD59-A6C34878D82A}">
                    <a16:rowId xmlns:a16="http://schemas.microsoft.com/office/drawing/2014/main" val="10000"/>
                  </a:ext>
                </a:extLst>
              </a:tr>
              <a:tr h="712651">
                <a:tc>
                  <a:txBody>
                    <a:bodyPr/>
                    <a:lstStyle/>
                    <a:p>
                      <a:pPr marL="0" lvl="0" indent="0" algn="l"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Chenjie Bei</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tc>
                <a:tc>
                  <a:txBody>
                    <a:bodyPr/>
                    <a:lstStyle/>
                    <a:p>
                      <a:pPr marL="0" lvl="0" indent="0" algn="l" rtl="0">
                        <a:spcBef>
                          <a:spcPts val="0"/>
                        </a:spcBef>
                        <a:spcAft>
                          <a:spcPts val="0"/>
                        </a:spcAft>
                        <a:buNone/>
                      </a:pPr>
                      <a:r>
                        <a:rPr lang="en-US" sz="1800" dirty="0"/>
                        <a:t>Bidding Process; Database Migration</a:t>
                      </a:r>
                      <a:endParaRPr sz="1800" dirty="0"/>
                    </a:p>
                  </a:txBody>
                  <a:tcPr marL="91425" marR="91425" marT="91425" marB="91425"/>
                </a:tc>
                <a:extLst>
                  <a:ext uri="{0D108BD9-81ED-4DB2-BD59-A6C34878D82A}">
                    <a16:rowId xmlns:a16="http://schemas.microsoft.com/office/drawing/2014/main" val="10001"/>
                  </a:ext>
                </a:extLst>
              </a:tr>
              <a:tr h="712651">
                <a:tc>
                  <a:txBody>
                    <a:bodyPr/>
                    <a:lstStyle/>
                    <a:p>
                      <a:pPr marL="0" lvl="0" indent="0" algn="l"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Zeyu Cui</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tc>
                <a:tc>
                  <a:txBody>
                    <a:bodyPr/>
                    <a:lstStyle/>
                    <a:p>
                      <a:pPr marL="0" lvl="0" indent="0" algn="l" rtl="0">
                        <a:spcBef>
                          <a:spcPts val="0"/>
                        </a:spcBef>
                        <a:spcAft>
                          <a:spcPts val="0"/>
                        </a:spcAft>
                        <a:buNone/>
                      </a:pPr>
                      <a:r>
                        <a:rPr lang="zh-CN" sz="1800" dirty="0"/>
                        <a:t>Shipping &amp; Payment Process</a:t>
                      </a:r>
                      <a:endParaRPr sz="1800" dirty="0"/>
                    </a:p>
                  </a:txBody>
                  <a:tcPr marL="91425" marR="91425" marT="91425" marB="91425"/>
                </a:tc>
                <a:extLst>
                  <a:ext uri="{0D108BD9-81ED-4DB2-BD59-A6C34878D82A}">
                    <a16:rowId xmlns:a16="http://schemas.microsoft.com/office/drawing/2014/main" val="10002"/>
                  </a:ext>
                </a:extLst>
              </a:tr>
              <a:tr h="712651">
                <a:tc>
                  <a:txBody>
                    <a:bodyPr/>
                    <a:lstStyle/>
                    <a:p>
                      <a:pPr marL="0" lvl="0" indent="0" algn="l"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Shiyan Chen</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tc>
                <a:tc>
                  <a:txBody>
                    <a:bodyPr/>
                    <a:lstStyle/>
                    <a:p>
                      <a:pPr marL="0" lvl="0" indent="0" algn="l" rtl="0">
                        <a:spcBef>
                          <a:spcPts val="0"/>
                        </a:spcBef>
                        <a:spcAft>
                          <a:spcPts val="0"/>
                        </a:spcAft>
                        <a:buNone/>
                      </a:pPr>
                      <a:r>
                        <a:rPr lang="zh-CN" sz="1800"/>
                        <a:t>Database Initialization;Chat Bot Integration</a:t>
                      </a:r>
                      <a:endParaRPr sz="1800"/>
                    </a:p>
                  </a:txBody>
                  <a:tcPr marL="91425" marR="91425" marT="91425" marB="91425"/>
                </a:tc>
                <a:extLst>
                  <a:ext uri="{0D108BD9-81ED-4DB2-BD59-A6C34878D82A}">
                    <a16:rowId xmlns:a16="http://schemas.microsoft.com/office/drawing/2014/main" val="10003"/>
                  </a:ext>
                </a:extLst>
              </a:tr>
              <a:tr h="879938">
                <a:tc>
                  <a:txBody>
                    <a:bodyPr/>
                    <a:lstStyle/>
                    <a:p>
                      <a:pPr marL="0" lvl="0" indent="0" algn="l"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Xuanmao Huang</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tc>
                <a:tc>
                  <a:txBody>
                    <a:bodyPr/>
                    <a:lstStyle/>
                    <a:p>
                      <a:pPr marL="0" lvl="0" indent="0" algn="l" rtl="0">
                        <a:spcBef>
                          <a:spcPts val="0"/>
                        </a:spcBef>
                        <a:spcAft>
                          <a:spcPts val="0"/>
                        </a:spcAft>
                        <a:buNone/>
                      </a:pPr>
                      <a:r>
                        <a:rPr lang="zh-CN" sz="1800" dirty="0"/>
                        <a:t>Home &amp; Product Page; User Profile</a:t>
                      </a:r>
                      <a:endParaRPr sz="1800" dirty="0"/>
                    </a:p>
                  </a:txBody>
                  <a:tcPr marL="91425" marR="91425" marT="91425" marB="91425"/>
                </a:tc>
                <a:extLst>
                  <a:ext uri="{0D108BD9-81ED-4DB2-BD59-A6C34878D82A}">
                    <a16:rowId xmlns:a16="http://schemas.microsoft.com/office/drawing/2014/main" val="10004"/>
                  </a:ext>
                </a:extLst>
              </a:tr>
            </a:tbl>
          </a:graphicData>
        </a:graphic>
      </p:graphicFrame>
      <p:sp>
        <p:nvSpPr>
          <p:cNvPr id="63" name="Google Shape;63;p14"/>
          <p:cNvSpPr txBox="1"/>
          <p:nvPr/>
        </p:nvSpPr>
        <p:spPr>
          <a:xfrm>
            <a:off x="1432961" y="318232"/>
            <a:ext cx="5708166"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Introducing Team with Role</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Rectangle 10">
            <a:extLst>
              <a:ext uri="{FF2B5EF4-FFF2-40B4-BE49-F238E27FC236}">
                <a16:creationId xmlns:a16="http://schemas.microsoft.com/office/drawing/2014/main" id="{7D9E684F-F2B7-6CB6-EE7B-478F89E5EE9C}"/>
              </a:ext>
            </a:extLst>
          </p:cNvPr>
          <p:cNvSpPr/>
          <p:nvPr/>
        </p:nvSpPr>
        <p:spPr>
          <a:xfrm>
            <a:off x="4287044" y="1300859"/>
            <a:ext cx="1685077"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none" strike="noStrike" cap="none" spc="0" dirty="0">
                <a:ln/>
                <a:solidFill>
                  <a:schemeClr val="accent3"/>
                </a:solidFill>
                <a:effectLst/>
                <a:latin typeface="+mn-lt"/>
                <a:ea typeface="+mn-ea"/>
                <a:cs typeface="+mn-cs"/>
                <a:sym typeface="Arial"/>
              </a:rPr>
              <a:t>Role</a:t>
            </a:r>
            <a:endParaRPr lang="en-US" sz="2400" b="1" cap="none" spc="0" dirty="0">
              <a:ln/>
              <a:solidFill>
                <a:schemeClr val="accent3"/>
              </a:solidFill>
              <a:effectLst/>
            </a:endParaRPr>
          </a:p>
        </p:txBody>
      </p:sp>
      <p:sp>
        <p:nvSpPr>
          <p:cNvPr id="13" name="Rectangle 12">
            <a:extLst>
              <a:ext uri="{FF2B5EF4-FFF2-40B4-BE49-F238E27FC236}">
                <a16:creationId xmlns:a16="http://schemas.microsoft.com/office/drawing/2014/main" id="{C1770947-8155-6073-402E-F6166D14C31F}"/>
              </a:ext>
            </a:extLst>
          </p:cNvPr>
          <p:cNvSpPr/>
          <p:nvPr/>
        </p:nvSpPr>
        <p:spPr>
          <a:xfrm>
            <a:off x="0" y="1304547"/>
            <a:ext cx="3758259"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none" strike="noStrike" cap="none" spc="0" dirty="0">
                <a:ln/>
                <a:solidFill>
                  <a:schemeClr val="accent3"/>
                </a:solidFill>
                <a:effectLst/>
                <a:latin typeface="+mn-lt"/>
                <a:ea typeface="+mn-ea"/>
                <a:cs typeface="+mn-cs"/>
                <a:sym typeface="Arial"/>
              </a:rPr>
              <a:t>T</a:t>
            </a:r>
            <a:r>
              <a:rPr lang="en-US" altLang="zh-CN" sz="2400" b="1" i="0" u="none" strike="noStrike" cap="none" spc="0" dirty="0">
                <a:ln/>
                <a:solidFill>
                  <a:schemeClr val="accent3"/>
                </a:solidFill>
                <a:effectLst/>
                <a:latin typeface="+mn-lt"/>
                <a:ea typeface="+mn-ea"/>
                <a:cs typeface="+mn-cs"/>
                <a:sym typeface="Arial"/>
              </a:rPr>
              <a:t>eam Member</a:t>
            </a:r>
            <a:endParaRPr lang="en-US" sz="2400" b="1" cap="none" spc="0" dirty="0">
              <a:ln/>
              <a:solidFill>
                <a:schemeClr val="accent3"/>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210879" y="147084"/>
            <a:ext cx="8839200" cy="4733925"/>
          </a:xfrm>
          <a:prstGeom prst="rect">
            <a:avLst/>
          </a:prstGeom>
          <a:noFill/>
          <a:ln>
            <a:noFill/>
          </a:ln>
        </p:spPr>
      </p:pic>
      <p:sp>
        <p:nvSpPr>
          <p:cNvPr id="5" name="Flowchart: Process 4">
            <a:extLst>
              <a:ext uri="{FF2B5EF4-FFF2-40B4-BE49-F238E27FC236}">
                <a16:creationId xmlns:a16="http://schemas.microsoft.com/office/drawing/2014/main" id="{F6072780-A3B9-A992-D986-109143B24C7F}"/>
              </a:ext>
            </a:extLst>
          </p:cNvPr>
          <p:cNvSpPr/>
          <p:nvPr/>
        </p:nvSpPr>
        <p:spPr>
          <a:xfrm>
            <a:off x="2753833" y="318977"/>
            <a:ext cx="2445488" cy="473572"/>
          </a:xfrm>
          <a:prstGeom prst="flowChartProcess">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Google Shape;63;p14">
            <a:extLst>
              <a:ext uri="{FF2B5EF4-FFF2-40B4-BE49-F238E27FC236}">
                <a16:creationId xmlns:a16="http://schemas.microsoft.com/office/drawing/2014/main" id="{A6C51BC4-16E2-B8B1-2097-D78DE3CB68D5}"/>
              </a:ext>
            </a:extLst>
          </p:cNvPr>
          <p:cNvSpPr txBox="1"/>
          <p:nvPr/>
        </p:nvSpPr>
        <p:spPr>
          <a:xfrm>
            <a:off x="4024345" y="115471"/>
            <a:ext cx="1212268"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EER</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925336" y="516376"/>
            <a:ext cx="7805057" cy="4664527"/>
          </a:xfrm>
          <a:prstGeom prst="rect">
            <a:avLst/>
          </a:prstGeom>
          <a:noFill/>
          <a:ln>
            <a:noFill/>
          </a:ln>
        </p:spPr>
      </p:pic>
      <p:sp>
        <p:nvSpPr>
          <p:cNvPr id="3" name="Google Shape;54;p13">
            <a:extLst>
              <a:ext uri="{FF2B5EF4-FFF2-40B4-BE49-F238E27FC236}">
                <a16:creationId xmlns:a16="http://schemas.microsoft.com/office/drawing/2014/main" id="{7CBA98F5-B016-35DA-42B1-04DD382B2778}"/>
              </a:ext>
            </a:extLst>
          </p:cNvPr>
          <p:cNvSpPr txBox="1">
            <a:spLocks/>
          </p:cNvSpPr>
          <p:nvPr/>
        </p:nvSpPr>
        <p:spPr>
          <a:xfrm>
            <a:off x="2337187" y="-17024"/>
            <a:ext cx="4981354" cy="600740"/>
          </a:xfrm>
          <a:prstGeom prst="rect">
            <a:avLst/>
          </a:prstGeom>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5200"/>
            </a:pPr>
            <a:r>
              <a:rPr lang="en-US" altLang="zh-CN"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Relational schema diagram</a:t>
            </a:r>
            <a:endParaRPr 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3516525" y="145150"/>
            <a:ext cx="4513601" cy="2788001"/>
          </a:xfrm>
          <a:prstGeom prst="rect">
            <a:avLst/>
          </a:prstGeom>
          <a:noFill/>
          <a:ln>
            <a:noFill/>
          </a:ln>
        </p:spPr>
      </p:pic>
      <p:pic>
        <p:nvPicPr>
          <p:cNvPr id="80" name="Google Shape;80;p17"/>
          <p:cNvPicPr preferRelativeResize="0"/>
          <p:nvPr/>
        </p:nvPicPr>
        <p:blipFill>
          <a:blip r:embed="rId4">
            <a:alphaModFix/>
          </a:blip>
          <a:stretch>
            <a:fillRect/>
          </a:stretch>
        </p:blipFill>
        <p:spPr>
          <a:xfrm>
            <a:off x="979150" y="145150"/>
            <a:ext cx="1874577" cy="2788000"/>
          </a:xfrm>
          <a:prstGeom prst="rect">
            <a:avLst/>
          </a:prstGeom>
          <a:noFill/>
          <a:ln>
            <a:noFill/>
          </a:ln>
        </p:spPr>
      </p:pic>
      <p:pic>
        <p:nvPicPr>
          <p:cNvPr id="81" name="Google Shape;81;p17"/>
          <p:cNvPicPr preferRelativeResize="0"/>
          <p:nvPr/>
        </p:nvPicPr>
        <p:blipFill>
          <a:blip r:embed="rId5">
            <a:alphaModFix/>
          </a:blip>
          <a:stretch>
            <a:fillRect/>
          </a:stretch>
        </p:blipFill>
        <p:spPr>
          <a:xfrm>
            <a:off x="979138" y="3072150"/>
            <a:ext cx="7050981" cy="1952651"/>
          </a:xfrm>
          <a:prstGeom prst="rect">
            <a:avLst/>
          </a:prstGeom>
          <a:noFill/>
          <a:ln>
            <a:noFill/>
          </a:ln>
        </p:spPr>
      </p:pic>
      <p:sp>
        <p:nvSpPr>
          <p:cNvPr id="82" name="Google Shape;82;p17"/>
          <p:cNvSpPr txBox="1"/>
          <p:nvPr/>
        </p:nvSpPr>
        <p:spPr>
          <a:xfrm>
            <a:off x="5494253" y="246519"/>
            <a:ext cx="3067500" cy="1292631"/>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Database design</a:t>
            </a:r>
            <a:endParaRPr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268006" y="599574"/>
            <a:ext cx="6607987" cy="4388587"/>
          </a:xfrm>
          <a:prstGeom prst="rect">
            <a:avLst/>
          </a:prstGeom>
          <a:noFill/>
          <a:ln>
            <a:noFill/>
          </a:ln>
        </p:spPr>
      </p:pic>
      <p:sp>
        <p:nvSpPr>
          <p:cNvPr id="88" name="Google Shape;88;p18"/>
          <p:cNvSpPr txBox="1"/>
          <p:nvPr/>
        </p:nvSpPr>
        <p:spPr>
          <a:xfrm>
            <a:off x="2288079" y="53163"/>
            <a:ext cx="4567840"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Architecture diagram</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0038B-B246-CFF4-B949-211A44391DA4}"/>
              </a:ext>
            </a:extLst>
          </p:cNvPr>
          <p:cNvPicPr>
            <a:picLocks noChangeAspect="1"/>
          </p:cNvPicPr>
          <p:nvPr/>
        </p:nvPicPr>
        <p:blipFill>
          <a:blip r:embed="rId2"/>
          <a:stretch>
            <a:fillRect/>
          </a:stretch>
        </p:blipFill>
        <p:spPr>
          <a:xfrm>
            <a:off x="767016" y="600636"/>
            <a:ext cx="5419660" cy="3830483"/>
          </a:xfrm>
          <a:prstGeom prst="rect">
            <a:avLst/>
          </a:prstGeom>
        </p:spPr>
      </p:pic>
      <p:sp>
        <p:nvSpPr>
          <p:cNvPr id="4" name="TextBox 3">
            <a:extLst>
              <a:ext uri="{FF2B5EF4-FFF2-40B4-BE49-F238E27FC236}">
                <a16:creationId xmlns:a16="http://schemas.microsoft.com/office/drawing/2014/main" id="{A3849F86-BB15-4EB4-D7D4-3CE94DFEDD78}"/>
              </a:ext>
            </a:extLst>
          </p:cNvPr>
          <p:cNvSpPr txBox="1"/>
          <p:nvPr/>
        </p:nvSpPr>
        <p:spPr>
          <a:xfrm>
            <a:off x="6464595" y="850606"/>
            <a:ext cx="1967024" cy="738664"/>
          </a:xfrm>
          <a:prstGeom prst="rect">
            <a:avLst/>
          </a:prstGeom>
          <a:noFill/>
        </p:spPr>
        <p:txBody>
          <a:bodyPr wrap="square" rtlCol="0">
            <a:spAutoFit/>
          </a:bodyPr>
          <a:lstStyle/>
          <a:p>
            <a:r>
              <a:rPr lang="en-US" dirty="0"/>
              <a:t>https://db-group8-401802.uw.r.appspot.com/</a:t>
            </a:r>
          </a:p>
        </p:txBody>
      </p:sp>
      <p:sp>
        <p:nvSpPr>
          <p:cNvPr id="5" name="TextBox 4">
            <a:extLst>
              <a:ext uri="{FF2B5EF4-FFF2-40B4-BE49-F238E27FC236}">
                <a16:creationId xmlns:a16="http://schemas.microsoft.com/office/drawing/2014/main" id="{B81BD7F6-4450-4D5C-0B3D-F34F2D7C9FBA}"/>
              </a:ext>
            </a:extLst>
          </p:cNvPr>
          <p:cNvSpPr txBox="1"/>
          <p:nvPr/>
        </p:nvSpPr>
        <p:spPr>
          <a:xfrm>
            <a:off x="3282802" y="66050"/>
            <a:ext cx="2578395" cy="646331"/>
          </a:xfrm>
          <a:prstGeom prst="rect">
            <a:avLst/>
          </a:prstGeom>
          <a:noFill/>
        </p:spPr>
        <p:txBody>
          <a:bodyPr wrap="square" rtlCol="0">
            <a:spAutoFit/>
          </a:bodyPr>
          <a:lstStyle/>
          <a:p>
            <a:pPr algn="ctr">
              <a:buClr>
                <a:schemeClr val="dk1"/>
              </a:buClr>
              <a:buSzPts val="5200"/>
            </a:pP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US" altLang="zh-C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emo</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28770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511163" y="115400"/>
            <a:ext cx="2235065" cy="4838702"/>
          </a:xfrm>
          <a:prstGeom prst="rect">
            <a:avLst/>
          </a:prstGeom>
          <a:noFill/>
          <a:ln>
            <a:noFill/>
          </a:ln>
        </p:spPr>
      </p:pic>
      <p:sp>
        <p:nvSpPr>
          <p:cNvPr id="94" name="Google Shape;94;p19"/>
          <p:cNvSpPr txBox="1"/>
          <p:nvPr/>
        </p:nvSpPr>
        <p:spPr>
          <a:xfrm>
            <a:off x="3700975" y="1347800"/>
            <a:ext cx="4677300" cy="29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solidFill>
                  <a:schemeClr val="dk2"/>
                </a:solidFill>
              </a:rPr>
              <a:t>Content:</a:t>
            </a:r>
            <a:endParaRPr sz="1800">
              <a:solidFill>
                <a:schemeClr val="dk2"/>
              </a:solidFill>
            </a:endParaRPr>
          </a:p>
          <a:p>
            <a:pPr marL="0" lvl="0" indent="0" algn="l" rtl="0">
              <a:spcBef>
                <a:spcPts val="0"/>
              </a:spcBef>
              <a:spcAft>
                <a:spcPts val="0"/>
              </a:spcAft>
              <a:buNone/>
            </a:pP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Introducing Team with Role - Huang</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Logical design (ER diagram) - Huang</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highlight>
                  <a:srgbClr val="FFFF00"/>
                </a:highlight>
              </a:rPr>
              <a:t>Relational schema diagram + physical database design</a:t>
            </a:r>
            <a:r>
              <a:rPr lang="zh-CN" sz="1800">
                <a:solidFill>
                  <a:schemeClr val="dk2"/>
                </a:solidFill>
              </a:rPr>
              <a:t> - Bei</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Characteristics (Architecture diagram) - Chen</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Demo - Cui (4min)</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p:nvPr/>
        </p:nvSpPr>
        <p:spPr>
          <a:xfrm>
            <a:off x="3388050" y="78350"/>
            <a:ext cx="4021200" cy="49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solidFill>
                  <a:schemeClr val="dk2"/>
                </a:solidFill>
              </a:rPr>
              <a:t>Demo steps:</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zh-CN" sz="1800">
                <a:solidFill>
                  <a:schemeClr val="dk2"/>
                </a:solidFill>
              </a:rPr>
              <a:t>Seller:</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post item </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zh-CN" sz="1800">
                <a:solidFill>
                  <a:schemeClr val="dk2"/>
                </a:solidFill>
              </a:rPr>
              <a:t>Buyer:</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sign up + sign in + profile</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search</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check seller profile</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message seller</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bidding + order history</a:t>
            </a:r>
            <a:endParaRPr sz="1800">
              <a:solidFill>
                <a:schemeClr val="dk2"/>
              </a:solidFill>
            </a:endParaRPr>
          </a:p>
          <a:p>
            <a:pPr marL="457200" lvl="0" indent="0" algn="l" rtl="0">
              <a:spcBef>
                <a:spcPts val="0"/>
              </a:spcBef>
              <a:spcAft>
                <a:spcPts val="0"/>
              </a:spcAft>
              <a:buNone/>
            </a:pPr>
            <a:r>
              <a:rPr lang="zh-CN" sz="1800">
                <a:solidFill>
                  <a:schemeClr val="dk2"/>
                </a:solidFill>
              </a:rPr>
              <a:t>optional(rating updates)</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chatbot</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zh-CN" sz="1800">
                <a:solidFill>
                  <a:schemeClr val="dk2"/>
                </a:solidFill>
              </a:rPr>
              <a:t>Admin </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sales report</a:t>
            </a:r>
            <a:endParaRPr sz="1800">
              <a:solidFill>
                <a:schemeClr val="dk2"/>
              </a:solidFill>
            </a:endParaRPr>
          </a:p>
          <a:p>
            <a:pPr marL="457200" lvl="0" indent="-342900" algn="l" rtl="0">
              <a:spcBef>
                <a:spcPts val="0"/>
              </a:spcBef>
              <a:spcAft>
                <a:spcPts val="0"/>
              </a:spcAft>
              <a:buClr>
                <a:schemeClr val="dk2"/>
              </a:buClr>
              <a:buSzPts val="1800"/>
              <a:buAutoNum type="arabicPeriod"/>
            </a:pPr>
            <a:r>
              <a:rPr lang="zh-CN" sz="1800">
                <a:solidFill>
                  <a:schemeClr val="dk2"/>
                </a:solidFill>
              </a:rPr>
              <a:t>database management</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pic>
        <p:nvPicPr>
          <p:cNvPr id="100" name="Google Shape;100;p20"/>
          <p:cNvPicPr preferRelativeResize="0"/>
          <p:nvPr/>
        </p:nvPicPr>
        <p:blipFill>
          <a:blip r:embed="rId3">
            <a:alphaModFix/>
          </a:blip>
          <a:stretch>
            <a:fillRect/>
          </a:stretch>
        </p:blipFill>
        <p:spPr>
          <a:xfrm>
            <a:off x="445563" y="122675"/>
            <a:ext cx="2235065" cy="483870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2094</Words>
  <Application>Microsoft Office PowerPoint</Application>
  <PresentationFormat>On-screen Show (16:9)</PresentationFormat>
  <Paragraphs>57</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Agency FB</vt:lpstr>
      <vt:lpstr>Arial</vt:lpstr>
      <vt:lpstr>Simple Light</vt:lpstr>
      <vt:lpstr>BidMobility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BidMobility</dc:title>
  <cp:lastModifiedBy>Zeyu Cui</cp:lastModifiedBy>
  <cp:revision>1</cp:revision>
  <dcterms:modified xsi:type="dcterms:W3CDTF">2023-12-06T02:46:39Z</dcterms:modified>
</cp:coreProperties>
</file>