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2" r:id="rId7"/>
    <p:sldId id="277" r:id="rId8"/>
    <p:sldId id="279" r:id="rId9"/>
    <p:sldId id="278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61" r:id="rId20"/>
    <p:sldId id="268" r:id="rId21"/>
    <p:sldId id="289" r:id="rId22"/>
    <p:sldId id="290" r:id="rId23"/>
    <p:sldId id="291" r:id="rId24"/>
    <p:sldId id="292" r:id="rId25"/>
    <p:sldId id="275" r:id="rId26"/>
    <p:sldId id="276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E12"/>
    <a:srgbClr val="193604"/>
    <a:srgbClr val="0D1C02"/>
    <a:srgbClr val="295A07"/>
    <a:srgbClr val="9E1C02"/>
    <a:srgbClr val="467612"/>
    <a:srgbClr val="8BC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70" d="100"/>
          <a:sy n="70" d="100"/>
        </p:scale>
        <p:origin x="-12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4" y="-11273"/>
            <a:ext cx="9210002" cy="68851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://img.freehao123.com/wp-content/uploads/2012/12/heroku_06.gi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ample9527.herokuapp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561806"/>
            <a:ext cx="305083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Heroku Toolbelt</a:t>
            </a:r>
          </a:p>
        </p:txBody>
      </p:sp>
      <p:sp>
        <p:nvSpPr>
          <p:cNvPr id="3" name="矩形 2"/>
          <p:cNvSpPr/>
          <p:nvPr/>
        </p:nvSpPr>
        <p:spPr>
          <a:xfrm>
            <a:off x="752325" y="2420888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Calibri"/>
              </a:rPr>
              <a:t>①</a:t>
            </a:r>
            <a:r>
              <a:rPr lang="en-US" altLang="zh-CN" sz="2400" dirty="0" smtClean="0"/>
              <a:t>Heroku </a:t>
            </a:r>
            <a:r>
              <a:rPr lang="en-US" altLang="zh-CN" sz="2400" dirty="0"/>
              <a:t>Toolbelt</a:t>
            </a:r>
            <a:r>
              <a:rPr lang="zh-CN" altLang="en-US" sz="2400" dirty="0"/>
              <a:t>是一个用来创建和管理</a:t>
            </a:r>
            <a:r>
              <a:rPr lang="en-US" altLang="zh-CN" sz="2400" dirty="0"/>
              <a:t>Heroku</a:t>
            </a:r>
            <a:r>
              <a:rPr lang="zh-CN" altLang="en-US" sz="2400" dirty="0"/>
              <a:t>空间项目的工具，我已经将下文中要说到了应用都全部打包在其中了：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②</a:t>
            </a:r>
            <a:r>
              <a:rPr lang="zh-CN" altLang="en-US" sz="2400" dirty="0" smtClean="0"/>
              <a:t>启</a:t>
            </a:r>
            <a:r>
              <a:rPr lang="zh-CN" altLang="en-US" sz="2400" dirty="0"/>
              <a:t>动</a:t>
            </a:r>
            <a:r>
              <a:rPr lang="en-US" altLang="zh-CN" sz="2400" dirty="0"/>
              <a:t>Heroku Toolbelt</a:t>
            </a:r>
            <a:r>
              <a:rPr lang="zh-CN" altLang="en-US" sz="2400" dirty="0"/>
              <a:t>，然后输入：</a:t>
            </a:r>
            <a:r>
              <a:rPr lang="en-US" altLang="zh-CN" sz="2400" dirty="0"/>
              <a:t>heroku login</a:t>
            </a:r>
            <a:r>
              <a:rPr lang="zh-CN" altLang="en-US" sz="2400" dirty="0"/>
              <a:t>，再输入你的邮箱和密码登录进去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Calibri"/>
              </a:rPr>
              <a:t>③</a:t>
            </a:r>
            <a:r>
              <a:rPr lang="zh-CN" altLang="en-US" sz="2400" dirty="0"/>
              <a:t>将你下载的</a:t>
            </a:r>
            <a:r>
              <a:rPr lang="en-US" altLang="zh-CN" sz="2400" dirty="0"/>
              <a:t>Heroku Toolbelt</a:t>
            </a:r>
            <a:r>
              <a:rPr lang="zh-CN" altLang="en-US" sz="2400" dirty="0"/>
              <a:t>压缩包的</a:t>
            </a:r>
            <a:r>
              <a:rPr lang="en-US" altLang="zh-CN" sz="2400" dirty="0"/>
              <a:t>War</a:t>
            </a:r>
            <a:r>
              <a:rPr lang="zh-CN" altLang="en-US" sz="2400" dirty="0"/>
              <a:t>文件放在你的硬盘中一个新建的文件夹中。</a:t>
            </a:r>
          </a:p>
        </p:txBody>
      </p:sp>
    </p:spTree>
    <p:extLst>
      <p:ext uri="{BB962C8B-B14F-4D97-AF65-F5344CB8AC3E}">
        <p14:creationId xmlns:p14="http://schemas.microsoft.com/office/powerpoint/2010/main" val="121216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eroku进入该文件夹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24"/>
          <a:stretch/>
        </p:blipFill>
        <p:spPr bwMode="auto">
          <a:xfrm>
            <a:off x="1922148" y="3768390"/>
            <a:ext cx="4762500" cy="189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95536" y="1772816"/>
            <a:ext cx="8208912" cy="1682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175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Calibri"/>
                <a:ea typeface="Helvetica Neue"/>
                <a:cs typeface="宋体" pitchFamily="2" charset="-122"/>
              </a:rPr>
              <a:t>④</a:t>
            </a:r>
            <a:r>
              <a:rPr lang="zh-CN" altLang="en-US" sz="2400" dirty="0" smtClean="0">
                <a:solidFill>
                  <a:srgbClr val="000000"/>
                </a:solidFill>
                <a:latin typeface="Arial" pitchFamily="34" charset="0"/>
                <a:ea typeface="Helvetica Neue"/>
                <a:cs typeface="宋体" pitchFamily="2" charset="-122"/>
              </a:rPr>
              <a:t>用</a:t>
            </a:r>
            <a:r>
              <a:rPr lang="zh-CN" altLang="zh-CN" sz="2400" dirty="0">
                <a:solidFill>
                  <a:srgbClr val="000000"/>
                </a:solidFill>
                <a:latin typeface="Arial" pitchFamily="34" charset="0"/>
                <a:ea typeface="Helvetica Neue"/>
                <a:cs typeface="宋体" pitchFamily="2" charset="-122"/>
              </a:rPr>
              <a:t>CD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  <a:ea typeface="Helvetica Neue"/>
                <a:cs typeface="宋体" pitchFamily="2" charset="-122"/>
              </a:rPr>
              <a:t>的命令进入到这个文件夹中，然后执行以下命令。</a:t>
            </a:r>
            <a:endParaRPr lang="zh-CN" altLang="en-US" sz="2400" dirty="0">
              <a:solidFill>
                <a:srgbClr val="008099"/>
              </a:solidFill>
              <a:latin typeface="Arial Unicode MS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8099"/>
                </a:solidFill>
                <a:latin typeface="Arial Unicode MS"/>
                <a:ea typeface="宋体" pitchFamily="2" charset="-122"/>
                <a:cs typeface="宋体" pitchFamily="2" charset="-122"/>
              </a:rPr>
              <a:t>heroku plugins:install https://github.com/heroku/heroku-deploy </a:t>
            </a:r>
            <a:endParaRPr lang="zh-CN" altLang="zh-CN" sz="2400" dirty="0">
              <a:solidFill>
                <a:prstClr val="black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16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8355" y="1700808"/>
            <a:ext cx="8208912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175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Helvetica Neue"/>
                <a:cs typeface="宋体" pitchFamily="2" charset="-122"/>
              </a:rPr>
              <a:t>⑤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再执行新建应用的命令，新生成的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Heroku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二级域名的地址需要记下来。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rgbClr val="008099"/>
              </a:solidFill>
              <a:effectLst/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099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heroku apps:create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6147" name="Picture 3" descr="Heroku新建一个应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374" y="3680536"/>
            <a:ext cx="4762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16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1520" y="1556792"/>
            <a:ext cx="8892480" cy="2769989"/>
          </a:xfrm>
          <a:prstGeom prst="rect">
            <a:avLst/>
          </a:prstGeom>
          <a:solidFill>
            <a:srgbClr val="F7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175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Helvetica Neue"/>
                <a:cs typeface="宋体" pitchFamily="2" charset="-122"/>
              </a:rPr>
              <a:t>⑥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再执行以下命令将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War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文件上传到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Heroku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空间当中。注意：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freehao123.war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是那个文件名，后面的是得到的二级域名地址去掉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.herokuapp.com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>，你需要换成你自己的。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rgbClr val="008099"/>
              </a:solidFill>
              <a:effectLst/>
              <a:latin typeface="Arial Unicode MS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8099"/>
                </a:solidFill>
                <a:effectLst/>
                <a:latin typeface="Arial Unicode MS"/>
                <a:ea typeface="宋体" pitchFamily="2" charset="-122"/>
                <a:cs typeface="宋体" pitchFamily="2" charset="-122"/>
              </a:rPr>
              <a:t>heroku deploy:war --war ./freehao123.war --app peaceful-mountain-8384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05064"/>
            <a:ext cx="47625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164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1700807"/>
            <a:ext cx="4362092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本地客户端配置连接服务器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624" y="2564904"/>
            <a:ext cx="6768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Calibri"/>
              </a:rPr>
              <a:t>①</a:t>
            </a:r>
            <a:r>
              <a:rPr lang="zh-CN" altLang="en-US" dirty="0" smtClean="0"/>
              <a:t>将</a:t>
            </a:r>
            <a:r>
              <a:rPr lang="en-US" altLang="zh-CN" dirty="0"/>
              <a:t>Heroku Toolbelt</a:t>
            </a:r>
            <a:r>
              <a:rPr lang="zh-CN" altLang="en-US" dirty="0"/>
              <a:t>应用包中的</a:t>
            </a:r>
            <a:r>
              <a:rPr lang="en-US" altLang="zh-CN" dirty="0"/>
              <a:t>GSN</a:t>
            </a:r>
            <a:r>
              <a:rPr lang="zh-CN" altLang="en-US" dirty="0"/>
              <a:t>压缩文件包解压，打开里面的配置文件，将</a:t>
            </a:r>
            <a:r>
              <a:rPr lang="en-US" altLang="zh-CN" dirty="0"/>
              <a:t>GAE</a:t>
            </a:r>
            <a:r>
              <a:rPr lang="zh-CN" altLang="en-US" dirty="0"/>
              <a:t>的</a:t>
            </a:r>
            <a:r>
              <a:rPr lang="en-US" altLang="zh-CN" dirty="0"/>
              <a:t>Enable</a:t>
            </a:r>
            <a:r>
              <a:rPr lang="zh-CN" altLang="en-US" dirty="0"/>
              <a:t>设置为</a:t>
            </a:r>
            <a:r>
              <a:rPr lang="en-US" altLang="zh-CN" dirty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91"/>
          <a:stretch/>
        </p:blipFill>
        <p:spPr bwMode="auto">
          <a:xfrm>
            <a:off x="2167529" y="3418889"/>
            <a:ext cx="3816424" cy="2925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16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844824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Calibri"/>
              </a:rPr>
              <a:t>②</a:t>
            </a:r>
            <a:r>
              <a:rPr lang="zh-CN" altLang="en-US" dirty="0" smtClean="0"/>
              <a:t>将</a:t>
            </a:r>
            <a:r>
              <a:rPr lang="en-US" altLang="zh-CN" dirty="0"/>
              <a:t>C4</a:t>
            </a:r>
            <a:r>
              <a:rPr lang="zh-CN" altLang="en-US" dirty="0"/>
              <a:t>的</a:t>
            </a:r>
            <a:r>
              <a:rPr lang="en-US" altLang="zh-CN" dirty="0"/>
              <a:t>Enable</a:t>
            </a:r>
            <a:r>
              <a:rPr lang="zh-CN" altLang="en-US" dirty="0"/>
              <a:t>设置为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WorkerNode[0]</a:t>
            </a:r>
            <a:r>
              <a:rPr lang="zh-CN" altLang="en-US" dirty="0"/>
              <a:t>后面写上你的</a:t>
            </a:r>
            <a:r>
              <a:rPr lang="en-US" altLang="zh-CN" dirty="0"/>
              <a:t>Heroku</a:t>
            </a:r>
            <a:r>
              <a:rPr lang="zh-CN" altLang="en-US" dirty="0"/>
              <a:t>二级域名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12"/>
          <a:stretch/>
        </p:blipFill>
        <p:spPr bwMode="auto">
          <a:xfrm>
            <a:off x="1115616" y="2481356"/>
            <a:ext cx="7050783" cy="2991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16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1916832"/>
            <a:ext cx="3937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/>
              </a:rPr>
              <a:t>③</a:t>
            </a:r>
            <a:r>
              <a:rPr lang="en-US" altLang="zh-CN" dirty="0" smtClean="0"/>
              <a:t>SPAC</a:t>
            </a:r>
            <a:r>
              <a:rPr lang="zh-CN" altLang="en-US" dirty="0"/>
              <a:t>的</a:t>
            </a:r>
            <a:r>
              <a:rPr lang="en-US" altLang="zh-CN" dirty="0"/>
              <a:t>Enable</a:t>
            </a:r>
            <a:r>
              <a:rPr lang="zh-CN" altLang="en-US" dirty="0"/>
              <a:t>设置为</a:t>
            </a:r>
            <a:r>
              <a:rPr lang="en-US" altLang="zh-CN" dirty="0"/>
              <a:t>0</a:t>
            </a:r>
            <a:r>
              <a:rPr lang="zh-CN" altLang="en-US" dirty="0"/>
              <a:t>，确定保存。</a:t>
            </a:r>
            <a:endParaRPr lang="zh-CN" altLang="en-US" dirty="0"/>
          </a:p>
        </p:txBody>
      </p:sp>
      <p:pic>
        <p:nvPicPr>
          <p:cNvPr id="10242" name="Picture 2" descr="Heroku关闭了Spa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27"/>
          <a:stretch/>
        </p:blipFill>
        <p:spPr bwMode="auto">
          <a:xfrm>
            <a:off x="1043608" y="2704400"/>
            <a:ext cx="6907422" cy="28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51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700808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Calibri"/>
              </a:rPr>
              <a:t>④</a:t>
            </a:r>
            <a:r>
              <a:rPr lang="zh-CN" altLang="en-US" dirty="0" smtClean="0"/>
              <a:t>最</a:t>
            </a:r>
            <a:r>
              <a:rPr lang="zh-CN" altLang="en-US" dirty="0"/>
              <a:t>后双击打开</a:t>
            </a:r>
            <a:r>
              <a:rPr lang="en-US" altLang="zh-CN" dirty="0"/>
              <a:t>GSN</a:t>
            </a:r>
            <a:r>
              <a:rPr lang="zh-CN" altLang="en-US" dirty="0"/>
              <a:t>可执行文件</a:t>
            </a:r>
            <a:endParaRPr lang="zh-CN" altLang="en-US" dirty="0"/>
          </a:p>
        </p:txBody>
      </p:sp>
      <p:pic>
        <p:nvPicPr>
          <p:cNvPr id="11266" name="Picture 2" descr="Heroku双击运行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35"/>
          <a:stretch/>
        </p:blipFill>
        <p:spPr bwMode="auto">
          <a:xfrm>
            <a:off x="1079950" y="2276872"/>
            <a:ext cx="60620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109192" y="5146819"/>
            <a:ext cx="411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接下来客户端就会连接服务器</a:t>
            </a:r>
            <a:r>
              <a:rPr lang="zh-CN" altLang="en-US" dirty="0" smtClean="0"/>
              <a:t>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51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628800"/>
            <a:ext cx="5256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Heroku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应用浏览器配置和速度测试</a:t>
            </a:r>
          </a:p>
        </p:txBody>
      </p:sp>
      <p:sp>
        <p:nvSpPr>
          <p:cNvPr id="3" name="矩形 2"/>
          <p:cNvSpPr/>
          <p:nvPr/>
        </p:nvSpPr>
        <p:spPr>
          <a:xfrm>
            <a:off x="1115616" y="2276872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在设置端口时要与你在配置文件中设置的端口是一致的。</a:t>
            </a:r>
            <a:endParaRPr lang="zh-CN" altLang="en-US" dirty="0"/>
          </a:p>
        </p:txBody>
      </p:sp>
      <p:pic>
        <p:nvPicPr>
          <p:cNvPr id="12290" name="Picture 2" descr="http://img.freehao123.com/wp-content/uploads/2012/12/heroku_16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62"/>
          <a:stretch/>
        </p:blipFill>
        <p:spPr bwMode="auto">
          <a:xfrm>
            <a:off x="1115616" y="2852936"/>
            <a:ext cx="695917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519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第十一讲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二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179579" y="1736529"/>
            <a:ext cx="4740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heroku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云平台上部署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Node.js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应用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>
            <a:endCxn id="53" idx="2"/>
          </p:cNvCxnSpPr>
          <p:nvPr/>
        </p:nvCxnSpPr>
        <p:spPr>
          <a:xfrm flipV="1">
            <a:off x="7665" y="1670973"/>
            <a:ext cx="4747483" cy="3851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755148" y="1554045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5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8787" y="903654"/>
            <a:ext cx="1544637" cy="3842673"/>
            <a:chOff x="2338389" y="2213792"/>
            <a:chExt cx="1544637" cy="3842673"/>
          </a:xfrm>
        </p:grpSpPr>
        <p:sp>
          <p:nvSpPr>
            <p:cNvPr id="19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20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21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课  堂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导  入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4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3577" y="84382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139356" y="81567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6"/>
            <a:endCxn id="28" idx="2"/>
          </p:cNvCxnSpPr>
          <p:nvPr/>
        </p:nvCxnSpPr>
        <p:spPr>
          <a:xfrm flipV="1">
            <a:off x="627432" y="932602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60735" y="5438905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141243" y="5482850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0" idx="6"/>
            <a:endCxn id="31" idx="2"/>
          </p:cNvCxnSpPr>
          <p:nvPr/>
        </p:nvCxnSpPr>
        <p:spPr>
          <a:xfrm>
            <a:off x="3194590" y="5555833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256284" y="1026862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638" y="1916832"/>
            <a:ext cx="6152556" cy="3278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591638" y="1328588"/>
            <a:ext cx="265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https://www.heroku.com/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3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561806"/>
            <a:ext cx="1887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、准备工作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5616" y="2420888"/>
            <a:ext cx="7488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Calibri"/>
              </a:rPr>
              <a:t>①</a:t>
            </a:r>
            <a:r>
              <a:rPr lang="en-US" altLang="zh-CN" dirty="0" smtClean="0"/>
              <a:t>www.heroku.com </a:t>
            </a:r>
            <a:r>
              <a:rPr lang="zh-CN" altLang="en-US" dirty="0"/>
              <a:t>上注册一个用户，用户名是你的邮箱地址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Calibri"/>
              </a:rPr>
              <a:t>②</a:t>
            </a:r>
            <a:r>
              <a:rPr lang="zh-CN" altLang="en-US" dirty="0" smtClean="0"/>
              <a:t>安</a:t>
            </a:r>
            <a:r>
              <a:rPr lang="zh-CN" altLang="en-US" dirty="0"/>
              <a:t>装 </a:t>
            </a:r>
            <a:r>
              <a:rPr lang="en-US" altLang="zh-CN" dirty="0"/>
              <a:t>Heroku Toolbelt 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这</a:t>
            </a:r>
            <a:r>
              <a:rPr lang="zh-CN" altLang="en-US" dirty="0"/>
              <a:t>是一个命令行工具，可以让你直接在</a:t>
            </a:r>
            <a:r>
              <a:rPr lang="en-US" altLang="zh-CN" dirty="0"/>
              <a:t>shell</a:t>
            </a:r>
            <a:r>
              <a:rPr lang="zh-CN" altLang="en-US" dirty="0"/>
              <a:t>里用命令发布代码，查看系统状态，修改服务器配置，等等。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Calibri"/>
              </a:rPr>
              <a:t>③</a:t>
            </a:r>
            <a:r>
              <a:rPr lang="zh-CN" altLang="en-US" dirty="0" smtClean="0"/>
              <a:t>在</a:t>
            </a:r>
            <a:r>
              <a:rPr lang="en-US" altLang="zh-CN" dirty="0"/>
              <a:t>shell</a:t>
            </a:r>
            <a:r>
              <a:rPr lang="zh-CN" altLang="en-US" dirty="0"/>
              <a:t>里用</a:t>
            </a:r>
            <a:r>
              <a:rPr lang="en-US" altLang="zh-CN" dirty="0"/>
              <a:t>heroku login</a:t>
            </a:r>
            <a:r>
              <a:rPr lang="zh-CN" altLang="en-US" dirty="0"/>
              <a:t>命令登录，输入你的用户名和密码即可。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heroku </a:t>
            </a:r>
            <a:r>
              <a:rPr lang="en-US" altLang="zh-CN" dirty="0"/>
              <a:t>login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2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561806"/>
            <a:ext cx="1887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、测试运行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3608" y="2564904"/>
            <a:ext cx="7128792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可以用</a:t>
            </a:r>
            <a:r>
              <a:rPr lang="en-US" altLang="zh-CN" dirty="0"/>
              <a:t>foreman start</a:t>
            </a:r>
            <a:r>
              <a:rPr lang="zh-CN" altLang="en-US" dirty="0"/>
              <a:t>命令检查一下你的代码是否能顺利在</a:t>
            </a:r>
            <a:r>
              <a:rPr lang="en-US" altLang="zh-CN" dirty="0"/>
              <a:t>heroku</a:t>
            </a:r>
            <a:r>
              <a:rPr lang="zh-CN" altLang="en-US" dirty="0"/>
              <a:t>上运行，如果看到输出中没有报错，那就说明基本正常。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en-US" altLang="zh-CN" dirty="0"/>
              <a:t>foreman start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然后就是用</a:t>
            </a:r>
            <a:r>
              <a:rPr lang="en-US" altLang="zh-CN" dirty="0"/>
              <a:t>git</a:t>
            </a:r>
            <a:r>
              <a:rPr lang="zh-CN" altLang="en-US" dirty="0"/>
              <a:t>同步代码：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git init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git add 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git commit -m "init"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12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561806"/>
            <a:ext cx="2820003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创建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heroku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应用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3648" y="2587208"/>
            <a:ext cx="3506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heroku create sample9527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3370283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如果</a:t>
            </a:r>
            <a:r>
              <a:rPr lang="en-US" altLang="zh-CN" dirty="0"/>
              <a:t>sample9527</a:t>
            </a:r>
            <a:r>
              <a:rPr lang="zh-CN" altLang="en-US" dirty="0"/>
              <a:t>这个</a:t>
            </a:r>
            <a:r>
              <a:rPr lang="en-US" altLang="zh-CN" dirty="0"/>
              <a:t>app</a:t>
            </a:r>
            <a:r>
              <a:rPr lang="zh-CN" altLang="en-US" dirty="0"/>
              <a:t>名在</a:t>
            </a:r>
            <a:r>
              <a:rPr lang="en-US" altLang="zh-CN" dirty="0"/>
              <a:t>heroku</a:t>
            </a:r>
            <a:r>
              <a:rPr lang="zh-CN" altLang="en-US" dirty="0"/>
              <a:t>上没有人用，那么你会创建成功，应用的链接就是</a:t>
            </a:r>
            <a:r>
              <a:rPr lang="en-US" altLang="zh-CN" dirty="0">
                <a:hlinkClick r:id="rId2"/>
              </a:rPr>
              <a:t>http://sample9527.herokuapp.com/</a:t>
            </a:r>
            <a:r>
              <a:rPr lang="zh-CN" altLang="en-US" dirty="0"/>
              <a:t>，不然就改个名字接着试，或者直接用</a:t>
            </a:r>
            <a:r>
              <a:rPr lang="en-US" altLang="zh-CN" dirty="0"/>
              <a:t>heroku create</a:t>
            </a:r>
            <a:r>
              <a:rPr lang="zh-CN" altLang="en-US" dirty="0"/>
              <a:t>让它帮你起一个新名字。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946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561806"/>
            <a:ext cx="2815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、安装数据库插件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2413338"/>
            <a:ext cx="6624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如果需要安装一些数据库之类的插件，可以看看它有什么</a:t>
            </a:r>
            <a:r>
              <a:rPr lang="en-US" altLang="zh-CN" dirty="0"/>
              <a:t>add-on</a:t>
            </a:r>
            <a:r>
              <a:rPr lang="zh-CN" altLang="en-US" dirty="0"/>
              <a:t>可用，然后在命令行加入。比如加入一个</a:t>
            </a:r>
            <a:r>
              <a:rPr lang="en-US" altLang="zh-CN" dirty="0"/>
              <a:t>MongoLab</a:t>
            </a:r>
            <a:r>
              <a:rPr lang="zh-CN" altLang="en-US" dirty="0"/>
              <a:t>提供的</a:t>
            </a:r>
            <a:r>
              <a:rPr lang="en-US" altLang="zh-CN" dirty="0"/>
              <a:t>MongoDB</a:t>
            </a:r>
            <a:r>
              <a:rPr lang="zh-CN" altLang="en-US" dirty="0"/>
              <a:t>数据库：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heroku addons:add mongolab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4941168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</a:t>
            </a:r>
            <a:r>
              <a:rPr lang="zh-CN" altLang="en-US" dirty="0"/>
              <a:t>大部分</a:t>
            </a:r>
            <a:r>
              <a:rPr lang="en-US" altLang="zh-CN" dirty="0"/>
              <a:t>add-on</a:t>
            </a:r>
            <a:r>
              <a:rPr lang="zh-CN" altLang="en-US" dirty="0"/>
              <a:t>需要你在用户信息中填入信用卡，但是如果选用免费版本则不会被扣</a:t>
            </a:r>
            <a:r>
              <a:rPr lang="zh-CN" altLang="en-US" dirty="0" smtClean="0"/>
              <a:t>费）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12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65669" y="1988840"/>
            <a:ext cx="7200800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然后就可以同步程序代码了：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git </a:t>
            </a:r>
            <a:r>
              <a:rPr lang="en-US" altLang="zh-CN" sz="2400" dirty="0">
                <a:solidFill>
                  <a:srgbClr val="FF0000"/>
                </a:solidFill>
              </a:rPr>
              <a:t>push heroku </a:t>
            </a:r>
            <a:r>
              <a:rPr lang="en-US" altLang="zh-CN" sz="2400" dirty="0" smtClean="0">
                <a:solidFill>
                  <a:srgbClr val="FF0000"/>
                </a:solidFill>
              </a:rPr>
              <a:t>master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如果有错误，可以在命令行查看日志：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heroku logs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或者在需要时直接用</a:t>
            </a:r>
            <a:r>
              <a:rPr lang="en-US" altLang="zh-CN" sz="2400" dirty="0"/>
              <a:t>restart</a:t>
            </a:r>
            <a:r>
              <a:rPr lang="zh-CN" altLang="en-US" sz="2400" dirty="0"/>
              <a:t>命令重启服务：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heroku </a:t>
            </a:r>
            <a:r>
              <a:rPr lang="en-US" altLang="zh-CN" sz="2400" dirty="0">
                <a:solidFill>
                  <a:srgbClr val="FF0000"/>
                </a:solidFill>
              </a:rPr>
              <a:t>restart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2975" y="1670547"/>
            <a:ext cx="1544637" cy="3842673"/>
            <a:chOff x="2338389" y="2213792"/>
            <a:chExt cx="1544637" cy="3842673"/>
          </a:xfrm>
        </p:grpSpPr>
        <p:sp>
          <p:nvSpPr>
            <p:cNvPr id="3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5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本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 课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小  结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957765" y="161071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03544" y="158256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6"/>
            <a:endCxn id="10" idx="2"/>
          </p:cNvCxnSpPr>
          <p:nvPr/>
        </p:nvCxnSpPr>
        <p:spPr>
          <a:xfrm flipV="1">
            <a:off x="1191620" y="1699495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524923" y="6205798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05431" y="6249743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2" idx="6"/>
            <a:endCxn id="13" idx="2"/>
          </p:cNvCxnSpPr>
          <p:nvPr/>
        </p:nvCxnSpPr>
        <p:spPr>
          <a:xfrm>
            <a:off x="3758778" y="6322726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20472" y="1793755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113501" y="3343136"/>
            <a:ext cx="4185722" cy="110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Heroku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免费空间申请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heroku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云平台上部署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Node.js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应用</a:t>
            </a:r>
          </a:p>
        </p:txBody>
      </p:sp>
      <p:sp>
        <p:nvSpPr>
          <p:cNvPr id="17" name="矩形 16"/>
          <p:cNvSpPr/>
          <p:nvPr/>
        </p:nvSpPr>
        <p:spPr>
          <a:xfrm>
            <a:off x="4113501" y="2161908"/>
            <a:ext cx="4185722" cy="546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本课重点难点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01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42091" y="2742772"/>
            <a:ext cx="3264367" cy="1542755"/>
            <a:chOff x="5075682" y="-97981"/>
            <a:chExt cx="3264367" cy="1542755"/>
          </a:xfrm>
        </p:grpSpPr>
        <p:sp>
          <p:nvSpPr>
            <p:cNvPr id="3" name="流程图: 联系 2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sp>
          <p:nvSpPr>
            <p:cNvPr id="4" name="TextBox 3"/>
            <p:cNvSpPr txBox="1"/>
            <p:nvPr/>
          </p:nvSpPr>
          <p:spPr>
            <a:xfrm rot="19300716">
              <a:off x="5075682" y="-97981"/>
              <a:ext cx="3264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Heroku</a:t>
              </a:r>
              <a:r>
                <a:rPr lang="zh-CN" altLang="en-US" sz="1600" b="1" dirty="0"/>
                <a:t>免费空间申请</a:t>
              </a:r>
              <a:endParaRPr lang="zh-CN" altLang="en-US" sz="1600" b="1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41104" y="2704253"/>
            <a:ext cx="3388605" cy="1581274"/>
            <a:chOff x="5062296" y="-136500"/>
            <a:chExt cx="3388605" cy="1581274"/>
          </a:xfrm>
        </p:grpSpPr>
        <p:sp>
          <p:nvSpPr>
            <p:cNvPr id="6" name="流程图: 联系 5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 rot="19300716">
              <a:off x="5062296" y="-136500"/>
              <a:ext cx="3388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黑体" pitchFamily="49" charset="-122"/>
                  <a:ea typeface="黑体" pitchFamily="49" charset="-122"/>
                </a:rPr>
                <a:t>heroku</a:t>
              </a:r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云平台上部署</a:t>
              </a:r>
              <a:r>
                <a:rPr lang="en-US" altLang="zh-CN" sz="1600" dirty="0">
                  <a:latin typeface="黑体" pitchFamily="49" charset="-122"/>
                  <a:ea typeface="黑体" pitchFamily="49" charset="-122"/>
                </a:rPr>
                <a:t>Node.js</a:t>
              </a:r>
              <a:r>
                <a:rPr lang="zh-CN" altLang="en-US" sz="1600" dirty="0">
                  <a:latin typeface="黑体" pitchFamily="49" charset="-122"/>
                  <a:ea typeface="黑体" pitchFamily="49" charset="-122"/>
                </a:rPr>
                <a:t>应用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200654" y="3277154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培训机构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 bwMode="auto">
          <a:xfrm>
            <a:off x="1103023" y="3205695"/>
            <a:ext cx="46038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2260312" y="3205695"/>
            <a:ext cx="46037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 rot="5400000" flipH="1">
            <a:off x="1681660" y="3756118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 rot="5400000" flipH="1">
            <a:off x="1681660" y="2603237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00654" y="3284790"/>
            <a:ext cx="1008063" cy="1000737"/>
          </a:xfrm>
          <a:prstGeom prst="rect">
            <a:avLst/>
          </a:prstGeom>
          <a:solidFill>
            <a:srgbClr val="295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本讲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内容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260312" y="4353533"/>
            <a:ext cx="5773862" cy="424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3"/>
          <p:cNvSpPr txBox="1"/>
          <p:nvPr/>
        </p:nvSpPr>
        <p:spPr>
          <a:xfrm>
            <a:off x="1" y="787904"/>
            <a:ext cx="589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Heroku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891422" y="1206891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endCxn id="19" idx="2"/>
          </p:cNvCxnSpPr>
          <p:nvPr/>
        </p:nvCxnSpPr>
        <p:spPr>
          <a:xfrm flipV="1">
            <a:off x="-15969" y="1323819"/>
            <a:ext cx="5907391" cy="1215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547664" y="5832352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6"/>
          </p:cNvCxnSpPr>
          <p:nvPr/>
        </p:nvCxnSpPr>
        <p:spPr>
          <a:xfrm>
            <a:off x="1781519" y="5949280"/>
            <a:ext cx="7362481" cy="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7"/>
          <p:cNvSpPr txBox="1">
            <a:spLocks noChangeArrowheads="1"/>
          </p:cNvSpPr>
          <p:nvPr/>
        </p:nvSpPr>
        <p:spPr bwMode="auto">
          <a:xfrm>
            <a:off x="1" y="1412584"/>
            <a:ext cx="5891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2523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第十一讲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一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Heroku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免费空间申请</a:t>
            </a: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6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1859632"/>
            <a:ext cx="2201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、了解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Heroku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0095" y="2636912"/>
            <a:ext cx="8333833" cy="169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Heroku</a:t>
            </a:r>
            <a:r>
              <a:rPr lang="zh-CN" altLang="en-US" sz="2400" dirty="0"/>
              <a:t>这是一个老牌的免费云空间了，无限流量和无限容量，但是它的受欢迎程度远不如</a:t>
            </a:r>
            <a:r>
              <a:rPr lang="en-US" altLang="zh-CN" sz="2400" dirty="0"/>
              <a:t>OpenShift</a:t>
            </a:r>
            <a:r>
              <a:rPr lang="zh-CN" altLang="en-US" sz="2400" dirty="0"/>
              <a:t>空间</a:t>
            </a:r>
            <a:r>
              <a:rPr lang="zh-CN" altLang="en-US" sz="2400" dirty="0" smtClean="0"/>
              <a:t>。就</a:t>
            </a:r>
            <a:r>
              <a:rPr lang="zh-CN" altLang="en-US" sz="2400" dirty="0"/>
              <a:t>是</a:t>
            </a:r>
            <a:r>
              <a:rPr lang="en-US" altLang="zh-CN" sz="2400" dirty="0"/>
              <a:t>Heroku</a:t>
            </a:r>
            <a:r>
              <a:rPr lang="zh-CN" altLang="en-US" sz="2400" dirty="0"/>
              <a:t>不支持</a:t>
            </a:r>
            <a:r>
              <a:rPr lang="en-US" altLang="zh-CN" sz="2400" dirty="0"/>
              <a:t>PHP</a:t>
            </a:r>
            <a:r>
              <a:rPr lang="zh-CN" altLang="en-US" sz="2400" dirty="0"/>
              <a:t>，数据库只有大小</a:t>
            </a:r>
            <a:r>
              <a:rPr lang="en-US" altLang="zh-CN" sz="2400" dirty="0"/>
              <a:t>5MB</a:t>
            </a:r>
            <a:r>
              <a:rPr lang="zh-CN" altLang="en-US" sz="2400" dirty="0"/>
              <a:t>。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859632"/>
            <a:ext cx="4053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Heroku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免费空间注册账号</a:t>
            </a:r>
          </a:p>
        </p:txBody>
      </p:sp>
      <p:sp>
        <p:nvSpPr>
          <p:cNvPr id="2" name="矩形 1"/>
          <p:cNvSpPr/>
          <p:nvPr/>
        </p:nvSpPr>
        <p:spPr>
          <a:xfrm>
            <a:off x="1054442" y="2853490"/>
            <a:ext cx="64807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Heroku</a:t>
            </a:r>
            <a:r>
              <a:rPr lang="zh-CN" altLang="en-US" sz="2400" dirty="0"/>
              <a:t>官网链接：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官方网站：</a:t>
            </a:r>
            <a:r>
              <a:rPr lang="en-US" altLang="zh-CN" sz="2400" dirty="0"/>
              <a:t>http://www.heroku.com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应用包下载：</a:t>
            </a:r>
            <a:r>
              <a:rPr lang="en-US" altLang="zh-CN" sz="2400" dirty="0"/>
              <a:t>Heroku Toolbelt</a:t>
            </a:r>
            <a:r>
              <a:rPr lang="zh-CN" altLang="en-US" sz="2400" dirty="0"/>
              <a:t>下载地址</a:t>
            </a:r>
          </a:p>
        </p:txBody>
      </p:sp>
    </p:spTree>
    <p:extLst>
      <p:ext uri="{BB962C8B-B14F-4D97-AF65-F5344CB8AC3E}">
        <p14:creationId xmlns:p14="http://schemas.microsoft.com/office/powerpoint/2010/main" val="223186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3205" y="1484784"/>
            <a:ext cx="2975495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注册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——sign 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up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8137"/>
            <a:ext cx="7606594" cy="405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16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561806"/>
            <a:ext cx="803425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登录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869041" cy="38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16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561806"/>
            <a:ext cx="2505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、用户管理界面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47" y="2179216"/>
            <a:ext cx="7503851" cy="42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1642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1138</Words>
  <Application>Microsoft Office PowerPoint</Application>
  <PresentationFormat>全屏显示(4:3)</PresentationFormat>
  <Paragraphs>92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yiren</cp:lastModifiedBy>
  <cp:revision>48</cp:revision>
  <dcterms:modified xsi:type="dcterms:W3CDTF">2016-05-11T14:01:35Z</dcterms:modified>
</cp:coreProperties>
</file>