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58" r:id="rId4"/>
    <p:sldId id="260" r:id="rId5"/>
    <p:sldId id="257" r:id="rId6"/>
    <p:sldId id="306" r:id="rId7"/>
    <p:sldId id="307" r:id="rId8"/>
    <p:sldId id="308" r:id="rId9"/>
    <p:sldId id="309" r:id="rId10"/>
    <p:sldId id="310" r:id="rId11"/>
    <p:sldId id="261" r:id="rId12"/>
    <p:sldId id="291" r:id="rId13"/>
    <p:sldId id="292" r:id="rId14"/>
    <p:sldId id="293" r:id="rId15"/>
    <p:sldId id="303" r:id="rId16"/>
    <p:sldId id="311" r:id="rId17"/>
    <p:sldId id="312" r:id="rId18"/>
    <p:sldId id="263" r:id="rId19"/>
    <p:sldId id="313" r:id="rId20"/>
    <p:sldId id="31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275" r:id="rId31"/>
    <p:sldId id="323" r:id="rId32"/>
    <p:sldId id="27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86E12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432B-03EB-4E23-AE09-FF8314248179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A3B-10F0-488C-B819-61420B7E5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A3B-10F0-488C-B819-61420B7E5C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的长度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4389" y="2348880"/>
            <a:ext cx="8280920" cy="37258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'-----------buffer bytelength------------'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console.info()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\u00bd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\u00bc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\u00be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定义字符串</a:t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//16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进制编码：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u00bc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1/2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u00bc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/4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u00be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3/4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console.log(str+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':'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+str.length+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字符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+Buffer.byteLength(str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'utf-8'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console.info()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console.log(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'-----------buffer bytelength- end-----------'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72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第十四讲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入与读取缓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冲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区数据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9164" y="1952157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、写入缓存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831" y="270892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语法：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写</a:t>
            </a:r>
            <a:r>
              <a:rPr lang="zh-CN" altLang="en-US" sz="2400" dirty="0"/>
              <a:t>入 </a:t>
            </a:r>
            <a:r>
              <a:rPr lang="en-US" altLang="zh-CN" sz="2400" dirty="0"/>
              <a:t>Node </a:t>
            </a:r>
            <a:r>
              <a:rPr lang="zh-CN" altLang="en-US" sz="2400" dirty="0"/>
              <a:t>缓冲区的语法如下所示：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buf.write(string[, offset[, length]][, encoding])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844824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参</a:t>
            </a:r>
            <a:r>
              <a:rPr lang="zh-CN" altLang="en-US" sz="2400" b="1" dirty="0"/>
              <a:t>数描述如下：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string - </a:t>
            </a:r>
            <a:r>
              <a:rPr lang="zh-CN" altLang="en-US" sz="2400" dirty="0"/>
              <a:t>写入缓冲区的字符串。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offset - </a:t>
            </a:r>
            <a:r>
              <a:rPr lang="zh-CN" altLang="en-US" sz="2400" dirty="0"/>
              <a:t>缓冲区开始写入的索引值，默认为 </a:t>
            </a:r>
            <a:r>
              <a:rPr lang="en-US" altLang="zh-CN" sz="2400" dirty="0"/>
              <a:t>0 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length - </a:t>
            </a:r>
            <a:r>
              <a:rPr lang="zh-CN" altLang="en-US" sz="2400" dirty="0"/>
              <a:t>写入的字节数，默认为 </a:t>
            </a:r>
            <a:r>
              <a:rPr lang="en-US" altLang="zh-CN" sz="2400" dirty="0"/>
              <a:t>buffer.length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encoding - </a:t>
            </a:r>
            <a:r>
              <a:rPr lang="zh-CN" altLang="en-US" sz="2400" dirty="0"/>
              <a:t>使用的编码。默认为 </a:t>
            </a:r>
            <a:r>
              <a:rPr lang="en-US" altLang="zh-CN" sz="2400" dirty="0"/>
              <a:t>'utf8' 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返回</a:t>
            </a:r>
            <a:r>
              <a:rPr lang="zh-CN" altLang="en-US" sz="2400" dirty="0" smtClean="0"/>
              <a:t>值：返</a:t>
            </a:r>
            <a:r>
              <a:rPr lang="zh-CN" altLang="en-US" sz="2400" dirty="0"/>
              <a:t>回实际写入的大小。如果 </a:t>
            </a:r>
            <a:r>
              <a:rPr lang="en-US" altLang="zh-CN" sz="2400" dirty="0"/>
              <a:t>buffer </a:t>
            </a:r>
            <a:r>
              <a:rPr lang="zh-CN" altLang="en-US" sz="2400" dirty="0"/>
              <a:t>空间不足， 则只会写入部分字符串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8227" y="1916832"/>
            <a:ext cx="7128792" cy="3593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256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"www.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taobao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.com"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写入字节数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len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node main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写入字节数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9164" y="1952157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、读取缓存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2780928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语法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读取 </a:t>
            </a:r>
            <a:r>
              <a:rPr lang="en-US" altLang="zh-CN" sz="2400" dirty="0"/>
              <a:t>Node </a:t>
            </a:r>
            <a:r>
              <a:rPr lang="zh-CN" altLang="en-US" sz="2400" dirty="0"/>
              <a:t>缓冲区数据的语法如下所示：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buf.toString([encoding[, start[, end]]])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8621" y="2852936"/>
            <a:ext cx="7520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encoding </a:t>
            </a:r>
            <a:r>
              <a:rPr lang="en-US" altLang="zh-CN" sz="2400" dirty="0"/>
              <a:t>- </a:t>
            </a:r>
            <a:r>
              <a:rPr lang="zh-CN" altLang="en-US" sz="2400" dirty="0"/>
              <a:t>使用的编码。默认为 </a:t>
            </a:r>
            <a:r>
              <a:rPr lang="en-US" altLang="zh-CN" sz="2400" dirty="0"/>
              <a:t>'utf8' 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start - </a:t>
            </a:r>
            <a:r>
              <a:rPr lang="zh-CN" altLang="en-US" sz="2400" dirty="0"/>
              <a:t>指定开始读取的索引位置，默认为 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end - </a:t>
            </a:r>
            <a:r>
              <a:rPr lang="zh-CN" altLang="en-US" sz="2400" dirty="0"/>
              <a:t>结束位置，默认为缓冲区的末尾。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返回</a:t>
            </a:r>
            <a:r>
              <a:rPr lang="zh-CN" altLang="en-US" sz="2400" dirty="0" smtClean="0"/>
              <a:t>值：解</a:t>
            </a:r>
            <a:r>
              <a:rPr lang="zh-CN" altLang="en-US" sz="2400" dirty="0"/>
              <a:t>码缓冲区数据并使用指定的编码返回字符串。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10236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参数描述如下：</a:t>
            </a:r>
          </a:p>
        </p:txBody>
      </p:sp>
    </p:spTree>
    <p:extLst>
      <p:ext uri="{BB962C8B-B14F-4D97-AF65-F5344CB8AC3E}">
        <p14:creationId xmlns:p14="http://schemas.microsoft.com/office/powerpoint/2010/main" val="212956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1340768"/>
            <a:ext cx="8352928" cy="48397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97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'ascii'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abcdefghijklmnopqrstuvwxyz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'ascii'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abcde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'utf8'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abcde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console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undefined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使用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'utf8'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编码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并输出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abcde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node 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 abcdefghijklmnopqrstuvwxyz abcde abcde abcde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56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第十四讲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缓冲区其他操作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1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962418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、将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转换为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JSON 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对象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9225" y="2780928"/>
            <a:ext cx="6971895" cy="2452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语法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: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将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Node Buffer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转换为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JSON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对象的函数语法格式如下：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n-ea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itchFamily="49" charset="0"/>
              </a:rPr>
              <a:t>toJSON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n-ea"/>
                <a:cs typeface="Courier New" pitchFamily="49" charset="0"/>
              </a:rPr>
              <a:t>()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返回值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: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返回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JSON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itchFamily="2" charset="-122"/>
              </a:rPr>
              <a:t>对象。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5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10702" y="2206434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JavaScript </a:t>
            </a:r>
            <a:r>
              <a:rPr lang="zh-CN" altLang="en-US" dirty="0"/>
              <a:t>语言自身只有字符串数据类型，没有二进制数据类型</a:t>
            </a:r>
            <a:r>
              <a:rPr lang="zh-CN" altLang="en-US" dirty="0" smtClean="0"/>
              <a:t>。但</a:t>
            </a:r>
            <a:r>
              <a:rPr lang="zh-CN" altLang="en-US" dirty="0"/>
              <a:t>在处理像</a:t>
            </a:r>
            <a:r>
              <a:rPr lang="en-US" altLang="zh-CN" dirty="0"/>
              <a:t>TCP</a:t>
            </a:r>
            <a:r>
              <a:rPr lang="zh-CN" altLang="en-US" dirty="0"/>
              <a:t>流或文件流时，必须使用到二进制数据。因此在 </a:t>
            </a:r>
            <a:r>
              <a:rPr lang="en-US" altLang="zh-CN" dirty="0"/>
              <a:t>Node.js</a:t>
            </a:r>
            <a:r>
              <a:rPr lang="zh-CN" altLang="en-US" dirty="0"/>
              <a:t>中，定义了一个 </a:t>
            </a:r>
            <a:r>
              <a:rPr lang="en-US" altLang="zh-CN" dirty="0"/>
              <a:t>Buffer </a:t>
            </a:r>
            <a:r>
              <a:rPr lang="zh-CN" altLang="en-US" dirty="0"/>
              <a:t>类，该类用来创建一个专门存放二进制数据的缓存区。</a:t>
            </a: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789109"/>
            <a:ext cx="8064896" cy="4424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‘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this is a 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json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toJSON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66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 type: 'Buffer',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66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data: [ 116, 104, 105, 115, 32, 105, 115, 32, 97, 32, 98, 117, 102, 102, 101, 114 ] 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56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700808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、缓冲区合并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664" y="2564904"/>
            <a:ext cx="6408712" cy="2914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Node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缓冲区合并的语法如下所示：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concat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totalLength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参数描述如下：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用于合并的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Buffer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对象数组列表。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totalLength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指定合并后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Buffer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对象的总长度。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返回值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返回一个多个成员合并的新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Buffer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对象。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56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823376"/>
            <a:ext cx="7745710" cy="3500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‘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hello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‘</a:t>
            </a:r>
            <a:r>
              <a:rPr lang="en-US" altLang="zh-CN" sz="2000" dirty="0" smtClean="0">
                <a:solidFill>
                  <a:srgbClr val="0088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buffer3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concat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"buffer3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内容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buffer3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内容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hello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缓</a:t>
            </a:r>
            <a:r>
              <a:rPr lang="zh-CN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冲区比较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286" y="2492896"/>
            <a:ext cx="8255178" cy="2914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Node Buffer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比较的函数语法如下所示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Microsoft Yahei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该方法在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Node.js v0.12.2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版本引入：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compare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otherBuffer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参数描述如下：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otherBuffer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与 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对象比较的另外一个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Buffer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对象。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返回值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返回一个数字，表示 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在 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otherBuffer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之前，之后或相同。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23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772816"/>
            <a:ext cx="7540526" cy="4270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'ABC'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'ABCD'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result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compare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在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之前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与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相同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在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之后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ABC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ABCD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之前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23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拷</a:t>
            </a:r>
            <a:r>
              <a:rPr lang="zh-CN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贝缓冲区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4093" y="2697526"/>
            <a:ext cx="7247066" cy="1931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Node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缓冲区拷贝语法如下所示：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copy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targetBuffer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targetStart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sourceStart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sourceEnd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]]])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23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047308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参</a:t>
            </a:r>
            <a:r>
              <a:rPr lang="zh-CN" altLang="en-US" sz="2000" dirty="0"/>
              <a:t>数描述如下：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targetBuffer</a:t>
            </a:r>
            <a:r>
              <a:rPr lang="en-US" altLang="zh-CN" sz="2000" dirty="0"/>
              <a:t> - </a:t>
            </a:r>
            <a:r>
              <a:rPr lang="zh-CN" altLang="en-US" sz="2000" dirty="0"/>
              <a:t>要拷贝的 </a:t>
            </a:r>
            <a:r>
              <a:rPr lang="en-US" altLang="zh-CN" sz="2000" dirty="0"/>
              <a:t>Buffer </a:t>
            </a:r>
            <a:r>
              <a:rPr lang="zh-CN" altLang="en-US" sz="2000" dirty="0"/>
              <a:t>对象。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targetStart</a:t>
            </a:r>
            <a:r>
              <a:rPr lang="en-US" altLang="zh-CN" sz="2000" dirty="0"/>
              <a:t> - </a:t>
            </a:r>
            <a:r>
              <a:rPr lang="zh-CN" altLang="en-US" sz="2000" dirty="0"/>
              <a:t>数字</a:t>
            </a:r>
            <a:r>
              <a:rPr lang="en-US" altLang="zh-CN" sz="2000" dirty="0"/>
              <a:t>, </a:t>
            </a:r>
            <a:r>
              <a:rPr lang="zh-CN" altLang="en-US" sz="2000" dirty="0"/>
              <a:t>可选</a:t>
            </a:r>
            <a:r>
              <a:rPr lang="en-US" altLang="zh-CN" sz="2000" dirty="0"/>
              <a:t>, </a:t>
            </a:r>
            <a:r>
              <a:rPr lang="zh-CN" altLang="en-US" sz="2000" dirty="0"/>
              <a:t>默认</a:t>
            </a:r>
            <a:r>
              <a:rPr lang="en-US" altLang="zh-CN" sz="2000" dirty="0"/>
              <a:t>: 0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sourceStart</a:t>
            </a:r>
            <a:r>
              <a:rPr lang="en-US" altLang="zh-CN" sz="2000" dirty="0"/>
              <a:t> - </a:t>
            </a:r>
            <a:r>
              <a:rPr lang="zh-CN" altLang="en-US" sz="2000" dirty="0"/>
              <a:t>数字</a:t>
            </a:r>
            <a:r>
              <a:rPr lang="en-US" altLang="zh-CN" sz="2000" dirty="0"/>
              <a:t>, </a:t>
            </a:r>
            <a:r>
              <a:rPr lang="zh-CN" altLang="en-US" sz="2000" dirty="0"/>
              <a:t>可选</a:t>
            </a:r>
            <a:r>
              <a:rPr lang="en-US" altLang="zh-CN" sz="2000" dirty="0"/>
              <a:t>, </a:t>
            </a:r>
            <a:r>
              <a:rPr lang="zh-CN" altLang="en-US" sz="2000" dirty="0"/>
              <a:t>默认</a:t>
            </a:r>
            <a:r>
              <a:rPr lang="en-US" altLang="zh-CN" sz="2000" dirty="0"/>
              <a:t>: 0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sourceEnd</a:t>
            </a:r>
            <a:r>
              <a:rPr lang="en-US" altLang="zh-CN" sz="2000" dirty="0"/>
              <a:t> - </a:t>
            </a:r>
            <a:r>
              <a:rPr lang="zh-CN" altLang="en-US" sz="2000" dirty="0"/>
              <a:t>数字</a:t>
            </a:r>
            <a:r>
              <a:rPr lang="en-US" altLang="zh-CN" sz="2000" dirty="0"/>
              <a:t>, </a:t>
            </a:r>
            <a:r>
              <a:rPr lang="zh-CN" altLang="en-US" sz="2000" dirty="0"/>
              <a:t>可选</a:t>
            </a:r>
            <a:r>
              <a:rPr lang="en-US" altLang="zh-CN" sz="2000" dirty="0"/>
              <a:t>, </a:t>
            </a:r>
            <a:r>
              <a:rPr lang="zh-CN" altLang="en-US" sz="2000" dirty="0"/>
              <a:t>默认</a:t>
            </a:r>
            <a:r>
              <a:rPr lang="en-US" altLang="zh-CN" sz="2000" dirty="0"/>
              <a:t>: buffer.length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返回</a:t>
            </a:r>
            <a:r>
              <a:rPr lang="zh-CN" altLang="en-US" sz="2000" b="1" dirty="0" smtClean="0"/>
              <a:t>值：</a:t>
            </a:r>
            <a:r>
              <a:rPr lang="zh-CN" altLang="en-US" sz="2000" dirty="0" smtClean="0"/>
              <a:t>没</a:t>
            </a:r>
            <a:r>
              <a:rPr lang="zh-CN" altLang="en-US" sz="2000" dirty="0"/>
              <a:t>有返回值。</a:t>
            </a:r>
          </a:p>
        </p:txBody>
      </p:sp>
    </p:spTree>
    <p:extLst>
      <p:ext uri="{BB962C8B-B14F-4D97-AF65-F5344CB8AC3E}">
        <p14:creationId xmlns:p14="http://schemas.microsoft.com/office/powerpoint/2010/main" val="108723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628800"/>
            <a:ext cx="8136904" cy="4384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'ABC'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拷贝一个缓冲区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copy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"buffer2 content: 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buffer2 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ABC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74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4321" y="2447013"/>
            <a:ext cx="7884369" cy="33758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Node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缓冲区裁剪语法如下所示：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slice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]])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参数描述如下：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start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数字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,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可选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,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默认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: 0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 -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数字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,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可选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,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默认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: buffer.length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Open Sans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返回值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返回一个新的缓冲区，它和旧缓冲区指向同一块内存，但是从索引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start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到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end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的位置剪切。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274" y="1758892"/>
            <a:ext cx="219643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、缓冲区裁剪</a:t>
            </a:r>
          </a:p>
        </p:txBody>
      </p:sp>
    </p:spTree>
    <p:extLst>
      <p:ext uri="{BB962C8B-B14F-4D97-AF65-F5344CB8AC3E}">
        <p14:creationId xmlns:p14="http://schemas.microsoft.com/office/powerpoint/2010/main" val="119496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1556792"/>
            <a:ext cx="7778811" cy="465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'runoob'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剪切缓冲区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slice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console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"buffer2 content: 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buffer2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toString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执行以上代码，输出结果为：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buffer2 content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ru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96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710071"/>
            <a:ext cx="3264367" cy="1575456"/>
            <a:chOff x="5075682" y="-130682"/>
            <a:chExt cx="3264367" cy="1575456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30682"/>
              <a:ext cx="326436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创建 </a:t>
              </a: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Buffer 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写入与读取缓冲区数据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缓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冲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区其他操作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4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27703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420312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20967" y="2280147"/>
            <a:ext cx="60183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创建长度为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字节的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实例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通过给定的数组创建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实例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通过一个字符串来创建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实例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的长度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、写入与读取缓冲区数据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buf.write(string[, offset[, length]][, encoding])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buf.toString([encoding[, start[, end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]]])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63947" y="2280147"/>
            <a:ext cx="4479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、缓冲区其他操作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将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转换为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JSON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缓冲区合并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缓冲区比较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拷贝缓冲区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缓冲区裁剪</a:t>
            </a:r>
          </a:p>
        </p:txBody>
      </p:sp>
    </p:spTree>
    <p:extLst>
      <p:ext uri="{BB962C8B-B14F-4D97-AF65-F5344CB8AC3E}">
        <p14:creationId xmlns:p14="http://schemas.microsoft.com/office/powerpoint/2010/main" val="106802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第十四讲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24592" y="1770805"/>
            <a:ext cx="413885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创建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1250" y="1628799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、认识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132585"/>
            <a:ext cx="7737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>
                <a:solidFill>
                  <a:srgbClr val="FF0000"/>
                </a:solidFill>
              </a:rPr>
              <a:t>Node.js </a:t>
            </a:r>
            <a:r>
              <a:rPr lang="zh-CN" altLang="en-US" sz="2400" b="1" dirty="0">
                <a:solidFill>
                  <a:srgbClr val="FF0000"/>
                </a:solidFill>
              </a:rPr>
              <a:t>中，</a:t>
            </a:r>
            <a:r>
              <a:rPr lang="en-US" altLang="zh-CN" sz="2400" b="1" dirty="0">
                <a:solidFill>
                  <a:srgbClr val="FF0000"/>
                </a:solidFill>
              </a:rPr>
              <a:t>Buffer </a:t>
            </a:r>
            <a:r>
              <a:rPr lang="zh-CN" altLang="en-US" sz="2400" b="1" dirty="0">
                <a:solidFill>
                  <a:srgbClr val="FF0000"/>
                </a:solidFill>
              </a:rPr>
              <a:t>类是随 </a:t>
            </a:r>
            <a:r>
              <a:rPr lang="en-US" altLang="zh-CN" sz="2400" b="1" dirty="0">
                <a:solidFill>
                  <a:srgbClr val="FF0000"/>
                </a:solidFill>
              </a:rPr>
              <a:t>Node </a:t>
            </a:r>
            <a:r>
              <a:rPr lang="zh-CN" altLang="en-US" sz="2400" b="1" dirty="0">
                <a:solidFill>
                  <a:srgbClr val="FF0000"/>
                </a:solidFill>
              </a:rPr>
              <a:t>内核一起发布的核心库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400" dirty="0" smtClean="0"/>
              <a:t>Buffer </a:t>
            </a:r>
            <a:r>
              <a:rPr lang="zh-CN" altLang="en-US" sz="2400" dirty="0"/>
              <a:t>库为 </a:t>
            </a:r>
            <a:r>
              <a:rPr lang="en-US" altLang="zh-CN" sz="2400" dirty="0"/>
              <a:t>Node.js </a:t>
            </a:r>
            <a:r>
              <a:rPr lang="zh-CN" altLang="en-US" sz="2400" dirty="0"/>
              <a:t>带来了一种存储原始数据的方法，可以让 </a:t>
            </a:r>
            <a:r>
              <a:rPr lang="en-US" altLang="zh-CN" sz="2400" dirty="0"/>
              <a:t>Node.js </a:t>
            </a:r>
            <a:r>
              <a:rPr lang="zh-CN" altLang="en-US" sz="2400" dirty="0"/>
              <a:t>处理二进制数据，每当需要在 </a:t>
            </a:r>
            <a:r>
              <a:rPr lang="en-US" altLang="zh-CN" sz="2400" dirty="0"/>
              <a:t>Node.js </a:t>
            </a:r>
            <a:r>
              <a:rPr lang="zh-CN" altLang="en-US" sz="2400" dirty="0"/>
              <a:t>中处理</a:t>
            </a:r>
            <a:r>
              <a:rPr lang="en-US" altLang="zh-CN" sz="2400" dirty="0"/>
              <a:t>I/O</a:t>
            </a:r>
            <a:r>
              <a:rPr lang="zh-CN" altLang="en-US" sz="2400" dirty="0"/>
              <a:t>操作中移动的数据时，就有可能使用 </a:t>
            </a:r>
            <a:r>
              <a:rPr lang="en-US" altLang="zh-CN" sz="2400" dirty="0"/>
              <a:t>Buffer </a:t>
            </a:r>
            <a:r>
              <a:rPr lang="zh-CN" altLang="en-US" sz="2400" dirty="0"/>
              <a:t>库。原始数据存储在 </a:t>
            </a:r>
            <a:r>
              <a:rPr lang="en-US" altLang="zh-CN" sz="2400" dirty="0"/>
              <a:t>Buffer </a:t>
            </a:r>
            <a:r>
              <a:rPr lang="zh-CN" altLang="en-US" sz="2400" dirty="0"/>
              <a:t>类的实例中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 </a:t>
            </a:r>
            <a:r>
              <a:rPr lang="en-US" altLang="zh-CN" sz="2400" dirty="0"/>
              <a:t>Buffer </a:t>
            </a:r>
            <a:r>
              <a:rPr lang="zh-CN" altLang="en-US" sz="2400" dirty="0"/>
              <a:t>类似于一个整数数组，但它对应于 </a:t>
            </a:r>
            <a:r>
              <a:rPr lang="en-US" altLang="zh-CN" sz="2400" dirty="0"/>
              <a:t>V8 </a:t>
            </a:r>
            <a:r>
              <a:rPr lang="zh-CN" altLang="en-US" sz="2400" dirty="0"/>
              <a:t>堆内存之外的一块原始内存。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Buffer 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2420888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/>
              </a:rPr>
              <a:t>① </a:t>
            </a:r>
            <a:r>
              <a:rPr lang="zh-CN" altLang="en-US" dirty="0" smtClean="0"/>
              <a:t>创建固定长度的 </a:t>
            </a:r>
            <a:r>
              <a:rPr lang="en-US" altLang="zh-CN" dirty="0"/>
              <a:t>Buffer 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0591" y="2812514"/>
            <a:ext cx="4752528" cy="57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013330" y="3466110"/>
            <a:ext cx="39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/>
              </a:rPr>
              <a:t>② </a:t>
            </a:r>
            <a:r>
              <a:rPr lang="zh-CN" altLang="en-US" dirty="0" smtClean="0"/>
              <a:t>通</a:t>
            </a:r>
            <a:r>
              <a:rPr lang="zh-CN" altLang="en-US" dirty="0"/>
              <a:t>过给定的数组创建 </a:t>
            </a:r>
            <a:r>
              <a:rPr lang="en-US" altLang="zh-CN" dirty="0"/>
              <a:t>Buffer </a:t>
            </a:r>
            <a:r>
              <a:rPr lang="zh-CN" altLang="en-US" dirty="0"/>
              <a:t>实例：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3873157"/>
            <a:ext cx="6603799" cy="57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971600" y="4571836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/>
              </a:rPr>
              <a:t>③ </a:t>
            </a:r>
            <a:r>
              <a:rPr lang="zh-CN" altLang="en-US" dirty="0" smtClean="0"/>
              <a:t>通</a:t>
            </a:r>
            <a:r>
              <a:rPr lang="zh-CN" altLang="en-US" dirty="0"/>
              <a:t>过一个字符串来创建 </a:t>
            </a:r>
            <a:r>
              <a:rPr lang="en-US" altLang="zh-CN" dirty="0"/>
              <a:t>Buffer </a:t>
            </a:r>
            <a:r>
              <a:rPr lang="zh-CN" altLang="en-US" dirty="0"/>
              <a:t>实例：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5025285"/>
            <a:ext cx="7776863" cy="57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buf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Buffer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"www.runoob.com"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"utf-8"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72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441174"/>
            <a:ext cx="8255178" cy="3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/>
              <a:t>utf-8 </a:t>
            </a:r>
            <a:r>
              <a:rPr lang="zh-CN" altLang="en-US" sz="1400" dirty="0"/>
              <a:t>是默认的编码方式，此外它同样支持以下编码：</a:t>
            </a:r>
            <a:r>
              <a:rPr lang="en-US" altLang="zh-CN" sz="1400" dirty="0"/>
              <a:t>"ascii", "utf8", "utf16le", "ucs2", "base64" </a:t>
            </a:r>
            <a:r>
              <a:rPr lang="zh-CN" altLang="en-US" sz="1400" dirty="0"/>
              <a:t>和 </a:t>
            </a:r>
            <a:r>
              <a:rPr lang="en-US" altLang="zh-CN" sz="1400" dirty="0"/>
              <a:t>"hex"</a:t>
            </a:r>
            <a:r>
              <a:rPr lang="zh-CN" altLang="en-US" sz="1400" dirty="0"/>
              <a:t>。</a:t>
            </a:r>
            <a:endParaRPr lang="zh-CN" altLang="en-US" sz="1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18008" r="28620" b="22837"/>
          <a:stretch/>
        </p:blipFill>
        <p:spPr bwMode="auto">
          <a:xfrm>
            <a:off x="1666331" y="1998361"/>
            <a:ext cx="5370371" cy="432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594928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/>
              <a:t>14.1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4958" y="1630491"/>
            <a:ext cx="530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/>
              <a:t>创</a:t>
            </a:r>
            <a:r>
              <a:rPr lang="zh-CN" altLang="en-US" sz="2400" dirty="0" smtClean="0"/>
              <a:t>建固定长度的 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。实例：</a:t>
            </a:r>
            <a:r>
              <a:rPr lang="en-US" altLang="zh-CN" sz="2400" dirty="0" smtClean="0"/>
              <a:t>14.2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2" t="17629" r="31444" b="48164"/>
          <a:stretch/>
        </p:blipFill>
        <p:spPr bwMode="auto">
          <a:xfrm>
            <a:off x="755576" y="2348880"/>
            <a:ext cx="73161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72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286" y="1484784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、判断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8" t="17884" r="34690" b="34631"/>
          <a:stretch/>
        </p:blipFill>
        <p:spPr bwMode="auto">
          <a:xfrm>
            <a:off x="1619672" y="2218752"/>
            <a:ext cx="5429781" cy="407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594928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/>
              <a:t>14.3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23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1551</Words>
  <Application>Microsoft Office PowerPoint</Application>
  <PresentationFormat>全屏显示(4:3)</PresentationFormat>
  <Paragraphs>201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52</cp:revision>
  <dcterms:modified xsi:type="dcterms:W3CDTF">2016-05-18T15:08:41Z</dcterms:modified>
</cp:coreProperties>
</file>