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60" r:id="rId5"/>
    <p:sldId id="257" r:id="rId6"/>
    <p:sldId id="306" r:id="rId7"/>
    <p:sldId id="307" r:id="rId8"/>
    <p:sldId id="308" r:id="rId9"/>
    <p:sldId id="313" r:id="rId10"/>
    <p:sldId id="261" r:id="rId11"/>
    <p:sldId id="314" r:id="rId12"/>
    <p:sldId id="315" r:id="rId13"/>
    <p:sldId id="293" r:id="rId14"/>
    <p:sldId id="263" r:id="rId15"/>
    <p:sldId id="316" r:id="rId16"/>
    <p:sldId id="317" r:id="rId17"/>
    <p:sldId id="275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86E12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432B-03EB-4E23-AE09-FF8314248179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A3B-10F0-488C-B819-61420B7E5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A3B-10F0-488C-B819-61420B7E5C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管道流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481211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管道流</a:t>
            </a:r>
          </a:p>
        </p:txBody>
      </p:sp>
      <p:sp>
        <p:nvSpPr>
          <p:cNvPr id="2" name="矩形 1"/>
          <p:cNvSpPr/>
          <p:nvPr/>
        </p:nvSpPr>
        <p:spPr>
          <a:xfrm>
            <a:off x="849164" y="2108767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管道提供了一个输出流到输入流的机制。通常我们用于从一个流中获取数据并将数据传递到另外一个流中。</a:t>
            </a:r>
            <a:endParaRPr lang="zh-CN" altLang="en-US" dirty="0"/>
          </a:p>
        </p:txBody>
      </p:sp>
      <p:pic>
        <p:nvPicPr>
          <p:cNvPr id="3074" name="Picture 2" descr="http://www.runoob.com/wp-content/uploads/2015/09/bVcla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8"/>
          <a:stretch/>
        </p:blipFill>
        <p:spPr bwMode="auto">
          <a:xfrm>
            <a:off x="2074335" y="2708920"/>
            <a:ext cx="4248472" cy="378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6698" y="1617655"/>
            <a:ext cx="4301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readerStream</a:t>
            </a:r>
            <a:r>
              <a:rPr lang="zh-CN" altLang="zh-CN" sz="2400" b="1" dirty="0" smtClean="0">
                <a:solidFill>
                  <a:srgbClr val="66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zh-CN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pipe</a:t>
            </a:r>
            <a:r>
              <a:rPr lang="zh-CN" altLang="en-US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（）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0986" y="2132856"/>
            <a:ext cx="7005444" cy="355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创建一个可读流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readerStream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createReadStream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'input.txt'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创建一个可写流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writerStream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createWriteStream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'output.txt'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管道读写操作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读取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input.txt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文件内容，并将内容写入到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output.txt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文件中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readerStream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pipe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程序执行完毕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80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880" y="1916832"/>
            <a:ext cx="8184743" cy="36874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'------------stream readable pipe-----------'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console.info()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fs=require(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'fs'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readable=fs.createReadStream(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'data/basic.txt'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writable=fs.createWriteStream(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'data/write.txt'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readable.pipe(writable)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链式流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952157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链式流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2924944"/>
            <a:ext cx="7704856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链</a:t>
            </a:r>
            <a:r>
              <a:rPr lang="zh-CN" altLang="en-US" sz="2000" dirty="0"/>
              <a:t>式是通过连接输出流到另外一个流并创建多个对个流操作链的机制。链式流一般用于管道操作。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接</a:t>
            </a:r>
            <a:r>
              <a:rPr lang="zh-CN" altLang="en-US" sz="2000" dirty="0"/>
              <a:t>下来我们就是用管道和链式来压缩和解压文件。</a:t>
            </a:r>
          </a:p>
        </p:txBody>
      </p:sp>
    </p:spTree>
    <p:extLst>
      <p:ext uri="{BB962C8B-B14F-4D97-AF65-F5344CB8AC3E}">
        <p14:creationId xmlns:p14="http://schemas.microsoft.com/office/powerpoint/2010/main" val="43194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952157"/>
            <a:ext cx="458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itchFamily="34" charset="0"/>
                <a:ea typeface="Microsoft Yahei"/>
                <a:cs typeface="宋体" pitchFamily="2" charset="-122"/>
              </a:rPr>
              <a:t>创建 compress.js 文件, 代码如下：</a:t>
            </a:r>
            <a:endParaRPr lang="zh-CN" altLang="zh-CN" sz="2400" dirty="0">
              <a:solidFill>
                <a:srgbClr val="000088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66456" y="2492896"/>
            <a:ext cx="7251228" cy="345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"fs"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zlib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'zlib'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压缩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input.txt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文件为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input.txt.gz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createReadStream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'input.txt'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pipe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zlib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createGzip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pipe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createWriteStream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'input.txt.gz'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文件压缩完成。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64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5936" y="3161124"/>
            <a:ext cx="4185722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 Stream(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、管道流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、链式流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27486" y="2037871"/>
            <a:ext cx="54143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nodejs</a:t>
            </a:r>
            <a:r>
              <a:rPr lang="zh-CN" altLang="en-US" sz="2400" dirty="0"/>
              <a:t>的</a:t>
            </a:r>
            <a:r>
              <a:rPr lang="en-US" altLang="zh-CN" sz="2400" dirty="0"/>
              <a:t>fs</a:t>
            </a:r>
            <a:r>
              <a:rPr lang="zh-CN" altLang="en-US" sz="2400" dirty="0"/>
              <a:t>模块并没有提供一个</a:t>
            </a:r>
            <a:r>
              <a:rPr lang="en-US" altLang="zh-CN" sz="2400" dirty="0"/>
              <a:t>copy</a:t>
            </a:r>
            <a:r>
              <a:rPr lang="zh-CN" altLang="en-US" sz="2400" dirty="0"/>
              <a:t>的方法，但我们可以很容易的实现一个，比如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var </a:t>
            </a:r>
            <a:r>
              <a:rPr lang="en-US" altLang="zh-CN" sz="1400" dirty="0"/>
              <a:t>source = fs.readFileSync('/path/to/source', {encoding: 'utf8'});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fs.writeFileSync('/path/to/dest', source);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710071"/>
            <a:ext cx="3264367" cy="1575456"/>
            <a:chOff x="5075682" y="-130682"/>
            <a:chExt cx="3264367" cy="1575456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30682"/>
              <a:ext cx="3264367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Node.js Stream(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流</a:t>
              </a:r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管道流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链式流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0" y="787904"/>
            <a:ext cx="644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十五讲：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流应用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27703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420312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十五讲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124592" y="1770805"/>
            <a:ext cx="413885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Node.js Stream(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859632"/>
            <a:ext cx="3446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 Stream(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92411" y="335439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Node.js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Stream </a:t>
            </a:r>
            <a:r>
              <a:rPr lang="zh-CN" altLang="en-US" sz="2400" dirty="0">
                <a:solidFill>
                  <a:srgbClr val="FF0000"/>
                </a:solidFill>
              </a:rPr>
              <a:t>有四种流类型：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Readable</a:t>
            </a:r>
            <a:r>
              <a:rPr lang="en-US" altLang="zh-CN" sz="2400" dirty="0"/>
              <a:t> - </a:t>
            </a:r>
            <a:r>
              <a:rPr lang="zh-CN" altLang="en-US" sz="2400" dirty="0"/>
              <a:t>可读操作。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Writable</a:t>
            </a:r>
            <a:r>
              <a:rPr lang="en-US" altLang="zh-CN" sz="2400" dirty="0"/>
              <a:t> - </a:t>
            </a:r>
            <a:r>
              <a:rPr lang="zh-CN" altLang="en-US" sz="2400" dirty="0"/>
              <a:t>可写操作。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Duplex</a:t>
            </a:r>
            <a:r>
              <a:rPr lang="en-US" altLang="zh-CN" sz="2400" dirty="0"/>
              <a:t> - </a:t>
            </a:r>
            <a:r>
              <a:rPr lang="zh-CN" altLang="en-US" sz="2400" dirty="0"/>
              <a:t>可读可写操作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Transform</a:t>
            </a:r>
            <a:r>
              <a:rPr lang="en-US" altLang="zh-CN" sz="2400" dirty="0"/>
              <a:t> - </a:t>
            </a:r>
            <a:r>
              <a:rPr lang="zh-CN" altLang="en-US" sz="2400" dirty="0"/>
              <a:t>操作被写入数据，然后读出结果。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2478515"/>
            <a:ext cx="8073739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Stream </a:t>
            </a:r>
            <a:r>
              <a:rPr lang="zh-CN" altLang="en-US" dirty="0">
                <a:solidFill>
                  <a:prstClr val="black"/>
                </a:solidFill>
              </a:rPr>
              <a:t>是一个抽象接口，</a:t>
            </a:r>
            <a:r>
              <a:rPr lang="en-US" altLang="zh-CN" dirty="0">
                <a:solidFill>
                  <a:prstClr val="black"/>
                </a:solidFill>
              </a:rPr>
              <a:t>Node </a:t>
            </a:r>
            <a:r>
              <a:rPr lang="zh-CN" altLang="en-US" dirty="0">
                <a:solidFill>
                  <a:prstClr val="black"/>
                </a:solidFill>
              </a:rPr>
              <a:t>中有很多对象实现了这个接口。例如，对</a:t>
            </a:r>
            <a:r>
              <a:rPr lang="en-US" altLang="zh-CN" dirty="0">
                <a:solidFill>
                  <a:prstClr val="black"/>
                </a:solidFill>
              </a:rPr>
              <a:t>http </a:t>
            </a:r>
            <a:r>
              <a:rPr lang="zh-CN" altLang="en-US" dirty="0">
                <a:solidFill>
                  <a:prstClr val="black"/>
                </a:solidFill>
              </a:rPr>
              <a:t>服务器发起请求的</a:t>
            </a:r>
            <a:r>
              <a:rPr lang="en-US" altLang="zh-CN" dirty="0">
                <a:solidFill>
                  <a:prstClr val="black"/>
                </a:solidFill>
              </a:rPr>
              <a:t>request </a:t>
            </a:r>
            <a:r>
              <a:rPr lang="zh-CN" altLang="en-US" dirty="0">
                <a:solidFill>
                  <a:prstClr val="black"/>
                </a:solidFill>
              </a:rPr>
              <a:t>对象就是一个 </a:t>
            </a:r>
            <a:r>
              <a:rPr lang="en-US" altLang="zh-CN" dirty="0">
                <a:solidFill>
                  <a:prstClr val="black"/>
                </a:solidFill>
              </a:rPr>
              <a:t>Stream</a:t>
            </a:r>
            <a:r>
              <a:rPr lang="zh-CN" altLang="en-US" dirty="0">
                <a:solidFill>
                  <a:prstClr val="black"/>
                </a:solidFill>
              </a:rPr>
              <a:t>，还有</a:t>
            </a:r>
            <a:r>
              <a:rPr lang="en-US" altLang="zh-CN" dirty="0">
                <a:solidFill>
                  <a:prstClr val="black"/>
                </a:solidFill>
              </a:rPr>
              <a:t>stdout</a:t>
            </a:r>
            <a:r>
              <a:rPr lang="zh-CN" altLang="en-US" dirty="0">
                <a:solidFill>
                  <a:prstClr val="black"/>
                </a:solidFill>
              </a:rPr>
              <a:t>（标准输出）。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2060848"/>
            <a:ext cx="7056784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所有的 </a:t>
            </a:r>
            <a:r>
              <a:rPr lang="en-US" altLang="zh-CN" sz="2400" dirty="0"/>
              <a:t>Stream </a:t>
            </a:r>
            <a:r>
              <a:rPr lang="zh-CN" altLang="en-US" sz="2400" dirty="0"/>
              <a:t>对象都是 </a:t>
            </a:r>
            <a:r>
              <a:rPr lang="en-US" altLang="zh-CN" sz="2400" dirty="0"/>
              <a:t>EventEmitter </a:t>
            </a:r>
            <a:r>
              <a:rPr lang="zh-CN" altLang="en-US" sz="2400" dirty="0"/>
              <a:t>的实例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常</a:t>
            </a:r>
            <a:r>
              <a:rPr lang="zh-CN" altLang="en-US" sz="2400" dirty="0"/>
              <a:t>用的事件有：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data</a:t>
            </a:r>
            <a:r>
              <a:rPr lang="en-US" altLang="zh-CN" sz="2400" dirty="0"/>
              <a:t> - </a:t>
            </a:r>
            <a:r>
              <a:rPr lang="zh-CN" altLang="en-US" sz="2400" dirty="0"/>
              <a:t>当有数据可读时触发。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end</a:t>
            </a:r>
            <a:r>
              <a:rPr lang="en-US" altLang="zh-CN" sz="2400" dirty="0"/>
              <a:t> - </a:t>
            </a:r>
            <a:r>
              <a:rPr lang="zh-CN" altLang="en-US" sz="2400" dirty="0"/>
              <a:t>没有更多的数据可读时触发。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error</a:t>
            </a:r>
            <a:r>
              <a:rPr lang="en-US" altLang="zh-CN" sz="2400" dirty="0"/>
              <a:t> - </a:t>
            </a:r>
            <a:r>
              <a:rPr lang="zh-CN" altLang="en-US" sz="2400" dirty="0"/>
              <a:t>在接收和写入过程中发生错误时触发。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finish</a:t>
            </a:r>
            <a:r>
              <a:rPr lang="en-US" altLang="zh-CN" sz="2400" dirty="0"/>
              <a:t> - </a:t>
            </a:r>
            <a:r>
              <a:rPr lang="zh-CN" altLang="en-US" sz="2400" dirty="0"/>
              <a:t>所有数据已被写入到底层系统时触发。</a:t>
            </a:r>
          </a:p>
        </p:txBody>
      </p:sp>
    </p:spTree>
    <p:extLst>
      <p:ext uri="{BB962C8B-B14F-4D97-AF65-F5344CB8AC3E}">
        <p14:creationId xmlns:p14="http://schemas.microsoft.com/office/powerpoint/2010/main" val="19604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491019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从流中读取数据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2204864"/>
            <a:ext cx="8084264" cy="392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data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readerStream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createReadStream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'input.txt'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设置编码为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utf8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。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readerStream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'UTF8'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处理流事件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--&gt; data, end, and error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readerStream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'data'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chunk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data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chunk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readerStream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'end'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readerStream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'error'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err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err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程序执行完毕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4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9164" y="1491019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、写入流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2204864"/>
            <a:ext cx="8122736" cy="371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require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data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hello kitty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创建一个可以写入的流，写入到文件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output.txt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writerStream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createWriteStream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'output.txt'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使用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utf8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编码写入数据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'UTF8'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标记文件末尾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处理流事件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--&gt; data, end, and error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'finish'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写入完成。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writerStream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'error'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err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err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程序执行完毕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44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499" y="1772816"/>
            <a:ext cx="8648521" cy="44525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'--------stream readable event---------'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fs=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require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'fs'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rs=fs.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createReadStream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'data/basic.txt'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rs.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'readable'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'readable event emitted.'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info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05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857</Words>
  <Application>Microsoft Office PowerPoint</Application>
  <PresentationFormat>全屏显示(4:3)</PresentationFormat>
  <Paragraphs>119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47</cp:revision>
  <dcterms:modified xsi:type="dcterms:W3CDTF">2016-05-18T15:01:35Z</dcterms:modified>
</cp:coreProperties>
</file>