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60" r:id="rId5"/>
    <p:sldId id="319" r:id="rId6"/>
    <p:sldId id="257" r:id="rId7"/>
    <p:sldId id="335" r:id="rId8"/>
    <p:sldId id="307" r:id="rId9"/>
    <p:sldId id="321" r:id="rId10"/>
    <p:sldId id="261" r:id="rId11"/>
    <p:sldId id="314" r:id="rId12"/>
    <p:sldId id="318" r:id="rId13"/>
    <p:sldId id="320" r:id="rId14"/>
    <p:sldId id="336" r:id="rId15"/>
    <p:sldId id="337" r:id="rId16"/>
    <p:sldId id="338" r:id="rId17"/>
    <p:sldId id="339" r:id="rId18"/>
    <p:sldId id="341" r:id="rId19"/>
    <p:sldId id="342" r:id="rId20"/>
    <p:sldId id="263" r:id="rId21"/>
    <p:sldId id="316" r:id="rId22"/>
    <p:sldId id="324" r:id="rId23"/>
    <p:sldId id="275" r:id="rId24"/>
    <p:sldId id="27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604"/>
    <a:srgbClr val="086E12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9" autoAdjust="0"/>
  </p:normalViewPr>
  <p:slideViewPr>
    <p:cSldViewPr>
      <p:cViewPr>
        <p:scale>
          <a:sx n="70" d="100"/>
          <a:sy n="70" d="100"/>
        </p:scale>
        <p:origin x="-130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F432B-03EB-4E23-AE09-FF8314248179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6A3B-10F0-488C-B819-61420B7E5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0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6A3B-10F0-488C-B819-61420B7E5CE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第十六讲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制作模板实现静态页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7624" y="1695893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、使用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bootstrap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4405" y="2505220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Npm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 install bower -g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4142" y="3183359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Npm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 install bootstrap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9070" y="4098893"/>
            <a:ext cx="81724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&lt;link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"/stylesheets/bootstrap.min.css"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"stylesheet"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&lt;link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"/stylesheets/style.css"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94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27048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制作模板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35582" r="75122" b="16194"/>
          <a:stretch/>
        </p:blipFill>
        <p:spPr bwMode="auto">
          <a:xfrm>
            <a:off x="4427984" y="1420512"/>
            <a:ext cx="4036146" cy="492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78575" y="2175021"/>
            <a:ext cx="3024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页面结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构：</a:t>
            </a:r>
            <a:endParaRPr lang="en-US" altLang="zh-CN" sz="2400" b="1" dirty="0" smtClean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&lt;%-</a:t>
            </a:r>
            <a:r>
              <a:rPr lang="en-US" altLang="zh-CN" sz="2400" b="1" dirty="0">
                <a:solidFill>
                  <a:srgbClr val="FF0000"/>
                </a:solidFill>
              </a:rPr>
              <a:t>include </a:t>
            </a:r>
            <a:r>
              <a:rPr lang="en-US" altLang="zh-CN" sz="2400" dirty="0" smtClean="0">
                <a:solidFill>
                  <a:srgbClr val="FF0000"/>
                </a:solidFill>
              </a:rPr>
              <a:t>head%&gt;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&lt;div&gt;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本页内容</a:t>
            </a:r>
            <a:endParaRPr lang="en-US" altLang="zh-CN" sz="2400" b="1" dirty="0" smtClean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&lt;%-</a:t>
            </a:r>
            <a:r>
              <a:rPr lang="en-US" altLang="zh-CN" sz="2400" b="1" dirty="0">
                <a:solidFill>
                  <a:srgbClr val="FF0000"/>
                </a:solidFill>
              </a:rPr>
              <a:t>include </a:t>
            </a:r>
            <a:r>
              <a:rPr lang="en-US" altLang="zh-CN" sz="2400" dirty="0">
                <a:solidFill>
                  <a:srgbClr val="FF0000"/>
                </a:solidFill>
              </a:rPr>
              <a:t>footer</a:t>
            </a:r>
            <a:r>
              <a:rPr lang="en-US" altLang="zh-CN" sz="2400" dirty="0">
                <a:solidFill>
                  <a:srgbClr val="FF0000"/>
                </a:solidFill>
              </a:rPr>
              <a:t>%&gt;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43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56541" cy="48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91131" y="404664"/>
            <a:ext cx="2813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首页效果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21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5268" y="635496"/>
            <a:ext cx="2813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注册成功页面效果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" y="1352260"/>
            <a:ext cx="9073008" cy="510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18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91131" y="635496"/>
            <a:ext cx="2813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个人信息效果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0921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8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91131" y="635496"/>
            <a:ext cx="2813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头像上传页面效果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12968" cy="489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3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20073" y="614721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头像上传成功页面效果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400388" cy="472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96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20073" y="614721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通知页面效果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4" y="1628800"/>
            <a:ext cx="8400388" cy="472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45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20073" y="614721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私信页面效果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60941" cy="475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45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347864" y="1919498"/>
            <a:ext cx="40989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node</a:t>
            </a:r>
            <a:r>
              <a:rPr lang="zh-CN" altLang="en-US" sz="2400" dirty="0"/>
              <a:t>提供了一台高性能的</a:t>
            </a:r>
            <a:r>
              <a:rPr lang="en-US" altLang="zh-CN" sz="2400" dirty="0"/>
              <a:t>Web Service. </a:t>
            </a:r>
            <a:r>
              <a:rPr lang="zh-CN" altLang="en-US" sz="2400" dirty="0"/>
              <a:t>并发访问数量大</a:t>
            </a:r>
            <a:r>
              <a:rPr lang="en-US" altLang="zh-CN" sz="2400" dirty="0"/>
              <a:t>, </a:t>
            </a:r>
            <a:r>
              <a:rPr lang="zh-CN" altLang="en-US" sz="2400" dirty="0"/>
              <a:t>在内存中存储数据</a:t>
            </a:r>
            <a:r>
              <a:rPr lang="en-US" altLang="zh-CN" sz="2400" dirty="0"/>
              <a:t>,</a:t>
            </a:r>
            <a:r>
              <a:rPr lang="zh-CN" altLang="en-US" sz="2400" dirty="0"/>
              <a:t>异步进程将内存中数据按照一定顺序保存起来</a:t>
            </a:r>
            <a:r>
              <a:rPr lang="en-US" altLang="zh-CN" sz="2400" dirty="0"/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第十六讲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实现模块功能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9164" y="1952157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、数据库连接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2708919"/>
            <a:ext cx="583264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在工程的根目录中创建 </a:t>
            </a:r>
            <a:r>
              <a:rPr lang="en-US" altLang="zh-CN" b="1" dirty="0"/>
              <a:t>settings.js </a:t>
            </a:r>
            <a:r>
              <a:rPr lang="zh-CN" altLang="en-US" b="1" dirty="0"/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module.exports</a:t>
            </a:r>
            <a:r>
              <a:rPr lang="en-US" altLang="zh-CN" dirty="0"/>
              <a:t> = {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cookieSecret</a:t>
            </a:r>
            <a:r>
              <a:rPr lang="en-US" altLang="zh-CN" dirty="0"/>
              <a:t>: '</a:t>
            </a:r>
            <a:r>
              <a:rPr lang="en-US" altLang="zh-CN" dirty="0" err="1"/>
              <a:t>myblog</a:t>
            </a:r>
            <a:r>
              <a:rPr lang="en-US" altLang="zh-CN" dirty="0"/>
              <a:t>',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db</a:t>
            </a:r>
            <a:r>
              <a:rPr lang="en-US" altLang="zh-CN" dirty="0"/>
              <a:t>: 'blog',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host: '</a:t>
            </a:r>
            <a:r>
              <a:rPr lang="en-US" altLang="zh-CN" dirty="0" err="1"/>
              <a:t>localhost</a:t>
            </a:r>
            <a:r>
              <a:rPr lang="en-US" altLang="zh-CN" dirty="0"/>
              <a:t>',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port: 27017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94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772815"/>
            <a:ext cx="82948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根目录下新建 </a:t>
            </a:r>
            <a:r>
              <a:rPr lang="en-US" altLang="zh-CN" b="1" dirty="0"/>
              <a:t>models </a:t>
            </a:r>
            <a:r>
              <a:rPr lang="zh-CN" altLang="en-US" b="1" dirty="0"/>
              <a:t>文件夹，并在 </a:t>
            </a:r>
            <a:r>
              <a:rPr lang="en-US" altLang="zh-CN" b="1" dirty="0"/>
              <a:t>models </a:t>
            </a:r>
            <a:r>
              <a:rPr lang="zh-CN" altLang="en-US" b="1" dirty="0"/>
              <a:t>文件夹下新建 </a:t>
            </a:r>
            <a:r>
              <a:rPr lang="en-US" altLang="zh-CN" b="1" dirty="0"/>
              <a:t>db.js 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settings = require('../settings'),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Db</a:t>
            </a:r>
            <a:r>
              <a:rPr lang="en-US" altLang="zh-CN" dirty="0"/>
              <a:t> = require('</a:t>
            </a:r>
            <a:r>
              <a:rPr lang="en-US" altLang="zh-CN" dirty="0" err="1"/>
              <a:t>mongodb</a:t>
            </a:r>
            <a:r>
              <a:rPr lang="en-US" altLang="zh-CN" dirty="0"/>
              <a:t>').</a:t>
            </a:r>
            <a:r>
              <a:rPr lang="en-US" altLang="zh-CN" dirty="0" err="1"/>
              <a:t>Db</a:t>
            </a:r>
            <a:r>
              <a:rPr lang="en-US" altLang="zh-CN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Connection = require('</a:t>
            </a:r>
            <a:r>
              <a:rPr lang="en-US" altLang="zh-CN" dirty="0" err="1"/>
              <a:t>mongodb</a:t>
            </a:r>
            <a:r>
              <a:rPr lang="en-US" altLang="zh-CN" dirty="0"/>
              <a:t>').Connection,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Server = require('</a:t>
            </a:r>
            <a:r>
              <a:rPr lang="en-US" altLang="zh-CN" dirty="0" err="1"/>
              <a:t>mongodb</a:t>
            </a:r>
            <a:r>
              <a:rPr lang="en-US" altLang="zh-CN" dirty="0"/>
              <a:t>').Server;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module.exports</a:t>
            </a:r>
            <a:r>
              <a:rPr lang="en-US" altLang="zh-CN" dirty="0"/>
              <a:t> = new </a:t>
            </a:r>
            <a:r>
              <a:rPr lang="en-US" altLang="zh-CN" dirty="0" err="1"/>
              <a:t>Db</a:t>
            </a:r>
            <a:r>
              <a:rPr lang="en-US" altLang="zh-CN" dirty="0"/>
              <a:t>(</a:t>
            </a:r>
            <a:r>
              <a:rPr lang="en-US" altLang="zh-CN" dirty="0" err="1"/>
              <a:t>settings.db</a:t>
            </a:r>
            <a:r>
              <a:rPr lang="en-US" altLang="zh-CN" dirty="0"/>
              <a:t>, new Server(</a:t>
            </a:r>
            <a:r>
              <a:rPr lang="en-US" altLang="zh-CN" dirty="0" err="1"/>
              <a:t>settings.host</a:t>
            </a:r>
            <a:r>
              <a:rPr lang="en-US" altLang="zh-CN" dirty="0"/>
              <a:t>, </a:t>
            </a:r>
            <a:r>
              <a:rPr lang="en-US" altLang="zh-CN" dirty="0" err="1"/>
              <a:t>settings.port</a:t>
            </a:r>
            <a:r>
              <a:rPr lang="en-US" altLang="zh-CN" dirty="0"/>
              <a:t>),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{safe: true});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其中通过 </a:t>
            </a:r>
            <a:r>
              <a:rPr lang="en-US" altLang="zh-CN" dirty="0"/>
              <a:t>new </a:t>
            </a:r>
            <a:r>
              <a:rPr lang="en-US" altLang="zh-CN" dirty="0" err="1"/>
              <a:t>Db</a:t>
            </a:r>
            <a:r>
              <a:rPr lang="en-US" altLang="zh-CN" dirty="0"/>
              <a:t>(</a:t>
            </a:r>
            <a:r>
              <a:rPr lang="en-US" altLang="zh-CN" dirty="0" err="1"/>
              <a:t>settings.db</a:t>
            </a:r>
            <a:r>
              <a:rPr lang="en-US" altLang="zh-CN" dirty="0"/>
              <a:t>, new Server(</a:t>
            </a:r>
            <a:r>
              <a:rPr lang="en-US" altLang="zh-CN" dirty="0" err="1"/>
              <a:t>settings.host</a:t>
            </a:r>
            <a:r>
              <a:rPr lang="en-US" altLang="zh-CN" dirty="0"/>
              <a:t>, </a:t>
            </a:r>
            <a:r>
              <a:rPr lang="en-US" altLang="zh-CN" dirty="0" err="1"/>
              <a:t>settings.port</a:t>
            </a:r>
            <a:r>
              <a:rPr lang="en-US" altLang="zh-CN" dirty="0"/>
              <a:t>), {safe: true}); </a:t>
            </a:r>
            <a:r>
              <a:rPr lang="zh-CN" altLang="en-US" dirty="0"/>
              <a:t>设置数据库名、数据库地址和数据库端口创建了一个数据库连接实例，并通过 </a:t>
            </a:r>
            <a:r>
              <a:rPr lang="en-US" altLang="zh-CN" dirty="0" err="1"/>
              <a:t>module.exports</a:t>
            </a:r>
            <a:r>
              <a:rPr lang="en-US" altLang="zh-CN" dirty="0"/>
              <a:t> </a:t>
            </a:r>
            <a:r>
              <a:rPr lang="zh-CN" altLang="en-US" dirty="0"/>
              <a:t>导出该实例。</a:t>
            </a:r>
          </a:p>
        </p:txBody>
      </p:sp>
    </p:spTree>
    <p:extLst>
      <p:ext uri="{BB962C8B-B14F-4D97-AF65-F5344CB8AC3E}">
        <p14:creationId xmlns:p14="http://schemas.microsoft.com/office/powerpoint/2010/main" val="394935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95936" y="3161124"/>
            <a:ext cx="418572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、工程入口及路由规划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、制作模板实现静态页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、实现模块功能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681217"/>
            <a:ext cx="3264367" cy="1604310"/>
            <a:chOff x="5075682" y="-159536"/>
            <a:chExt cx="3264367" cy="1604310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59536"/>
              <a:ext cx="326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工程入口及路由规划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制作模板实现静态页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实现模块功能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0" y="787904"/>
            <a:ext cx="644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第十六讲：制作一个简单的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twitter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27703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420312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第十六讲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124592" y="1770805"/>
            <a:ext cx="413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工程入口及路由规划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859632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err="1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package.json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1233" y="2480969"/>
            <a:ext cx="3960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"mongodb":"2.1.19",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"express-session":"1.13.0",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"connect-mongo":"1.2.0",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"connect-flash":"0.1.1",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"formidable":"1.0.17"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5" t="22263" r="52574" b="13886"/>
          <a:stretch/>
        </p:blipFill>
        <p:spPr bwMode="auto">
          <a:xfrm>
            <a:off x="5660301" y="1370925"/>
            <a:ext cx="2520280" cy="508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15616" y="5445224"/>
            <a:ext cx="2886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更新依赖的模块</a:t>
            </a:r>
          </a:p>
        </p:txBody>
      </p:sp>
    </p:spTree>
    <p:extLst>
      <p:ext uri="{BB962C8B-B14F-4D97-AF65-F5344CB8AC3E}">
        <p14:creationId xmlns:p14="http://schemas.microsoft.com/office/powerpoint/2010/main" val="339203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628799"/>
            <a:ext cx="4057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、工程入口文件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——app.js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3047" y="2276872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①  在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routes = require('./routes/index'); </a:t>
            </a:r>
            <a:r>
              <a:rPr lang="zh-CN" altLang="en-US" sz="2400" dirty="0"/>
              <a:t>下添加：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settings = require('./settings</a:t>
            </a:r>
            <a:r>
              <a:rPr lang="en-US" altLang="zh-CN" sz="2400" dirty="0" smtClean="0"/>
              <a:t>');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Calibri"/>
              </a:rPr>
              <a:t>② </a:t>
            </a:r>
            <a:r>
              <a:rPr lang="zh-CN" altLang="en-US" sz="2400" dirty="0" smtClean="0"/>
              <a:t>在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settings = require('./settings'); </a:t>
            </a:r>
            <a:r>
              <a:rPr lang="zh-CN" altLang="en-US" sz="2400" dirty="0"/>
              <a:t>后添加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flash = require('connect-flash</a:t>
            </a:r>
            <a:r>
              <a:rPr lang="en-US" altLang="zh-CN" sz="2400" dirty="0" smtClean="0"/>
              <a:t>');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在 </a:t>
            </a:r>
            <a:r>
              <a:rPr lang="en-US" altLang="zh-CN" sz="2400" dirty="0" err="1"/>
              <a:t>app.set</a:t>
            </a:r>
            <a:r>
              <a:rPr lang="en-US" altLang="zh-CN" sz="2400" dirty="0"/>
              <a:t>('view engine', '</a:t>
            </a:r>
            <a:r>
              <a:rPr lang="en-US" altLang="zh-CN" sz="2400" dirty="0" err="1"/>
              <a:t>ejs</a:t>
            </a:r>
            <a:r>
              <a:rPr lang="en-US" altLang="zh-CN" sz="2400" dirty="0"/>
              <a:t>'); </a:t>
            </a:r>
            <a:r>
              <a:rPr lang="zh-CN" altLang="en-US" sz="2400" dirty="0"/>
              <a:t>后添加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app.use</a:t>
            </a:r>
            <a:r>
              <a:rPr lang="en-US" altLang="zh-CN" sz="2400" dirty="0" smtClean="0"/>
              <a:t>(flash());</a:t>
            </a:r>
            <a:endParaRPr lang="en-US" altLang="zh-CN" sz="2400" dirty="0" smtClean="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628799"/>
            <a:ext cx="1943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Calibri"/>
              </a:rPr>
              <a:t>③ </a:t>
            </a:r>
            <a:r>
              <a:rPr lang="zh-CN" altLang="en-US" sz="2400" dirty="0" smtClean="0"/>
              <a:t> 会话</a:t>
            </a:r>
            <a:r>
              <a:rPr lang="zh-CN" altLang="en-US" sz="2400" dirty="0"/>
              <a:t>支持</a:t>
            </a:r>
            <a:r>
              <a:rPr lang="en-US" altLang="zh-CN" sz="2400" dirty="0"/>
              <a:t>:</a:t>
            </a:r>
          </a:p>
        </p:txBody>
      </p:sp>
      <p:sp>
        <p:nvSpPr>
          <p:cNvPr id="6" name="矩形 5"/>
          <p:cNvSpPr/>
          <p:nvPr/>
        </p:nvSpPr>
        <p:spPr>
          <a:xfrm>
            <a:off x="673047" y="2276872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session = require('express-session');</a:t>
            </a:r>
          </a:p>
          <a:p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MongoStore</a:t>
            </a:r>
            <a:r>
              <a:rPr lang="en-US" altLang="zh-CN" sz="2400" dirty="0"/>
              <a:t> = require('connect-mongo')(session</a:t>
            </a:r>
            <a:r>
              <a:rPr lang="en-US" altLang="zh-CN" sz="2400" dirty="0" smtClean="0"/>
              <a:t>);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673047" y="3190324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app.use</a:t>
            </a:r>
            <a:r>
              <a:rPr lang="en-US" altLang="zh-CN" sz="2400" dirty="0"/>
              <a:t>(session({</a:t>
            </a:r>
          </a:p>
          <a:p>
            <a:r>
              <a:rPr lang="en-US" altLang="zh-CN" sz="2400" dirty="0"/>
              <a:t>  secret: </a:t>
            </a:r>
            <a:r>
              <a:rPr lang="en-US" altLang="zh-CN" sz="2400" dirty="0" err="1"/>
              <a:t>settings.cookieSecret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  key: </a:t>
            </a:r>
            <a:r>
              <a:rPr lang="en-US" altLang="zh-CN" sz="2400" dirty="0" err="1"/>
              <a:t>settings.db</a:t>
            </a:r>
            <a:r>
              <a:rPr lang="en-US" altLang="zh-CN" sz="2400" dirty="0"/>
              <a:t>,//cookie name</a:t>
            </a:r>
          </a:p>
          <a:p>
            <a:r>
              <a:rPr lang="en-US" altLang="zh-CN" sz="2400" dirty="0"/>
              <a:t>  cookie: {</a:t>
            </a:r>
            <a:r>
              <a:rPr lang="en-US" altLang="zh-CN" sz="2400" dirty="0" err="1"/>
              <a:t>maxAge</a:t>
            </a:r>
            <a:r>
              <a:rPr lang="en-US" altLang="zh-CN" sz="2400" dirty="0"/>
              <a:t>: 1000 * 60 * 60 * 24 * 30},//30 days</a:t>
            </a:r>
          </a:p>
          <a:p>
            <a:r>
              <a:rPr lang="en-US" altLang="zh-CN" sz="2400" dirty="0"/>
              <a:t>  store: new </a:t>
            </a:r>
            <a:r>
              <a:rPr lang="en-US" altLang="zh-CN" sz="2400" dirty="0" err="1"/>
              <a:t>MongoStore</a:t>
            </a:r>
            <a:r>
              <a:rPr lang="en-US" altLang="zh-CN" sz="2400" dirty="0"/>
              <a:t>({</a:t>
            </a:r>
          </a:p>
          <a:p>
            <a:r>
              <a:rPr lang="en-US" altLang="zh-CN" sz="2400" dirty="0"/>
              <a:t>    url: '</a:t>
            </a:r>
            <a:r>
              <a:rPr lang="en-US" altLang="zh-CN" sz="2400" dirty="0" err="1"/>
              <a:t>mongodb</a:t>
            </a:r>
            <a:r>
              <a:rPr lang="en-US" altLang="zh-CN" sz="2400" dirty="0"/>
              <a:t>://</a:t>
            </a:r>
            <a:r>
              <a:rPr lang="en-US" altLang="zh-CN" sz="2400" dirty="0" err="1"/>
              <a:t>localhost</a:t>
            </a:r>
            <a:r>
              <a:rPr lang="en-US" altLang="zh-CN" sz="2400" dirty="0"/>
              <a:t>/blog'</a:t>
            </a:r>
          </a:p>
          <a:p>
            <a:r>
              <a:rPr lang="en-US" altLang="zh-CN" sz="2400" dirty="0"/>
              <a:t>  })</a:t>
            </a:r>
          </a:p>
          <a:p>
            <a:r>
              <a:rPr lang="en-US" altLang="zh-CN" sz="2400" dirty="0"/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373547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0796" y="1491019"/>
            <a:ext cx="46712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路由规划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3" t="17242" r="45986" b="54974"/>
          <a:stretch/>
        </p:blipFill>
        <p:spPr bwMode="auto">
          <a:xfrm>
            <a:off x="1187624" y="1977567"/>
            <a:ext cx="6373236" cy="422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44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1" t="30289" r="12338" b="12389"/>
          <a:stretch/>
        </p:blipFill>
        <p:spPr bwMode="auto">
          <a:xfrm>
            <a:off x="35496" y="1340768"/>
            <a:ext cx="909655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920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576</Words>
  <Application>Microsoft Office PowerPoint</Application>
  <PresentationFormat>全屏显示(4:3)</PresentationFormat>
  <Paragraphs>109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55</cp:revision>
  <dcterms:modified xsi:type="dcterms:W3CDTF">2016-05-31T07:36:22Z</dcterms:modified>
</cp:coreProperties>
</file>