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2" r:id="rId7"/>
    <p:sldId id="261" r:id="rId8"/>
    <p:sldId id="268" r:id="rId9"/>
    <p:sldId id="270" r:id="rId10"/>
    <p:sldId id="269" r:id="rId11"/>
    <p:sldId id="263" r:id="rId12"/>
    <p:sldId id="264" r:id="rId13"/>
    <p:sldId id="271" r:id="rId14"/>
    <p:sldId id="272" r:id="rId15"/>
    <p:sldId id="274" r:id="rId16"/>
    <p:sldId id="275" r:id="rId17"/>
    <p:sldId id="276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E12"/>
    <a:srgbClr val="193604"/>
    <a:srgbClr val="0D1C02"/>
    <a:srgbClr val="295A07"/>
    <a:srgbClr val="9E1C02"/>
    <a:srgbClr val="467612"/>
    <a:srgbClr val="8BC9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49" autoAdjust="0"/>
  </p:normalViewPr>
  <p:slideViewPr>
    <p:cSldViewPr>
      <p:cViewPr>
        <p:scale>
          <a:sx n="70" d="100"/>
          <a:sy n="70" d="100"/>
        </p:scale>
        <p:origin x="-1290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7"/>
            <a:ext cx="9144000" cy="68358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04" y="-11273"/>
            <a:ext cx="9210002" cy="68851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7"/>
            <a:ext cx="9144000" cy="6835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1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73830" y="1412776"/>
            <a:ext cx="7249676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7063" indent="-627063">
              <a:lnSpc>
                <a:spcPct val="150000"/>
              </a:lnSpc>
            </a:pPr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require</a:t>
            </a:r>
            <a:r>
              <a:rPr lang="zh-CN" altLang="en-US" dirty="0"/>
              <a:t>不会重复加载模块，也就是说无论调用多少次</a:t>
            </a:r>
            <a:r>
              <a:rPr lang="en-US" altLang="zh-CN" dirty="0"/>
              <a:t>require</a:t>
            </a:r>
            <a:r>
              <a:rPr lang="zh-CN" altLang="en-US" dirty="0"/>
              <a:t>，</a:t>
            </a:r>
            <a:r>
              <a:rPr lang="zh-CN" altLang="en-US" dirty="0" smtClean="0"/>
              <a:t>获取</a:t>
            </a:r>
            <a:r>
              <a:rPr lang="zh-CN" altLang="en-US" dirty="0"/>
              <a:t>的模块都是同一个 </a:t>
            </a:r>
            <a:r>
              <a:rPr lang="en-US" altLang="zh-CN" dirty="0" smtClean="0"/>
              <a:t>getModule2.js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1747750" y="4509120"/>
            <a:ext cx="4572000" cy="1787567"/>
          </a:xfrm>
          <a:prstGeom prst="rect">
            <a:avLst/>
          </a:prstGeom>
          <a:ln>
            <a:solidFill>
              <a:srgbClr val="086E12"/>
            </a:solidFill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var myModule1=require('./module');</a:t>
            </a:r>
          </a:p>
          <a:p>
            <a:r>
              <a:rPr lang="en-US" altLang="zh-CN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myModule1.setName('marico');</a:t>
            </a:r>
          </a:p>
          <a:p>
            <a:r>
              <a:rPr lang="en-US" altLang="zh-CN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var myModule2=require('./module');</a:t>
            </a:r>
          </a:p>
          <a:p>
            <a:r>
              <a:rPr lang="en-US" altLang="zh-CN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myModule2.setName('yfc');</a:t>
            </a:r>
          </a:p>
          <a:p>
            <a:r>
              <a:rPr lang="en-US" altLang="zh-CN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myModule1.sayHello();</a:t>
            </a:r>
            <a:endParaRPr lang="zh-CN" altLang="en-US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47750" y="2413338"/>
            <a:ext cx="4572000" cy="2031325"/>
          </a:xfrm>
          <a:prstGeom prst="rect">
            <a:avLst/>
          </a:prstGeom>
          <a:ln>
            <a:solidFill>
              <a:srgbClr val="086E12"/>
            </a:solidFill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var name;</a:t>
            </a:r>
          </a:p>
          <a:p>
            <a:r>
              <a:rPr lang="en-US" altLang="zh-CN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exports.setName=function(thyName){</a:t>
            </a:r>
          </a:p>
          <a:p>
            <a:r>
              <a:rPr lang="en-US" altLang="zh-CN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	name=thyName;</a:t>
            </a:r>
          </a:p>
          <a:p>
            <a:r>
              <a:rPr lang="en-US" altLang="zh-CN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  <a:p>
            <a:r>
              <a:rPr lang="en-US" altLang="zh-CN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exports.sayHello=function(){</a:t>
            </a:r>
          </a:p>
          <a:p>
            <a:r>
              <a:rPr lang="en-US" altLang="zh-CN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	console.log('hello'+name);</a:t>
            </a:r>
          </a:p>
          <a:p>
            <a:r>
              <a:rPr lang="en-US" altLang="zh-CN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}</a:t>
            </a:r>
            <a:endParaRPr lang="zh-CN" altLang="en-US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21286" y="3244334"/>
            <a:ext cx="1584176" cy="369332"/>
          </a:xfrm>
          <a:prstGeom prst="rect">
            <a:avLst/>
          </a:prstGeom>
          <a:ln>
            <a:solidFill>
              <a:srgbClr val="086E12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Module.js</a:t>
            </a:r>
            <a:endParaRPr lang="zh-CN" altLang="en-US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21286" y="5219908"/>
            <a:ext cx="1584176" cy="369332"/>
          </a:xfrm>
          <a:prstGeom prst="rect">
            <a:avLst/>
          </a:prstGeom>
          <a:ln>
            <a:solidFill>
              <a:srgbClr val="086E12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getModule.js</a:t>
            </a:r>
            <a:endParaRPr lang="zh-CN" altLang="en-US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直接连接符 11"/>
          <p:cNvCxnSpPr>
            <a:stCxn id="9" idx="3"/>
            <a:endCxn id="10" idx="1"/>
          </p:cNvCxnSpPr>
          <p:nvPr/>
        </p:nvCxnSpPr>
        <p:spPr>
          <a:xfrm flipV="1">
            <a:off x="6319750" y="3429000"/>
            <a:ext cx="301536" cy="1"/>
          </a:xfrm>
          <a:prstGeom prst="line">
            <a:avLst/>
          </a:prstGeom>
          <a:ln>
            <a:solidFill>
              <a:srgbClr val="086E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3"/>
            <a:endCxn id="11" idx="1"/>
          </p:cNvCxnSpPr>
          <p:nvPr/>
        </p:nvCxnSpPr>
        <p:spPr>
          <a:xfrm>
            <a:off x="6319750" y="5265205"/>
            <a:ext cx="301536" cy="139369"/>
          </a:xfrm>
          <a:prstGeom prst="line">
            <a:avLst/>
          </a:prstGeom>
          <a:ln>
            <a:solidFill>
              <a:srgbClr val="086E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094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 rot="20760209">
            <a:off x="4699137" y="3130025"/>
            <a:ext cx="4114498" cy="3236913"/>
          </a:xfrm>
          <a:prstGeom prst="rect">
            <a:avLst/>
          </a:prstGeom>
          <a:solidFill>
            <a:srgbClr val="46761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圆角矩形 7"/>
          <p:cNvSpPr>
            <a:spLocks noChangeArrowheads="1"/>
          </p:cNvSpPr>
          <p:nvPr/>
        </p:nvSpPr>
        <p:spPr bwMode="auto">
          <a:xfrm rot="20760209">
            <a:off x="5279650" y="3991515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 rot="20760209">
            <a:off x="5347913" y="3977505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日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任意多边形 11"/>
          <p:cNvSpPr>
            <a:spLocks noChangeArrowheads="1"/>
          </p:cNvSpPr>
          <p:nvPr/>
        </p:nvSpPr>
        <p:spPr bwMode="auto">
          <a:xfrm rot="20760209">
            <a:off x="5157413" y="5750465"/>
            <a:ext cx="3825875" cy="0"/>
          </a:xfrm>
          <a:custGeom>
            <a:avLst/>
            <a:gdLst>
              <a:gd name="T0" fmla="*/ 0 w 3825849"/>
              <a:gd name="T1" fmla="*/ 3825953 w 3825849"/>
              <a:gd name="T2" fmla="*/ 3825953 w 3825849"/>
              <a:gd name="T3" fmla="*/ 0 60000 65536"/>
              <a:gd name="T4" fmla="*/ 0 60000 65536"/>
              <a:gd name="T5" fmla="*/ 0 60000 65536"/>
              <a:gd name="T6" fmla="*/ 0 w 3825849"/>
              <a:gd name="T7" fmla="*/ 3825849 w 3825849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804988" y="4832890"/>
            <a:ext cx="3883025" cy="415925"/>
            <a:chOff x="0" y="0"/>
            <a:chExt cx="3882950" cy="415869"/>
          </a:xfrm>
        </p:grpSpPr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拍摄场次</a:t>
              </a: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14285 h 14285"/>
                <a:gd name="T2" fmla="*/ 1271869 w 3825849"/>
                <a:gd name="T3" fmla="*/ 14285 h 14285"/>
                <a:gd name="T4" fmla="*/ 1271869 w 3825849"/>
                <a:gd name="T5" fmla="*/ 14285 h 14285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14285"/>
                <a:gd name="T11" fmla="*/ 3825849 w 3825849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3413" y="5169440"/>
            <a:ext cx="3881437" cy="450850"/>
            <a:chOff x="0" y="0"/>
            <a:chExt cx="3881932" cy="449564"/>
          </a:xfrm>
        </p:grpSpPr>
        <p:sp>
          <p:nvSpPr>
            <p:cNvPr id="10" name="任意多边形 12"/>
            <p:cNvSpPr>
              <a:spLocks noChangeArrowheads="1"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49072 h 49072"/>
                <a:gd name="T2" fmla="*/ 1272615 w 3825849"/>
                <a:gd name="T3" fmla="*/ 49072 h 49072"/>
                <a:gd name="T4" fmla="*/ 1272615 w 3825849"/>
                <a:gd name="T5" fmla="*/ 49072 h 49072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072"/>
                <a:gd name="T11" fmla="*/ 3825849 w 3825849"/>
                <a:gd name="T12" fmla="*/ 49072 h 49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执行导演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03425" y="5520277"/>
            <a:ext cx="3879850" cy="457200"/>
            <a:chOff x="0" y="0"/>
            <a:chExt cx="3880368" cy="457331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后期制作</a:t>
              </a:r>
            </a:p>
          </p:txBody>
        </p:sp>
        <p:sp>
          <p:nvSpPr>
            <p:cNvPr id="14" name="任意多边形 15"/>
            <p:cNvSpPr>
              <a:spLocks noChangeArrowheads="1"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49227 h 49227"/>
                <a:gd name="T2" fmla="*/ 1272647 w 3825849"/>
                <a:gd name="T3" fmla="*/ 49227 h 49227"/>
                <a:gd name="T4" fmla="*/ 1272647 w 3825849"/>
                <a:gd name="T5" fmla="*/ 49227 h 49227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227"/>
                <a:gd name="T11" fmla="*/ 3825849 w 3825849"/>
                <a:gd name="T12" fmla="*/ 49227 h 49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6"/>
          <p:cNvSpPr txBox="1">
            <a:spLocks noChangeArrowheads="1"/>
          </p:cNvSpPr>
          <p:nvPr/>
        </p:nvSpPr>
        <p:spPr bwMode="auto">
          <a:xfrm rot="20760209">
            <a:off x="5222020" y="6015312"/>
            <a:ext cx="18265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发布日期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2016.4.19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 rot="20760209">
            <a:off x="7121150" y="5550440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片长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:90”00’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 rot="19860000">
            <a:off x="3948850" y="2147127"/>
            <a:ext cx="4153378" cy="572991"/>
            <a:chOff x="0" y="0"/>
            <a:chExt cx="4156812" cy="573300"/>
          </a:xfrm>
        </p:grpSpPr>
        <p:sp>
          <p:nvSpPr>
            <p:cNvPr id="27" name="矩形 31"/>
            <p:cNvSpPr>
              <a:spLocks noChangeArrowheads="1"/>
            </p:cNvSpPr>
            <p:nvPr/>
          </p:nvSpPr>
          <p:spPr bwMode="auto">
            <a:xfrm>
              <a:off x="2871" y="-3555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Box 60"/>
          <p:cNvSpPr txBox="1">
            <a:spLocks noChangeArrowheads="1"/>
          </p:cNvSpPr>
          <p:nvPr/>
        </p:nvSpPr>
        <p:spPr bwMode="auto">
          <a:xfrm rot="20760209">
            <a:off x="5887663" y="4486815"/>
            <a:ext cx="286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《NODE.JS》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 rot="20760209">
            <a:off x="6128734" y="4886845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智 娟</a:t>
            </a: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 rot="20760209">
            <a:off x="6223161" y="5227675"/>
            <a:ext cx="2443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河北师范大学软件学院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16" y="966938"/>
            <a:ext cx="3689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三 部 分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7665" y="1797310"/>
            <a:ext cx="4255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服务器端的模块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 rot="20749611" flipH="1">
            <a:off x="4367403" y="3160070"/>
            <a:ext cx="4152143" cy="573869"/>
            <a:chOff x="454" y="-3554"/>
            <a:chExt cx="4155576" cy="574178"/>
          </a:xfrm>
        </p:grpSpPr>
        <p:sp>
          <p:nvSpPr>
            <p:cNvPr id="41" name="矩形 31"/>
            <p:cNvSpPr>
              <a:spLocks noChangeArrowheads="1"/>
            </p:cNvSpPr>
            <p:nvPr/>
          </p:nvSpPr>
          <p:spPr bwMode="auto">
            <a:xfrm>
              <a:off x="2871" y="-3554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5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6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7665" y="1674824"/>
            <a:ext cx="4360341" cy="0"/>
          </a:xfrm>
          <a:prstGeom prst="line">
            <a:avLst/>
          </a:prstGeom>
          <a:ln>
            <a:solidFill>
              <a:srgbClr val="295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263445" y="1557896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0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1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allAtOnce" autoUpdateAnimBg="0"/>
      <p:bldP spid="5" grpId="0" animBg="1"/>
      <p:bldP spid="15" grpId="0" autoUpdateAnimBg="0"/>
      <p:bldP spid="16" grpId="0" autoUpdateAnimBg="0"/>
      <p:bldP spid="34" grpId="0" autoUpdateAnimBg="0"/>
      <p:bldP spid="35" grpId="0" autoUpdateAnimBg="0"/>
      <p:bldP spid="36" grpId="0" autoUpdateAnimBg="0"/>
      <p:bldP spid="38" grpId="0" autoUpdateAnimBg="0"/>
      <p:bldP spid="3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2492896"/>
            <a:ext cx="806489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  上面的案中已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经在代码中使用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了服务器端的模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块了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  例如：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    var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http = require("http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");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     ...http.createServer(...);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    Node.js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中自带了一个叫做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"http"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的模块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，在代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码中请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求并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把返回值赋给一个本地变量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。这把本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地变量变成了一个拥有所有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http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模块所提供的公共方法的对象。</a:t>
            </a:r>
          </a:p>
        </p:txBody>
      </p:sp>
      <p:sp>
        <p:nvSpPr>
          <p:cNvPr id="3" name="矩形 2"/>
          <p:cNvSpPr/>
          <p:nvPr/>
        </p:nvSpPr>
        <p:spPr>
          <a:xfrm>
            <a:off x="683568" y="1548158"/>
            <a:ext cx="2505814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服务端的模块</a:t>
            </a:r>
          </a:p>
        </p:txBody>
      </p:sp>
    </p:spTree>
    <p:extLst>
      <p:ext uri="{BB962C8B-B14F-4D97-AF65-F5344CB8AC3E}">
        <p14:creationId xmlns:p14="http://schemas.microsoft.com/office/powerpoint/2010/main" val="2231865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odejs-requi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12776"/>
            <a:ext cx="3960439" cy="496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85140" y="3356992"/>
            <a:ext cx="4032448" cy="2122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    由</a:t>
            </a:r>
            <a:r>
              <a:rPr lang="zh-CN" altLang="en-US" dirty="0"/>
              <a:t>于</a:t>
            </a:r>
            <a:r>
              <a:rPr lang="en-US" altLang="zh-CN" dirty="0"/>
              <a:t>Node.js</a:t>
            </a:r>
            <a:r>
              <a:rPr lang="zh-CN" altLang="en-US" dirty="0"/>
              <a:t>中存在</a:t>
            </a:r>
            <a:r>
              <a:rPr lang="en-US" altLang="zh-CN" dirty="0"/>
              <a:t>4</a:t>
            </a:r>
            <a:r>
              <a:rPr lang="zh-CN" altLang="en-US" dirty="0"/>
              <a:t>类模块（原生模块和</a:t>
            </a:r>
            <a:r>
              <a:rPr lang="en-US" altLang="zh-CN" dirty="0"/>
              <a:t>3</a:t>
            </a:r>
            <a:r>
              <a:rPr lang="zh-CN" altLang="en-US" dirty="0"/>
              <a:t>种文件模块），尽管</a:t>
            </a:r>
            <a:r>
              <a:rPr lang="en-US" altLang="zh-CN" dirty="0"/>
              <a:t>require</a:t>
            </a:r>
            <a:r>
              <a:rPr lang="zh-CN" altLang="en-US" dirty="0"/>
              <a:t>方法极其简单，但是内部的加载却是十分复杂的，其加载优先级也各自不同。</a:t>
            </a:r>
            <a:r>
              <a:rPr lang="zh-CN" altLang="en-US" dirty="0" smtClean="0"/>
              <a:t>如图</a:t>
            </a:r>
            <a:r>
              <a:rPr lang="zh-CN" altLang="en-US" dirty="0"/>
              <a:t>所示：</a:t>
            </a:r>
          </a:p>
        </p:txBody>
      </p:sp>
      <p:sp>
        <p:nvSpPr>
          <p:cNvPr id="3" name="矩形 2"/>
          <p:cNvSpPr/>
          <p:nvPr/>
        </p:nvSpPr>
        <p:spPr>
          <a:xfrm>
            <a:off x="395536" y="1988840"/>
            <a:ext cx="4968552" cy="646331"/>
          </a:xfrm>
          <a:prstGeom prst="rect">
            <a:avLst/>
          </a:prstGeom>
          <a:ln>
            <a:solidFill>
              <a:srgbClr val="086E1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require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方法中的文件查找策略</a:t>
            </a:r>
            <a:endParaRPr lang="en-US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8290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772816"/>
            <a:ext cx="78488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从文件模块缓存中加载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     尽</a:t>
            </a:r>
            <a:r>
              <a:rPr lang="zh-CN" altLang="en-US" dirty="0"/>
              <a:t>管原生模块与文件模块的优先级不同，但是都不会优先于从文件模块的缓存中加载已经存在的模块。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从原生模块加载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     原</a:t>
            </a:r>
            <a:r>
              <a:rPr lang="zh-CN" altLang="en-US" dirty="0"/>
              <a:t>生模块的优先级仅次于文件模块缓存的优先级。</a:t>
            </a:r>
            <a:r>
              <a:rPr lang="en-US" altLang="zh-CN" dirty="0"/>
              <a:t>require</a:t>
            </a:r>
            <a:r>
              <a:rPr lang="zh-CN" altLang="en-US" dirty="0"/>
              <a:t>方法在解析文件名之后，优先检查模块是否在原生模块列表中。以</a:t>
            </a:r>
            <a:r>
              <a:rPr lang="en-US" altLang="zh-CN" dirty="0"/>
              <a:t>http</a:t>
            </a:r>
            <a:r>
              <a:rPr lang="zh-CN" altLang="en-US" dirty="0"/>
              <a:t>模块为例，尽管在目录下存在一个</a:t>
            </a:r>
            <a:r>
              <a:rPr lang="en-US" altLang="zh-CN" dirty="0"/>
              <a:t>http/http.js/http.node/http.json</a:t>
            </a:r>
            <a:r>
              <a:rPr lang="zh-CN" altLang="en-US" dirty="0"/>
              <a:t>文件，</a:t>
            </a:r>
            <a:r>
              <a:rPr lang="en-US" altLang="zh-CN" dirty="0"/>
              <a:t>require("http")</a:t>
            </a:r>
            <a:r>
              <a:rPr lang="zh-CN" altLang="en-US" dirty="0"/>
              <a:t>都不会从这些文件中加载，而是从原生模块中加载。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     原</a:t>
            </a:r>
            <a:r>
              <a:rPr lang="zh-CN" altLang="en-US" dirty="0"/>
              <a:t>生模块也有一个缓存区，同样也是优先从缓存区加载。如果缓存区没有被加载过，则调用原生模块的加载方式进行加载和执行。</a:t>
            </a:r>
          </a:p>
        </p:txBody>
      </p:sp>
    </p:spTree>
    <p:extLst>
      <p:ext uri="{BB962C8B-B14F-4D97-AF65-F5344CB8AC3E}">
        <p14:creationId xmlns:p14="http://schemas.microsoft.com/office/powerpoint/2010/main" val="128009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39588" y="2060848"/>
            <a:ext cx="77048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从文件加载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   当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文件模块缓存中不存在，而且不是原生模块的时候，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Node.js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会解析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require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方法传入的参数，并从文件系统中加载实际的文件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，。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require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方法接受以下几种参数的传递：</a:t>
            </a:r>
          </a:p>
          <a:p>
            <a:pPr indent="627063">
              <a:lnSpc>
                <a:spcPct val="150000"/>
              </a:lnSpc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http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fs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path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等，原生模块。</a:t>
            </a:r>
          </a:p>
          <a:p>
            <a:pPr indent="627063">
              <a:lnSpc>
                <a:spcPct val="150000"/>
              </a:lnSpc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./mod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或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../mod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，相对路径的文件模块。</a:t>
            </a:r>
          </a:p>
          <a:p>
            <a:pPr indent="627063">
              <a:lnSpc>
                <a:spcPct val="150000"/>
              </a:lnSpc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/pathtomodule/mod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，绝对路径的文件模块。</a:t>
            </a:r>
          </a:p>
          <a:p>
            <a:pPr indent="627063">
              <a:lnSpc>
                <a:spcPct val="150000"/>
              </a:lnSpc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mod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，非原生模块的文件模块。</a:t>
            </a:r>
          </a:p>
        </p:txBody>
      </p:sp>
    </p:spTree>
    <p:extLst>
      <p:ext uri="{BB962C8B-B14F-4D97-AF65-F5344CB8AC3E}">
        <p14:creationId xmlns:p14="http://schemas.microsoft.com/office/powerpoint/2010/main" val="128009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92975" y="1670547"/>
            <a:ext cx="1544637" cy="3842673"/>
            <a:chOff x="2338389" y="2213792"/>
            <a:chExt cx="1544637" cy="3842673"/>
          </a:xfrm>
        </p:grpSpPr>
        <p:sp>
          <p:nvSpPr>
            <p:cNvPr id="3" name="MH_SubTitle_1"/>
            <p:cNvSpPr/>
            <p:nvPr>
              <p:custDataLst>
                <p:tags r:id="rId1"/>
              </p:custDataLst>
            </p:nvPr>
          </p:nvSpPr>
          <p:spPr>
            <a:xfrm>
              <a:off x="2339975" y="3040214"/>
              <a:ext cx="1543050" cy="3016250"/>
            </a:xfrm>
            <a:custGeom>
              <a:avLst/>
              <a:gdLst>
                <a:gd name="connsiteX0" fmla="*/ 771513 w 1543025"/>
                <a:gd name="connsiteY0" fmla="*/ 280548 h 3015913"/>
                <a:gd name="connsiteX1" fmla="*/ 640638 w 1543025"/>
                <a:gd name="connsiteY1" fmla="*/ 411423 h 3015913"/>
                <a:gd name="connsiteX2" fmla="*/ 771513 w 1543025"/>
                <a:gd name="connsiteY2" fmla="*/ 542298 h 3015913"/>
                <a:gd name="connsiteX3" fmla="*/ 902388 w 1543025"/>
                <a:gd name="connsiteY3" fmla="*/ 411423 h 3015913"/>
                <a:gd name="connsiteX4" fmla="*/ 771513 w 1543025"/>
                <a:gd name="connsiteY4" fmla="*/ 280548 h 3015913"/>
                <a:gd name="connsiteX5" fmla="*/ 771513 w 1543025"/>
                <a:gd name="connsiteY5" fmla="*/ 0 h 3015913"/>
                <a:gd name="connsiteX6" fmla="*/ 1543025 w 1543025"/>
                <a:gd name="connsiteY6" fmla="*/ 481223 h 3015913"/>
                <a:gd name="connsiteX7" fmla="*/ 1543025 w 1543025"/>
                <a:gd name="connsiteY7" fmla="*/ 3015913 h 3015913"/>
                <a:gd name="connsiteX8" fmla="*/ 0 w 1543025"/>
                <a:gd name="connsiteY8" fmla="*/ 3015913 h 3015913"/>
                <a:gd name="connsiteX9" fmla="*/ 0 w 1543025"/>
                <a:gd name="connsiteY9" fmla="*/ 481223 h 30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25" h="3015913">
                  <a:moveTo>
                    <a:pt x="771513" y="280548"/>
                  </a:moveTo>
                  <a:cubicBezTo>
                    <a:pt x="699233" y="280548"/>
                    <a:pt x="640638" y="339143"/>
                    <a:pt x="640638" y="411423"/>
                  </a:cubicBezTo>
                  <a:cubicBezTo>
                    <a:pt x="640638" y="483703"/>
                    <a:pt x="699233" y="542298"/>
                    <a:pt x="771513" y="542298"/>
                  </a:cubicBezTo>
                  <a:cubicBezTo>
                    <a:pt x="843793" y="542298"/>
                    <a:pt x="902388" y="483703"/>
                    <a:pt x="902388" y="411423"/>
                  </a:cubicBezTo>
                  <a:cubicBezTo>
                    <a:pt x="902388" y="339143"/>
                    <a:pt x="843793" y="280548"/>
                    <a:pt x="771513" y="280548"/>
                  </a:cubicBezTo>
                  <a:close/>
                  <a:moveTo>
                    <a:pt x="771513" y="0"/>
                  </a:moveTo>
                  <a:lnTo>
                    <a:pt x="1543025" y="481223"/>
                  </a:lnTo>
                  <a:lnTo>
                    <a:pt x="1543025" y="3015913"/>
                  </a:lnTo>
                  <a:lnTo>
                    <a:pt x="0" y="3015913"/>
                  </a:lnTo>
                  <a:lnTo>
                    <a:pt x="0" y="481223"/>
                  </a:lnTo>
                  <a:close/>
                </a:path>
              </a:pathLst>
            </a:custGeom>
            <a:solidFill>
              <a:srgbClr val="8B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0" rIns="68580" bIns="972000"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4" name="MH_Other_1"/>
            <p:cNvSpPr/>
            <p:nvPr>
              <p:custDataLst>
                <p:tags r:id="rId2"/>
              </p:custDataLst>
            </p:nvPr>
          </p:nvSpPr>
          <p:spPr>
            <a:xfrm>
              <a:off x="2339975" y="5565928"/>
              <a:ext cx="1543050" cy="490537"/>
            </a:xfrm>
            <a:prstGeom prst="rect">
              <a:avLst/>
            </a:prstGeom>
            <a:solidFill>
              <a:srgbClr val="295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  <p:cxnSp>
          <p:nvCxnSpPr>
            <p:cNvPr id="5" name="MH_Other_2"/>
            <p:cNvCxnSpPr/>
            <p:nvPr>
              <p:custDataLst>
                <p:tags r:id="rId3"/>
              </p:custDataLst>
            </p:nvPr>
          </p:nvCxnSpPr>
          <p:spPr>
            <a:xfrm>
              <a:off x="2339975" y="5565927"/>
              <a:ext cx="1543050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MH_Other_3"/>
            <p:cNvCxnSpPr/>
            <p:nvPr>
              <p:custDataLst>
                <p:tags r:id="rId4"/>
              </p:custDataLst>
            </p:nvPr>
          </p:nvCxnSpPr>
          <p:spPr>
            <a:xfrm>
              <a:off x="2390776" y="4461027"/>
              <a:ext cx="1439863" cy="0"/>
            </a:xfrm>
            <a:prstGeom prst="line">
              <a:avLst/>
            </a:prstGeom>
            <a:ln w="12700"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MH_Text_1"/>
            <p:cNvSpPr txBox="1"/>
            <p:nvPr>
              <p:custDataLst>
                <p:tags r:id="rId5"/>
              </p:custDataLst>
            </p:nvPr>
          </p:nvSpPr>
          <p:spPr>
            <a:xfrm>
              <a:off x="2338389" y="4461027"/>
              <a:ext cx="1544637" cy="1104900"/>
            </a:xfrm>
            <a:prstGeom prst="rect">
              <a:avLst/>
            </a:prstGeom>
            <a:solidFill>
              <a:srgbClr val="467612"/>
            </a:solidFill>
          </p:spPr>
          <p:txBody>
            <a:bodyPr lIns="54000" rIns="54000" anchor="ctr">
              <a:no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本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  课</a:t>
              </a:r>
              <a:endPara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小  结</a:t>
              </a:r>
              <a:endPara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8" name="MH_Other_4"/>
            <p:cNvSpPr/>
            <p:nvPr>
              <p:custDataLst>
                <p:tags r:id="rId6"/>
              </p:custDataLst>
            </p:nvPr>
          </p:nvSpPr>
          <p:spPr>
            <a:xfrm>
              <a:off x="2971021" y="2213792"/>
              <a:ext cx="414337" cy="1219200"/>
            </a:xfrm>
            <a:custGeom>
              <a:avLst/>
              <a:gdLst>
                <a:gd name="connsiteX0" fmla="*/ 99809 w 763548"/>
                <a:gd name="connsiteY0" fmla="*/ 959606 h 959606"/>
                <a:gd name="connsiteX1" fmla="*/ 54089 w 763548"/>
                <a:gd name="connsiteY1" fmla="*/ 60446 h 959606"/>
                <a:gd name="connsiteX2" fmla="*/ 755129 w 763548"/>
                <a:gd name="connsiteY2" fmla="*/ 167126 h 959606"/>
                <a:gd name="connsiteX3" fmla="*/ 465569 w 763548"/>
                <a:gd name="connsiteY3" fmla="*/ 852926 h 959606"/>
                <a:gd name="connsiteX0" fmla="*/ 99809 w 763548"/>
                <a:gd name="connsiteY0" fmla="*/ 1041447 h 1041447"/>
                <a:gd name="connsiteX1" fmla="*/ 54089 w 763548"/>
                <a:gd name="connsiteY1" fmla="*/ 66087 h 1041447"/>
                <a:gd name="connsiteX2" fmla="*/ 755129 w 763548"/>
                <a:gd name="connsiteY2" fmla="*/ 172767 h 1041447"/>
                <a:gd name="connsiteX3" fmla="*/ 465569 w 763548"/>
                <a:gd name="connsiteY3" fmla="*/ 858567 h 1041447"/>
                <a:gd name="connsiteX0" fmla="*/ 87445 w 589165"/>
                <a:gd name="connsiteY0" fmla="*/ 1265428 h 1265428"/>
                <a:gd name="connsiteX1" fmla="*/ 41725 w 589165"/>
                <a:gd name="connsiteY1" fmla="*/ 290068 h 1265428"/>
                <a:gd name="connsiteX2" fmla="*/ 575125 w 589165"/>
                <a:gd name="connsiteY2" fmla="*/ 46228 h 1265428"/>
                <a:gd name="connsiteX3" fmla="*/ 453205 w 589165"/>
                <a:gd name="connsiteY3" fmla="*/ 1082548 h 1265428"/>
                <a:gd name="connsiteX0" fmla="*/ 23351 w 516465"/>
                <a:gd name="connsiteY0" fmla="*/ 1265428 h 1265428"/>
                <a:gd name="connsiteX1" fmla="*/ 160511 w 516465"/>
                <a:gd name="connsiteY1" fmla="*/ 290068 h 1265428"/>
                <a:gd name="connsiteX2" fmla="*/ 511031 w 516465"/>
                <a:gd name="connsiteY2" fmla="*/ 46228 h 1265428"/>
                <a:gd name="connsiteX3" fmla="*/ 389111 w 516465"/>
                <a:gd name="connsiteY3" fmla="*/ 1082548 h 1265428"/>
                <a:gd name="connsiteX0" fmla="*/ 46185 w 544047"/>
                <a:gd name="connsiteY0" fmla="*/ 1265428 h 1265428"/>
                <a:gd name="connsiteX1" fmla="*/ 76665 w 544047"/>
                <a:gd name="connsiteY1" fmla="*/ 290068 h 1265428"/>
                <a:gd name="connsiteX2" fmla="*/ 533865 w 544047"/>
                <a:gd name="connsiteY2" fmla="*/ 46228 h 1265428"/>
                <a:gd name="connsiteX3" fmla="*/ 411945 w 544047"/>
                <a:gd name="connsiteY3" fmla="*/ 1082548 h 1265428"/>
                <a:gd name="connsiteX0" fmla="*/ 110427 w 608289"/>
                <a:gd name="connsiteY0" fmla="*/ 1265428 h 1265428"/>
                <a:gd name="connsiteX1" fmla="*/ 140907 w 608289"/>
                <a:gd name="connsiteY1" fmla="*/ 290068 h 1265428"/>
                <a:gd name="connsiteX2" fmla="*/ 598107 w 608289"/>
                <a:gd name="connsiteY2" fmla="*/ 46228 h 1265428"/>
                <a:gd name="connsiteX3" fmla="*/ 476187 w 608289"/>
                <a:gd name="connsiteY3" fmla="*/ 1082548 h 1265428"/>
                <a:gd name="connsiteX0" fmla="*/ 48521 w 590413"/>
                <a:gd name="connsiteY0" fmla="*/ 1103198 h 1103198"/>
                <a:gd name="connsiteX1" fmla="*/ 79001 w 590413"/>
                <a:gd name="connsiteY1" fmla="*/ 127838 h 1103198"/>
                <a:gd name="connsiteX2" fmla="*/ 581921 w 590413"/>
                <a:gd name="connsiteY2" fmla="*/ 97358 h 1103198"/>
                <a:gd name="connsiteX3" fmla="*/ 414281 w 590413"/>
                <a:gd name="connsiteY3" fmla="*/ 920318 h 1103198"/>
                <a:gd name="connsiteX0" fmla="*/ 48521 w 590894"/>
                <a:gd name="connsiteY0" fmla="*/ 1225803 h 1225803"/>
                <a:gd name="connsiteX1" fmla="*/ 79001 w 590894"/>
                <a:gd name="connsiteY1" fmla="*/ 250443 h 1225803"/>
                <a:gd name="connsiteX2" fmla="*/ 581921 w 590894"/>
                <a:gd name="connsiteY2" fmla="*/ 219963 h 1225803"/>
                <a:gd name="connsiteX3" fmla="*/ 414281 w 590894"/>
                <a:gd name="connsiteY3" fmla="*/ 1042923 h 1225803"/>
                <a:gd name="connsiteX0" fmla="*/ 26321 w 675662"/>
                <a:gd name="connsiteY0" fmla="*/ 1257677 h 1257677"/>
                <a:gd name="connsiteX1" fmla="*/ 163481 w 675662"/>
                <a:gd name="connsiteY1" fmla="*/ 251837 h 1257677"/>
                <a:gd name="connsiteX2" fmla="*/ 666401 w 675662"/>
                <a:gd name="connsiteY2" fmla="*/ 221357 h 1257677"/>
                <a:gd name="connsiteX3" fmla="*/ 498761 w 675662"/>
                <a:gd name="connsiteY3" fmla="*/ 1044317 h 1257677"/>
                <a:gd name="connsiteX0" fmla="*/ 43742 w 601395"/>
                <a:gd name="connsiteY0" fmla="*/ 1241740 h 1241740"/>
                <a:gd name="connsiteX1" fmla="*/ 89462 w 601395"/>
                <a:gd name="connsiteY1" fmla="*/ 251140 h 1241740"/>
                <a:gd name="connsiteX2" fmla="*/ 592382 w 601395"/>
                <a:gd name="connsiteY2" fmla="*/ 220660 h 1241740"/>
                <a:gd name="connsiteX3" fmla="*/ 424742 w 601395"/>
                <a:gd name="connsiteY3" fmla="*/ 1043620 h 1241740"/>
                <a:gd name="connsiteX0" fmla="*/ 43742 w 596005"/>
                <a:gd name="connsiteY0" fmla="*/ 1119350 h 1119350"/>
                <a:gd name="connsiteX1" fmla="*/ 89462 w 596005"/>
                <a:gd name="connsiteY1" fmla="*/ 128750 h 1119350"/>
                <a:gd name="connsiteX2" fmla="*/ 592382 w 596005"/>
                <a:gd name="connsiteY2" fmla="*/ 98270 h 1119350"/>
                <a:gd name="connsiteX3" fmla="*/ 333302 w 596005"/>
                <a:gd name="connsiteY3" fmla="*/ 921230 h 1119350"/>
                <a:gd name="connsiteX0" fmla="*/ 43742 w 597650"/>
                <a:gd name="connsiteY0" fmla="*/ 1119350 h 1119350"/>
                <a:gd name="connsiteX1" fmla="*/ 89462 w 597650"/>
                <a:gd name="connsiteY1" fmla="*/ 128750 h 1119350"/>
                <a:gd name="connsiteX2" fmla="*/ 592382 w 597650"/>
                <a:gd name="connsiteY2" fmla="*/ 98270 h 1119350"/>
                <a:gd name="connsiteX3" fmla="*/ 371402 w 597650"/>
                <a:gd name="connsiteY3" fmla="*/ 921230 h 1119350"/>
                <a:gd name="connsiteX0" fmla="*/ 43742 w 598661"/>
                <a:gd name="connsiteY0" fmla="*/ 1119967 h 1119967"/>
                <a:gd name="connsiteX1" fmla="*/ 89462 w 598661"/>
                <a:gd name="connsiteY1" fmla="*/ 129367 h 1119967"/>
                <a:gd name="connsiteX2" fmla="*/ 592382 w 598661"/>
                <a:gd name="connsiteY2" fmla="*/ 98887 h 1119967"/>
                <a:gd name="connsiteX3" fmla="*/ 390452 w 598661"/>
                <a:gd name="connsiteY3" fmla="*/ 931372 h 1119967"/>
                <a:gd name="connsiteX0" fmla="*/ 43742 w 599221"/>
                <a:gd name="connsiteY0" fmla="*/ 1116893 h 1116893"/>
                <a:gd name="connsiteX1" fmla="*/ 89462 w 599221"/>
                <a:gd name="connsiteY1" fmla="*/ 126293 h 1116893"/>
                <a:gd name="connsiteX2" fmla="*/ 592382 w 599221"/>
                <a:gd name="connsiteY2" fmla="*/ 95813 h 1116893"/>
                <a:gd name="connsiteX3" fmla="*/ 399977 w 599221"/>
                <a:gd name="connsiteY3" fmla="*/ 880673 h 1116893"/>
                <a:gd name="connsiteX0" fmla="*/ 43742 w 598661"/>
                <a:gd name="connsiteY0" fmla="*/ 1119349 h 1119349"/>
                <a:gd name="connsiteX1" fmla="*/ 89462 w 598661"/>
                <a:gd name="connsiteY1" fmla="*/ 128749 h 1119349"/>
                <a:gd name="connsiteX2" fmla="*/ 592382 w 598661"/>
                <a:gd name="connsiteY2" fmla="*/ 98269 h 1119349"/>
                <a:gd name="connsiteX3" fmla="*/ 390452 w 598661"/>
                <a:gd name="connsiteY3" fmla="*/ 921229 h 1119349"/>
                <a:gd name="connsiteX0" fmla="*/ 35221 w 396661"/>
                <a:gd name="connsiteY0" fmla="*/ 1119349 h 1119349"/>
                <a:gd name="connsiteX1" fmla="*/ 80941 w 396661"/>
                <a:gd name="connsiteY1" fmla="*/ 128749 h 1119349"/>
                <a:gd name="connsiteX2" fmla="*/ 376162 w 396661"/>
                <a:gd name="connsiteY2" fmla="*/ 98269 h 1119349"/>
                <a:gd name="connsiteX3" fmla="*/ 381931 w 396661"/>
                <a:gd name="connsiteY3" fmla="*/ 921229 h 1119349"/>
                <a:gd name="connsiteX0" fmla="*/ 151837 w 513277"/>
                <a:gd name="connsiteY0" fmla="*/ 1184144 h 1184144"/>
                <a:gd name="connsiteX1" fmla="*/ 197557 w 513277"/>
                <a:gd name="connsiteY1" fmla="*/ 193544 h 1184144"/>
                <a:gd name="connsiteX2" fmla="*/ 492778 w 513277"/>
                <a:gd name="connsiteY2" fmla="*/ 163064 h 1184144"/>
                <a:gd name="connsiteX3" fmla="*/ 498547 w 513277"/>
                <a:gd name="connsiteY3" fmla="*/ 986024 h 1184144"/>
                <a:gd name="connsiteX0" fmla="*/ 114125 w 475565"/>
                <a:gd name="connsiteY0" fmla="*/ 1184144 h 1184144"/>
                <a:gd name="connsiteX1" fmla="*/ 159845 w 475565"/>
                <a:gd name="connsiteY1" fmla="*/ 193544 h 1184144"/>
                <a:gd name="connsiteX2" fmla="*/ 455066 w 475565"/>
                <a:gd name="connsiteY2" fmla="*/ 163064 h 1184144"/>
                <a:gd name="connsiteX3" fmla="*/ 460835 w 475565"/>
                <a:gd name="connsiteY3" fmla="*/ 986024 h 1184144"/>
                <a:gd name="connsiteX0" fmla="*/ -1 w 361439"/>
                <a:gd name="connsiteY0" fmla="*/ 1090904 h 1090904"/>
                <a:gd name="connsiteX1" fmla="*/ 45719 w 361439"/>
                <a:gd name="connsiteY1" fmla="*/ 100304 h 1090904"/>
                <a:gd name="connsiteX2" fmla="*/ 340940 w 361439"/>
                <a:gd name="connsiteY2" fmla="*/ 69824 h 1090904"/>
                <a:gd name="connsiteX3" fmla="*/ 346709 w 361439"/>
                <a:gd name="connsiteY3" fmla="*/ 892784 h 1090904"/>
                <a:gd name="connsiteX0" fmla="*/ 0 w 346604"/>
                <a:gd name="connsiteY0" fmla="*/ 1135079 h 1135079"/>
                <a:gd name="connsiteX1" fmla="*/ 30884 w 346604"/>
                <a:gd name="connsiteY1" fmla="*/ 129643 h 1135079"/>
                <a:gd name="connsiteX2" fmla="*/ 326105 w 346604"/>
                <a:gd name="connsiteY2" fmla="*/ 99163 h 1135079"/>
                <a:gd name="connsiteX3" fmla="*/ 331874 w 346604"/>
                <a:gd name="connsiteY3" fmla="*/ 922123 h 1135079"/>
                <a:gd name="connsiteX0" fmla="*/ 0 w 391111"/>
                <a:gd name="connsiteY0" fmla="*/ 1166549 h 1166548"/>
                <a:gd name="connsiteX1" fmla="*/ 75391 w 391111"/>
                <a:gd name="connsiteY1" fmla="*/ 131441 h 1166548"/>
                <a:gd name="connsiteX2" fmla="*/ 370612 w 391111"/>
                <a:gd name="connsiteY2" fmla="*/ 100961 h 1166548"/>
                <a:gd name="connsiteX3" fmla="*/ 376381 w 391111"/>
                <a:gd name="connsiteY3" fmla="*/ 923921 h 1166548"/>
                <a:gd name="connsiteX0" fmla="*/ 0 w 391111"/>
                <a:gd name="connsiteY0" fmla="*/ 1154019 h 1154019"/>
                <a:gd name="connsiteX1" fmla="*/ 29319 w 391111"/>
                <a:gd name="connsiteY1" fmla="*/ 940484 h 1154019"/>
                <a:gd name="connsiteX2" fmla="*/ 75391 w 391111"/>
                <a:gd name="connsiteY2" fmla="*/ 118911 h 1154019"/>
                <a:gd name="connsiteX3" fmla="*/ 370612 w 391111"/>
                <a:gd name="connsiteY3" fmla="*/ 88431 h 1154019"/>
                <a:gd name="connsiteX4" fmla="*/ 376381 w 391111"/>
                <a:gd name="connsiteY4" fmla="*/ 911391 h 1154019"/>
                <a:gd name="connsiteX0" fmla="*/ 18086 w 409197"/>
                <a:gd name="connsiteY0" fmla="*/ 1155698 h 1155698"/>
                <a:gd name="connsiteX1" fmla="*/ 2899 w 409197"/>
                <a:gd name="connsiteY1" fmla="*/ 971834 h 1155698"/>
                <a:gd name="connsiteX2" fmla="*/ 93477 w 409197"/>
                <a:gd name="connsiteY2" fmla="*/ 120590 h 1155698"/>
                <a:gd name="connsiteX3" fmla="*/ 388698 w 409197"/>
                <a:gd name="connsiteY3" fmla="*/ 90110 h 1155698"/>
                <a:gd name="connsiteX4" fmla="*/ 394467 w 409197"/>
                <a:gd name="connsiteY4" fmla="*/ 913070 h 1155698"/>
                <a:gd name="connsiteX0" fmla="*/ 75711 w 407479"/>
                <a:gd name="connsiteY0" fmla="*/ 1111192 h 1111192"/>
                <a:gd name="connsiteX1" fmla="*/ 1181 w 407479"/>
                <a:gd name="connsiteY1" fmla="*/ 971834 h 1111192"/>
                <a:gd name="connsiteX2" fmla="*/ 91759 w 407479"/>
                <a:gd name="connsiteY2" fmla="*/ 120590 h 1111192"/>
                <a:gd name="connsiteX3" fmla="*/ 386980 w 407479"/>
                <a:gd name="connsiteY3" fmla="*/ 90110 h 1111192"/>
                <a:gd name="connsiteX4" fmla="*/ 392749 w 407479"/>
                <a:gd name="connsiteY4" fmla="*/ 913070 h 1111192"/>
                <a:gd name="connsiteX0" fmla="*/ 134613 w 407039"/>
                <a:gd name="connsiteY0" fmla="*/ 1111192 h 1111192"/>
                <a:gd name="connsiteX1" fmla="*/ 741 w 407039"/>
                <a:gd name="connsiteY1" fmla="*/ 971834 h 1111192"/>
                <a:gd name="connsiteX2" fmla="*/ 91319 w 407039"/>
                <a:gd name="connsiteY2" fmla="*/ 120590 h 1111192"/>
                <a:gd name="connsiteX3" fmla="*/ 386540 w 407039"/>
                <a:gd name="connsiteY3" fmla="*/ 90110 h 1111192"/>
                <a:gd name="connsiteX4" fmla="*/ 392309 w 407039"/>
                <a:gd name="connsiteY4" fmla="*/ 913070 h 1111192"/>
                <a:gd name="connsiteX0" fmla="*/ 208557 w 406805"/>
                <a:gd name="connsiteY0" fmla="*/ 1096356 h 1096356"/>
                <a:gd name="connsiteX1" fmla="*/ 507 w 406805"/>
                <a:gd name="connsiteY1" fmla="*/ 971834 h 1096356"/>
                <a:gd name="connsiteX2" fmla="*/ 91085 w 406805"/>
                <a:gd name="connsiteY2" fmla="*/ 120590 h 1096356"/>
                <a:gd name="connsiteX3" fmla="*/ 386306 w 406805"/>
                <a:gd name="connsiteY3" fmla="*/ 90110 h 1096356"/>
                <a:gd name="connsiteX4" fmla="*/ 392075 w 406805"/>
                <a:gd name="connsiteY4" fmla="*/ 913070 h 1096356"/>
                <a:gd name="connsiteX0" fmla="*/ 119854 w 407115"/>
                <a:gd name="connsiteY0" fmla="*/ 1126028 h 1126028"/>
                <a:gd name="connsiteX1" fmla="*/ 817 w 407115"/>
                <a:gd name="connsiteY1" fmla="*/ 971834 h 1126028"/>
                <a:gd name="connsiteX2" fmla="*/ 91395 w 407115"/>
                <a:gd name="connsiteY2" fmla="*/ 120590 h 1126028"/>
                <a:gd name="connsiteX3" fmla="*/ 386616 w 407115"/>
                <a:gd name="connsiteY3" fmla="*/ 90110 h 1126028"/>
                <a:gd name="connsiteX4" fmla="*/ 392385 w 407115"/>
                <a:gd name="connsiteY4" fmla="*/ 913070 h 1126028"/>
                <a:gd name="connsiteX0" fmla="*/ 178960 w 406878"/>
                <a:gd name="connsiteY0" fmla="*/ 1096356 h 1096356"/>
                <a:gd name="connsiteX1" fmla="*/ 580 w 406878"/>
                <a:gd name="connsiteY1" fmla="*/ 971834 h 1096356"/>
                <a:gd name="connsiteX2" fmla="*/ 91158 w 406878"/>
                <a:gd name="connsiteY2" fmla="*/ 120590 h 1096356"/>
                <a:gd name="connsiteX3" fmla="*/ 386379 w 406878"/>
                <a:gd name="connsiteY3" fmla="*/ 90110 h 1096356"/>
                <a:gd name="connsiteX4" fmla="*/ 392148 w 406878"/>
                <a:gd name="connsiteY4" fmla="*/ 913070 h 1096356"/>
                <a:gd name="connsiteX0" fmla="*/ 178380 w 406298"/>
                <a:gd name="connsiteY0" fmla="*/ 1096356 h 1163321"/>
                <a:gd name="connsiteX1" fmla="*/ 0 w 406298"/>
                <a:gd name="connsiteY1" fmla="*/ 971834 h 1163321"/>
                <a:gd name="connsiteX2" fmla="*/ 90578 w 406298"/>
                <a:gd name="connsiteY2" fmla="*/ 120590 h 1163321"/>
                <a:gd name="connsiteX3" fmla="*/ 385799 w 406298"/>
                <a:gd name="connsiteY3" fmla="*/ 90110 h 1163321"/>
                <a:gd name="connsiteX4" fmla="*/ 391568 w 406298"/>
                <a:gd name="connsiteY4" fmla="*/ 913070 h 1163321"/>
                <a:gd name="connsiteX0" fmla="*/ 178380 w 406298"/>
                <a:gd name="connsiteY0" fmla="*/ 1022178 h 1139611"/>
                <a:gd name="connsiteX1" fmla="*/ 0 w 406298"/>
                <a:gd name="connsiteY1" fmla="*/ 971834 h 1139611"/>
                <a:gd name="connsiteX2" fmla="*/ 90578 w 406298"/>
                <a:gd name="connsiteY2" fmla="*/ 120590 h 1139611"/>
                <a:gd name="connsiteX3" fmla="*/ 385799 w 406298"/>
                <a:gd name="connsiteY3" fmla="*/ 90110 h 1139611"/>
                <a:gd name="connsiteX4" fmla="*/ 391568 w 406298"/>
                <a:gd name="connsiteY4" fmla="*/ 913070 h 1139611"/>
                <a:gd name="connsiteX0" fmla="*/ 178380 w 393129"/>
                <a:gd name="connsiteY0" fmla="*/ 1020191 h 1137624"/>
                <a:gd name="connsiteX1" fmla="*/ 0 w 393129"/>
                <a:gd name="connsiteY1" fmla="*/ 969847 h 1137624"/>
                <a:gd name="connsiteX2" fmla="*/ 90578 w 393129"/>
                <a:gd name="connsiteY2" fmla="*/ 118603 h 1137624"/>
                <a:gd name="connsiteX3" fmla="*/ 385799 w 393129"/>
                <a:gd name="connsiteY3" fmla="*/ 88123 h 1137624"/>
                <a:gd name="connsiteX4" fmla="*/ 317390 w 393129"/>
                <a:gd name="connsiteY4" fmla="*/ 881412 h 1137624"/>
                <a:gd name="connsiteX0" fmla="*/ 178380 w 426632"/>
                <a:gd name="connsiteY0" fmla="*/ 1134413 h 1251846"/>
                <a:gd name="connsiteX1" fmla="*/ 0 w 426632"/>
                <a:gd name="connsiteY1" fmla="*/ 1084069 h 1251846"/>
                <a:gd name="connsiteX2" fmla="*/ 90578 w 426632"/>
                <a:gd name="connsiteY2" fmla="*/ 232825 h 1251846"/>
                <a:gd name="connsiteX3" fmla="*/ 385799 w 426632"/>
                <a:gd name="connsiteY3" fmla="*/ 202345 h 1251846"/>
                <a:gd name="connsiteX4" fmla="*/ 317390 w 426632"/>
                <a:gd name="connsiteY4" fmla="*/ 995634 h 1251846"/>
                <a:gd name="connsiteX0" fmla="*/ 178380 w 429261"/>
                <a:gd name="connsiteY0" fmla="*/ 1134413 h 1251846"/>
                <a:gd name="connsiteX1" fmla="*/ 0 w 429261"/>
                <a:gd name="connsiteY1" fmla="*/ 1084069 h 1251846"/>
                <a:gd name="connsiteX2" fmla="*/ 90578 w 429261"/>
                <a:gd name="connsiteY2" fmla="*/ 232825 h 1251846"/>
                <a:gd name="connsiteX3" fmla="*/ 385799 w 429261"/>
                <a:gd name="connsiteY3" fmla="*/ 202345 h 1251846"/>
                <a:gd name="connsiteX4" fmla="*/ 335271 w 429261"/>
                <a:gd name="connsiteY4" fmla="*/ 968811 h 1251846"/>
                <a:gd name="connsiteX0" fmla="*/ 178380 w 425434"/>
                <a:gd name="connsiteY0" fmla="*/ 1134413 h 1251846"/>
                <a:gd name="connsiteX1" fmla="*/ 0 w 425434"/>
                <a:gd name="connsiteY1" fmla="*/ 1084069 h 1251846"/>
                <a:gd name="connsiteX2" fmla="*/ 90578 w 425434"/>
                <a:gd name="connsiteY2" fmla="*/ 232825 h 1251846"/>
                <a:gd name="connsiteX3" fmla="*/ 385799 w 425434"/>
                <a:gd name="connsiteY3" fmla="*/ 202345 h 1251846"/>
                <a:gd name="connsiteX4" fmla="*/ 308448 w 425434"/>
                <a:gd name="connsiteY4" fmla="*/ 968811 h 125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34" h="1251846">
                  <a:moveTo>
                    <a:pt x="178380" y="1134413"/>
                  </a:moveTo>
                  <a:cubicBezTo>
                    <a:pt x="183267" y="1098824"/>
                    <a:pt x="31942" y="1449451"/>
                    <a:pt x="0" y="1084069"/>
                  </a:cubicBezTo>
                  <a:cubicBezTo>
                    <a:pt x="12565" y="911551"/>
                    <a:pt x="26278" y="379779"/>
                    <a:pt x="90578" y="232825"/>
                  </a:cubicBezTo>
                  <a:cubicBezTo>
                    <a:pt x="154878" y="85871"/>
                    <a:pt x="258983" y="-191831"/>
                    <a:pt x="385799" y="202345"/>
                  </a:cubicBezTo>
                  <a:cubicBezTo>
                    <a:pt x="512615" y="596521"/>
                    <a:pt x="293208" y="895151"/>
                    <a:pt x="308448" y="968811"/>
                  </a:cubicBezTo>
                </a:path>
              </a:pathLst>
            </a:custGeom>
            <a:noFill/>
            <a:ln w="12700">
              <a:solidFill>
                <a:srgbClr val="4676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957765" y="1610717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703544" y="1582567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9" idx="6"/>
            <a:endCxn id="10" idx="2"/>
          </p:cNvCxnSpPr>
          <p:nvPr/>
        </p:nvCxnSpPr>
        <p:spPr>
          <a:xfrm flipV="1">
            <a:off x="1191620" y="1699495"/>
            <a:ext cx="7511924" cy="28150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524923" y="6205798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05431" y="6249743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12" idx="6"/>
            <a:endCxn id="13" idx="2"/>
          </p:cNvCxnSpPr>
          <p:nvPr/>
        </p:nvCxnSpPr>
        <p:spPr>
          <a:xfrm>
            <a:off x="3758778" y="6322726"/>
            <a:ext cx="4946653" cy="43945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820472" y="1793755"/>
            <a:ext cx="0" cy="4528971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139243" y="3268356"/>
            <a:ext cx="41857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．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Node.js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模块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．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Node.js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模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块的创建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．服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务器端的模块</a:t>
            </a:r>
          </a:p>
        </p:txBody>
      </p:sp>
      <p:sp>
        <p:nvSpPr>
          <p:cNvPr id="17" name="矩形 16"/>
          <p:cNvSpPr/>
          <p:nvPr/>
        </p:nvSpPr>
        <p:spPr>
          <a:xfrm>
            <a:off x="4113501" y="2161908"/>
            <a:ext cx="4185722" cy="546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本课重点难点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009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01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628787" y="903654"/>
            <a:ext cx="1544637" cy="3842673"/>
            <a:chOff x="2338389" y="2213792"/>
            <a:chExt cx="1544637" cy="3842673"/>
          </a:xfrm>
        </p:grpSpPr>
        <p:sp>
          <p:nvSpPr>
            <p:cNvPr id="19" name="MH_SubTitle_1"/>
            <p:cNvSpPr/>
            <p:nvPr>
              <p:custDataLst>
                <p:tags r:id="rId1"/>
              </p:custDataLst>
            </p:nvPr>
          </p:nvSpPr>
          <p:spPr>
            <a:xfrm>
              <a:off x="2339975" y="3040214"/>
              <a:ext cx="1543050" cy="3016250"/>
            </a:xfrm>
            <a:custGeom>
              <a:avLst/>
              <a:gdLst>
                <a:gd name="connsiteX0" fmla="*/ 771513 w 1543025"/>
                <a:gd name="connsiteY0" fmla="*/ 280548 h 3015913"/>
                <a:gd name="connsiteX1" fmla="*/ 640638 w 1543025"/>
                <a:gd name="connsiteY1" fmla="*/ 411423 h 3015913"/>
                <a:gd name="connsiteX2" fmla="*/ 771513 w 1543025"/>
                <a:gd name="connsiteY2" fmla="*/ 542298 h 3015913"/>
                <a:gd name="connsiteX3" fmla="*/ 902388 w 1543025"/>
                <a:gd name="connsiteY3" fmla="*/ 411423 h 3015913"/>
                <a:gd name="connsiteX4" fmla="*/ 771513 w 1543025"/>
                <a:gd name="connsiteY4" fmla="*/ 280548 h 3015913"/>
                <a:gd name="connsiteX5" fmla="*/ 771513 w 1543025"/>
                <a:gd name="connsiteY5" fmla="*/ 0 h 3015913"/>
                <a:gd name="connsiteX6" fmla="*/ 1543025 w 1543025"/>
                <a:gd name="connsiteY6" fmla="*/ 481223 h 3015913"/>
                <a:gd name="connsiteX7" fmla="*/ 1543025 w 1543025"/>
                <a:gd name="connsiteY7" fmla="*/ 3015913 h 3015913"/>
                <a:gd name="connsiteX8" fmla="*/ 0 w 1543025"/>
                <a:gd name="connsiteY8" fmla="*/ 3015913 h 3015913"/>
                <a:gd name="connsiteX9" fmla="*/ 0 w 1543025"/>
                <a:gd name="connsiteY9" fmla="*/ 481223 h 30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25" h="3015913">
                  <a:moveTo>
                    <a:pt x="771513" y="280548"/>
                  </a:moveTo>
                  <a:cubicBezTo>
                    <a:pt x="699233" y="280548"/>
                    <a:pt x="640638" y="339143"/>
                    <a:pt x="640638" y="411423"/>
                  </a:cubicBezTo>
                  <a:cubicBezTo>
                    <a:pt x="640638" y="483703"/>
                    <a:pt x="699233" y="542298"/>
                    <a:pt x="771513" y="542298"/>
                  </a:cubicBezTo>
                  <a:cubicBezTo>
                    <a:pt x="843793" y="542298"/>
                    <a:pt x="902388" y="483703"/>
                    <a:pt x="902388" y="411423"/>
                  </a:cubicBezTo>
                  <a:cubicBezTo>
                    <a:pt x="902388" y="339143"/>
                    <a:pt x="843793" y="280548"/>
                    <a:pt x="771513" y="280548"/>
                  </a:cubicBezTo>
                  <a:close/>
                  <a:moveTo>
                    <a:pt x="771513" y="0"/>
                  </a:moveTo>
                  <a:lnTo>
                    <a:pt x="1543025" y="481223"/>
                  </a:lnTo>
                  <a:lnTo>
                    <a:pt x="1543025" y="3015913"/>
                  </a:lnTo>
                  <a:lnTo>
                    <a:pt x="0" y="3015913"/>
                  </a:lnTo>
                  <a:lnTo>
                    <a:pt x="0" y="481223"/>
                  </a:lnTo>
                  <a:close/>
                </a:path>
              </a:pathLst>
            </a:custGeom>
            <a:solidFill>
              <a:srgbClr val="8B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0" rIns="68580" bIns="972000"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20" name="MH_Other_1"/>
            <p:cNvSpPr/>
            <p:nvPr>
              <p:custDataLst>
                <p:tags r:id="rId2"/>
              </p:custDataLst>
            </p:nvPr>
          </p:nvSpPr>
          <p:spPr>
            <a:xfrm>
              <a:off x="2339975" y="5565928"/>
              <a:ext cx="1543050" cy="490537"/>
            </a:xfrm>
            <a:prstGeom prst="rect">
              <a:avLst/>
            </a:prstGeom>
            <a:solidFill>
              <a:srgbClr val="295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  <p:cxnSp>
          <p:nvCxnSpPr>
            <p:cNvPr id="21" name="MH_Other_2"/>
            <p:cNvCxnSpPr/>
            <p:nvPr>
              <p:custDataLst>
                <p:tags r:id="rId3"/>
              </p:custDataLst>
            </p:nvPr>
          </p:nvCxnSpPr>
          <p:spPr>
            <a:xfrm>
              <a:off x="2339975" y="5565927"/>
              <a:ext cx="1543050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MH_Other_3"/>
            <p:cNvCxnSpPr/>
            <p:nvPr>
              <p:custDataLst>
                <p:tags r:id="rId4"/>
              </p:custDataLst>
            </p:nvPr>
          </p:nvCxnSpPr>
          <p:spPr>
            <a:xfrm>
              <a:off x="2390776" y="4461027"/>
              <a:ext cx="1439863" cy="0"/>
            </a:xfrm>
            <a:prstGeom prst="line">
              <a:avLst/>
            </a:prstGeom>
            <a:ln w="12700"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MH_Text_1"/>
            <p:cNvSpPr txBox="1"/>
            <p:nvPr>
              <p:custDataLst>
                <p:tags r:id="rId5"/>
              </p:custDataLst>
            </p:nvPr>
          </p:nvSpPr>
          <p:spPr>
            <a:xfrm>
              <a:off x="2338389" y="4461027"/>
              <a:ext cx="1544637" cy="1104900"/>
            </a:xfrm>
            <a:prstGeom prst="rect">
              <a:avLst/>
            </a:prstGeom>
            <a:solidFill>
              <a:srgbClr val="467612"/>
            </a:solidFill>
          </p:spPr>
          <p:txBody>
            <a:bodyPr lIns="54000" rIns="54000" anchor="ctr">
              <a:no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课  堂</a:t>
              </a:r>
              <a:endPara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导  入</a:t>
              </a:r>
              <a:endPara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4" name="MH_Other_4"/>
            <p:cNvSpPr/>
            <p:nvPr>
              <p:custDataLst>
                <p:tags r:id="rId6"/>
              </p:custDataLst>
            </p:nvPr>
          </p:nvSpPr>
          <p:spPr>
            <a:xfrm>
              <a:off x="2971021" y="2213792"/>
              <a:ext cx="414337" cy="1219200"/>
            </a:xfrm>
            <a:custGeom>
              <a:avLst/>
              <a:gdLst>
                <a:gd name="connsiteX0" fmla="*/ 99809 w 763548"/>
                <a:gd name="connsiteY0" fmla="*/ 959606 h 959606"/>
                <a:gd name="connsiteX1" fmla="*/ 54089 w 763548"/>
                <a:gd name="connsiteY1" fmla="*/ 60446 h 959606"/>
                <a:gd name="connsiteX2" fmla="*/ 755129 w 763548"/>
                <a:gd name="connsiteY2" fmla="*/ 167126 h 959606"/>
                <a:gd name="connsiteX3" fmla="*/ 465569 w 763548"/>
                <a:gd name="connsiteY3" fmla="*/ 852926 h 959606"/>
                <a:gd name="connsiteX0" fmla="*/ 99809 w 763548"/>
                <a:gd name="connsiteY0" fmla="*/ 1041447 h 1041447"/>
                <a:gd name="connsiteX1" fmla="*/ 54089 w 763548"/>
                <a:gd name="connsiteY1" fmla="*/ 66087 h 1041447"/>
                <a:gd name="connsiteX2" fmla="*/ 755129 w 763548"/>
                <a:gd name="connsiteY2" fmla="*/ 172767 h 1041447"/>
                <a:gd name="connsiteX3" fmla="*/ 465569 w 763548"/>
                <a:gd name="connsiteY3" fmla="*/ 858567 h 1041447"/>
                <a:gd name="connsiteX0" fmla="*/ 87445 w 589165"/>
                <a:gd name="connsiteY0" fmla="*/ 1265428 h 1265428"/>
                <a:gd name="connsiteX1" fmla="*/ 41725 w 589165"/>
                <a:gd name="connsiteY1" fmla="*/ 290068 h 1265428"/>
                <a:gd name="connsiteX2" fmla="*/ 575125 w 589165"/>
                <a:gd name="connsiteY2" fmla="*/ 46228 h 1265428"/>
                <a:gd name="connsiteX3" fmla="*/ 453205 w 589165"/>
                <a:gd name="connsiteY3" fmla="*/ 1082548 h 1265428"/>
                <a:gd name="connsiteX0" fmla="*/ 23351 w 516465"/>
                <a:gd name="connsiteY0" fmla="*/ 1265428 h 1265428"/>
                <a:gd name="connsiteX1" fmla="*/ 160511 w 516465"/>
                <a:gd name="connsiteY1" fmla="*/ 290068 h 1265428"/>
                <a:gd name="connsiteX2" fmla="*/ 511031 w 516465"/>
                <a:gd name="connsiteY2" fmla="*/ 46228 h 1265428"/>
                <a:gd name="connsiteX3" fmla="*/ 389111 w 516465"/>
                <a:gd name="connsiteY3" fmla="*/ 1082548 h 1265428"/>
                <a:gd name="connsiteX0" fmla="*/ 46185 w 544047"/>
                <a:gd name="connsiteY0" fmla="*/ 1265428 h 1265428"/>
                <a:gd name="connsiteX1" fmla="*/ 76665 w 544047"/>
                <a:gd name="connsiteY1" fmla="*/ 290068 h 1265428"/>
                <a:gd name="connsiteX2" fmla="*/ 533865 w 544047"/>
                <a:gd name="connsiteY2" fmla="*/ 46228 h 1265428"/>
                <a:gd name="connsiteX3" fmla="*/ 411945 w 544047"/>
                <a:gd name="connsiteY3" fmla="*/ 1082548 h 1265428"/>
                <a:gd name="connsiteX0" fmla="*/ 110427 w 608289"/>
                <a:gd name="connsiteY0" fmla="*/ 1265428 h 1265428"/>
                <a:gd name="connsiteX1" fmla="*/ 140907 w 608289"/>
                <a:gd name="connsiteY1" fmla="*/ 290068 h 1265428"/>
                <a:gd name="connsiteX2" fmla="*/ 598107 w 608289"/>
                <a:gd name="connsiteY2" fmla="*/ 46228 h 1265428"/>
                <a:gd name="connsiteX3" fmla="*/ 476187 w 608289"/>
                <a:gd name="connsiteY3" fmla="*/ 1082548 h 1265428"/>
                <a:gd name="connsiteX0" fmla="*/ 48521 w 590413"/>
                <a:gd name="connsiteY0" fmla="*/ 1103198 h 1103198"/>
                <a:gd name="connsiteX1" fmla="*/ 79001 w 590413"/>
                <a:gd name="connsiteY1" fmla="*/ 127838 h 1103198"/>
                <a:gd name="connsiteX2" fmla="*/ 581921 w 590413"/>
                <a:gd name="connsiteY2" fmla="*/ 97358 h 1103198"/>
                <a:gd name="connsiteX3" fmla="*/ 414281 w 590413"/>
                <a:gd name="connsiteY3" fmla="*/ 920318 h 1103198"/>
                <a:gd name="connsiteX0" fmla="*/ 48521 w 590894"/>
                <a:gd name="connsiteY0" fmla="*/ 1225803 h 1225803"/>
                <a:gd name="connsiteX1" fmla="*/ 79001 w 590894"/>
                <a:gd name="connsiteY1" fmla="*/ 250443 h 1225803"/>
                <a:gd name="connsiteX2" fmla="*/ 581921 w 590894"/>
                <a:gd name="connsiteY2" fmla="*/ 219963 h 1225803"/>
                <a:gd name="connsiteX3" fmla="*/ 414281 w 590894"/>
                <a:gd name="connsiteY3" fmla="*/ 1042923 h 1225803"/>
                <a:gd name="connsiteX0" fmla="*/ 26321 w 675662"/>
                <a:gd name="connsiteY0" fmla="*/ 1257677 h 1257677"/>
                <a:gd name="connsiteX1" fmla="*/ 163481 w 675662"/>
                <a:gd name="connsiteY1" fmla="*/ 251837 h 1257677"/>
                <a:gd name="connsiteX2" fmla="*/ 666401 w 675662"/>
                <a:gd name="connsiteY2" fmla="*/ 221357 h 1257677"/>
                <a:gd name="connsiteX3" fmla="*/ 498761 w 675662"/>
                <a:gd name="connsiteY3" fmla="*/ 1044317 h 1257677"/>
                <a:gd name="connsiteX0" fmla="*/ 43742 w 601395"/>
                <a:gd name="connsiteY0" fmla="*/ 1241740 h 1241740"/>
                <a:gd name="connsiteX1" fmla="*/ 89462 w 601395"/>
                <a:gd name="connsiteY1" fmla="*/ 251140 h 1241740"/>
                <a:gd name="connsiteX2" fmla="*/ 592382 w 601395"/>
                <a:gd name="connsiteY2" fmla="*/ 220660 h 1241740"/>
                <a:gd name="connsiteX3" fmla="*/ 424742 w 601395"/>
                <a:gd name="connsiteY3" fmla="*/ 1043620 h 1241740"/>
                <a:gd name="connsiteX0" fmla="*/ 43742 w 596005"/>
                <a:gd name="connsiteY0" fmla="*/ 1119350 h 1119350"/>
                <a:gd name="connsiteX1" fmla="*/ 89462 w 596005"/>
                <a:gd name="connsiteY1" fmla="*/ 128750 h 1119350"/>
                <a:gd name="connsiteX2" fmla="*/ 592382 w 596005"/>
                <a:gd name="connsiteY2" fmla="*/ 98270 h 1119350"/>
                <a:gd name="connsiteX3" fmla="*/ 333302 w 596005"/>
                <a:gd name="connsiteY3" fmla="*/ 921230 h 1119350"/>
                <a:gd name="connsiteX0" fmla="*/ 43742 w 597650"/>
                <a:gd name="connsiteY0" fmla="*/ 1119350 h 1119350"/>
                <a:gd name="connsiteX1" fmla="*/ 89462 w 597650"/>
                <a:gd name="connsiteY1" fmla="*/ 128750 h 1119350"/>
                <a:gd name="connsiteX2" fmla="*/ 592382 w 597650"/>
                <a:gd name="connsiteY2" fmla="*/ 98270 h 1119350"/>
                <a:gd name="connsiteX3" fmla="*/ 371402 w 597650"/>
                <a:gd name="connsiteY3" fmla="*/ 921230 h 1119350"/>
                <a:gd name="connsiteX0" fmla="*/ 43742 w 598661"/>
                <a:gd name="connsiteY0" fmla="*/ 1119967 h 1119967"/>
                <a:gd name="connsiteX1" fmla="*/ 89462 w 598661"/>
                <a:gd name="connsiteY1" fmla="*/ 129367 h 1119967"/>
                <a:gd name="connsiteX2" fmla="*/ 592382 w 598661"/>
                <a:gd name="connsiteY2" fmla="*/ 98887 h 1119967"/>
                <a:gd name="connsiteX3" fmla="*/ 390452 w 598661"/>
                <a:gd name="connsiteY3" fmla="*/ 931372 h 1119967"/>
                <a:gd name="connsiteX0" fmla="*/ 43742 w 599221"/>
                <a:gd name="connsiteY0" fmla="*/ 1116893 h 1116893"/>
                <a:gd name="connsiteX1" fmla="*/ 89462 w 599221"/>
                <a:gd name="connsiteY1" fmla="*/ 126293 h 1116893"/>
                <a:gd name="connsiteX2" fmla="*/ 592382 w 599221"/>
                <a:gd name="connsiteY2" fmla="*/ 95813 h 1116893"/>
                <a:gd name="connsiteX3" fmla="*/ 399977 w 599221"/>
                <a:gd name="connsiteY3" fmla="*/ 880673 h 1116893"/>
                <a:gd name="connsiteX0" fmla="*/ 43742 w 598661"/>
                <a:gd name="connsiteY0" fmla="*/ 1119349 h 1119349"/>
                <a:gd name="connsiteX1" fmla="*/ 89462 w 598661"/>
                <a:gd name="connsiteY1" fmla="*/ 128749 h 1119349"/>
                <a:gd name="connsiteX2" fmla="*/ 592382 w 598661"/>
                <a:gd name="connsiteY2" fmla="*/ 98269 h 1119349"/>
                <a:gd name="connsiteX3" fmla="*/ 390452 w 598661"/>
                <a:gd name="connsiteY3" fmla="*/ 921229 h 1119349"/>
                <a:gd name="connsiteX0" fmla="*/ 35221 w 396661"/>
                <a:gd name="connsiteY0" fmla="*/ 1119349 h 1119349"/>
                <a:gd name="connsiteX1" fmla="*/ 80941 w 396661"/>
                <a:gd name="connsiteY1" fmla="*/ 128749 h 1119349"/>
                <a:gd name="connsiteX2" fmla="*/ 376162 w 396661"/>
                <a:gd name="connsiteY2" fmla="*/ 98269 h 1119349"/>
                <a:gd name="connsiteX3" fmla="*/ 381931 w 396661"/>
                <a:gd name="connsiteY3" fmla="*/ 921229 h 1119349"/>
                <a:gd name="connsiteX0" fmla="*/ 151837 w 513277"/>
                <a:gd name="connsiteY0" fmla="*/ 1184144 h 1184144"/>
                <a:gd name="connsiteX1" fmla="*/ 197557 w 513277"/>
                <a:gd name="connsiteY1" fmla="*/ 193544 h 1184144"/>
                <a:gd name="connsiteX2" fmla="*/ 492778 w 513277"/>
                <a:gd name="connsiteY2" fmla="*/ 163064 h 1184144"/>
                <a:gd name="connsiteX3" fmla="*/ 498547 w 513277"/>
                <a:gd name="connsiteY3" fmla="*/ 986024 h 1184144"/>
                <a:gd name="connsiteX0" fmla="*/ 114125 w 475565"/>
                <a:gd name="connsiteY0" fmla="*/ 1184144 h 1184144"/>
                <a:gd name="connsiteX1" fmla="*/ 159845 w 475565"/>
                <a:gd name="connsiteY1" fmla="*/ 193544 h 1184144"/>
                <a:gd name="connsiteX2" fmla="*/ 455066 w 475565"/>
                <a:gd name="connsiteY2" fmla="*/ 163064 h 1184144"/>
                <a:gd name="connsiteX3" fmla="*/ 460835 w 475565"/>
                <a:gd name="connsiteY3" fmla="*/ 986024 h 1184144"/>
                <a:gd name="connsiteX0" fmla="*/ -1 w 361439"/>
                <a:gd name="connsiteY0" fmla="*/ 1090904 h 1090904"/>
                <a:gd name="connsiteX1" fmla="*/ 45719 w 361439"/>
                <a:gd name="connsiteY1" fmla="*/ 100304 h 1090904"/>
                <a:gd name="connsiteX2" fmla="*/ 340940 w 361439"/>
                <a:gd name="connsiteY2" fmla="*/ 69824 h 1090904"/>
                <a:gd name="connsiteX3" fmla="*/ 346709 w 361439"/>
                <a:gd name="connsiteY3" fmla="*/ 892784 h 1090904"/>
                <a:gd name="connsiteX0" fmla="*/ 0 w 346604"/>
                <a:gd name="connsiteY0" fmla="*/ 1135079 h 1135079"/>
                <a:gd name="connsiteX1" fmla="*/ 30884 w 346604"/>
                <a:gd name="connsiteY1" fmla="*/ 129643 h 1135079"/>
                <a:gd name="connsiteX2" fmla="*/ 326105 w 346604"/>
                <a:gd name="connsiteY2" fmla="*/ 99163 h 1135079"/>
                <a:gd name="connsiteX3" fmla="*/ 331874 w 346604"/>
                <a:gd name="connsiteY3" fmla="*/ 922123 h 1135079"/>
                <a:gd name="connsiteX0" fmla="*/ 0 w 391111"/>
                <a:gd name="connsiteY0" fmla="*/ 1166549 h 1166548"/>
                <a:gd name="connsiteX1" fmla="*/ 75391 w 391111"/>
                <a:gd name="connsiteY1" fmla="*/ 131441 h 1166548"/>
                <a:gd name="connsiteX2" fmla="*/ 370612 w 391111"/>
                <a:gd name="connsiteY2" fmla="*/ 100961 h 1166548"/>
                <a:gd name="connsiteX3" fmla="*/ 376381 w 391111"/>
                <a:gd name="connsiteY3" fmla="*/ 923921 h 1166548"/>
                <a:gd name="connsiteX0" fmla="*/ 0 w 391111"/>
                <a:gd name="connsiteY0" fmla="*/ 1154019 h 1154019"/>
                <a:gd name="connsiteX1" fmla="*/ 29319 w 391111"/>
                <a:gd name="connsiteY1" fmla="*/ 940484 h 1154019"/>
                <a:gd name="connsiteX2" fmla="*/ 75391 w 391111"/>
                <a:gd name="connsiteY2" fmla="*/ 118911 h 1154019"/>
                <a:gd name="connsiteX3" fmla="*/ 370612 w 391111"/>
                <a:gd name="connsiteY3" fmla="*/ 88431 h 1154019"/>
                <a:gd name="connsiteX4" fmla="*/ 376381 w 391111"/>
                <a:gd name="connsiteY4" fmla="*/ 911391 h 1154019"/>
                <a:gd name="connsiteX0" fmla="*/ 18086 w 409197"/>
                <a:gd name="connsiteY0" fmla="*/ 1155698 h 1155698"/>
                <a:gd name="connsiteX1" fmla="*/ 2899 w 409197"/>
                <a:gd name="connsiteY1" fmla="*/ 971834 h 1155698"/>
                <a:gd name="connsiteX2" fmla="*/ 93477 w 409197"/>
                <a:gd name="connsiteY2" fmla="*/ 120590 h 1155698"/>
                <a:gd name="connsiteX3" fmla="*/ 388698 w 409197"/>
                <a:gd name="connsiteY3" fmla="*/ 90110 h 1155698"/>
                <a:gd name="connsiteX4" fmla="*/ 394467 w 409197"/>
                <a:gd name="connsiteY4" fmla="*/ 913070 h 1155698"/>
                <a:gd name="connsiteX0" fmla="*/ 75711 w 407479"/>
                <a:gd name="connsiteY0" fmla="*/ 1111192 h 1111192"/>
                <a:gd name="connsiteX1" fmla="*/ 1181 w 407479"/>
                <a:gd name="connsiteY1" fmla="*/ 971834 h 1111192"/>
                <a:gd name="connsiteX2" fmla="*/ 91759 w 407479"/>
                <a:gd name="connsiteY2" fmla="*/ 120590 h 1111192"/>
                <a:gd name="connsiteX3" fmla="*/ 386980 w 407479"/>
                <a:gd name="connsiteY3" fmla="*/ 90110 h 1111192"/>
                <a:gd name="connsiteX4" fmla="*/ 392749 w 407479"/>
                <a:gd name="connsiteY4" fmla="*/ 913070 h 1111192"/>
                <a:gd name="connsiteX0" fmla="*/ 134613 w 407039"/>
                <a:gd name="connsiteY0" fmla="*/ 1111192 h 1111192"/>
                <a:gd name="connsiteX1" fmla="*/ 741 w 407039"/>
                <a:gd name="connsiteY1" fmla="*/ 971834 h 1111192"/>
                <a:gd name="connsiteX2" fmla="*/ 91319 w 407039"/>
                <a:gd name="connsiteY2" fmla="*/ 120590 h 1111192"/>
                <a:gd name="connsiteX3" fmla="*/ 386540 w 407039"/>
                <a:gd name="connsiteY3" fmla="*/ 90110 h 1111192"/>
                <a:gd name="connsiteX4" fmla="*/ 392309 w 407039"/>
                <a:gd name="connsiteY4" fmla="*/ 913070 h 1111192"/>
                <a:gd name="connsiteX0" fmla="*/ 208557 w 406805"/>
                <a:gd name="connsiteY0" fmla="*/ 1096356 h 1096356"/>
                <a:gd name="connsiteX1" fmla="*/ 507 w 406805"/>
                <a:gd name="connsiteY1" fmla="*/ 971834 h 1096356"/>
                <a:gd name="connsiteX2" fmla="*/ 91085 w 406805"/>
                <a:gd name="connsiteY2" fmla="*/ 120590 h 1096356"/>
                <a:gd name="connsiteX3" fmla="*/ 386306 w 406805"/>
                <a:gd name="connsiteY3" fmla="*/ 90110 h 1096356"/>
                <a:gd name="connsiteX4" fmla="*/ 392075 w 406805"/>
                <a:gd name="connsiteY4" fmla="*/ 913070 h 1096356"/>
                <a:gd name="connsiteX0" fmla="*/ 119854 w 407115"/>
                <a:gd name="connsiteY0" fmla="*/ 1126028 h 1126028"/>
                <a:gd name="connsiteX1" fmla="*/ 817 w 407115"/>
                <a:gd name="connsiteY1" fmla="*/ 971834 h 1126028"/>
                <a:gd name="connsiteX2" fmla="*/ 91395 w 407115"/>
                <a:gd name="connsiteY2" fmla="*/ 120590 h 1126028"/>
                <a:gd name="connsiteX3" fmla="*/ 386616 w 407115"/>
                <a:gd name="connsiteY3" fmla="*/ 90110 h 1126028"/>
                <a:gd name="connsiteX4" fmla="*/ 392385 w 407115"/>
                <a:gd name="connsiteY4" fmla="*/ 913070 h 1126028"/>
                <a:gd name="connsiteX0" fmla="*/ 178960 w 406878"/>
                <a:gd name="connsiteY0" fmla="*/ 1096356 h 1096356"/>
                <a:gd name="connsiteX1" fmla="*/ 580 w 406878"/>
                <a:gd name="connsiteY1" fmla="*/ 971834 h 1096356"/>
                <a:gd name="connsiteX2" fmla="*/ 91158 w 406878"/>
                <a:gd name="connsiteY2" fmla="*/ 120590 h 1096356"/>
                <a:gd name="connsiteX3" fmla="*/ 386379 w 406878"/>
                <a:gd name="connsiteY3" fmla="*/ 90110 h 1096356"/>
                <a:gd name="connsiteX4" fmla="*/ 392148 w 406878"/>
                <a:gd name="connsiteY4" fmla="*/ 913070 h 1096356"/>
                <a:gd name="connsiteX0" fmla="*/ 178380 w 406298"/>
                <a:gd name="connsiteY0" fmla="*/ 1096356 h 1163321"/>
                <a:gd name="connsiteX1" fmla="*/ 0 w 406298"/>
                <a:gd name="connsiteY1" fmla="*/ 971834 h 1163321"/>
                <a:gd name="connsiteX2" fmla="*/ 90578 w 406298"/>
                <a:gd name="connsiteY2" fmla="*/ 120590 h 1163321"/>
                <a:gd name="connsiteX3" fmla="*/ 385799 w 406298"/>
                <a:gd name="connsiteY3" fmla="*/ 90110 h 1163321"/>
                <a:gd name="connsiteX4" fmla="*/ 391568 w 406298"/>
                <a:gd name="connsiteY4" fmla="*/ 913070 h 1163321"/>
                <a:gd name="connsiteX0" fmla="*/ 178380 w 406298"/>
                <a:gd name="connsiteY0" fmla="*/ 1022178 h 1139611"/>
                <a:gd name="connsiteX1" fmla="*/ 0 w 406298"/>
                <a:gd name="connsiteY1" fmla="*/ 971834 h 1139611"/>
                <a:gd name="connsiteX2" fmla="*/ 90578 w 406298"/>
                <a:gd name="connsiteY2" fmla="*/ 120590 h 1139611"/>
                <a:gd name="connsiteX3" fmla="*/ 385799 w 406298"/>
                <a:gd name="connsiteY3" fmla="*/ 90110 h 1139611"/>
                <a:gd name="connsiteX4" fmla="*/ 391568 w 406298"/>
                <a:gd name="connsiteY4" fmla="*/ 913070 h 1139611"/>
                <a:gd name="connsiteX0" fmla="*/ 178380 w 393129"/>
                <a:gd name="connsiteY0" fmla="*/ 1020191 h 1137624"/>
                <a:gd name="connsiteX1" fmla="*/ 0 w 393129"/>
                <a:gd name="connsiteY1" fmla="*/ 969847 h 1137624"/>
                <a:gd name="connsiteX2" fmla="*/ 90578 w 393129"/>
                <a:gd name="connsiteY2" fmla="*/ 118603 h 1137624"/>
                <a:gd name="connsiteX3" fmla="*/ 385799 w 393129"/>
                <a:gd name="connsiteY3" fmla="*/ 88123 h 1137624"/>
                <a:gd name="connsiteX4" fmla="*/ 317390 w 393129"/>
                <a:gd name="connsiteY4" fmla="*/ 881412 h 1137624"/>
                <a:gd name="connsiteX0" fmla="*/ 178380 w 426632"/>
                <a:gd name="connsiteY0" fmla="*/ 1134413 h 1251846"/>
                <a:gd name="connsiteX1" fmla="*/ 0 w 426632"/>
                <a:gd name="connsiteY1" fmla="*/ 1084069 h 1251846"/>
                <a:gd name="connsiteX2" fmla="*/ 90578 w 426632"/>
                <a:gd name="connsiteY2" fmla="*/ 232825 h 1251846"/>
                <a:gd name="connsiteX3" fmla="*/ 385799 w 426632"/>
                <a:gd name="connsiteY3" fmla="*/ 202345 h 1251846"/>
                <a:gd name="connsiteX4" fmla="*/ 317390 w 426632"/>
                <a:gd name="connsiteY4" fmla="*/ 995634 h 1251846"/>
                <a:gd name="connsiteX0" fmla="*/ 178380 w 429261"/>
                <a:gd name="connsiteY0" fmla="*/ 1134413 h 1251846"/>
                <a:gd name="connsiteX1" fmla="*/ 0 w 429261"/>
                <a:gd name="connsiteY1" fmla="*/ 1084069 h 1251846"/>
                <a:gd name="connsiteX2" fmla="*/ 90578 w 429261"/>
                <a:gd name="connsiteY2" fmla="*/ 232825 h 1251846"/>
                <a:gd name="connsiteX3" fmla="*/ 385799 w 429261"/>
                <a:gd name="connsiteY3" fmla="*/ 202345 h 1251846"/>
                <a:gd name="connsiteX4" fmla="*/ 335271 w 429261"/>
                <a:gd name="connsiteY4" fmla="*/ 968811 h 1251846"/>
                <a:gd name="connsiteX0" fmla="*/ 178380 w 425434"/>
                <a:gd name="connsiteY0" fmla="*/ 1134413 h 1251846"/>
                <a:gd name="connsiteX1" fmla="*/ 0 w 425434"/>
                <a:gd name="connsiteY1" fmla="*/ 1084069 h 1251846"/>
                <a:gd name="connsiteX2" fmla="*/ 90578 w 425434"/>
                <a:gd name="connsiteY2" fmla="*/ 232825 h 1251846"/>
                <a:gd name="connsiteX3" fmla="*/ 385799 w 425434"/>
                <a:gd name="connsiteY3" fmla="*/ 202345 h 1251846"/>
                <a:gd name="connsiteX4" fmla="*/ 308448 w 425434"/>
                <a:gd name="connsiteY4" fmla="*/ 968811 h 125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34" h="1251846">
                  <a:moveTo>
                    <a:pt x="178380" y="1134413"/>
                  </a:moveTo>
                  <a:cubicBezTo>
                    <a:pt x="183267" y="1098824"/>
                    <a:pt x="31942" y="1449451"/>
                    <a:pt x="0" y="1084069"/>
                  </a:cubicBezTo>
                  <a:cubicBezTo>
                    <a:pt x="12565" y="911551"/>
                    <a:pt x="26278" y="379779"/>
                    <a:pt x="90578" y="232825"/>
                  </a:cubicBezTo>
                  <a:cubicBezTo>
                    <a:pt x="154878" y="85871"/>
                    <a:pt x="258983" y="-191831"/>
                    <a:pt x="385799" y="202345"/>
                  </a:cubicBezTo>
                  <a:cubicBezTo>
                    <a:pt x="512615" y="596521"/>
                    <a:pt x="293208" y="895151"/>
                    <a:pt x="308448" y="968811"/>
                  </a:cubicBezTo>
                </a:path>
              </a:pathLst>
            </a:custGeom>
            <a:noFill/>
            <a:ln w="12700">
              <a:solidFill>
                <a:srgbClr val="4676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>
            <a:off x="393577" y="843824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139356" y="815674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6"/>
            <a:endCxn id="28" idx="2"/>
          </p:cNvCxnSpPr>
          <p:nvPr/>
        </p:nvCxnSpPr>
        <p:spPr>
          <a:xfrm flipV="1">
            <a:off x="627432" y="932602"/>
            <a:ext cx="7511924" cy="28150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60735" y="5438905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141243" y="5482850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>
            <a:stCxn id="30" idx="6"/>
            <a:endCxn id="31" idx="2"/>
          </p:cNvCxnSpPr>
          <p:nvPr/>
        </p:nvCxnSpPr>
        <p:spPr>
          <a:xfrm>
            <a:off x="3194590" y="5555833"/>
            <a:ext cx="4946653" cy="43945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8256284" y="1026862"/>
            <a:ext cx="0" cy="4528971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623019" y="2924944"/>
            <a:ext cx="41857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  可以调用执行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js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文件来实现，那么我们一起来实现这项操作。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97277" y="1955654"/>
            <a:ext cx="4185722" cy="546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REPL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输出代码很多时怎么办？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533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42091" y="2681217"/>
            <a:ext cx="3264367" cy="1604310"/>
            <a:chOff x="5075682" y="-159536"/>
            <a:chExt cx="3264367" cy="1604310"/>
          </a:xfrm>
        </p:grpSpPr>
        <p:sp>
          <p:nvSpPr>
            <p:cNvPr id="3" name="流程图: 联系 2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295A07"/>
            </a:solidFill>
            <a:ln>
              <a:solidFill>
                <a:srgbClr val="086E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1</a:t>
              </a:r>
              <a:endParaRPr lang="zh-CN" altLang="en-US" sz="1600" b="1" dirty="0"/>
            </a:p>
          </p:txBody>
        </p:sp>
        <p:sp>
          <p:nvSpPr>
            <p:cNvPr id="4" name="TextBox 3"/>
            <p:cNvSpPr txBox="1"/>
            <p:nvPr/>
          </p:nvSpPr>
          <p:spPr>
            <a:xfrm rot="19300716">
              <a:off x="5075682" y="-159536"/>
              <a:ext cx="3264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30000"/>
                </a:spcBef>
                <a:buClr>
                  <a:schemeClr val="bg2"/>
                </a:buClr>
                <a:buSzPct val="75000"/>
              </a:pPr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模块简介</a:t>
              </a:r>
              <a:endParaRPr lang="zh-CN" altLang="en-US" sz="16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54864" y="3019913"/>
            <a:ext cx="2466389" cy="1265614"/>
            <a:chOff x="5076056" y="179160"/>
            <a:chExt cx="2466389" cy="1265614"/>
          </a:xfrm>
        </p:grpSpPr>
        <p:sp>
          <p:nvSpPr>
            <p:cNvPr id="6" name="流程图: 联系 5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295A07"/>
            </a:solidFill>
            <a:ln>
              <a:solidFill>
                <a:srgbClr val="086E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2</a:t>
              </a:r>
              <a:endParaRPr lang="zh-CN" altLang="en-US" sz="1600" b="1" dirty="0"/>
            </a:p>
          </p:txBody>
        </p:sp>
        <p:sp>
          <p:nvSpPr>
            <p:cNvPr id="7" name="TextBox 6"/>
            <p:cNvSpPr txBox="1"/>
            <p:nvPr/>
          </p:nvSpPr>
          <p:spPr>
            <a:xfrm rot="19300716">
              <a:off x="5171979" y="179160"/>
              <a:ext cx="23704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创建模块</a:t>
              </a:r>
              <a:endParaRPr lang="zh-CN" altLang="en-US" sz="16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867263" y="2839723"/>
            <a:ext cx="3011517" cy="1455027"/>
            <a:chOff x="5076056" y="-10253"/>
            <a:chExt cx="3011517" cy="1455027"/>
          </a:xfrm>
        </p:grpSpPr>
        <p:sp>
          <p:nvSpPr>
            <p:cNvPr id="9" name="流程图: 联系 8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295A07"/>
            </a:solidFill>
            <a:ln>
              <a:solidFill>
                <a:srgbClr val="086E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3</a:t>
              </a:r>
              <a:endParaRPr lang="zh-CN" altLang="en-US" sz="1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 rot="19300716">
              <a:off x="5106165" y="-10253"/>
              <a:ext cx="2981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服务器端的模块</a:t>
              </a:r>
              <a:endParaRPr lang="zh-CN" altLang="en-US" sz="1600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1200654" y="3277154"/>
            <a:ext cx="1008063" cy="1008373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培训机构</a:t>
            </a:r>
            <a:endParaRPr lang="zh-CN" altLang="en-US" sz="1100" dirty="0"/>
          </a:p>
        </p:txBody>
      </p:sp>
      <p:sp>
        <p:nvSpPr>
          <p:cNvPr id="12" name="矩形 11"/>
          <p:cNvSpPr/>
          <p:nvPr/>
        </p:nvSpPr>
        <p:spPr bwMode="auto">
          <a:xfrm>
            <a:off x="1103023" y="3205695"/>
            <a:ext cx="46038" cy="11528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 bwMode="auto">
          <a:xfrm>
            <a:off x="2260312" y="3205695"/>
            <a:ext cx="46037" cy="11528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 bwMode="auto">
          <a:xfrm rot="5400000" flipH="1">
            <a:off x="1681660" y="3756118"/>
            <a:ext cx="46052" cy="1203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 bwMode="auto">
          <a:xfrm rot="5400000" flipH="1">
            <a:off x="1681660" y="2603237"/>
            <a:ext cx="46052" cy="1203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 bwMode="auto">
          <a:xfrm>
            <a:off x="1200654" y="3284790"/>
            <a:ext cx="1008063" cy="1000737"/>
          </a:xfrm>
          <a:prstGeom prst="rect">
            <a:avLst/>
          </a:prstGeom>
          <a:solidFill>
            <a:srgbClr val="295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本讲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defRPr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内容</a:t>
            </a:r>
            <a:endParaRPr lang="zh-CN" altLang="en-US" sz="2000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260312" y="4353533"/>
            <a:ext cx="5773862" cy="4247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43"/>
          <p:cNvSpPr txBox="1"/>
          <p:nvPr/>
        </p:nvSpPr>
        <p:spPr>
          <a:xfrm>
            <a:off x="1" y="787904"/>
            <a:ext cx="58914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28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28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块系统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  <a:p>
            <a:pPr algn="ctr">
              <a:spcBef>
                <a:spcPct val="50000"/>
              </a:spcBef>
            </a:pPr>
            <a:endParaRPr lang="zh-CN" altLang="en-US" sz="28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891422" y="1206891"/>
            <a:ext cx="233855" cy="233855"/>
          </a:xfrm>
          <a:prstGeom prst="ellipse">
            <a:avLst/>
          </a:prstGeom>
          <a:solidFill>
            <a:srgbClr val="467612"/>
          </a:solidFill>
          <a:ln>
            <a:solidFill>
              <a:srgbClr val="4676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endCxn id="19" idx="2"/>
          </p:cNvCxnSpPr>
          <p:nvPr/>
        </p:nvCxnSpPr>
        <p:spPr>
          <a:xfrm flipV="1">
            <a:off x="-15969" y="1323819"/>
            <a:ext cx="5907391" cy="12155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547664" y="5832352"/>
            <a:ext cx="233855" cy="233855"/>
          </a:xfrm>
          <a:prstGeom prst="ellipse">
            <a:avLst/>
          </a:prstGeom>
          <a:solidFill>
            <a:srgbClr val="467612"/>
          </a:solidFill>
          <a:ln>
            <a:solidFill>
              <a:srgbClr val="4676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6"/>
          </p:cNvCxnSpPr>
          <p:nvPr/>
        </p:nvCxnSpPr>
        <p:spPr>
          <a:xfrm>
            <a:off x="1781519" y="5949280"/>
            <a:ext cx="7362481" cy="0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7"/>
          <p:cNvSpPr txBox="1">
            <a:spLocks noChangeArrowheads="1"/>
          </p:cNvSpPr>
          <p:nvPr/>
        </p:nvSpPr>
        <p:spPr bwMode="auto">
          <a:xfrm>
            <a:off x="1" y="1412584"/>
            <a:ext cx="58914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学时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36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学时</a:t>
            </a:r>
          </a:p>
        </p:txBody>
      </p:sp>
    </p:spTree>
    <p:extLst>
      <p:ext uri="{BB962C8B-B14F-4D97-AF65-F5344CB8AC3E}">
        <p14:creationId xmlns:p14="http://schemas.microsoft.com/office/powerpoint/2010/main" val="252308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2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 rot="20760209">
            <a:off x="4699137" y="3130025"/>
            <a:ext cx="4114498" cy="3236913"/>
          </a:xfrm>
          <a:prstGeom prst="rect">
            <a:avLst/>
          </a:prstGeom>
          <a:solidFill>
            <a:srgbClr val="46761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圆角矩形 7"/>
          <p:cNvSpPr>
            <a:spLocks noChangeArrowheads="1"/>
          </p:cNvSpPr>
          <p:nvPr/>
        </p:nvSpPr>
        <p:spPr bwMode="auto">
          <a:xfrm rot="20760209">
            <a:off x="5279650" y="3991515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 rot="20760209">
            <a:off x="5347913" y="3977505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日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任意多边形 11"/>
          <p:cNvSpPr>
            <a:spLocks noChangeArrowheads="1"/>
          </p:cNvSpPr>
          <p:nvPr/>
        </p:nvSpPr>
        <p:spPr bwMode="auto">
          <a:xfrm rot="20760209">
            <a:off x="5157413" y="5750465"/>
            <a:ext cx="3825875" cy="0"/>
          </a:xfrm>
          <a:custGeom>
            <a:avLst/>
            <a:gdLst>
              <a:gd name="T0" fmla="*/ 0 w 3825849"/>
              <a:gd name="T1" fmla="*/ 3825953 w 3825849"/>
              <a:gd name="T2" fmla="*/ 3825953 w 3825849"/>
              <a:gd name="T3" fmla="*/ 0 60000 65536"/>
              <a:gd name="T4" fmla="*/ 0 60000 65536"/>
              <a:gd name="T5" fmla="*/ 0 60000 65536"/>
              <a:gd name="T6" fmla="*/ 0 w 3825849"/>
              <a:gd name="T7" fmla="*/ 3825849 w 3825849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804988" y="4832890"/>
            <a:ext cx="3883025" cy="415925"/>
            <a:chOff x="0" y="0"/>
            <a:chExt cx="3882950" cy="415869"/>
          </a:xfrm>
        </p:grpSpPr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拍摄场次</a:t>
              </a: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14285 h 14285"/>
                <a:gd name="T2" fmla="*/ 1271869 w 3825849"/>
                <a:gd name="T3" fmla="*/ 14285 h 14285"/>
                <a:gd name="T4" fmla="*/ 1271869 w 3825849"/>
                <a:gd name="T5" fmla="*/ 14285 h 14285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14285"/>
                <a:gd name="T11" fmla="*/ 3825849 w 3825849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3413" y="5169440"/>
            <a:ext cx="3881437" cy="450850"/>
            <a:chOff x="0" y="0"/>
            <a:chExt cx="3881932" cy="449564"/>
          </a:xfrm>
        </p:grpSpPr>
        <p:sp>
          <p:nvSpPr>
            <p:cNvPr id="10" name="任意多边形 12"/>
            <p:cNvSpPr>
              <a:spLocks noChangeArrowheads="1"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49072 h 49072"/>
                <a:gd name="T2" fmla="*/ 1272615 w 3825849"/>
                <a:gd name="T3" fmla="*/ 49072 h 49072"/>
                <a:gd name="T4" fmla="*/ 1272615 w 3825849"/>
                <a:gd name="T5" fmla="*/ 49072 h 49072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072"/>
                <a:gd name="T11" fmla="*/ 3825849 w 3825849"/>
                <a:gd name="T12" fmla="*/ 49072 h 49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执行导演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03425" y="5520277"/>
            <a:ext cx="3879850" cy="457200"/>
            <a:chOff x="0" y="0"/>
            <a:chExt cx="3880368" cy="457331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后期制作</a:t>
              </a:r>
            </a:p>
          </p:txBody>
        </p:sp>
        <p:sp>
          <p:nvSpPr>
            <p:cNvPr id="14" name="任意多边形 15"/>
            <p:cNvSpPr>
              <a:spLocks noChangeArrowheads="1"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49227 h 49227"/>
                <a:gd name="T2" fmla="*/ 1272647 w 3825849"/>
                <a:gd name="T3" fmla="*/ 49227 h 49227"/>
                <a:gd name="T4" fmla="*/ 1272647 w 3825849"/>
                <a:gd name="T5" fmla="*/ 49227 h 49227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227"/>
                <a:gd name="T11" fmla="*/ 3825849 w 3825849"/>
                <a:gd name="T12" fmla="*/ 49227 h 49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6"/>
          <p:cNvSpPr txBox="1">
            <a:spLocks noChangeArrowheads="1"/>
          </p:cNvSpPr>
          <p:nvPr/>
        </p:nvSpPr>
        <p:spPr bwMode="auto">
          <a:xfrm rot="20760209">
            <a:off x="5222020" y="6015312"/>
            <a:ext cx="18265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发布日期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2016.4.19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 rot="20760209">
            <a:off x="7121150" y="5550440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片长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:90”00’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 rot="19860000">
            <a:off x="3948850" y="2147127"/>
            <a:ext cx="4153378" cy="572991"/>
            <a:chOff x="0" y="0"/>
            <a:chExt cx="4156812" cy="573300"/>
          </a:xfrm>
        </p:grpSpPr>
        <p:sp>
          <p:nvSpPr>
            <p:cNvPr id="27" name="矩形 31"/>
            <p:cNvSpPr>
              <a:spLocks noChangeArrowheads="1"/>
            </p:cNvSpPr>
            <p:nvPr/>
          </p:nvSpPr>
          <p:spPr bwMode="auto">
            <a:xfrm>
              <a:off x="2871" y="-3555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Box 60"/>
          <p:cNvSpPr txBox="1">
            <a:spLocks noChangeArrowheads="1"/>
          </p:cNvSpPr>
          <p:nvPr/>
        </p:nvSpPr>
        <p:spPr bwMode="auto">
          <a:xfrm rot="20760209">
            <a:off x="5887663" y="4486815"/>
            <a:ext cx="286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《NODE.JS》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 rot="20760209">
            <a:off x="6128734" y="4886845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智 娟</a:t>
            </a: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 rot="20760209">
            <a:off x="6223161" y="5227675"/>
            <a:ext cx="2443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河北师范大学软件学院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16" y="966938"/>
            <a:ext cx="3689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一 部 分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7665" y="1797310"/>
            <a:ext cx="4255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模块简介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 rot="20749611" flipH="1">
            <a:off x="4367403" y="3160070"/>
            <a:ext cx="4152143" cy="573869"/>
            <a:chOff x="454" y="-3554"/>
            <a:chExt cx="4155576" cy="574178"/>
          </a:xfrm>
        </p:grpSpPr>
        <p:sp>
          <p:nvSpPr>
            <p:cNvPr id="41" name="矩形 31"/>
            <p:cNvSpPr>
              <a:spLocks noChangeArrowheads="1"/>
            </p:cNvSpPr>
            <p:nvPr/>
          </p:nvSpPr>
          <p:spPr bwMode="auto">
            <a:xfrm>
              <a:off x="2871" y="-3554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5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6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7665" y="1674824"/>
            <a:ext cx="4360341" cy="0"/>
          </a:xfrm>
          <a:prstGeom prst="line">
            <a:avLst/>
          </a:prstGeom>
          <a:ln>
            <a:solidFill>
              <a:srgbClr val="295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263445" y="1557896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25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8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allAtOnce" autoUpdateAnimBg="0"/>
      <p:bldP spid="5" grpId="0" animBg="1"/>
      <p:bldP spid="15" grpId="0" autoUpdateAnimBg="0"/>
      <p:bldP spid="16" grpId="0" autoUpdateAnimBg="0"/>
      <p:bldP spid="34" grpId="0" autoUpdateAnimBg="0"/>
      <p:bldP spid="35" grpId="0" autoUpdateAnimBg="0"/>
      <p:bldP spid="36" grpId="0" autoUpdateAnimBg="0"/>
      <p:bldP spid="38" grpId="0" autoUpdateAnimBg="0"/>
      <p:bldP spid="3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0095" y="3537590"/>
            <a:ext cx="851579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    模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块和文件是一一对应的。一个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Node.js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文件就是一个模块，这个文件可能是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JavaScript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代码、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JSON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或者编译过的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C/C++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扩展。</a:t>
            </a: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latin typeface="黑体" pitchFamily="49" charset="-122"/>
                <a:ea typeface="黑体" pitchFamily="49" charset="-122"/>
              </a:rPr>
              <a:t>var 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http=require('http'),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其中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http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是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Node.js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的一个核心模块，通过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require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函数获取这个模块，然后使用其中的对</a:t>
            </a: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象</a:t>
            </a:r>
            <a:endParaRPr lang="en-US" altLang="zh-CN" sz="22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1859632"/>
            <a:ext cx="2196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、什么是模块</a:t>
            </a:r>
          </a:p>
        </p:txBody>
      </p:sp>
      <p:sp>
        <p:nvSpPr>
          <p:cNvPr id="6" name="矩形 5"/>
          <p:cNvSpPr/>
          <p:nvPr/>
        </p:nvSpPr>
        <p:spPr>
          <a:xfrm>
            <a:off x="410095" y="2425243"/>
            <a:ext cx="83338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    为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了让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Node.js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的文件可以相互调用，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Node.js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提供了一个简单的模块系统。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71600" y="2420888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客户端调用外部</a:t>
            </a:r>
            <a:r>
              <a:rPr lang="en-US" altLang="zh-CN" dirty="0" smtClean="0"/>
              <a:t>js</a:t>
            </a:r>
            <a:r>
              <a:rPr lang="zh-CN" altLang="en-US" dirty="0" smtClean="0"/>
              <a:t>文件，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Clr>
                <a:srgbClr val="0D1C02"/>
              </a:buClr>
              <a:buFont typeface="Calibri" pitchFamily="34" charset="0"/>
              <a:buChar char="↘"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&lt;script src=“”&gt;&lt;/script&gt;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00992" y="3687415"/>
            <a:ext cx="763284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js</a:t>
            </a:r>
            <a:r>
              <a:rPr lang="zh-CN" altLang="en-US" dirty="0" smtClean="0"/>
              <a:t>文件通过获取模块来实现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3186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 rot="20760209">
            <a:off x="4699137" y="3130025"/>
            <a:ext cx="4114498" cy="3236913"/>
          </a:xfrm>
          <a:prstGeom prst="rect">
            <a:avLst/>
          </a:prstGeom>
          <a:solidFill>
            <a:srgbClr val="46761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圆角矩形 7"/>
          <p:cNvSpPr>
            <a:spLocks noChangeArrowheads="1"/>
          </p:cNvSpPr>
          <p:nvPr/>
        </p:nvSpPr>
        <p:spPr bwMode="auto">
          <a:xfrm rot="20760209">
            <a:off x="5279650" y="3991515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 rot="20760209">
            <a:off x="5347913" y="3977505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日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任意多边形 11"/>
          <p:cNvSpPr>
            <a:spLocks noChangeArrowheads="1"/>
          </p:cNvSpPr>
          <p:nvPr/>
        </p:nvSpPr>
        <p:spPr bwMode="auto">
          <a:xfrm rot="20760209">
            <a:off x="5157413" y="5750465"/>
            <a:ext cx="3825875" cy="0"/>
          </a:xfrm>
          <a:custGeom>
            <a:avLst/>
            <a:gdLst>
              <a:gd name="T0" fmla="*/ 0 w 3825849"/>
              <a:gd name="T1" fmla="*/ 3825953 w 3825849"/>
              <a:gd name="T2" fmla="*/ 3825953 w 3825849"/>
              <a:gd name="T3" fmla="*/ 0 60000 65536"/>
              <a:gd name="T4" fmla="*/ 0 60000 65536"/>
              <a:gd name="T5" fmla="*/ 0 60000 65536"/>
              <a:gd name="T6" fmla="*/ 0 w 3825849"/>
              <a:gd name="T7" fmla="*/ 3825849 w 3825849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804988" y="4832890"/>
            <a:ext cx="3883025" cy="415925"/>
            <a:chOff x="0" y="0"/>
            <a:chExt cx="3882950" cy="415869"/>
          </a:xfrm>
        </p:grpSpPr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拍摄场次</a:t>
              </a: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14285 h 14285"/>
                <a:gd name="T2" fmla="*/ 1271869 w 3825849"/>
                <a:gd name="T3" fmla="*/ 14285 h 14285"/>
                <a:gd name="T4" fmla="*/ 1271869 w 3825849"/>
                <a:gd name="T5" fmla="*/ 14285 h 14285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14285"/>
                <a:gd name="T11" fmla="*/ 3825849 w 3825849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3413" y="5169440"/>
            <a:ext cx="3881437" cy="450850"/>
            <a:chOff x="0" y="0"/>
            <a:chExt cx="3881932" cy="449564"/>
          </a:xfrm>
        </p:grpSpPr>
        <p:sp>
          <p:nvSpPr>
            <p:cNvPr id="10" name="任意多边形 12"/>
            <p:cNvSpPr>
              <a:spLocks noChangeArrowheads="1"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49072 h 49072"/>
                <a:gd name="T2" fmla="*/ 1272615 w 3825849"/>
                <a:gd name="T3" fmla="*/ 49072 h 49072"/>
                <a:gd name="T4" fmla="*/ 1272615 w 3825849"/>
                <a:gd name="T5" fmla="*/ 49072 h 49072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072"/>
                <a:gd name="T11" fmla="*/ 3825849 w 3825849"/>
                <a:gd name="T12" fmla="*/ 49072 h 49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执行导演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03425" y="5520277"/>
            <a:ext cx="3879850" cy="457200"/>
            <a:chOff x="0" y="0"/>
            <a:chExt cx="3880368" cy="457331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后期制作</a:t>
              </a:r>
            </a:p>
          </p:txBody>
        </p:sp>
        <p:sp>
          <p:nvSpPr>
            <p:cNvPr id="14" name="任意多边形 15"/>
            <p:cNvSpPr>
              <a:spLocks noChangeArrowheads="1"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49227 h 49227"/>
                <a:gd name="T2" fmla="*/ 1272647 w 3825849"/>
                <a:gd name="T3" fmla="*/ 49227 h 49227"/>
                <a:gd name="T4" fmla="*/ 1272647 w 3825849"/>
                <a:gd name="T5" fmla="*/ 49227 h 49227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227"/>
                <a:gd name="T11" fmla="*/ 3825849 w 3825849"/>
                <a:gd name="T12" fmla="*/ 49227 h 49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6"/>
          <p:cNvSpPr txBox="1">
            <a:spLocks noChangeArrowheads="1"/>
          </p:cNvSpPr>
          <p:nvPr/>
        </p:nvSpPr>
        <p:spPr bwMode="auto">
          <a:xfrm rot="20760209">
            <a:off x="5222020" y="6015312"/>
            <a:ext cx="18265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发布日期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2016.4.19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 rot="20760209">
            <a:off x="7121150" y="5550440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片长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:90”00’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 rot="19860000">
            <a:off x="3948850" y="2147127"/>
            <a:ext cx="4153378" cy="572991"/>
            <a:chOff x="0" y="0"/>
            <a:chExt cx="4156812" cy="573300"/>
          </a:xfrm>
        </p:grpSpPr>
        <p:sp>
          <p:nvSpPr>
            <p:cNvPr id="27" name="矩形 31"/>
            <p:cNvSpPr>
              <a:spLocks noChangeArrowheads="1"/>
            </p:cNvSpPr>
            <p:nvPr/>
          </p:nvSpPr>
          <p:spPr bwMode="auto">
            <a:xfrm>
              <a:off x="2871" y="-3555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Box 60"/>
          <p:cNvSpPr txBox="1">
            <a:spLocks noChangeArrowheads="1"/>
          </p:cNvSpPr>
          <p:nvPr/>
        </p:nvSpPr>
        <p:spPr bwMode="auto">
          <a:xfrm rot="20760209">
            <a:off x="5887663" y="4486815"/>
            <a:ext cx="286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《NODE.JS》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 rot="20760209">
            <a:off x="6128734" y="4886845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智 娟</a:t>
            </a: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 rot="20760209">
            <a:off x="6223161" y="5227675"/>
            <a:ext cx="2443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河北师范大学软件学院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16" y="966938"/>
            <a:ext cx="3689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二 部 分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7665" y="1797310"/>
            <a:ext cx="4255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创建模块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 rot="20749611" flipH="1">
            <a:off x="4367403" y="3160070"/>
            <a:ext cx="4152143" cy="573869"/>
            <a:chOff x="454" y="-3554"/>
            <a:chExt cx="4155576" cy="574178"/>
          </a:xfrm>
        </p:grpSpPr>
        <p:sp>
          <p:nvSpPr>
            <p:cNvPr id="41" name="矩形 31"/>
            <p:cNvSpPr>
              <a:spLocks noChangeArrowheads="1"/>
            </p:cNvSpPr>
            <p:nvPr/>
          </p:nvSpPr>
          <p:spPr bwMode="auto">
            <a:xfrm>
              <a:off x="2871" y="-3554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5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6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7665" y="1674824"/>
            <a:ext cx="4360341" cy="0"/>
          </a:xfrm>
          <a:prstGeom prst="line">
            <a:avLst/>
          </a:prstGeom>
          <a:ln>
            <a:solidFill>
              <a:srgbClr val="295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263445" y="1557896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0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8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allAtOnce" autoUpdateAnimBg="0"/>
      <p:bldP spid="5" grpId="0" animBg="1"/>
      <p:bldP spid="15" grpId="0" autoUpdateAnimBg="0"/>
      <p:bldP spid="16" grpId="0" autoUpdateAnimBg="0"/>
      <p:bldP spid="34" grpId="0" autoUpdateAnimBg="0"/>
      <p:bldP spid="35" grpId="0" autoUpdateAnimBg="0"/>
      <p:bldP spid="36" grpId="0" autoUpdateAnimBg="0"/>
      <p:bldP spid="38" grpId="0" autoUpdateAnimBg="0"/>
      <p:bldP spid="3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1561806"/>
            <a:ext cx="1887055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、创建模块</a:t>
            </a:r>
            <a:endParaRPr lang="en-US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30765" y="2439770"/>
            <a:ext cx="511256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 </a:t>
            </a:r>
            <a:r>
              <a:rPr lang="en-US" altLang="zh-CN" dirty="0"/>
              <a:t>Node.js</a:t>
            </a:r>
            <a:r>
              <a:rPr lang="zh-CN" altLang="en-US" dirty="0"/>
              <a:t>提供了</a:t>
            </a:r>
            <a:r>
              <a:rPr lang="en-US" altLang="zh-CN" dirty="0"/>
              <a:t>exports</a:t>
            </a:r>
            <a:r>
              <a:rPr lang="zh-CN" altLang="en-US" dirty="0"/>
              <a:t>和</a:t>
            </a:r>
            <a:r>
              <a:rPr lang="en-US" altLang="zh-CN" dirty="0"/>
              <a:t>require</a:t>
            </a:r>
            <a:r>
              <a:rPr lang="zh-CN" altLang="en-US" dirty="0"/>
              <a:t>两个对象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Clr>
                <a:srgbClr val="0D1C02"/>
              </a:buClr>
              <a:buFont typeface="Calibri" pitchFamily="34" charset="0"/>
              <a:buChar char="↘"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exports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是模块公开的接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口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lnSpc>
                <a:spcPct val="150000"/>
              </a:lnSpc>
              <a:buClr>
                <a:srgbClr val="0D1C02"/>
              </a:buClr>
              <a:buFont typeface="Calibri" pitchFamily="34" charset="0"/>
              <a:buChar char="↘"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require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用于从外部获取一个模块的接口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89796" y="4031804"/>
            <a:ext cx="409470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例：获</a:t>
            </a:r>
            <a:r>
              <a:rPr lang="zh-CN" altLang="en-US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取模</a:t>
            </a:r>
            <a:r>
              <a:rPr lang="zh-CN" altLang="en-US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块</a:t>
            </a:r>
            <a:r>
              <a:rPr lang="en-US" altLang="zh-CN" dirty="0"/>
              <a:t>main</a:t>
            </a:r>
            <a:r>
              <a:rPr lang="en-US" altLang="zh-CN" dirty="0" smtClean="0"/>
              <a:t>.js</a:t>
            </a:r>
            <a:endParaRPr lang="en-US" altLang="zh-CN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11760" y="4797152"/>
            <a:ext cx="3877985" cy="1035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33308" rIns="9144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var hello = require('./hello'); </a:t>
            </a:r>
            <a:endParaRPr lang="en-US" altLang="zh-CN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hello.world</a:t>
            </a:r>
            <a:r>
              <a:rPr lang="zh-CN" altLang="zh-CN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2880296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22138" y="1772816"/>
            <a:ext cx="69213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：获取模块的</a:t>
            </a:r>
            <a:r>
              <a:rPr lang="en-US" altLang="zh-CN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exports</a:t>
            </a:r>
            <a:r>
              <a:rPr lang="zh-CN" altLang="en-US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对象</a:t>
            </a:r>
            <a:r>
              <a:rPr lang="zh-CN" altLang="en-US" dirty="0">
                <a:solidFill>
                  <a:prstClr val="black"/>
                </a:solidFill>
              </a:rPr>
              <a:t>附件</a:t>
            </a:r>
            <a:r>
              <a:rPr lang="en-US" altLang="zh-CN" dirty="0">
                <a:solidFill>
                  <a:prstClr val="black"/>
                </a:solidFill>
              </a:rPr>
              <a:t>module.js</a:t>
            </a:r>
            <a:r>
              <a:rPr lang="zh-CN" altLang="en-US" dirty="0">
                <a:solidFill>
                  <a:prstClr val="black"/>
                </a:solidFill>
              </a:rPr>
              <a:t>和</a:t>
            </a:r>
            <a:r>
              <a:rPr lang="en-US" altLang="zh-CN" dirty="0">
                <a:solidFill>
                  <a:prstClr val="black"/>
                </a:solidFill>
              </a:rPr>
              <a:t>getModule.js</a:t>
            </a:r>
            <a:r>
              <a:rPr lang="zh-CN" altLang="en-US" dirty="0">
                <a:solidFill>
                  <a:prstClr val="black"/>
                </a:solidFill>
              </a:rPr>
              <a:t>的实现。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07329" y="4869160"/>
            <a:ext cx="4572000" cy="923330"/>
          </a:xfrm>
          <a:prstGeom prst="rect">
            <a:avLst/>
          </a:prstGeom>
          <a:ln>
            <a:solidFill>
              <a:srgbClr val="086E12"/>
            </a:solidFill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var myModule=require('./module');</a:t>
            </a:r>
          </a:p>
          <a:p>
            <a:r>
              <a:rPr lang="en-US" altLang="zh-CN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myModule.setName('marico');</a:t>
            </a:r>
          </a:p>
          <a:p>
            <a:r>
              <a:rPr lang="en-US" altLang="zh-CN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myModule.sayHello();</a:t>
            </a:r>
            <a:endParaRPr lang="zh-CN" altLang="en-US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07329" y="2413338"/>
            <a:ext cx="4572000" cy="2031325"/>
          </a:xfrm>
          <a:prstGeom prst="rect">
            <a:avLst/>
          </a:prstGeom>
          <a:ln>
            <a:solidFill>
              <a:srgbClr val="086E12"/>
            </a:solidFill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var name;</a:t>
            </a:r>
          </a:p>
          <a:p>
            <a:r>
              <a:rPr lang="en-US" altLang="zh-CN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exports.setName=function(thyName){</a:t>
            </a:r>
          </a:p>
          <a:p>
            <a:r>
              <a:rPr lang="en-US" altLang="zh-CN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	name=thyName;</a:t>
            </a:r>
          </a:p>
          <a:p>
            <a:r>
              <a:rPr lang="en-US" altLang="zh-CN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  <a:p>
            <a:r>
              <a:rPr lang="en-US" altLang="zh-CN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exports.sayHello=function(){</a:t>
            </a:r>
          </a:p>
          <a:p>
            <a:r>
              <a:rPr lang="en-US" altLang="zh-CN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	console.log('hello'+name);</a:t>
            </a:r>
          </a:p>
          <a:p>
            <a:r>
              <a:rPr lang="en-US" altLang="zh-CN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}</a:t>
            </a:r>
            <a:endParaRPr lang="zh-CN" altLang="en-US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80865" y="3244334"/>
            <a:ext cx="1584176" cy="369332"/>
          </a:xfrm>
          <a:prstGeom prst="rect">
            <a:avLst/>
          </a:prstGeom>
          <a:ln>
            <a:solidFill>
              <a:srgbClr val="086E12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Module.js</a:t>
            </a:r>
            <a:endParaRPr lang="zh-CN" altLang="en-US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80865" y="5146159"/>
            <a:ext cx="1584176" cy="369332"/>
          </a:xfrm>
          <a:prstGeom prst="rect">
            <a:avLst/>
          </a:prstGeom>
          <a:ln>
            <a:solidFill>
              <a:srgbClr val="086E12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getModule.js</a:t>
            </a:r>
            <a:endParaRPr lang="zh-CN" altLang="en-US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直接连接符 11"/>
          <p:cNvCxnSpPr>
            <a:stCxn id="5" idx="3"/>
            <a:endCxn id="10" idx="1"/>
          </p:cNvCxnSpPr>
          <p:nvPr/>
        </p:nvCxnSpPr>
        <p:spPr>
          <a:xfrm flipV="1">
            <a:off x="6179329" y="3429000"/>
            <a:ext cx="301536" cy="1"/>
          </a:xfrm>
          <a:prstGeom prst="line">
            <a:avLst/>
          </a:prstGeom>
          <a:ln>
            <a:solidFill>
              <a:srgbClr val="086E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3"/>
            <a:endCxn id="11" idx="1"/>
          </p:cNvCxnSpPr>
          <p:nvPr/>
        </p:nvCxnSpPr>
        <p:spPr>
          <a:xfrm>
            <a:off x="6179329" y="5330825"/>
            <a:ext cx="301536" cy="0"/>
          </a:xfrm>
          <a:prstGeom prst="line">
            <a:avLst/>
          </a:prstGeom>
          <a:ln>
            <a:solidFill>
              <a:srgbClr val="086E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0944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SubTitle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Text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1114</Words>
  <Application>Microsoft Office PowerPoint</Application>
  <PresentationFormat>全屏显示(4:3)</PresentationFormat>
  <Paragraphs>116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yiren</cp:lastModifiedBy>
  <cp:revision>43</cp:revision>
  <dcterms:modified xsi:type="dcterms:W3CDTF">2016-04-28T01:00:55Z</dcterms:modified>
</cp:coreProperties>
</file>