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8" r:id="rId7"/>
    <p:sldId id="267" r:id="rId8"/>
    <p:sldId id="262" r:id="rId9"/>
    <p:sldId id="261" r:id="rId10"/>
    <p:sldId id="270" r:id="rId11"/>
    <p:sldId id="278" r:id="rId12"/>
    <p:sldId id="269" r:id="rId13"/>
    <p:sldId id="263" r:id="rId14"/>
    <p:sldId id="264" r:id="rId15"/>
    <p:sldId id="271" r:id="rId16"/>
    <p:sldId id="265" r:id="rId17"/>
    <p:sldId id="274" r:id="rId18"/>
    <p:sldId id="273" r:id="rId19"/>
    <p:sldId id="277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D1C02"/>
    <a:srgbClr val="295A07"/>
    <a:srgbClr val="9E1C02"/>
    <a:srgbClr val="467612"/>
    <a:srgbClr val="8BC94C"/>
    <a:srgbClr val="086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70" y="1850062"/>
            <a:ext cx="3134191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、了解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package.json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904" y="2708920"/>
            <a:ext cx="7720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package.json</a:t>
            </a:r>
            <a:r>
              <a:rPr lang="zh-CN" altLang="en-US" sz="2000" dirty="0" smtClean="0"/>
              <a:t>文</a:t>
            </a:r>
            <a:r>
              <a:rPr lang="zh-CN" altLang="en-US" sz="2000" dirty="0"/>
              <a:t>件描述了一个</a:t>
            </a:r>
            <a:r>
              <a:rPr lang="en-US" altLang="zh-CN" sz="2000" dirty="0"/>
              <a:t>NPM</a:t>
            </a:r>
            <a:r>
              <a:rPr lang="zh-CN" altLang="en-US" sz="2000" dirty="0"/>
              <a:t>包的所有相关信息，包括作者、简介、包依赖、构建等信息。格式必须是严格的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通常在</a:t>
            </a:r>
            <a:r>
              <a:rPr lang="zh-CN" altLang="en-US" sz="2000" dirty="0"/>
              <a:t>创建一个</a:t>
            </a:r>
            <a:r>
              <a:rPr lang="en-US" altLang="zh-CN" sz="2000" dirty="0"/>
              <a:t>NPM</a:t>
            </a:r>
            <a:r>
              <a:rPr lang="zh-CN" altLang="en-US" sz="2000" dirty="0"/>
              <a:t>程序时，可以使用</a:t>
            </a:r>
            <a:r>
              <a:rPr lang="en-US" altLang="zh-CN" sz="2000" dirty="0"/>
              <a:t>npm init</a:t>
            </a:r>
            <a:r>
              <a:rPr lang="zh-CN" altLang="en-US" sz="2000" dirty="0"/>
              <a:t>命令，通过交互式的命令，自动生成一个</a:t>
            </a:r>
            <a:r>
              <a:rPr lang="en-US" altLang="zh-CN" sz="2000" dirty="0"/>
              <a:t>package.json</a:t>
            </a:r>
            <a:r>
              <a:rPr lang="zh-CN" altLang="en-US" sz="2000" dirty="0"/>
              <a:t>文件，里面包含了常用的一些字段信</a:t>
            </a:r>
            <a:r>
              <a:rPr lang="zh-CN" altLang="en-US" sz="2000" dirty="0" smtClean="0"/>
              <a:t>息。</a:t>
            </a:r>
            <a:r>
              <a:rPr lang="zh-CN" altLang="en-US" sz="2000" dirty="0"/>
              <a:t>通过完善</a:t>
            </a:r>
            <a:r>
              <a:rPr lang="en-US" altLang="zh-CN" sz="2000" dirty="0"/>
              <a:t>package.json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，可</a:t>
            </a:r>
            <a:r>
              <a:rPr lang="zh-CN" altLang="en-US" sz="2000" dirty="0"/>
              <a:t>以让</a:t>
            </a:r>
            <a:r>
              <a:rPr lang="en-US" altLang="zh-CN" sz="2000" dirty="0"/>
              <a:t>npm</a:t>
            </a:r>
            <a:r>
              <a:rPr lang="zh-CN" altLang="en-US" sz="2000" dirty="0"/>
              <a:t>命令更好地为我们服务。</a:t>
            </a: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824" y="1316760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、依赖管理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42088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初始化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package.json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npm init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877124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安装自定义的包：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npm install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包名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33336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卸载自定义的包：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npm uninstall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包名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7895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发布自定义的包：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npm uninstall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包名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424583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取消发布自定义的包：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npm uninstall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包名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824" y="1316760"/>
            <a:ext cx="3752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package.json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规范属性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63091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name</a:t>
            </a:r>
            <a:r>
              <a:rPr lang="zh-CN" altLang="en-US" dirty="0"/>
              <a:t>：包的名称，必须是唯一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  <a:r>
              <a:rPr lang="zh-CN" altLang="en-US" dirty="0"/>
              <a:t>：包的简要说明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version</a:t>
            </a:r>
            <a:r>
              <a:rPr lang="zh-CN" altLang="en-US" dirty="0"/>
              <a:t>：符合语义化版本识别规范的版本字符串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keywords</a:t>
            </a:r>
            <a:r>
              <a:rPr lang="zh-CN" altLang="en-US" dirty="0"/>
              <a:t>：关键字数据，通常用于搜索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maintainers</a:t>
            </a:r>
            <a:r>
              <a:rPr lang="zh-CN" altLang="en-US" dirty="0"/>
              <a:t>：维护者数组，每个元素要包含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可选字段</a:t>
            </a:r>
          </a:p>
          <a:p>
            <a:pPr marL="1350963" indent="-1350963">
              <a:lnSpc>
                <a:spcPct val="150000"/>
              </a:lnSpc>
            </a:pPr>
            <a:r>
              <a:rPr lang="en-US" altLang="zh-CN" dirty="0" smtClean="0"/>
              <a:t>contributors</a:t>
            </a:r>
            <a:r>
              <a:rPr lang="zh-CN" altLang="en-US" dirty="0"/>
              <a:t>：</a:t>
            </a:r>
            <a:r>
              <a:rPr lang="zh-CN" altLang="en-US" sz="1400" dirty="0"/>
              <a:t>贡献者数组，格式与</a:t>
            </a:r>
            <a:r>
              <a:rPr lang="en-US" altLang="zh-CN" sz="1400" dirty="0"/>
              <a:t>maintainers</a:t>
            </a:r>
            <a:r>
              <a:rPr lang="zh-CN" altLang="en-US" sz="1400" dirty="0"/>
              <a:t>相同。包</a:t>
            </a:r>
            <a:r>
              <a:rPr lang="zh-CN" altLang="en-US" sz="1400" dirty="0" smtClean="0"/>
              <a:t>的作者应</a:t>
            </a:r>
            <a:r>
              <a:rPr lang="zh-CN" altLang="en-US" sz="1400" dirty="0"/>
              <a:t>该是贡献者</a:t>
            </a:r>
            <a:r>
              <a:rPr lang="zh-CN" altLang="en-US" sz="1400" dirty="0" smtClean="0"/>
              <a:t>数  据</a:t>
            </a:r>
            <a:r>
              <a:rPr lang="zh-CN" altLang="en-US" sz="1400" dirty="0"/>
              <a:t>的第一个元素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bugs</a:t>
            </a:r>
            <a:r>
              <a:rPr lang="zh-CN" altLang="en-US" dirty="0"/>
              <a:t>：提交</a:t>
            </a:r>
            <a:r>
              <a:rPr lang="en-US" altLang="zh-CN" dirty="0"/>
              <a:t>bug</a:t>
            </a:r>
            <a:r>
              <a:rPr lang="zh-CN" altLang="en-US" dirty="0"/>
              <a:t>的地址，可以是网址或者电子邮件地址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licenses</a:t>
            </a:r>
            <a:r>
              <a:rPr lang="zh-CN" altLang="en-US" dirty="0"/>
              <a:t>：许可证数组，每个元素要包含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/>
              <a:t>url</a:t>
            </a:r>
            <a:r>
              <a:rPr lang="zh-CN" altLang="en-US" dirty="0"/>
              <a:t>字段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repositories</a:t>
            </a:r>
            <a:r>
              <a:rPr lang="zh-CN" altLang="en-US" dirty="0"/>
              <a:t>：仓库托管地址数组，每个元素要包含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path</a:t>
            </a:r>
            <a:r>
              <a:rPr lang="zh-CN" altLang="en-US" dirty="0"/>
              <a:t>字段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dependencies</a:t>
            </a:r>
            <a:r>
              <a:rPr lang="zh-CN" altLang="en-US" dirty="0"/>
              <a:t>：包的依赖，一个关联数组，由包名称和版本号组成。</a:t>
            </a: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多版本管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理器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nvmw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554119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node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版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本管理器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nvmw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2316404"/>
            <a:ext cx="7128792" cy="830997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</a:rPr>
              <a:t>安装：</a:t>
            </a:r>
            <a:endParaRPr lang="en-US" altLang="zh-CN" dirty="0" smtClean="0">
              <a:latin typeface="+mn-ea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latin typeface="+mn-ea"/>
              </a:rPr>
              <a:t>npm</a:t>
            </a:r>
            <a:r>
              <a:rPr lang="zh-CN" altLang="zh-CN" dirty="0">
                <a:latin typeface="+mn-ea"/>
              </a:rPr>
              <a:t> install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 -g nvmw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1083" y="3899752"/>
            <a:ext cx="7123325" cy="124649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+mn-ea"/>
              </a:rPr>
              <a:t>nvmw install v0.10.20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</a:rPr>
              <a:t>nvmw</a:t>
            </a:r>
            <a:r>
              <a:rPr lang="zh-CN" altLang="zh-CN" dirty="0">
                <a:latin typeface="+mn-ea"/>
              </a:rPr>
              <a:t> uninstall v0.10.20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</a:rPr>
              <a:t>nvmw</a:t>
            </a:r>
            <a:r>
              <a:rPr lang="zh-CN" altLang="zh-CN" dirty="0">
                <a:latin typeface="+mn-ea"/>
              </a:rPr>
              <a:t> use v0.10.20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48158"/>
            <a:ext cx="142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安装演示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71323"/>
            <a:ext cx="52101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NPM registry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管理工具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nrm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772816"/>
            <a:ext cx="322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NPM registry </a:t>
            </a:r>
            <a:r>
              <a:rPr lang="zh-CN" altLang="en-US" b="1" dirty="0"/>
              <a:t>管理工</a:t>
            </a:r>
            <a:r>
              <a:rPr lang="zh-CN" altLang="en-US" b="1" dirty="0" smtClean="0"/>
              <a:t>具</a:t>
            </a:r>
            <a:r>
              <a:rPr lang="en-US" altLang="zh-CN" b="1" dirty="0" smtClean="0"/>
              <a:t>——nrm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276872"/>
            <a:ext cx="3658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能够查看和切换当前使用的</a:t>
            </a:r>
            <a:r>
              <a:rPr lang="en-US" altLang="zh-CN" dirty="0"/>
              <a:t>registry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4476" y="3324771"/>
            <a:ext cx="1942583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npm install -g nrm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4476" y="2955439"/>
            <a:ext cx="646331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安装</a:t>
            </a:r>
            <a:endParaRPr lang="zh-CN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1" y="2922543"/>
            <a:ext cx="5407957" cy="317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2636912"/>
            <a:ext cx="4032448" cy="25853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/>
              <a:t>nrm </a:t>
            </a:r>
            <a:r>
              <a:rPr lang="zh-CN" altLang="zh-CN" dirty="0" smtClean="0"/>
              <a:t>ls</a:t>
            </a:r>
            <a:endParaRPr lang="en-US" altLang="zh-CN" dirty="0" smtClean="0"/>
          </a:p>
          <a:p>
            <a:r>
              <a:rPr lang="zh-CN" altLang="zh-CN" dirty="0" smtClean="0"/>
              <a:t> </a:t>
            </a:r>
            <a:r>
              <a:rPr lang="zh-CN" altLang="zh-CN" dirty="0"/>
              <a:t>* </a:t>
            </a:r>
            <a:endParaRPr lang="en-US" altLang="zh-CN" dirty="0" smtClean="0"/>
          </a:p>
          <a:p>
            <a:r>
              <a:rPr lang="zh-CN" altLang="zh-CN" dirty="0" smtClean="0"/>
              <a:t>npm </a:t>
            </a:r>
            <a:r>
              <a:rPr lang="zh-CN" altLang="zh-CN" dirty="0"/>
              <a:t>---- https://registry.npmjs.org/ </a:t>
            </a:r>
            <a:endParaRPr lang="en-US" altLang="zh-CN" dirty="0" smtClean="0"/>
          </a:p>
          <a:p>
            <a:r>
              <a:rPr lang="zh-CN" altLang="zh-CN" dirty="0" smtClean="0"/>
              <a:t>cnpm </a:t>
            </a:r>
            <a:r>
              <a:rPr lang="zh-CN" altLang="zh-CN" dirty="0"/>
              <a:t>--- http://r.cnpmjs.org/ </a:t>
            </a:r>
            <a:endParaRPr lang="en-US" altLang="zh-CN" dirty="0" smtClean="0"/>
          </a:p>
          <a:p>
            <a:r>
              <a:rPr lang="zh-CN" altLang="zh-CN" dirty="0" smtClean="0"/>
              <a:t>eu </a:t>
            </a:r>
            <a:r>
              <a:rPr lang="zh-CN" altLang="zh-CN" dirty="0"/>
              <a:t>----- http://</a:t>
            </a:r>
            <a:r>
              <a:rPr lang="zh-CN" altLang="zh-CN" dirty="0" smtClean="0"/>
              <a:t>registry.npmjs.eu</a:t>
            </a:r>
            <a:r>
              <a:rPr lang="zh-CN" altLang="zh-CN" dirty="0"/>
              <a:t>/</a:t>
            </a:r>
            <a:endParaRPr lang="en-US" altLang="zh-CN" dirty="0"/>
          </a:p>
          <a:p>
            <a:r>
              <a:rPr lang="zh-CN" altLang="zh-CN" dirty="0"/>
              <a:t> au ----- http://registry.npmjs.org.au/</a:t>
            </a:r>
            <a:endParaRPr lang="en-US" altLang="zh-CN" dirty="0"/>
          </a:p>
          <a:p>
            <a:r>
              <a:rPr lang="zh-CN" altLang="zh-CN" dirty="0"/>
              <a:t> sl ----- http://npm.strongloop.com/ </a:t>
            </a:r>
            <a:endParaRPr lang="en-US" altLang="zh-CN" dirty="0"/>
          </a:p>
          <a:p>
            <a:r>
              <a:rPr lang="zh-CN" altLang="zh-CN" dirty="0"/>
              <a:t>nj ----- https://registry.nodejitsu.com/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54134" y="19888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8"/>
          <a:stretch/>
        </p:blipFill>
        <p:spPr bwMode="auto">
          <a:xfrm>
            <a:off x="827584" y="1988840"/>
            <a:ext cx="768064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200824" y="2272178"/>
            <a:ext cx="451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     包</a:t>
            </a:r>
            <a:r>
              <a:rPr lang="zh-CN" altLang="en-US" dirty="0"/>
              <a:t>是在模块基础上更深一步的抽象，</a:t>
            </a:r>
            <a:r>
              <a:rPr lang="en-US" altLang="zh-CN" dirty="0"/>
              <a:t>Node.js</a:t>
            </a:r>
            <a:r>
              <a:rPr lang="zh-CN" altLang="en-US" dirty="0"/>
              <a:t>的包类似于</a:t>
            </a:r>
            <a:r>
              <a:rPr lang="en-US" altLang="zh-CN" dirty="0"/>
              <a:t>C/C++</a:t>
            </a:r>
            <a:r>
              <a:rPr lang="zh-CN" altLang="en-US" dirty="0"/>
              <a:t>的函数库或者</a:t>
            </a:r>
            <a:r>
              <a:rPr lang="en-US" altLang="zh-CN" dirty="0"/>
              <a:t>java</a:t>
            </a:r>
            <a:r>
              <a:rPr lang="zh-CN" altLang="en-US" dirty="0"/>
              <a:t>的类库，</a:t>
            </a:r>
            <a:r>
              <a:rPr lang="zh-CN" altLang="en-US" dirty="0" smtClean="0"/>
              <a:t>它将某</a:t>
            </a:r>
            <a:r>
              <a:rPr lang="zh-CN" altLang="en-US" dirty="0"/>
              <a:t>个独立的功能封装起来，用于发布、更新、依赖管理的版本控制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npm</a:t>
            </a:r>
            <a:r>
              <a:rPr lang="zh-CN" altLang="en-US" dirty="0"/>
              <a:t>来解决包的发布和获取需求。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234747" y="1395014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从“包”开始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......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13501" y="3041701"/>
            <a:ext cx="4185722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zh-CN" dirty="0" smtClean="0"/>
              <a:t>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Node.js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NPM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．依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赖管理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package.json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．多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版本管理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nvmw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NPM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registry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管理工具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nrm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Node.js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NPM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依赖管理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package.json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多版本管理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nvmw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830500"/>
            <a:ext cx="3011517" cy="1455027"/>
            <a:chOff x="5076056" y="-10253"/>
            <a:chExt cx="3011517" cy="145502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NPM registry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管理工具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nrm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NPM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060848"/>
            <a:ext cx="770485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 NMP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340" y="2996952"/>
            <a:ext cx="80648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NPM</a:t>
            </a:r>
            <a:r>
              <a:rPr lang="zh-CN" altLang="en-US" dirty="0"/>
              <a:t>是随同</a:t>
            </a:r>
            <a:r>
              <a:rPr lang="en-US" altLang="zh-CN" dirty="0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en-US" dirty="0"/>
              <a:t>代码部署上的很多问题，常见的使用场景有以下几种：</a:t>
            </a:r>
          </a:p>
          <a:p>
            <a:pPr indent="450850">
              <a:lnSpc>
                <a:spcPct val="150000"/>
              </a:lnSpc>
            </a:pPr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pPr indent="450850">
              <a:lnSpc>
                <a:spcPct val="150000"/>
              </a:lnSpc>
            </a:pPr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pPr indent="450850">
              <a:lnSpc>
                <a:spcPct val="150000"/>
              </a:lnSpc>
            </a:pPr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70" y="1772816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卸载包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487658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                  </a:t>
            </a:r>
            <a:r>
              <a:rPr lang="zh-CN" altLang="en-US" dirty="0" smtClean="0"/>
              <a:t>安装包：</a:t>
            </a:r>
            <a:r>
              <a:rPr lang="zh-CN" altLang="en-US" dirty="0"/>
              <a:t>    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npm </a:t>
            </a:r>
            <a:r>
              <a:rPr lang="en-US" altLang="zh-CN" dirty="0"/>
              <a:t>[install/i] [package_name]      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                 </a:t>
            </a:r>
            <a:r>
              <a:rPr lang="zh-CN" altLang="en-US" dirty="0"/>
              <a:t>例如安装</a:t>
            </a:r>
            <a:r>
              <a:rPr lang="en-US" altLang="zh-CN" dirty="0"/>
              <a:t>express</a:t>
            </a:r>
            <a:r>
              <a:rPr lang="zh-CN" altLang="en-US" dirty="0"/>
              <a:t>包：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                </a:t>
            </a:r>
            <a:r>
              <a:rPr lang="zh-CN" altLang="en-US" dirty="0" smtClean="0"/>
              <a:t>      </a:t>
            </a:r>
            <a:r>
              <a:rPr lang="zh-CN" altLang="en-US" dirty="0"/>
              <a:t> </a:t>
            </a:r>
            <a:r>
              <a:rPr lang="en-US" altLang="zh-CN" dirty="0"/>
              <a:t>npm i express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           </a:t>
            </a:r>
            <a:r>
              <a:rPr lang="zh-CN" altLang="en-US" dirty="0"/>
              <a:t>卸载包：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                  </a:t>
            </a:r>
            <a:r>
              <a:rPr lang="zh-CN" altLang="en-US" dirty="0" smtClean="0"/>
              <a:t>    </a:t>
            </a:r>
            <a:r>
              <a:rPr lang="zh-CN" altLang="en-US" dirty="0"/>
              <a:t> </a:t>
            </a:r>
            <a:r>
              <a:rPr lang="en-US" altLang="zh-CN" dirty="0"/>
              <a:t>npm uninstall </a:t>
            </a:r>
            <a:r>
              <a:rPr lang="zh-CN" altLang="en-US" dirty="0"/>
              <a:t>包名 </a:t>
            </a:r>
            <a:r>
              <a:rPr lang="en-US" altLang="zh-CN" dirty="0"/>
              <a:t>[-g]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            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查</a:t>
            </a:r>
            <a:r>
              <a:rPr lang="zh-CN" altLang="en-US" dirty="0"/>
              <a:t>看当前所有包：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                 </a:t>
            </a:r>
            <a:r>
              <a:rPr lang="zh-CN" altLang="en-US" dirty="0" smtClean="0"/>
              <a:t>    </a:t>
            </a:r>
            <a:r>
              <a:rPr lang="zh-CN" altLang="en-US" dirty="0"/>
              <a:t>  </a:t>
            </a:r>
            <a:r>
              <a:rPr lang="en-US" altLang="zh-CN" dirty="0"/>
              <a:t>npm list</a:t>
            </a: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385" y="1700808"/>
            <a:ext cx="331236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NPM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安装模式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385" y="2486803"/>
            <a:ext cx="7751596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npm</a:t>
            </a:r>
            <a:r>
              <a:rPr lang="zh-CN" altLang="en-US" dirty="0"/>
              <a:t>在默认情况下会从</a:t>
            </a:r>
            <a:r>
              <a:rPr lang="en-US" altLang="zh-CN" dirty="0"/>
              <a:t>http://npmjs.org</a:t>
            </a:r>
            <a:r>
              <a:rPr lang="zh-CN" altLang="en-US" dirty="0"/>
              <a:t>搜索或下载包，讲包安装到当前目录的</a:t>
            </a:r>
            <a:r>
              <a:rPr lang="en-US" altLang="zh-CN" dirty="0"/>
              <a:t>node_modules</a:t>
            </a:r>
          </a:p>
          <a:p>
            <a:pPr indent="531813">
              <a:lnSpc>
                <a:spcPct val="150000"/>
              </a:lnSpc>
            </a:pPr>
            <a:r>
              <a:rPr lang="en-US" altLang="zh-CN" dirty="0" smtClean="0"/>
              <a:t>①</a:t>
            </a:r>
            <a:r>
              <a:rPr lang="zh-CN" altLang="en-US" dirty="0" smtClean="0"/>
              <a:t>默</a:t>
            </a:r>
            <a:r>
              <a:rPr lang="zh-CN" altLang="en-US" dirty="0"/>
              <a:t>认</a:t>
            </a:r>
            <a:r>
              <a:rPr lang="zh-CN" altLang="en-US" dirty="0" smtClean="0"/>
              <a:t>是本</a:t>
            </a:r>
            <a:r>
              <a:rPr lang="zh-CN" altLang="en-US" dirty="0"/>
              <a:t>地模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indent="531813">
              <a:lnSpc>
                <a:spcPct val="150000"/>
              </a:lnSpc>
            </a:pPr>
            <a:r>
              <a:rPr lang="en-US" altLang="zh-CN" dirty="0" smtClean="0"/>
              <a:t>npm  install  </a:t>
            </a:r>
            <a:r>
              <a:rPr lang="zh-CN" altLang="en-US" dirty="0" smtClean="0"/>
              <a:t>包</a:t>
            </a:r>
            <a:r>
              <a:rPr lang="zh-CN" altLang="en-US" dirty="0"/>
              <a:t>名</a:t>
            </a:r>
          </a:p>
          <a:p>
            <a:pPr indent="531813">
              <a:lnSpc>
                <a:spcPct val="150000"/>
              </a:lnSpc>
            </a:pPr>
            <a:r>
              <a:rPr lang="en-US" altLang="zh-CN" dirty="0"/>
              <a:t>②</a:t>
            </a:r>
            <a:r>
              <a:rPr lang="zh-CN" altLang="en-US" dirty="0" smtClean="0"/>
              <a:t>全</a:t>
            </a:r>
            <a:r>
              <a:rPr lang="zh-CN" altLang="en-US" dirty="0"/>
              <a:t>局模式</a:t>
            </a:r>
          </a:p>
          <a:p>
            <a:pPr indent="531813">
              <a:lnSpc>
                <a:spcPct val="150000"/>
              </a:lnSpc>
            </a:pPr>
            <a:r>
              <a:rPr lang="en-US" altLang="zh-CN" dirty="0" smtClean="0"/>
              <a:t>npm  install   -g   </a:t>
            </a:r>
            <a:r>
              <a:rPr lang="zh-CN" altLang="en-US" dirty="0" smtClean="0"/>
              <a:t>包名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2690" y="1700808"/>
            <a:ext cx="7272808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③</a:t>
            </a:r>
            <a:r>
              <a:rPr lang="zh-CN" altLang="en-US" b="1" dirty="0"/>
              <a:t>区别和用法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     因</a:t>
            </a:r>
            <a:r>
              <a:rPr lang="zh-CN" altLang="en-US" dirty="0"/>
              <a:t>为本地模式不会注册</a:t>
            </a:r>
            <a:r>
              <a:rPr lang="en-US" altLang="zh-CN" dirty="0"/>
              <a:t>PATH</a:t>
            </a:r>
            <a:r>
              <a:rPr lang="zh-CN" altLang="en-US" dirty="0"/>
              <a:t>环境变量，举例，我们安装</a:t>
            </a:r>
            <a:r>
              <a:rPr lang="en-US" altLang="zh-CN" dirty="0"/>
              <a:t>supervisor</a:t>
            </a:r>
            <a:r>
              <a:rPr lang="zh-CN" altLang="en-US" dirty="0"/>
              <a:t>是为了在命令行中运行它，譬如直接运行</a:t>
            </a:r>
            <a:r>
              <a:rPr lang="en-US" altLang="zh-CN" dirty="0"/>
              <a:t>supervisorscirpt.js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   npm</a:t>
            </a:r>
            <a:r>
              <a:rPr lang="zh-CN" altLang="en-US" dirty="0"/>
              <a:t>本地模式仅仅把包安装到了</a:t>
            </a:r>
            <a:r>
              <a:rPr lang="en-US" altLang="zh-CN" dirty="0"/>
              <a:t>node_modules</a:t>
            </a:r>
            <a:r>
              <a:rPr lang="zh-CN" altLang="en-US" dirty="0"/>
              <a:t>子目录下，其中的</a:t>
            </a:r>
            <a:r>
              <a:rPr lang="en-US" altLang="zh-CN" dirty="0"/>
              <a:t>bin</a:t>
            </a:r>
            <a:r>
              <a:rPr lang="zh-CN" altLang="en-US" dirty="0"/>
              <a:t>目录没有包含在</a:t>
            </a:r>
            <a:r>
              <a:rPr lang="en-US" altLang="zh-CN" dirty="0"/>
              <a:t>PATH</a:t>
            </a:r>
            <a:r>
              <a:rPr lang="zh-CN" altLang="en-US" dirty="0"/>
              <a:t>环境变量中，调用。不能直接在命令行</a:t>
            </a:r>
            <a:r>
              <a:rPr lang="zh-CN" altLang="en-US" dirty="0" smtClean="0"/>
              <a:t>中使</a:t>
            </a:r>
            <a:r>
              <a:rPr lang="zh-CN" altLang="en-US" dirty="0"/>
              <a:t>用全局模式安装的包并不能直接在</a:t>
            </a:r>
            <a:r>
              <a:rPr lang="en-US" altLang="zh-CN" dirty="0"/>
              <a:t>javascript</a:t>
            </a:r>
            <a:r>
              <a:rPr lang="zh-CN" altLang="en-US" dirty="0"/>
              <a:t>文件中</a:t>
            </a:r>
            <a:r>
              <a:rPr lang="en-US" altLang="zh-CN" dirty="0"/>
              <a:t>require</a:t>
            </a:r>
            <a:r>
              <a:rPr lang="zh-CN" altLang="en-US" dirty="0"/>
              <a:t>获得，因为</a:t>
            </a:r>
            <a:r>
              <a:rPr lang="en-US" altLang="zh-CN" dirty="0"/>
              <a:t>require</a:t>
            </a:r>
            <a:r>
              <a:rPr lang="zh-CN" altLang="en-US" dirty="0"/>
              <a:t>不会搜索</a:t>
            </a:r>
            <a:r>
              <a:rPr lang="en-US" altLang="zh-CN" dirty="0"/>
              <a:t>/usr/local/lib/node_modules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依赖管理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package.json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1243</Words>
  <Application>Microsoft Office PowerPoint</Application>
  <PresentationFormat>全屏显示(4:3)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40</cp:revision>
  <dcterms:modified xsi:type="dcterms:W3CDTF">2016-04-28T01:06:29Z</dcterms:modified>
</cp:coreProperties>
</file>