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79" r:id="rId4"/>
    <p:sldId id="258" r:id="rId5"/>
    <p:sldId id="260" r:id="rId6"/>
    <p:sldId id="257" r:id="rId7"/>
    <p:sldId id="268" r:id="rId8"/>
    <p:sldId id="267" r:id="rId9"/>
    <p:sldId id="290" r:id="rId10"/>
    <p:sldId id="291" r:id="rId11"/>
    <p:sldId id="262" r:id="rId12"/>
    <p:sldId id="261" r:id="rId13"/>
    <p:sldId id="270" r:id="rId14"/>
    <p:sldId id="278" r:id="rId15"/>
    <p:sldId id="280" r:id="rId16"/>
    <p:sldId id="263" r:id="rId17"/>
    <p:sldId id="264" r:id="rId18"/>
    <p:sldId id="274" r:id="rId19"/>
    <p:sldId id="271" r:id="rId20"/>
    <p:sldId id="281" r:id="rId21"/>
    <p:sldId id="284" r:id="rId22"/>
    <p:sldId id="285" r:id="rId23"/>
    <p:sldId id="282" r:id="rId24"/>
    <p:sldId id="283" r:id="rId25"/>
    <p:sldId id="286" r:id="rId26"/>
    <p:sldId id="287" r:id="rId27"/>
    <p:sldId id="288" r:id="rId28"/>
    <p:sldId id="289" r:id="rId29"/>
    <p:sldId id="275" r:id="rId30"/>
    <p:sldId id="276"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3604"/>
    <a:srgbClr val="0D1C02"/>
    <a:srgbClr val="295A07"/>
    <a:srgbClr val="9E1C02"/>
    <a:srgbClr val="467612"/>
    <a:srgbClr val="8BC94C"/>
    <a:srgbClr val="086E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49" autoAdjust="0"/>
  </p:normalViewPr>
  <p:slideViewPr>
    <p:cSldViewPr>
      <p:cViewPr>
        <p:scale>
          <a:sx n="70" d="100"/>
          <a:sy n="70" d="100"/>
        </p:scale>
        <p:origin x="-129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097"/>
            <a:ext cx="9144000" cy="683580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灯片编号占位符 5"/>
          <p:cNvSpPr txBox="1">
            <a:spLocks/>
          </p:cNvSpPr>
          <p:nvPr userDrawn="1"/>
        </p:nvSpPr>
        <p:spPr>
          <a:xfrm>
            <a:off x="6705600" y="6508750"/>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pPr/>
              <a:t>‹#›</a:t>
            </a:fld>
            <a:endParaRPr lang="zh-CN" altLang="en-US" dirty="0"/>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704" y="-11273"/>
            <a:ext cx="9210002" cy="688514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2016/4/27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097"/>
            <a:ext cx="9144000" cy="6835806"/>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2016/4/27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1"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3.xml"/><Relationship Id="rId7" Type="http://schemas.openxmlformats.org/officeDocument/2006/relationships/slideLayout" Target="../slideLayouts/slideLayout4.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s>
</file>

<file path=ppt/slides/_rels/slide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9.xml"/><Relationship Id="rId7" Type="http://schemas.openxmlformats.org/officeDocument/2006/relationships/slideLayout" Target="../slideLayouts/slideLayout4.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794" y="1299741"/>
            <a:ext cx="7926387" cy="508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57436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55666" y="1916832"/>
            <a:ext cx="7272808" cy="3694473"/>
          </a:xfrm>
          <a:prstGeom prst="rect">
            <a:avLst/>
          </a:prstGeom>
        </p:spPr>
        <p:txBody>
          <a:bodyPr wrap="square">
            <a:spAutoFit/>
          </a:bodyPr>
          <a:lstStyle/>
          <a:p>
            <a:pPr>
              <a:lnSpc>
                <a:spcPct val="200000"/>
              </a:lnSpc>
            </a:pPr>
            <a:r>
              <a:rPr lang="zh-CN" altLang="en-US" sz="2000" b="1" dirty="0"/>
              <a:t>非阻塞与阻塞模式区别</a:t>
            </a:r>
          </a:p>
          <a:p>
            <a:pPr>
              <a:lnSpc>
                <a:spcPct val="200000"/>
              </a:lnSpc>
            </a:pPr>
            <a:r>
              <a:rPr lang="zh-CN" altLang="en-US" sz="2000" dirty="0"/>
              <a:t>         </a:t>
            </a:r>
            <a:r>
              <a:rPr lang="zh-CN" altLang="en-US" sz="2000" b="1" dirty="0" smtClean="0"/>
              <a:t>非</a:t>
            </a:r>
            <a:r>
              <a:rPr lang="zh-CN" altLang="en-US" sz="2000" b="1" dirty="0"/>
              <a:t>阻塞模式下</a:t>
            </a:r>
            <a:r>
              <a:rPr lang="zh-CN" altLang="en-US" sz="2000" dirty="0"/>
              <a:t>，一个线程永远在执行计算操作，这个线程所使用的</a:t>
            </a:r>
            <a:r>
              <a:rPr lang="en-US" altLang="zh-CN" sz="2000" dirty="0"/>
              <a:t>CPU</a:t>
            </a:r>
            <a:r>
              <a:rPr lang="zh-CN" altLang="en-US" sz="2000" dirty="0"/>
              <a:t>核心利用率永远是</a:t>
            </a:r>
            <a:r>
              <a:rPr lang="en-US" altLang="zh-CN" sz="2000" dirty="0"/>
              <a:t>100%</a:t>
            </a:r>
            <a:r>
              <a:rPr lang="zh-CN" altLang="en-US" sz="2000" dirty="0"/>
              <a:t>，</a:t>
            </a:r>
            <a:r>
              <a:rPr lang="en-US" altLang="zh-CN" sz="2000" dirty="0"/>
              <a:t>IO</a:t>
            </a:r>
            <a:r>
              <a:rPr lang="zh-CN" altLang="en-US" sz="2000" dirty="0"/>
              <a:t>以事件的方式通知。</a:t>
            </a:r>
          </a:p>
          <a:p>
            <a:pPr>
              <a:lnSpc>
                <a:spcPct val="200000"/>
              </a:lnSpc>
            </a:pPr>
            <a:r>
              <a:rPr lang="zh-CN" altLang="en-US" sz="2000" dirty="0"/>
              <a:t>         </a:t>
            </a:r>
            <a:r>
              <a:rPr lang="zh-CN" altLang="en-US" sz="2000" b="1" dirty="0" smtClean="0"/>
              <a:t>阻</a:t>
            </a:r>
            <a:r>
              <a:rPr lang="zh-CN" altLang="en-US" sz="2000" b="1" dirty="0"/>
              <a:t>塞模式下</a:t>
            </a:r>
            <a:r>
              <a:rPr lang="zh-CN" altLang="en-US" sz="2000" dirty="0"/>
              <a:t>，多线程往往能提高系统吞吐量，因为一个线程阻塞还有其他线程在工作，多线程可以让</a:t>
            </a:r>
            <a:r>
              <a:rPr lang="en-US" altLang="zh-CN" sz="2000" dirty="0"/>
              <a:t>CPU</a:t>
            </a:r>
            <a:r>
              <a:rPr lang="zh-CN" altLang="en-US" sz="2000" dirty="0"/>
              <a:t>资源不被阻塞中的线程浪费</a:t>
            </a:r>
            <a:r>
              <a:rPr lang="zh-CN" altLang="en-US" sz="2000" dirty="0" smtClean="0"/>
              <a:t>。</a:t>
            </a:r>
            <a:endParaRPr lang="zh-CN" altLang="en-US" sz="2000" dirty="0"/>
          </a:p>
        </p:txBody>
      </p:sp>
    </p:spTree>
    <p:extLst>
      <p:ext uri="{BB962C8B-B14F-4D97-AF65-F5344CB8AC3E}">
        <p14:creationId xmlns:p14="http://schemas.microsoft.com/office/powerpoint/2010/main" val="22318655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p:cNvSpPr>
            <a:spLocks noChangeArrowheads="1"/>
          </p:cNvSpPr>
          <p:nvPr/>
        </p:nvSpPr>
        <p:spPr bwMode="auto">
          <a:xfrm rot="20760209">
            <a:off x="4699137" y="3130025"/>
            <a:ext cx="4114498" cy="3236913"/>
          </a:xfrm>
          <a:prstGeom prst="rect">
            <a:avLst/>
          </a:prstGeom>
          <a:solidFill>
            <a:srgbClr val="467612"/>
          </a:solidFill>
          <a:ln>
            <a:noFill/>
          </a:ln>
        </p:spPr>
        <p:txBody>
          <a:bodyPr anchor="ctr"/>
          <a:lstStyle/>
          <a:p>
            <a:pPr algn="ctr"/>
            <a:endParaRPr lang="zh-CN" altLang="en-US">
              <a:solidFill>
                <a:srgbClr val="FFFFFF"/>
              </a:solidFill>
              <a:latin typeface="Calibri" pitchFamily="34" charset="0"/>
            </a:endParaRPr>
          </a:p>
        </p:txBody>
      </p:sp>
      <p:sp>
        <p:nvSpPr>
          <p:cNvPr id="3" name="圆角矩形 7"/>
          <p:cNvSpPr>
            <a:spLocks noChangeArrowheads="1"/>
          </p:cNvSpPr>
          <p:nvPr/>
        </p:nvSpPr>
        <p:spPr bwMode="auto">
          <a:xfrm rot="20760209">
            <a:off x="5279650" y="3991515"/>
            <a:ext cx="2643188" cy="357187"/>
          </a:xfrm>
          <a:prstGeom prst="roundRect">
            <a:avLst>
              <a:gd name="adj" fmla="val 16667"/>
            </a:avLst>
          </a:pr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solidFill>
                <a:srgbClr val="FFFFFF"/>
              </a:solidFill>
              <a:latin typeface="Calibri" pitchFamily="34" charset="0"/>
            </a:endParaRPr>
          </a:p>
        </p:txBody>
      </p:sp>
      <p:sp>
        <p:nvSpPr>
          <p:cNvPr id="4" name="TextBox 8"/>
          <p:cNvSpPr txBox="1">
            <a:spLocks noChangeArrowheads="1"/>
          </p:cNvSpPr>
          <p:nvPr/>
        </p:nvSpPr>
        <p:spPr bwMode="auto">
          <a:xfrm rot="20760209">
            <a:off x="5347913" y="3977505"/>
            <a:ext cx="2571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dirty="0" smtClean="0">
                <a:solidFill>
                  <a:schemeClr val="bg1"/>
                </a:solidFill>
                <a:latin typeface="Calibri" pitchFamily="34" charset="0"/>
              </a:rPr>
              <a:t>2016</a:t>
            </a:r>
            <a:r>
              <a:rPr lang="zh-CN" altLang="en-US" dirty="0" smtClean="0">
                <a:solidFill>
                  <a:schemeClr val="bg1"/>
                </a:solidFill>
                <a:latin typeface="Calibri" pitchFamily="34" charset="0"/>
              </a:rPr>
              <a:t>年</a:t>
            </a:r>
            <a:r>
              <a:rPr lang="en-US" altLang="zh-CN" dirty="0" smtClean="0">
                <a:solidFill>
                  <a:schemeClr val="bg1"/>
                </a:solidFill>
                <a:latin typeface="Calibri" pitchFamily="34" charset="0"/>
              </a:rPr>
              <a:t>4</a:t>
            </a:r>
            <a:r>
              <a:rPr lang="zh-CN" altLang="en-US" dirty="0" smtClean="0">
                <a:solidFill>
                  <a:schemeClr val="bg1"/>
                </a:solidFill>
                <a:latin typeface="Calibri" pitchFamily="34" charset="0"/>
              </a:rPr>
              <a:t>月</a:t>
            </a:r>
            <a:r>
              <a:rPr lang="en-US" altLang="zh-CN" dirty="0" smtClean="0">
                <a:solidFill>
                  <a:schemeClr val="bg1"/>
                </a:solidFill>
                <a:latin typeface="Calibri" pitchFamily="34" charset="0"/>
              </a:rPr>
              <a:t>19</a:t>
            </a:r>
            <a:r>
              <a:rPr lang="zh-CN" altLang="en-US" dirty="0" smtClean="0">
                <a:solidFill>
                  <a:schemeClr val="bg1"/>
                </a:solidFill>
                <a:latin typeface="Calibri" pitchFamily="34" charset="0"/>
              </a:rPr>
              <a:t>日</a:t>
            </a:r>
            <a:endParaRPr lang="zh-CN" altLang="en-US" dirty="0">
              <a:solidFill>
                <a:schemeClr val="bg1"/>
              </a:solidFill>
              <a:latin typeface="Calibri" pitchFamily="34" charset="0"/>
            </a:endParaRPr>
          </a:p>
        </p:txBody>
      </p:sp>
      <p:sp>
        <p:nvSpPr>
          <p:cNvPr id="5" name="任意多边形 11"/>
          <p:cNvSpPr>
            <a:spLocks noChangeArrowheads="1"/>
          </p:cNvSpPr>
          <p:nvPr/>
        </p:nvSpPr>
        <p:spPr bwMode="auto">
          <a:xfrm rot="20760209">
            <a:off x="5157413" y="5750465"/>
            <a:ext cx="3825875" cy="0"/>
          </a:xfrm>
          <a:custGeom>
            <a:avLst/>
            <a:gdLst>
              <a:gd name="T0" fmla="*/ 0 w 3825849"/>
              <a:gd name="T1" fmla="*/ 3825953 w 3825849"/>
              <a:gd name="T2" fmla="*/ 3825953 w 3825849"/>
              <a:gd name="T3" fmla="*/ 0 60000 65536"/>
              <a:gd name="T4" fmla="*/ 0 60000 65536"/>
              <a:gd name="T5" fmla="*/ 0 60000 65536"/>
              <a:gd name="T6" fmla="*/ 0 w 3825849"/>
              <a:gd name="T7" fmla="*/ 3825849 w 3825849"/>
            </a:gdLst>
            <a:ahLst/>
            <a:cxnLst>
              <a:cxn ang="T3">
                <a:pos x="T0" y="0"/>
              </a:cxn>
              <a:cxn ang="T4">
                <a:pos x="T1" y="0"/>
              </a:cxn>
              <a:cxn ang="T5">
                <a:pos x="T2" y="0"/>
              </a:cxn>
            </a:cxnLst>
            <a:rect l="T6" t="0" r="T7" b="0"/>
            <a:pathLst>
              <a:path w="3825849">
                <a:moveTo>
                  <a:pt x="0" y="0"/>
                </a:moveTo>
                <a:lnTo>
                  <a:pt x="3825849" y="0"/>
                </a:lnTo>
              </a:path>
            </a:pathLst>
          </a:custGeom>
          <a:noFill/>
          <a:ln w="38100" cap="rnd" cmpd="sng">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nvGrpSpPr>
          <p:cNvPr id="6" name="Group 6"/>
          <p:cNvGrpSpPr>
            <a:grpSpLocks/>
          </p:cNvGrpSpPr>
          <p:nvPr/>
        </p:nvGrpSpPr>
        <p:grpSpPr bwMode="auto">
          <a:xfrm>
            <a:off x="4804988" y="4832890"/>
            <a:ext cx="3883025" cy="415925"/>
            <a:chOff x="0" y="0"/>
            <a:chExt cx="3882950" cy="415869"/>
          </a:xfrm>
        </p:grpSpPr>
        <p:sp>
          <p:nvSpPr>
            <p:cNvPr id="7" name="TextBox 9"/>
            <p:cNvSpPr txBox="1">
              <a:spLocks noChangeArrowheads="1"/>
            </p:cNvSpPr>
            <p:nvPr/>
          </p:nvSpPr>
          <p:spPr bwMode="auto">
            <a:xfrm rot="-839791">
              <a:off x="0" y="77315"/>
              <a:ext cx="1785950"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1600">
                  <a:solidFill>
                    <a:schemeClr val="bg1"/>
                  </a:solidFill>
                  <a:latin typeface="微软雅黑" pitchFamily="34" charset="-122"/>
                  <a:ea typeface="微软雅黑" pitchFamily="34" charset="-122"/>
                </a:rPr>
                <a:t>拍摄场次</a:t>
              </a:r>
            </a:p>
          </p:txBody>
        </p:sp>
        <p:sp>
          <p:nvSpPr>
            <p:cNvPr id="8" name="任意多边形 13"/>
            <p:cNvSpPr>
              <a:spLocks noChangeArrowheads="1"/>
            </p:cNvSpPr>
            <p:nvPr/>
          </p:nvSpPr>
          <p:spPr bwMode="auto">
            <a:xfrm rot="-839791">
              <a:off x="977881" y="0"/>
              <a:ext cx="2905069" cy="14285"/>
            </a:xfrm>
            <a:custGeom>
              <a:avLst/>
              <a:gdLst>
                <a:gd name="T0" fmla="*/ 0 w 3825849"/>
                <a:gd name="T1" fmla="*/ 14285 h 14285"/>
                <a:gd name="T2" fmla="*/ 1271869 w 3825849"/>
                <a:gd name="T3" fmla="*/ 14285 h 14285"/>
                <a:gd name="T4" fmla="*/ 1271869 w 3825849"/>
                <a:gd name="T5" fmla="*/ 14285 h 14285"/>
                <a:gd name="T6" fmla="*/ 0 60000 65536"/>
                <a:gd name="T7" fmla="*/ 0 60000 65536"/>
                <a:gd name="T8" fmla="*/ 0 60000 65536"/>
                <a:gd name="T9" fmla="*/ 0 w 3825849"/>
                <a:gd name="T10" fmla="*/ 0 h 14285"/>
                <a:gd name="T11" fmla="*/ 3825849 w 3825849"/>
                <a:gd name="T12" fmla="*/ 14285 h 14285"/>
              </a:gdLst>
              <a:ahLst/>
              <a:cxnLst>
                <a:cxn ang="T6">
                  <a:pos x="T0" y="T1"/>
                </a:cxn>
                <a:cxn ang="T7">
                  <a:pos x="T2" y="T3"/>
                </a:cxn>
                <a:cxn ang="T8">
                  <a:pos x="T4" y="T5"/>
                </a:cxn>
              </a:cxnLst>
              <a:rect l="T9" t="T10" r="T11" b="T12"/>
              <a:pathLst>
                <a:path w="3825849" h="14285">
                  <a:moveTo>
                    <a:pt x="0" y="0"/>
                  </a:moveTo>
                  <a:lnTo>
                    <a:pt x="3825849" y="0"/>
                  </a:lnTo>
                </a:path>
              </a:pathLst>
            </a:custGeom>
            <a:noFill/>
            <a:ln w="28575" cap="rnd" cmpd="sng">
              <a:no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bg1"/>
                </a:solidFill>
              </a:endParaRPr>
            </a:p>
          </p:txBody>
        </p:sp>
      </p:grpSp>
      <p:grpSp>
        <p:nvGrpSpPr>
          <p:cNvPr id="9" name="Group 9"/>
          <p:cNvGrpSpPr>
            <a:grpSpLocks/>
          </p:cNvGrpSpPr>
          <p:nvPr/>
        </p:nvGrpSpPr>
        <p:grpSpPr bwMode="auto">
          <a:xfrm>
            <a:off x="4903413" y="5169440"/>
            <a:ext cx="3881437" cy="450850"/>
            <a:chOff x="0" y="0"/>
            <a:chExt cx="3881932" cy="449564"/>
          </a:xfrm>
        </p:grpSpPr>
        <p:sp>
          <p:nvSpPr>
            <p:cNvPr id="10" name="任意多边形 12"/>
            <p:cNvSpPr>
              <a:spLocks noChangeArrowheads="1"/>
            </p:cNvSpPr>
            <p:nvPr/>
          </p:nvSpPr>
          <p:spPr bwMode="auto">
            <a:xfrm rot="-839791">
              <a:off x="976437" y="0"/>
              <a:ext cx="2905495" cy="49072"/>
            </a:xfrm>
            <a:custGeom>
              <a:avLst/>
              <a:gdLst>
                <a:gd name="T0" fmla="*/ 0 w 3825849"/>
                <a:gd name="T1" fmla="*/ 49072 h 49072"/>
                <a:gd name="T2" fmla="*/ 1272615 w 3825849"/>
                <a:gd name="T3" fmla="*/ 49072 h 49072"/>
                <a:gd name="T4" fmla="*/ 1272615 w 3825849"/>
                <a:gd name="T5" fmla="*/ 49072 h 49072"/>
                <a:gd name="T6" fmla="*/ 0 60000 65536"/>
                <a:gd name="T7" fmla="*/ 0 60000 65536"/>
                <a:gd name="T8" fmla="*/ 0 60000 65536"/>
                <a:gd name="T9" fmla="*/ 0 w 3825849"/>
                <a:gd name="T10" fmla="*/ 0 h 49072"/>
                <a:gd name="T11" fmla="*/ 3825849 w 3825849"/>
                <a:gd name="T12" fmla="*/ 49072 h 49072"/>
              </a:gdLst>
              <a:ahLst/>
              <a:cxnLst>
                <a:cxn ang="T6">
                  <a:pos x="T0" y="T1"/>
                </a:cxn>
                <a:cxn ang="T7">
                  <a:pos x="T2" y="T3"/>
                </a:cxn>
                <a:cxn ang="T8">
                  <a:pos x="T4" y="T5"/>
                </a:cxn>
              </a:cxnLst>
              <a:rect l="T9" t="T10" r="T11" b="T12"/>
              <a:pathLst>
                <a:path w="3825849" h="49072">
                  <a:moveTo>
                    <a:pt x="0" y="0"/>
                  </a:moveTo>
                  <a:lnTo>
                    <a:pt x="3825849" y="0"/>
                  </a:lnTo>
                </a:path>
              </a:pathLst>
            </a:custGeom>
            <a:noFill/>
            <a:ln w="28575" cap="rnd" cmpd="sng">
              <a:no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bg1"/>
                </a:solidFill>
              </a:endParaRPr>
            </a:p>
          </p:txBody>
        </p:sp>
        <p:sp>
          <p:nvSpPr>
            <p:cNvPr id="11" name="TextBox 14"/>
            <p:cNvSpPr txBox="1">
              <a:spLocks noChangeArrowheads="1"/>
            </p:cNvSpPr>
            <p:nvPr/>
          </p:nvSpPr>
          <p:spPr bwMode="auto">
            <a:xfrm rot="-839791">
              <a:off x="0" y="111010"/>
              <a:ext cx="1785950"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1600">
                  <a:solidFill>
                    <a:schemeClr val="bg1"/>
                  </a:solidFill>
                  <a:latin typeface="微软雅黑" pitchFamily="34" charset="-122"/>
                  <a:ea typeface="微软雅黑" pitchFamily="34" charset="-122"/>
                </a:rPr>
                <a:t>执行导演</a:t>
              </a:r>
            </a:p>
          </p:txBody>
        </p:sp>
      </p:grpSp>
      <p:grpSp>
        <p:nvGrpSpPr>
          <p:cNvPr id="12" name="Group 12"/>
          <p:cNvGrpSpPr>
            <a:grpSpLocks/>
          </p:cNvGrpSpPr>
          <p:nvPr/>
        </p:nvGrpSpPr>
        <p:grpSpPr bwMode="auto">
          <a:xfrm>
            <a:off x="5003425" y="5520277"/>
            <a:ext cx="3879850" cy="457200"/>
            <a:chOff x="0" y="0"/>
            <a:chExt cx="3880368" cy="457331"/>
          </a:xfrm>
        </p:grpSpPr>
        <p:sp>
          <p:nvSpPr>
            <p:cNvPr id="13" name="TextBox 10"/>
            <p:cNvSpPr txBox="1">
              <a:spLocks noChangeArrowheads="1"/>
            </p:cNvSpPr>
            <p:nvPr/>
          </p:nvSpPr>
          <p:spPr bwMode="auto">
            <a:xfrm rot="-839791">
              <a:off x="0" y="118777"/>
              <a:ext cx="1785950"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1600">
                  <a:solidFill>
                    <a:schemeClr val="bg1"/>
                  </a:solidFill>
                  <a:latin typeface="微软雅黑" pitchFamily="34" charset="-122"/>
                  <a:ea typeface="微软雅黑" pitchFamily="34" charset="-122"/>
                </a:rPr>
                <a:t>后期制作</a:t>
              </a:r>
            </a:p>
          </p:txBody>
        </p:sp>
        <p:sp>
          <p:nvSpPr>
            <p:cNvPr id="14" name="任意多边形 15"/>
            <p:cNvSpPr>
              <a:spLocks noChangeArrowheads="1"/>
            </p:cNvSpPr>
            <p:nvPr/>
          </p:nvSpPr>
          <p:spPr bwMode="auto">
            <a:xfrm rot="-839791">
              <a:off x="974855" y="0"/>
              <a:ext cx="2905513" cy="49227"/>
            </a:xfrm>
            <a:custGeom>
              <a:avLst/>
              <a:gdLst>
                <a:gd name="T0" fmla="*/ 0 w 3825849"/>
                <a:gd name="T1" fmla="*/ 49227 h 49227"/>
                <a:gd name="T2" fmla="*/ 1272647 w 3825849"/>
                <a:gd name="T3" fmla="*/ 49227 h 49227"/>
                <a:gd name="T4" fmla="*/ 1272647 w 3825849"/>
                <a:gd name="T5" fmla="*/ 49227 h 49227"/>
                <a:gd name="T6" fmla="*/ 0 60000 65536"/>
                <a:gd name="T7" fmla="*/ 0 60000 65536"/>
                <a:gd name="T8" fmla="*/ 0 60000 65536"/>
                <a:gd name="T9" fmla="*/ 0 w 3825849"/>
                <a:gd name="T10" fmla="*/ 0 h 49227"/>
                <a:gd name="T11" fmla="*/ 3825849 w 3825849"/>
                <a:gd name="T12" fmla="*/ 49227 h 49227"/>
              </a:gdLst>
              <a:ahLst/>
              <a:cxnLst>
                <a:cxn ang="T6">
                  <a:pos x="T0" y="T1"/>
                </a:cxn>
                <a:cxn ang="T7">
                  <a:pos x="T2" y="T3"/>
                </a:cxn>
                <a:cxn ang="T8">
                  <a:pos x="T4" y="T5"/>
                </a:cxn>
              </a:cxnLst>
              <a:rect l="T9" t="T10" r="T11" b="T12"/>
              <a:pathLst>
                <a:path w="3825849" h="49227">
                  <a:moveTo>
                    <a:pt x="0" y="0"/>
                  </a:moveTo>
                  <a:lnTo>
                    <a:pt x="3825849" y="0"/>
                  </a:lnTo>
                </a:path>
              </a:pathLst>
            </a:custGeom>
            <a:noFill/>
            <a:ln w="28575" cap="rnd" cmpd="sng">
              <a:no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bg1"/>
                </a:solidFill>
              </a:endParaRPr>
            </a:p>
          </p:txBody>
        </p:sp>
      </p:grpSp>
      <p:sp>
        <p:nvSpPr>
          <p:cNvPr id="15" name="TextBox 16"/>
          <p:cNvSpPr txBox="1">
            <a:spLocks noChangeArrowheads="1"/>
          </p:cNvSpPr>
          <p:nvPr/>
        </p:nvSpPr>
        <p:spPr bwMode="auto">
          <a:xfrm rot="20760209">
            <a:off x="5222020" y="6015312"/>
            <a:ext cx="182659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1400" dirty="0">
                <a:solidFill>
                  <a:schemeClr val="bg1"/>
                </a:solidFill>
                <a:latin typeface="微软雅黑" pitchFamily="34" charset="-122"/>
                <a:ea typeface="微软雅黑" pitchFamily="34" charset="-122"/>
              </a:rPr>
              <a:t>发布日期</a:t>
            </a:r>
            <a:r>
              <a:rPr lang="en-US" altLang="zh-CN" sz="1400" dirty="0">
                <a:solidFill>
                  <a:schemeClr val="bg1"/>
                </a:solidFill>
                <a:latin typeface="微软雅黑" pitchFamily="34" charset="-122"/>
                <a:ea typeface="微软雅黑" pitchFamily="34" charset="-122"/>
              </a:rPr>
              <a:t>:</a:t>
            </a:r>
            <a:r>
              <a:rPr lang="en-US" altLang="zh-CN" sz="1400" dirty="0" smtClean="0">
                <a:solidFill>
                  <a:schemeClr val="bg1"/>
                </a:solidFill>
                <a:latin typeface="微软雅黑" pitchFamily="34" charset="-122"/>
                <a:ea typeface="微软雅黑" pitchFamily="34" charset="-122"/>
              </a:rPr>
              <a:t>2016.4.19</a:t>
            </a:r>
            <a:endParaRPr lang="zh-CN" altLang="en-US" sz="1400" dirty="0">
              <a:solidFill>
                <a:schemeClr val="bg1"/>
              </a:solidFill>
              <a:latin typeface="微软雅黑" pitchFamily="34" charset="-122"/>
              <a:ea typeface="微软雅黑" pitchFamily="34" charset="-122"/>
            </a:endParaRPr>
          </a:p>
        </p:txBody>
      </p:sp>
      <p:sp>
        <p:nvSpPr>
          <p:cNvPr id="16" name="TextBox 17"/>
          <p:cNvSpPr txBox="1">
            <a:spLocks noChangeArrowheads="1"/>
          </p:cNvSpPr>
          <p:nvPr/>
        </p:nvSpPr>
        <p:spPr bwMode="auto">
          <a:xfrm rot="20760209">
            <a:off x="7121150" y="5550440"/>
            <a:ext cx="1785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1400" dirty="0">
                <a:solidFill>
                  <a:schemeClr val="bg1"/>
                </a:solidFill>
                <a:latin typeface="微软雅黑" pitchFamily="34" charset="-122"/>
                <a:ea typeface="微软雅黑" pitchFamily="34" charset="-122"/>
              </a:rPr>
              <a:t>片长</a:t>
            </a:r>
            <a:r>
              <a:rPr lang="en-US" altLang="zh-CN" sz="1400" dirty="0" smtClean="0">
                <a:solidFill>
                  <a:schemeClr val="bg1"/>
                </a:solidFill>
                <a:latin typeface="微软雅黑" pitchFamily="34" charset="-122"/>
                <a:ea typeface="微软雅黑" pitchFamily="34" charset="-122"/>
              </a:rPr>
              <a:t>:90”00’</a:t>
            </a:r>
            <a:endParaRPr lang="zh-CN" altLang="en-US" sz="1400" dirty="0">
              <a:solidFill>
                <a:schemeClr val="bg1"/>
              </a:solidFill>
              <a:latin typeface="微软雅黑" pitchFamily="34" charset="-122"/>
              <a:ea typeface="微软雅黑" pitchFamily="34" charset="-122"/>
            </a:endParaRPr>
          </a:p>
        </p:txBody>
      </p:sp>
      <p:grpSp>
        <p:nvGrpSpPr>
          <p:cNvPr id="25" name="Group 25"/>
          <p:cNvGrpSpPr>
            <a:grpSpLocks/>
          </p:cNvGrpSpPr>
          <p:nvPr/>
        </p:nvGrpSpPr>
        <p:grpSpPr bwMode="auto">
          <a:xfrm rot="19860000">
            <a:off x="3948850" y="2147127"/>
            <a:ext cx="4153378" cy="572991"/>
            <a:chOff x="0" y="0"/>
            <a:chExt cx="4156812" cy="573300"/>
          </a:xfrm>
        </p:grpSpPr>
        <p:sp>
          <p:nvSpPr>
            <p:cNvPr id="27" name="矩形 31"/>
            <p:cNvSpPr>
              <a:spLocks noChangeArrowheads="1"/>
            </p:cNvSpPr>
            <p:nvPr/>
          </p:nvSpPr>
          <p:spPr bwMode="auto">
            <a:xfrm>
              <a:off x="2871" y="-3555"/>
              <a:ext cx="4153159" cy="571808"/>
            </a:xfrm>
            <a:prstGeom prst="rect">
              <a:avLst/>
            </a:prstGeom>
            <a:solidFill>
              <a:schemeClr val="tx1">
                <a:lumMod val="85000"/>
                <a:lumOff val="15000"/>
              </a:schemeClr>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28" name="平行四边形 38"/>
            <p:cNvSpPr>
              <a:spLocks noChangeArrowheads="1"/>
            </p:cNvSpPr>
            <p:nvPr/>
          </p:nvSpPr>
          <p:spPr bwMode="auto">
            <a:xfrm rot="10800000" flipH="1">
              <a:off x="454" y="-1184"/>
              <a:ext cx="642978"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29" name="平行四边形 41"/>
            <p:cNvSpPr>
              <a:spLocks noChangeArrowheads="1"/>
            </p:cNvSpPr>
            <p:nvPr/>
          </p:nvSpPr>
          <p:spPr bwMode="auto">
            <a:xfrm rot="10800000" flipH="1">
              <a:off x="3507554" y="-1674"/>
              <a:ext cx="641390"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30" name="平行四边形 42"/>
            <p:cNvSpPr>
              <a:spLocks noChangeArrowheads="1"/>
            </p:cNvSpPr>
            <p:nvPr/>
          </p:nvSpPr>
          <p:spPr bwMode="auto">
            <a:xfrm rot="10800000" flipH="1">
              <a:off x="2094045" y="-2409"/>
              <a:ext cx="642977"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31" name="平行四边形 43"/>
            <p:cNvSpPr>
              <a:spLocks noChangeArrowheads="1"/>
            </p:cNvSpPr>
            <p:nvPr/>
          </p:nvSpPr>
          <p:spPr bwMode="auto">
            <a:xfrm rot="10800000" flipH="1">
              <a:off x="1400448" y="-2057"/>
              <a:ext cx="642977"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32" name="平行四边形 44"/>
            <p:cNvSpPr>
              <a:spLocks noChangeArrowheads="1"/>
            </p:cNvSpPr>
            <p:nvPr/>
          </p:nvSpPr>
          <p:spPr bwMode="auto">
            <a:xfrm rot="10800000" flipH="1">
              <a:off x="2801829" y="-2158"/>
              <a:ext cx="642977"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33" name="平行四边形 45"/>
            <p:cNvSpPr>
              <a:spLocks noChangeArrowheads="1"/>
            </p:cNvSpPr>
            <p:nvPr/>
          </p:nvSpPr>
          <p:spPr bwMode="auto">
            <a:xfrm rot="10800000" flipH="1">
              <a:off x="694051" y="-1537"/>
              <a:ext cx="642978"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grpSp>
      <p:sp>
        <p:nvSpPr>
          <p:cNvPr id="34" name="TextBox 60"/>
          <p:cNvSpPr txBox="1">
            <a:spLocks noChangeArrowheads="1"/>
          </p:cNvSpPr>
          <p:nvPr/>
        </p:nvSpPr>
        <p:spPr bwMode="auto">
          <a:xfrm rot="20760209">
            <a:off x="5887663" y="4486815"/>
            <a:ext cx="2860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sz="1600" dirty="0" smtClean="0">
                <a:solidFill>
                  <a:schemeClr val="bg1"/>
                </a:solidFill>
                <a:latin typeface="微软雅黑" pitchFamily="34" charset="-122"/>
                <a:ea typeface="微软雅黑" pitchFamily="34" charset="-122"/>
              </a:rPr>
              <a:t>《NODE.JS》</a:t>
            </a:r>
            <a:r>
              <a:rPr lang="zh-CN" altLang="en-US" sz="1600" dirty="0" smtClean="0">
                <a:solidFill>
                  <a:schemeClr val="bg1"/>
                </a:solidFill>
                <a:latin typeface="微软雅黑" pitchFamily="34" charset="-122"/>
                <a:ea typeface="微软雅黑" pitchFamily="34" charset="-122"/>
              </a:rPr>
              <a:t>第四讲</a:t>
            </a:r>
            <a:endParaRPr lang="zh-CN" altLang="en-US" sz="1600" dirty="0">
              <a:solidFill>
                <a:schemeClr val="bg1"/>
              </a:solidFill>
              <a:latin typeface="微软雅黑" pitchFamily="34" charset="-122"/>
              <a:ea typeface="微软雅黑" pitchFamily="34" charset="-122"/>
            </a:endParaRPr>
          </a:p>
        </p:txBody>
      </p:sp>
      <p:sp>
        <p:nvSpPr>
          <p:cNvPr id="35" name="TextBox 61"/>
          <p:cNvSpPr txBox="1">
            <a:spLocks noChangeArrowheads="1"/>
          </p:cNvSpPr>
          <p:nvPr/>
        </p:nvSpPr>
        <p:spPr bwMode="auto">
          <a:xfrm rot="20760209">
            <a:off x="6128734" y="4886845"/>
            <a:ext cx="22463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1600" dirty="0">
                <a:solidFill>
                  <a:schemeClr val="bg1"/>
                </a:solidFill>
                <a:latin typeface="微软雅黑" pitchFamily="34" charset="-122"/>
                <a:ea typeface="微软雅黑" pitchFamily="34" charset="-122"/>
              </a:rPr>
              <a:t>王 智 娟</a:t>
            </a:r>
          </a:p>
        </p:txBody>
      </p:sp>
      <p:sp>
        <p:nvSpPr>
          <p:cNvPr id="36" name="TextBox 62"/>
          <p:cNvSpPr txBox="1">
            <a:spLocks noChangeArrowheads="1"/>
          </p:cNvSpPr>
          <p:nvPr/>
        </p:nvSpPr>
        <p:spPr bwMode="auto">
          <a:xfrm rot="20760209">
            <a:off x="6223161" y="5227675"/>
            <a:ext cx="244366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1600" dirty="0" smtClean="0">
                <a:solidFill>
                  <a:schemeClr val="bg1"/>
                </a:solidFill>
                <a:latin typeface="微软雅黑" pitchFamily="34" charset="-122"/>
                <a:ea typeface="微软雅黑" pitchFamily="34" charset="-122"/>
              </a:rPr>
              <a:t>河北师范大学软件学院</a:t>
            </a:r>
            <a:endParaRPr lang="zh-CN" altLang="en-US" sz="1600" dirty="0">
              <a:solidFill>
                <a:schemeClr val="bg1"/>
              </a:solidFill>
              <a:latin typeface="微软雅黑" pitchFamily="34" charset="-122"/>
              <a:ea typeface="微软雅黑" pitchFamily="34" charset="-122"/>
            </a:endParaRPr>
          </a:p>
        </p:txBody>
      </p:sp>
      <p:sp>
        <p:nvSpPr>
          <p:cNvPr id="38" name="TextBox 46"/>
          <p:cNvSpPr txBox="1">
            <a:spLocks noChangeArrowheads="1"/>
          </p:cNvSpPr>
          <p:nvPr/>
        </p:nvSpPr>
        <p:spPr bwMode="auto">
          <a:xfrm>
            <a:off x="9416" y="966938"/>
            <a:ext cx="368909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algn="ctr" eaLnBrk="1" hangingPunct="1"/>
            <a:r>
              <a:rPr lang="zh-CN" altLang="en-US" sz="4000" dirty="0" smtClean="0">
                <a:solidFill>
                  <a:schemeClr val="tx1">
                    <a:lumMod val="85000"/>
                    <a:lumOff val="15000"/>
                  </a:schemeClr>
                </a:solidFill>
                <a:latin typeface="微软雅黑" pitchFamily="34" charset="-122"/>
                <a:ea typeface="微软雅黑" pitchFamily="34" charset="-122"/>
              </a:rPr>
              <a:t>第 二 部 分</a:t>
            </a:r>
            <a:endParaRPr lang="zh-CN" altLang="en-US" sz="4000" dirty="0">
              <a:solidFill>
                <a:schemeClr val="tx1">
                  <a:lumMod val="85000"/>
                  <a:lumOff val="15000"/>
                </a:schemeClr>
              </a:solidFill>
              <a:latin typeface="微软雅黑" pitchFamily="34" charset="-122"/>
              <a:ea typeface="微软雅黑" pitchFamily="34" charset="-122"/>
            </a:endParaRPr>
          </a:p>
        </p:txBody>
      </p:sp>
      <p:sp>
        <p:nvSpPr>
          <p:cNvPr id="39" name="TextBox 47"/>
          <p:cNvSpPr txBox="1">
            <a:spLocks noChangeArrowheads="1"/>
          </p:cNvSpPr>
          <p:nvPr/>
        </p:nvSpPr>
        <p:spPr bwMode="auto">
          <a:xfrm>
            <a:off x="7665" y="1797310"/>
            <a:ext cx="42557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algn="r"/>
            <a:r>
              <a:rPr lang="zh-CN" altLang="en-US" sz="2400" dirty="0" smtClean="0">
                <a:latin typeface="黑体" pitchFamily="49" charset="-122"/>
                <a:ea typeface="黑体" pitchFamily="49" charset="-122"/>
              </a:rPr>
              <a:t>回调函数</a:t>
            </a:r>
            <a:endParaRPr lang="zh-CN" altLang="en-US" sz="2400" dirty="0">
              <a:latin typeface="黑体" pitchFamily="49" charset="-122"/>
              <a:ea typeface="黑体" pitchFamily="49" charset="-122"/>
            </a:endParaRPr>
          </a:p>
        </p:txBody>
      </p:sp>
      <p:grpSp>
        <p:nvGrpSpPr>
          <p:cNvPr id="40" name="Group 25"/>
          <p:cNvGrpSpPr>
            <a:grpSpLocks/>
          </p:cNvGrpSpPr>
          <p:nvPr/>
        </p:nvGrpSpPr>
        <p:grpSpPr bwMode="auto">
          <a:xfrm rot="20749611" flipH="1">
            <a:off x="4367403" y="3160070"/>
            <a:ext cx="4152143" cy="573869"/>
            <a:chOff x="454" y="-3554"/>
            <a:chExt cx="4155576" cy="574178"/>
          </a:xfrm>
        </p:grpSpPr>
        <p:sp>
          <p:nvSpPr>
            <p:cNvPr id="41" name="矩形 31"/>
            <p:cNvSpPr>
              <a:spLocks noChangeArrowheads="1"/>
            </p:cNvSpPr>
            <p:nvPr/>
          </p:nvSpPr>
          <p:spPr bwMode="auto">
            <a:xfrm>
              <a:off x="2871" y="-3554"/>
              <a:ext cx="4153159" cy="571808"/>
            </a:xfrm>
            <a:prstGeom prst="rect">
              <a:avLst/>
            </a:prstGeom>
            <a:solidFill>
              <a:schemeClr val="tx1">
                <a:lumMod val="85000"/>
                <a:lumOff val="15000"/>
              </a:schemeClr>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42" name="平行四边形 38"/>
            <p:cNvSpPr>
              <a:spLocks noChangeArrowheads="1"/>
            </p:cNvSpPr>
            <p:nvPr/>
          </p:nvSpPr>
          <p:spPr bwMode="auto">
            <a:xfrm rot="10800000" flipH="1">
              <a:off x="454" y="-1184"/>
              <a:ext cx="642978"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43" name="平行四边形 41"/>
            <p:cNvSpPr>
              <a:spLocks noChangeArrowheads="1"/>
            </p:cNvSpPr>
            <p:nvPr/>
          </p:nvSpPr>
          <p:spPr bwMode="auto">
            <a:xfrm rot="10800000" flipH="1">
              <a:off x="3507554" y="-1674"/>
              <a:ext cx="641390"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44" name="平行四边形 42"/>
            <p:cNvSpPr>
              <a:spLocks noChangeArrowheads="1"/>
            </p:cNvSpPr>
            <p:nvPr/>
          </p:nvSpPr>
          <p:spPr bwMode="auto">
            <a:xfrm rot="10800000" flipH="1">
              <a:off x="2094045" y="-2409"/>
              <a:ext cx="642977"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45" name="平行四边形 43"/>
            <p:cNvSpPr>
              <a:spLocks noChangeArrowheads="1"/>
            </p:cNvSpPr>
            <p:nvPr/>
          </p:nvSpPr>
          <p:spPr bwMode="auto">
            <a:xfrm rot="10800000" flipH="1">
              <a:off x="1400448" y="-2057"/>
              <a:ext cx="642977"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46" name="平行四边形 44"/>
            <p:cNvSpPr>
              <a:spLocks noChangeArrowheads="1"/>
            </p:cNvSpPr>
            <p:nvPr/>
          </p:nvSpPr>
          <p:spPr bwMode="auto">
            <a:xfrm rot="10800000" flipH="1">
              <a:off x="2801829" y="-2158"/>
              <a:ext cx="642977"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47" name="平行四边形 45"/>
            <p:cNvSpPr>
              <a:spLocks noChangeArrowheads="1"/>
            </p:cNvSpPr>
            <p:nvPr/>
          </p:nvSpPr>
          <p:spPr bwMode="auto">
            <a:xfrm rot="10800000" flipH="1">
              <a:off x="694051" y="-1537"/>
              <a:ext cx="642978"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grpSp>
      <p:cxnSp>
        <p:nvCxnSpPr>
          <p:cNvPr id="50" name="直接连接符 49"/>
          <p:cNvCxnSpPr/>
          <p:nvPr/>
        </p:nvCxnSpPr>
        <p:spPr>
          <a:xfrm>
            <a:off x="7665" y="1674824"/>
            <a:ext cx="4360341" cy="0"/>
          </a:xfrm>
          <a:prstGeom prst="line">
            <a:avLst/>
          </a:prstGeom>
          <a:ln>
            <a:solidFill>
              <a:srgbClr val="295A07"/>
            </a:solidFill>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4263445" y="1557896"/>
            <a:ext cx="233855" cy="233855"/>
          </a:xfrm>
          <a:prstGeom prst="ellipse">
            <a:avLst/>
          </a:prstGeom>
          <a:solidFill>
            <a:srgbClr val="4676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0230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left)">
                                      <p:cBhvr>
                                        <p:cTn id="11" dur="500"/>
                                        <p:tgtEl>
                                          <p:spTgt spid="4">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2000"/>
                                        <p:tgtEl>
                                          <p:spTgt spid="3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2000"/>
                                        <p:tgtEl>
                                          <p:spTgt spid="3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2000"/>
                                        <p:tgtEl>
                                          <p:spTgt spid="36"/>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1000"/>
                                        <p:tgtEl>
                                          <p:spTgt spid="38"/>
                                        </p:tgtEl>
                                      </p:cBhvr>
                                    </p:animEffect>
                                  </p:childTnLst>
                                </p:cTn>
                              </p:par>
                            </p:childTnLst>
                          </p:cTn>
                        </p:par>
                        <p:par>
                          <p:cTn id="52" fill="hold">
                            <p:stCondLst>
                              <p:cond delay="6500"/>
                            </p:stCondLst>
                            <p:childTnLst>
                              <p:par>
                                <p:cTn id="53" presetID="10" presetClass="entr" presetSubtype="0" fill="hold" grpId="0" nodeType="afterEffect">
                                  <p:stCondLst>
                                    <p:cond delay="0"/>
                                  </p:stCondLst>
                                  <p:iterate type="lt">
                                    <p:tmPct val="10000"/>
                                  </p:iterate>
                                  <p:childTnLst>
                                    <p:set>
                                      <p:cBhvr>
                                        <p:cTn id="54" dur="1" fill="hold">
                                          <p:stCondLst>
                                            <p:cond delay="0"/>
                                          </p:stCondLst>
                                        </p:cTn>
                                        <p:tgtEl>
                                          <p:spTgt spid="39"/>
                                        </p:tgtEl>
                                        <p:attrNameLst>
                                          <p:attrName>style.visibility</p:attrName>
                                        </p:attrNameLst>
                                      </p:cBhvr>
                                      <p:to>
                                        <p:strVal val="visible"/>
                                      </p:to>
                                    </p:set>
                                    <p:animEffect transition="in" filter="fade">
                                      <p:cBhvr>
                                        <p:cTn id="55" dur="1000"/>
                                        <p:tgtEl>
                                          <p:spTgt spid="39"/>
                                        </p:tgtEl>
                                      </p:cBhvr>
                                    </p:animEffect>
                                  </p:childTnLst>
                                </p:cTn>
                              </p:par>
                            </p:childTnLst>
                          </p:cTn>
                        </p:par>
                        <p:par>
                          <p:cTn id="56" fill="hold">
                            <p:stCondLst>
                              <p:cond delay="7800"/>
                            </p:stCondLst>
                            <p:childTnLst>
                              <p:par>
                                <p:cTn id="57" presetID="1" presetClass="exit" presetSubtype="0" fill="hold" nodeType="afterEffect">
                                  <p:stCondLst>
                                    <p:cond delay="0"/>
                                  </p:stCondLst>
                                  <p:childTnLst>
                                    <p:set>
                                      <p:cBhvr>
                                        <p:cTn id="58" dur="1" fill="hold">
                                          <p:stCondLst>
                                            <p:cond delay="0"/>
                                          </p:stCondLst>
                                        </p:cTn>
                                        <p:tgtEl>
                                          <p:spTgt spid="4">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animBg="1" autoUpdateAnimBg="0"/>
      <p:bldP spid="4" grpId="0" build="allAtOnce" autoUpdateAnimBg="0"/>
      <p:bldP spid="5" grpId="0" animBg="1"/>
      <p:bldP spid="15" grpId="0" autoUpdateAnimBg="0"/>
      <p:bldP spid="16" grpId="0" autoUpdateAnimBg="0"/>
      <p:bldP spid="34" grpId="0" autoUpdateAnimBg="0"/>
      <p:bldP spid="35" grpId="0" autoUpdateAnimBg="0"/>
      <p:bldP spid="36" grpId="0" autoUpdateAnimBg="0"/>
      <p:bldP spid="38" grpId="0" autoUpdateAnimBg="0"/>
      <p:bldP spid="3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3169" y="1605087"/>
            <a:ext cx="1887055" cy="646331"/>
          </a:xfrm>
          <a:prstGeom prst="rect">
            <a:avLst/>
          </a:prstGeom>
        </p:spPr>
        <p:txBody>
          <a:bodyPr wrap="none">
            <a:spAutoFit/>
          </a:bodyPr>
          <a:lstStyle/>
          <a:p>
            <a:pPr>
              <a:lnSpc>
                <a:spcPct val="150000"/>
              </a:lnSpc>
            </a:pPr>
            <a:r>
              <a:rPr lang="en-US" altLang="zh-CN" sz="2400" b="1" dirty="0" smtClean="0">
                <a:solidFill>
                  <a:srgbClr val="193604"/>
                </a:solidFill>
                <a:latin typeface="黑体" pitchFamily="49" charset="-122"/>
                <a:ea typeface="黑体" pitchFamily="49" charset="-122"/>
              </a:rPr>
              <a:t>1</a:t>
            </a:r>
            <a:r>
              <a:rPr lang="zh-CN" altLang="en-US" sz="2400" b="1" dirty="0" smtClean="0">
                <a:solidFill>
                  <a:srgbClr val="193604"/>
                </a:solidFill>
                <a:latin typeface="黑体" pitchFamily="49" charset="-122"/>
                <a:ea typeface="黑体" pitchFamily="49" charset="-122"/>
              </a:rPr>
              <a:t>、了解回调</a:t>
            </a:r>
            <a:endParaRPr lang="en-US" altLang="zh-CN" sz="2400" b="1" dirty="0">
              <a:solidFill>
                <a:srgbClr val="193604"/>
              </a:solidFill>
              <a:latin typeface="黑体" pitchFamily="49" charset="-122"/>
              <a:ea typeface="黑体" pitchFamily="49" charset="-122"/>
            </a:endParaRPr>
          </a:p>
        </p:txBody>
      </p:sp>
      <p:sp>
        <p:nvSpPr>
          <p:cNvPr id="4" name="矩形 3"/>
          <p:cNvSpPr/>
          <p:nvPr/>
        </p:nvSpPr>
        <p:spPr>
          <a:xfrm>
            <a:off x="899592" y="2492896"/>
            <a:ext cx="7560840" cy="3416320"/>
          </a:xfrm>
          <a:prstGeom prst="rect">
            <a:avLst/>
          </a:prstGeom>
        </p:spPr>
        <p:txBody>
          <a:bodyPr wrap="square">
            <a:spAutoFit/>
          </a:bodyPr>
          <a:lstStyle/>
          <a:p>
            <a:pPr>
              <a:lnSpc>
                <a:spcPct val="150000"/>
              </a:lnSpc>
            </a:pPr>
            <a:r>
              <a:rPr lang="en-US" altLang="zh-CN" sz="2000" b="1" dirty="0"/>
              <a:t>Node.js </a:t>
            </a:r>
            <a:r>
              <a:rPr lang="zh-CN" altLang="en-US" sz="2000" b="1" dirty="0"/>
              <a:t>异步编程的直接体现就是回</a:t>
            </a:r>
            <a:r>
              <a:rPr lang="zh-CN" altLang="en-US" sz="2000" b="1" dirty="0" smtClean="0"/>
              <a:t>调。</a:t>
            </a:r>
            <a:r>
              <a:rPr lang="en-US" altLang="zh-CN" sz="2000" b="1" dirty="0" smtClean="0"/>
              <a:t>  </a:t>
            </a:r>
          </a:p>
          <a:p>
            <a:pPr>
              <a:lnSpc>
                <a:spcPct val="150000"/>
              </a:lnSpc>
            </a:pPr>
            <a:r>
              <a:rPr lang="zh-CN" altLang="en-US" sz="2000" dirty="0" smtClean="0"/>
              <a:t>          异</a:t>
            </a:r>
            <a:r>
              <a:rPr lang="zh-CN" altLang="en-US" sz="2000" dirty="0"/>
              <a:t>步编程依托于回调来实现，但不能说使用了回调后程序就异步化了</a:t>
            </a:r>
            <a:r>
              <a:rPr lang="zh-CN" altLang="en-US" sz="2000" dirty="0" smtClean="0"/>
              <a:t>。回</a:t>
            </a:r>
            <a:r>
              <a:rPr lang="zh-CN" altLang="en-US" sz="2000" dirty="0"/>
              <a:t>调函数在完成任务后就会被调用</a:t>
            </a:r>
            <a:r>
              <a:rPr lang="zh-CN" altLang="en-US" sz="2000" dirty="0" smtClean="0"/>
              <a:t>，</a:t>
            </a:r>
            <a:r>
              <a:rPr lang="en-US" altLang="zh-CN" sz="2000" dirty="0" smtClean="0"/>
              <a:t>Node </a:t>
            </a:r>
            <a:r>
              <a:rPr lang="zh-CN" altLang="en-US" sz="2000" dirty="0"/>
              <a:t>所有 </a:t>
            </a:r>
            <a:r>
              <a:rPr lang="en-US" altLang="zh-CN" sz="2000" dirty="0"/>
              <a:t>API </a:t>
            </a:r>
            <a:r>
              <a:rPr lang="zh-CN" altLang="en-US" sz="2000" dirty="0"/>
              <a:t>都支持回调函数。</a:t>
            </a:r>
          </a:p>
          <a:p>
            <a:pPr>
              <a:lnSpc>
                <a:spcPct val="150000"/>
              </a:lnSpc>
            </a:pPr>
            <a:endParaRPr lang="en-US" altLang="zh-CN" sz="1600" dirty="0" smtClean="0"/>
          </a:p>
          <a:p>
            <a:pPr>
              <a:lnSpc>
                <a:spcPct val="150000"/>
              </a:lnSpc>
            </a:pPr>
            <a:r>
              <a:rPr lang="zh-CN" altLang="en-US" sz="1600" dirty="0" smtClean="0"/>
              <a:t>例如：我</a:t>
            </a:r>
            <a:r>
              <a:rPr lang="zh-CN" altLang="en-US" sz="1600" dirty="0"/>
              <a:t>们可以一边读取文件，一边执行其他命令，在文件读取完成后，我们将文件内容作为回调函数的参数返回。这样在执行代码时就没有阻塞或等待文件 </a:t>
            </a:r>
            <a:r>
              <a:rPr lang="en-US" altLang="zh-CN" sz="1600" dirty="0"/>
              <a:t>I/O </a:t>
            </a:r>
            <a:r>
              <a:rPr lang="zh-CN" altLang="en-US" sz="1600" dirty="0"/>
              <a:t>操作。这就大大提高了 </a:t>
            </a:r>
            <a:r>
              <a:rPr lang="en-US" altLang="zh-CN" sz="1600" dirty="0"/>
              <a:t>Node.js </a:t>
            </a:r>
            <a:r>
              <a:rPr lang="zh-CN" altLang="en-US" sz="1600" dirty="0"/>
              <a:t>的性能，可以处理大量的并发请求</a:t>
            </a:r>
            <a:r>
              <a:rPr lang="zh-CN" altLang="en-US" sz="1600" dirty="0" smtClean="0"/>
              <a:t>。</a:t>
            </a:r>
            <a:endParaRPr lang="zh-CN" altLang="en-US" sz="1600" dirty="0"/>
          </a:p>
        </p:txBody>
      </p:sp>
    </p:spTree>
    <p:extLst>
      <p:ext uri="{BB962C8B-B14F-4D97-AF65-F5344CB8AC3E}">
        <p14:creationId xmlns:p14="http://schemas.microsoft.com/office/powerpoint/2010/main" val="21860944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1824" y="1484784"/>
            <a:ext cx="2815194" cy="559769"/>
          </a:xfrm>
          <a:prstGeom prst="rect">
            <a:avLst/>
          </a:prstGeom>
        </p:spPr>
        <p:txBody>
          <a:bodyPr wrap="none">
            <a:spAutoFit/>
          </a:bodyPr>
          <a:lstStyle/>
          <a:p>
            <a:pPr>
              <a:lnSpc>
                <a:spcPct val="150000"/>
              </a:lnSpc>
            </a:pPr>
            <a:r>
              <a:rPr lang="en-US" altLang="zh-CN" sz="2400" b="1" dirty="0" smtClean="0">
                <a:solidFill>
                  <a:srgbClr val="193604"/>
                </a:solidFill>
                <a:latin typeface="黑体" pitchFamily="49" charset="-122"/>
                <a:ea typeface="黑体" pitchFamily="49" charset="-122"/>
              </a:rPr>
              <a:t>2</a:t>
            </a:r>
            <a:r>
              <a:rPr lang="zh-CN" altLang="en-US" sz="2400" b="1" dirty="0" smtClean="0">
                <a:solidFill>
                  <a:srgbClr val="193604"/>
                </a:solidFill>
                <a:latin typeface="黑体" pitchFamily="49" charset="-122"/>
                <a:ea typeface="黑体" pitchFamily="49" charset="-122"/>
              </a:rPr>
              <a:t>、异</a:t>
            </a:r>
            <a:r>
              <a:rPr lang="zh-CN" altLang="en-US" sz="2400" b="1" dirty="0">
                <a:solidFill>
                  <a:srgbClr val="193604"/>
                </a:solidFill>
                <a:latin typeface="黑体" pitchFamily="49" charset="-122"/>
                <a:ea typeface="黑体" pitchFamily="49" charset="-122"/>
              </a:rPr>
              <a:t>步式读取文</a:t>
            </a:r>
            <a:r>
              <a:rPr lang="zh-CN" altLang="en-US" sz="2400" b="1" dirty="0" smtClean="0">
                <a:solidFill>
                  <a:srgbClr val="193604"/>
                </a:solidFill>
                <a:latin typeface="黑体" pitchFamily="49" charset="-122"/>
                <a:ea typeface="黑体" pitchFamily="49" charset="-122"/>
              </a:rPr>
              <a:t>件</a:t>
            </a:r>
            <a:endParaRPr lang="zh-CN" altLang="en-US" sz="2400" b="1" dirty="0">
              <a:solidFill>
                <a:srgbClr val="193604"/>
              </a:solidFill>
              <a:latin typeface="黑体" pitchFamily="49" charset="-122"/>
              <a:ea typeface="黑体" pitchFamily="49" charset="-122"/>
            </a:endParaRPr>
          </a:p>
        </p:txBody>
      </p:sp>
      <p:sp>
        <p:nvSpPr>
          <p:cNvPr id="4" name="矩形 3"/>
          <p:cNvSpPr/>
          <p:nvPr/>
        </p:nvSpPr>
        <p:spPr>
          <a:xfrm>
            <a:off x="1979712" y="2301863"/>
            <a:ext cx="5328592" cy="3416320"/>
          </a:xfrm>
          <a:prstGeom prst="rect">
            <a:avLst/>
          </a:prstGeom>
        </p:spPr>
        <p:txBody>
          <a:bodyPr wrap="square">
            <a:spAutoFit/>
          </a:bodyPr>
          <a:lstStyle/>
          <a:p>
            <a:r>
              <a:rPr lang="en-US" altLang="zh-CN" dirty="0" smtClean="0"/>
              <a:t>var </a:t>
            </a:r>
            <a:r>
              <a:rPr lang="en-US" altLang="zh-CN" dirty="0"/>
              <a:t>fs=require('fs');</a:t>
            </a:r>
          </a:p>
          <a:p>
            <a:r>
              <a:rPr lang="en-US" altLang="zh-CN" dirty="0"/>
              <a:t> fs.readFile('file.txt','utf-8',function(err,data){</a:t>
            </a:r>
          </a:p>
          <a:p>
            <a:r>
              <a:rPr lang="en-US" altLang="zh-CN" dirty="0"/>
              <a:t>                    if(err){</a:t>
            </a:r>
          </a:p>
          <a:p>
            <a:r>
              <a:rPr lang="en-US" altLang="zh-CN" dirty="0"/>
              <a:t>                            console.log(err)</a:t>
            </a:r>
          </a:p>
          <a:p>
            <a:r>
              <a:rPr lang="en-US" altLang="zh-CN" dirty="0"/>
              <a:t>                     }else{</a:t>
            </a:r>
          </a:p>
          <a:p>
            <a:r>
              <a:rPr lang="en-US" altLang="zh-CN" dirty="0"/>
              <a:t>                            console.log(data)</a:t>
            </a:r>
          </a:p>
          <a:p>
            <a:r>
              <a:rPr lang="en-US" altLang="zh-CN" dirty="0"/>
              <a:t>                     }</a:t>
            </a:r>
          </a:p>
          <a:p>
            <a:r>
              <a:rPr lang="en-US" altLang="zh-CN" dirty="0"/>
              <a:t> });</a:t>
            </a:r>
          </a:p>
          <a:p>
            <a:r>
              <a:rPr lang="en-US" altLang="zh-CN" dirty="0"/>
              <a:t> console.log('end.')</a:t>
            </a:r>
          </a:p>
          <a:p>
            <a:r>
              <a:rPr lang="zh-CN" altLang="en-US" dirty="0" smtClean="0"/>
              <a:t>结</a:t>
            </a:r>
            <a:r>
              <a:rPr lang="zh-CN" altLang="en-US" dirty="0"/>
              <a:t>果</a:t>
            </a:r>
            <a:r>
              <a:rPr lang="en-US" altLang="zh-CN" dirty="0"/>
              <a:t>:</a:t>
            </a:r>
          </a:p>
          <a:p>
            <a:r>
              <a:rPr lang="en-US" altLang="zh-CN" dirty="0"/>
              <a:t>                end.</a:t>
            </a:r>
          </a:p>
          <a:p>
            <a:r>
              <a:rPr lang="en-US" altLang="zh-CN" dirty="0"/>
              <a:t>                Contents of the file</a:t>
            </a:r>
            <a:r>
              <a:rPr lang="en-US" altLang="zh-CN" dirty="0" smtClean="0"/>
              <a:t>.//</a:t>
            </a:r>
            <a:r>
              <a:rPr lang="zh-CN" altLang="en-US" dirty="0" smtClean="0"/>
              <a:t>读取的文件内容</a:t>
            </a:r>
            <a:endParaRPr lang="en-US" altLang="zh-CN" dirty="0"/>
          </a:p>
        </p:txBody>
      </p:sp>
    </p:spTree>
    <p:extLst>
      <p:ext uri="{BB962C8B-B14F-4D97-AF65-F5344CB8AC3E}">
        <p14:creationId xmlns:p14="http://schemas.microsoft.com/office/powerpoint/2010/main" val="22272057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1824" y="1484784"/>
            <a:ext cx="2815194" cy="646331"/>
          </a:xfrm>
          <a:prstGeom prst="rect">
            <a:avLst/>
          </a:prstGeom>
        </p:spPr>
        <p:txBody>
          <a:bodyPr wrap="none">
            <a:spAutoFit/>
          </a:bodyPr>
          <a:lstStyle/>
          <a:p>
            <a:pPr>
              <a:lnSpc>
                <a:spcPct val="150000"/>
              </a:lnSpc>
            </a:pPr>
            <a:r>
              <a:rPr lang="en-US" altLang="zh-CN" sz="2400" b="1" dirty="0" smtClean="0">
                <a:solidFill>
                  <a:srgbClr val="193604"/>
                </a:solidFill>
                <a:latin typeface="黑体" pitchFamily="49" charset="-122"/>
                <a:ea typeface="黑体" pitchFamily="49" charset="-122"/>
              </a:rPr>
              <a:t>3</a:t>
            </a:r>
            <a:r>
              <a:rPr lang="zh-CN" altLang="en-US" sz="2400" b="1" dirty="0" smtClean="0">
                <a:solidFill>
                  <a:srgbClr val="193604"/>
                </a:solidFill>
                <a:latin typeface="黑体" pitchFamily="49" charset="-122"/>
                <a:ea typeface="黑体" pitchFamily="49" charset="-122"/>
              </a:rPr>
              <a:t>、同步</a:t>
            </a:r>
            <a:r>
              <a:rPr lang="zh-CN" altLang="en-US" sz="2400" b="1" dirty="0">
                <a:solidFill>
                  <a:srgbClr val="193604"/>
                </a:solidFill>
                <a:latin typeface="黑体" pitchFamily="49" charset="-122"/>
                <a:ea typeface="黑体" pitchFamily="49" charset="-122"/>
              </a:rPr>
              <a:t>式读取文</a:t>
            </a:r>
            <a:r>
              <a:rPr lang="zh-CN" altLang="en-US" sz="2400" b="1" dirty="0" smtClean="0">
                <a:solidFill>
                  <a:srgbClr val="193604"/>
                </a:solidFill>
                <a:latin typeface="黑体" pitchFamily="49" charset="-122"/>
                <a:ea typeface="黑体" pitchFamily="49" charset="-122"/>
              </a:rPr>
              <a:t>件</a:t>
            </a:r>
            <a:endParaRPr lang="zh-CN" altLang="en-US" sz="2400" b="1" dirty="0">
              <a:solidFill>
                <a:srgbClr val="193604"/>
              </a:solidFill>
              <a:latin typeface="黑体" pitchFamily="49" charset="-122"/>
              <a:ea typeface="黑体" pitchFamily="49" charset="-122"/>
            </a:endParaRPr>
          </a:p>
        </p:txBody>
      </p:sp>
      <p:sp>
        <p:nvSpPr>
          <p:cNvPr id="4" name="矩形 3"/>
          <p:cNvSpPr/>
          <p:nvPr/>
        </p:nvSpPr>
        <p:spPr>
          <a:xfrm>
            <a:off x="1763688" y="2564903"/>
            <a:ext cx="5328592" cy="2957861"/>
          </a:xfrm>
          <a:prstGeom prst="rect">
            <a:avLst/>
          </a:prstGeom>
        </p:spPr>
        <p:txBody>
          <a:bodyPr wrap="square">
            <a:spAutoFit/>
          </a:bodyPr>
          <a:lstStyle/>
          <a:p>
            <a:pPr>
              <a:lnSpc>
                <a:spcPct val="150000"/>
              </a:lnSpc>
            </a:pPr>
            <a:r>
              <a:rPr lang="en-US" altLang="zh-CN" dirty="0"/>
              <a:t> var fs=require('fs');                </a:t>
            </a:r>
            <a:endParaRPr lang="en-US" altLang="zh-CN" dirty="0" smtClean="0"/>
          </a:p>
          <a:p>
            <a:pPr>
              <a:lnSpc>
                <a:spcPct val="150000"/>
              </a:lnSpc>
            </a:pPr>
            <a:r>
              <a:rPr lang="en-US" altLang="zh-CN" dirty="0"/>
              <a:t> var data=fs.readFileSync('file.txt','utf-8');</a:t>
            </a:r>
          </a:p>
          <a:p>
            <a:pPr>
              <a:lnSpc>
                <a:spcPct val="150000"/>
              </a:lnSpc>
            </a:pPr>
            <a:r>
              <a:rPr lang="en-US" altLang="zh-CN" dirty="0"/>
              <a:t>                console.log(data)</a:t>
            </a:r>
          </a:p>
          <a:p>
            <a:pPr>
              <a:lnSpc>
                <a:spcPct val="150000"/>
              </a:lnSpc>
            </a:pPr>
            <a:r>
              <a:rPr lang="en-US" altLang="zh-CN" dirty="0"/>
              <a:t>                console.log('end.')</a:t>
            </a:r>
          </a:p>
          <a:p>
            <a:pPr>
              <a:lnSpc>
                <a:spcPct val="150000"/>
              </a:lnSpc>
            </a:pPr>
            <a:r>
              <a:rPr lang="zh-CN" altLang="en-US" dirty="0" smtClean="0"/>
              <a:t>结</a:t>
            </a:r>
            <a:r>
              <a:rPr lang="zh-CN" altLang="en-US" dirty="0"/>
              <a:t>果</a:t>
            </a:r>
            <a:r>
              <a:rPr lang="en-US" altLang="zh-CN" dirty="0"/>
              <a:t>:</a:t>
            </a:r>
          </a:p>
          <a:p>
            <a:pPr>
              <a:lnSpc>
                <a:spcPct val="150000"/>
              </a:lnSpc>
            </a:pPr>
            <a:r>
              <a:rPr lang="en-US" altLang="zh-CN" dirty="0"/>
              <a:t>                Contents of the file</a:t>
            </a:r>
            <a:r>
              <a:rPr lang="en-US" altLang="zh-CN" dirty="0" smtClean="0"/>
              <a:t>.//</a:t>
            </a:r>
            <a:r>
              <a:rPr lang="zh-CN" altLang="en-US" dirty="0" smtClean="0"/>
              <a:t>读取的文件内容</a:t>
            </a:r>
            <a:endParaRPr lang="en-US" altLang="zh-CN" dirty="0"/>
          </a:p>
          <a:p>
            <a:pPr>
              <a:lnSpc>
                <a:spcPct val="150000"/>
              </a:lnSpc>
            </a:pPr>
            <a:r>
              <a:rPr lang="en-US" altLang="zh-CN" dirty="0"/>
              <a:t>                end.</a:t>
            </a:r>
          </a:p>
        </p:txBody>
      </p:sp>
    </p:spTree>
    <p:extLst>
      <p:ext uri="{BB962C8B-B14F-4D97-AF65-F5344CB8AC3E}">
        <p14:creationId xmlns:p14="http://schemas.microsoft.com/office/powerpoint/2010/main" val="4867739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p:cNvSpPr>
            <a:spLocks noChangeArrowheads="1"/>
          </p:cNvSpPr>
          <p:nvPr/>
        </p:nvSpPr>
        <p:spPr bwMode="auto">
          <a:xfrm rot="20760209">
            <a:off x="4699137" y="3130025"/>
            <a:ext cx="4114498" cy="3236913"/>
          </a:xfrm>
          <a:prstGeom prst="rect">
            <a:avLst/>
          </a:prstGeom>
          <a:solidFill>
            <a:srgbClr val="467612"/>
          </a:solidFill>
          <a:ln>
            <a:noFill/>
          </a:ln>
        </p:spPr>
        <p:txBody>
          <a:bodyPr anchor="ctr"/>
          <a:lstStyle/>
          <a:p>
            <a:pPr algn="ctr"/>
            <a:endParaRPr lang="zh-CN" altLang="en-US">
              <a:solidFill>
                <a:srgbClr val="FFFFFF"/>
              </a:solidFill>
              <a:latin typeface="Calibri" pitchFamily="34" charset="0"/>
            </a:endParaRPr>
          </a:p>
        </p:txBody>
      </p:sp>
      <p:sp>
        <p:nvSpPr>
          <p:cNvPr id="3" name="圆角矩形 7"/>
          <p:cNvSpPr>
            <a:spLocks noChangeArrowheads="1"/>
          </p:cNvSpPr>
          <p:nvPr/>
        </p:nvSpPr>
        <p:spPr bwMode="auto">
          <a:xfrm rot="20760209">
            <a:off x="5279650" y="3991515"/>
            <a:ext cx="2643188" cy="357187"/>
          </a:xfrm>
          <a:prstGeom prst="roundRect">
            <a:avLst>
              <a:gd name="adj" fmla="val 16667"/>
            </a:avLst>
          </a:pr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solidFill>
                <a:srgbClr val="FFFFFF"/>
              </a:solidFill>
              <a:latin typeface="Calibri" pitchFamily="34" charset="0"/>
            </a:endParaRPr>
          </a:p>
        </p:txBody>
      </p:sp>
      <p:sp>
        <p:nvSpPr>
          <p:cNvPr id="4" name="TextBox 8"/>
          <p:cNvSpPr txBox="1">
            <a:spLocks noChangeArrowheads="1"/>
          </p:cNvSpPr>
          <p:nvPr/>
        </p:nvSpPr>
        <p:spPr bwMode="auto">
          <a:xfrm rot="20760209">
            <a:off x="5347913" y="3977505"/>
            <a:ext cx="2571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dirty="0" smtClean="0">
                <a:solidFill>
                  <a:schemeClr val="bg1"/>
                </a:solidFill>
                <a:latin typeface="Calibri" pitchFamily="34" charset="0"/>
              </a:rPr>
              <a:t>2016</a:t>
            </a:r>
            <a:r>
              <a:rPr lang="zh-CN" altLang="en-US" dirty="0" smtClean="0">
                <a:solidFill>
                  <a:schemeClr val="bg1"/>
                </a:solidFill>
                <a:latin typeface="Calibri" pitchFamily="34" charset="0"/>
              </a:rPr>
              <a:t>年</a:t>
            </a:r>
            <a:r>
              <a:rPr lang="en-US" altLang="zh-CN" dirty="0" smtClean="0">
                <a:solidFill>
                  <a:schemeClr val="bg1"/>
                </a:solidFill>
                <a:latin typeface="Calibri" pitchFamily="34" charset="0"/>
              </a:rPr>
              <a:t>4</a:t>
            </a:r>
            <a:r>
              <a:rPr lang="zh-CN" altLang="en-US" dirty="0" smtClean="0">
                <a:solidFill>
                  <a:schemeClr val="bg1"/>
                </a:solidFill>
                <a:latin typeface="Calibri" pitchFamily="34" charset="0"/>
              </a:rPr>
              <a:t>月</a:t>
            </a:r>
            <a:r>
              <a:rPr lang="en-US" altLang="zh-CN" dirty="0" smtClean="0">
                <a:solidFill>
                  <a:schemeClr val="bg1"/>
                </a:solidFill>
                <a:latin typeface="Calibri" pitchFamily="34" charset="0"/>
              </a:rPr>
              <a:t>19</a:t>
            </a:r>
            <a:r>
              <a:rPr lang="zh-CN" altLang="en-US" dirty="0" smtClean="0">
                <a:solidFill>
                  <a:schemeClr val="bg1"/>
                </a:solidFill>
                <a:latin typeface="Calibri" pitchFamily="34" charset="0"/>
              </a:rPr>
              <a:t>日</a:t>
            </a:r>
            <a:endParaRPr lang="zh-CN" altLang="en-US" dirty="0">
              <a:solidFill>
                <a:schemeClr val="bg1"/>
              </a:solidFill>
              <a:latin typeface="Calibri" pitchFamily="34" charset="0"/>
            </a:endParaRPr>
          </a:p>
        </p:txBody>
      </p:sp>
      <p:sp>
        <p:nvSpPr>
          <p:cNvPr id="5" name="任意多边形 11"/>
          <p:cNvSpPr>
            <a:spLocks noChangeArrowheads="1"/>
          </p:cNvSpPr>
          <p:nvPr/>
        </p:nvSpPr>
        <p:spPr bwMode="auto">
          <a:xfrm rot="20760209">
            <a:off x="5157413" y="5750465"/>
            <a:ext cx="3825875" cy="0"/>
          </a:xfrm>
          <a:custGeom>
            <a:avLst/>
            <a:gdLst>
              <a:gd name="T0" fmla="*/ 0 w 3825849"/>
              <a:gd name="T1" fmla="*/ 3825953 w 3825849"/>
              <a:gd name="T2" fmla="*/ 3825953 w 3825849"/>
              <a:gd name="T3" fmla="*/ 0 60000 65536"/>
              <a:gd name="T4" fmla="*/ 0 60000 65536"/>
              <a:gd name="T5" fmla="*/ 0 60000 65536"/>
              <a:gd name="T6" fmla="*/ 0 w 3825849"/>
              <a:gd name="T7" fmla="*/ 3825849 w 3825849"/>
            </a:gdLst>
            <a:ahLst/>
            <a:cxnLst>
              <a:cxn ang="T3">
                <a:pos x="T0" y="0"/>
              </a:cxn>
              <a:cxn ang="T4">
                <a:pos x="T1" y="0"/>
              </a:cxn>
              <a:cxn ang="T5">
                <a:pos x="T2" y="0"/>
              </a:cxn>
            </a:cxnLst>
            <a:rect l="T6" t="0" r="T7" b="0"/>
            <a:pathLst>
              <a:path w="3825849">
                <a:moveTo>
                  <a:pt x="0" y="0"/>
                </a:moveTo>
                <a:lnTo>
                  <a:pt x="3825849" y="0"/>
                </a:lnTo>
              </a:path>
            </a:pathLst>
          </a:custGeom>
          <a:noFill/>
          <a:ln w="38100" cap="rnd" cmpd="sng">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nvGrpSpPr>
          <p:cNvPr id="6" name="Group 6"/>
          <p:cNvGrpSpPr>
            <a:grpSpLocks/>
          </p:cNvGrpSpPr>
          <p:nvPr/>
        </p:nvGrpSpPr>
        <p:grpSpPr bwMode="auto">
          <a:xfrm>
            <a:off x="4804988" y="4832890"/>
            <a:ext cx="3883025" cy="415925"/>
            <a:chOff x="0" y="0"/>
            <a:chExt cx="3882950" cy="415869"/>
          </a:xfrm>
        </p:grpSpPr>
        <p:sp>
          <p:nvSpPr>
            <p:cNvPr id="7" name="TextBox 9"/>
            <p:cNvSpPr txBox="1">
              <a:spLocks noChangeArrowheads="1"/>
            </p:cNvSpPr>
            <p:nvPr/>
          </p:nvSpPr>
          <p:spPr bwMode="auto">
            <a:xfrm rot="-839791">
              <a:off x="0" y="77315"/>
              <a:ext cx="1785950"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1600">
                  <a:solidFill>
                    <a:schemeClr val="bg1"/>
                  </a:solidFill>
                  <a:latin typeface="微软雅黑" pitchFamily="34" charset="-122"/>
                  <a:ea typeface="微软雅黑" pitchFamily="34" charset="-122"/>
                </a:rPr>
                <a:t>拍摄场次</a:t>
              </a:r>
            </a:p>
          </p:txBody>
        </p:sp>
        <p:sp>
          <p:nvSpPr>
            <p:cNvPr id="8" name="任意多边形 13"/>
            <p:cNvSpPr>
              <a:spLocks noChangeArrowheads="1"/>
            </p:cNvSpPr>
            <p:nvPr/>
          </p:nvSpPr>
          <p:spPr bwMode="auto">
            <a:xfrm rot="-839791">
              <a:off x="977881" y="0"/>
              <a:ext cx="2905069" cy="14285"/>
            </a:xfrm>
            <a:custGeom>
              <a:avLst/>
              <a:gdLst>
                <a:gd name="T0" fmla="*/ 0 w 3825849"/>
                <a:gd name="T1" fmla="*/ 14285 h 14285"/>
                <a:gd name="T2" fmla="*/ 1271869 w 3825849"/>
                <a:gd name="T3" fmla="*/ 14285 h 14285"/>
                <a:gd name="T4" fmla="*/ 1271869 w 3825849"/>
                <a:gd name="T5" fmla="*/ 14285 h 14285"/>
                <a:gd name="T6" fmla="*/ 0 60000 65536"/>
                <a:gd name="T7" fmla="*/ 0 60000 65536"/>
                <a:gd name="T8" fmla="*/ 0 60000 65536"/>
                <a:gd name="T9" fmla="*/ 0 w 3825849"/>
                <a:gd name="T10" fmla="*/ 0 h 14285"/>
                <a:gd name="T11" fmla="*/ 3825849 w 3825849"/>
                <a:gd name="T12" fmla="*/ 14285 h 14285"/>
              </a:gdLst>
              <a:ahLst/>
              <a:cxnLst>
                <a:cxn ang="T6">
                  <a:pos x="T0" y="T1"/>
                </a:cxn>
                <a:cxn ang="T7">
                  <a:pos x="T2" y="T3"/>
                </a:cxn>
                <a:cxn ang="T8">
                  <a:pos x="T4" y="T5"/>
                </a:cxn>
              </a:cxnLst>
              <a:rect l="T9" t="T10" r="T11" b="T12"/>
              <a:pathLst>
                <a:path w="3825849" h="14285">
                  <a:moveTo>
                    <a:pt x="0" y="0"/>
                  </a:moveTo>
                  <a:lnTo>
                    <a:pt x="3825849" y="0"/>
                  </a:lnTo>
                </a:path>
              </a:pathLst>
            </a:custGeom>
            <a:noFill/>
            <a:ln w="28575" cap="rnd" cmpd="sng">
              <a:no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bg1"/>
                </a:solidFill>
              </a:endParaRPr>
            </a:p>
          </p:txBody>
        </p:sp>
      </p:grpSp>
      <p:grpSp>
        <p:nvGrpSpPr>
          <p:cNvPr id="9" name="Group 9"/>
          <p:cNvGrpSpPr>
            <a:grpSpLocks/>
          </p:cNvGrpSpPr>
          <p:nvPr/>
        </p:nvGrpSpPr>
        <p:grpSpPr bwMode="auto">
          <a:xfrm>
            <a:off x="4903413" y="5169440"/>
            <a:ext cx="3881437" cy="450850"/>
            <a:chOff x="0" y="0"/>
            <a:chExt cx="3881932" cy="449564"/>
          </a:xfrm>
        </p:grpSpPr>
        <p:sp>
          <p:nvSpPr>
            <p:cNvPr id="10" name="任意多边形 12"/>
            <p:cNvSpPr>
              <a:spLocks noChangeArrowheads="1"/>
            </p:cNvSpPr>
            <p:nvPr/>
          </p:nvSpPr>
          <p:spPr bwMode="auto">
            <a:xfrm rot="-839791">
              <a:off x="976437" y="0"/>
              <a:ext cx="2905495" cy="49072"/>
            </a:xfrm>
            <a:custGeom>
              <a:avLst/>
              <a:gdLst>
                <a:gd name="T0" fmla="*/ 0 w 3825849"/>
                <a:gd name="T1" fmla="*/ 49072 h 49072"/>
                <a:gd name="T2" fmla="*/ 1272615 w 3825849"/>
                <a:gd name="T3" fmla="*/ 49072 h 49072"/>
                <a:gd name="T4" fmla="*/ 1272615 w 3825849"/>
                <a:gd name="T5" fmla="*/ 49072 h 49072"/>
                <a:gd name="T6" fmla="*/ 0 60000 65536"/>
                <a:gd name="T7" fmla="*/ 0 60000 65536"/>
                <a:gd name="T8" fmla="*/ 0 60000 65536"/>
                <a:gd name="T9" fmla="*/ 0 w 3825849"/>
                <a:gd name="T10" fmla="*/ 0 h 49072"/>
                <a:gd name="T11" fmla="*/ 3825849 w 3825849"/>
                <a:gd name="T12" fmla="*/ 49072 h 49072"/>
              </a:gdLst>
              <a:ahLst/>
              <a:cxnLst>
                <a:cxn ang="T6">
                  <a:pos x="T0" y="T1"/>
                </a:cxn>
                <a:cxn ang="T7">
                  <a:pos x="T2" y="T3"/>
                </a:cxn>
                <a:cxn ang="T8">
                  <a:pos x="T4" y="T5"/>
                </a:cxn>
              </a:cxnLst>
              <a:rect l="T9" t="T10" r="T11" b="T12"/>
              <a:pathLst>
                <a:path w="3825849" h="49072">
                  <a:moveTo>
                    <a:pt x="0" y="0"/>
                  </a:moveTo>
                  <a:lnTo>
                    <a:pt x="3825849" y="0"/>
                  </a:lnTo>
                </a:path>
              </a:pathLst>
            </a:custGeom>
            <a:noFill/>
            <a:ln w="28575" cap="rnd" cmpd="sng">
              <a:no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bg1"/>
                </a:solidFill>
              </a:endParaRPr>
            </a:p>
          </p:txBody>
        </p:sp>
        <p:sp>
          <p:nvSpPr>
            <p:cNvPr id="11" name="TextBox 14"/>
            <p:cNvSpPr txBox="1">
              <a:spLocks noChangeArrowheads="1"/>
            </p:cNvSpPr>
            <p:nvPr/>
          </p:nvSpPr>
          <p:spPr bwMode="auto">
            <a:xfrm rot="-839791">
              <a:off x="0" y="111010"/>
              <a:ext cx="1785950"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1600">
                  <a:solidFill>
                    <a:schemeClr val="bg1"/>
                  </a:solidFill>
                  <a:latin typeface="微软雅黑" pitchFamily="34" charset="-122"/>
                  <a:ea typeface="微软雅黑" pitchFamily="34" charset="-122"/>
                </a:rPr>
                <a:t>执行导演</a:t>
              </a:r>
            </a:p>
          </p:txBody>
        </p:sp>
      </p:grpSp>
      <p:grpSp>
        <p:nvGrpSpPr>
          <p:cNvPr id="12" name="Group 12"/>
          <p:cNvGrpSpPr>
            <a:grpSpLocks/>
          </p:cNvGrpSpPr>
          <p:nvPr/>
        </p:nvGrpSpPr>
        <p:grpSpPr bwMode="auto">
          <a:xfrm>
            <a:off x="5003425" y="5520277"/>
            <a:ext cx="3879850" cy="457200"/>
            <a:chOff x="0" y="0"/>
            <a:chExt cx="3880368" cy="457331"/>
          </a:xfrm>
        </p:grpSpPr>
        <p:sp>
          <p:nvSpPr>
            <p:cNvPr id="13" name="TextBox 10"/>
            <p:cNvSpPr txBox="1">
              <a:spLocks noChangeArrowheads="1"/>
            </p:cNvSpPr>
            <p:nvPr/>
          </p:nvSpPr>
          <p:spPr bwMode="auto">
            <a:xfrm rot="-839791">
              <a:off x="0" y="118777"/>
              <a:ext cx="1785950"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1600">
                  <a:solidFill>
                    <a:schemeClr val="bg1"/>
                  </a:solidFill>
                  <a:latin typeface="微软雅黑" pitchFamily="34" charset="-122"/>
                  <a:ea typeface="微软雅黑" pitchFamily="34" charset="-122"/>
                </a:rPr>
                <a:t>后期制作</a:t>
              </a:r>
            </a:p>
          </p:txBody>
        </p:sp>
        <p:sp>
          <p:nvSpPr>
            <p:cNvPr id="14" name="任意多边形 15"/>
            <p:cNvSpPr>
              <a:spLocks noChangeArrowheads="1"/>
            </p:cNvSpPr>
            <p:nvPr/>
          </p:nvSpPr>
          <p:spPr bwMode="auto">
            <a:xfrm rot="-839791">
              <a:off x="974855" y="0"/>
              <a:ext cx="2905513" cy="49227"/>
            </a:xfrm>
            <a:custGeom>
              <a:avLst/>
              <a:gdLst>
                <a:gd name="T0" fmla="*/ 0 w 3825849"/>
                <a:gd name="T1" fmla="*/ 49227 h 49227"/>
                <a:gd name="T2" fmla="*/ 1272647 w 3825849"/>
                <a:gd name="T3" fmla="*/ 49227 h 49227"/>
                <a:gd name="T4" fmla="*/ 1272647 w 3825849"/>
                <a:gd name="T5" fmla="*/ 49227 h 49227"/>
                <a:gd name="T6" fmla="*/ 0 60000 65536"/>
                <a:gd name="T7" fmla="*/ 0 60000 65536"/>
                <a:gd name="T8" fmla="*/ 0 60000 65536"/>
                <a:gd name="T9" fmla="*/ 0 w 3825849"/>
                <a:gd name="T10" fmla="*/ 0 h 49227"/>
                <a:gd name="T11" fmla="*/ 3825849 w 3825849"/>
                <a:gd name="T12" fmla="*/ 49227 h 49227"/>
              </a:gdLst>
              <a:ahLst/>
              <a:cxnLst>
                <a:cxn ang="T6">
                  <a:pos x="T0" y="T1"/>
                </a:cxn>
                <a:cxn ang="T7">
                  <a:pos x="T2" y="T3"/>
                </a:cxn>
                <a:cxn ang="T8">
                  <a:pos x="T4" y="T5"/>
                </a:cxn>
              </a:cxnLst>
              <a:rect l="T9" t="T10" r="T11" b="T12"/>
              <a:pathLst>
                <a:path w="3825849" h="49227">
                  <a:moveTo>
                    <a:pt x="0" y="0"/>
                  </a:moveTo>
                  <a:lnTo>
                    <a:pt x="3825849" y="0"/>
                  </a:lnTo>
                </a:path>
              </a:pathLst>
            </a:custGeom>
            <a:noFill/>
            <a:ln w="28575" cap="rnd" cmpd="sng">
              <a:no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bg1"/>
                </a:solidFill>
              </a:endParaRPr>
            </a:p>
          </p:txBody>
        </p:sp>
      </p:grpSp>
      <p:sp>
        <p:nvSpPr>
          <p:cNvPr id="15" name="TextBox 16"/>
          <p:cNvSpPr txBox="1">
            <a:spLocks noChangeArrowheads="1"/>
          </p:cNvSpPr>
          <p:nvPr/>
        </p:nvSpPr>
        <p:spPr bwMode="auto">
          <a:xfrm rot="20760209">
            <a:off x="5222020" y="6015312"/>
            <a:ext cx="182659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1400" dirty="0">
                <a:solidFill>
                  <a:schemeClr val="bg1"/>
                </a:solidFill>
                <a:latin typeface="微软雅黑" pitchFamily="34" charset="-122"/>
                <a:ea typeface="微软雅黑" pitchFamily="34" charset="-122"/>
              </a:rPr>
              <a:t>发布日期</a:t>
            </a:r>
            <a:r>
              <a:rPr lang="en-US" altLang="zh-CN" sz="1400" dirty="0">
                <a:solidFill>
                  <a:schemeClr val="bg1"/>
                </a:solidFill>
                <a:latin typeface="微软雅黑" pitchFamily="34" charset="-122"/>
                <a:ea typeface="微软雅黑" pitchFamily="34" charset="-122"/>
              </a:rPr>
              <a:t>:</a:t>
            </a:r>
            <a:r>
              <a:rPr lang="en-US" altLang="zh-CN" sz="1400" dirty="0" smtClean="0">
                <a:solidFill>
                  <a:schemeClr val="bg1"/>
                </a:solidFill>
                <a:latin typeface="微软雅黑" pitchFamily="34" charset="-122"/>
                <a:ea typeface="微软雅黑" pitchFamily="34" charset="-122"/>
              </a:rPr>
              <a:t>2016.4.19</a:t>
            </a:r>
            <a:endParaRPr lang="zh-CN" altLang="en-US" sz="1400" dirty="0">
              <a:solidFill>
                <a:schemeClr val="bg1"/>
              </a:solidFill>
              <a:latin typeface="微软雅黑" pitchFamily="34" charset="-122"/>
              <a:ea typeface="微软雅黑" pitchFamily="34" charset="-122"/>
            </a:endParaRPr>
          </a:p>
        </p:txBody>
      </p:sp>
      <p:sp>
        <p:nvSpPr>
          <p:cNvPr id="16" name="TextBox 17"/>
          <p:cNvSpPr txBox="1">
            <a:spLocks noChangeArrowheads="1"/>
          </p:cNvSpPr>
          <p:nvPr/>
        </p:nvSpPr>
        <p:spPr bwMode="auto">
          <a:xfrm rot="20760209">
            <a:off x="7121150" y="5550440"/>
            <a:ext cx="1785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1400" dirty="0">
                <a:solidFill>
                  <a:schemeClr val="bg1"/>
                </a:solidFill>
                <a:latin typeface="微软雅黑" pitchFamily="34" charset="-122"/>
                <a:ea typeface="微软雅黑" pitchFamily="34" charset="-122"/>
              </a:rPr>
              <a:t>片长</a:t>
            </a:r>
            <a:r>
              <a:rPr lang="en-US" altLang="zh-CN" sz="1400" dirty="0" smtClean="0">
                <a:solidFill>
                  <a:schemeClr val="bg1"/>
                </a:solidFill>
                <a:latin typeface="微软雅黑" pitchFamily="34" charset="-122"/>
                <a:ea typeface="微软雅黑" pitchFamily="34" charset="-122"/>
              </a:rPr>
              <a:t>:90”00’</a:t>
            </a:r>
            <a:endParaRPr lang="zh-CN" altLang="en-US" sz="1400" dirty="0">
              <a:solidFill>
                <a:schemeClr val="bg1"/>
              </a:solidFill>
              <a:latin typeface="微软雅黑" pitchFamily="34" charset="-122"/>
              <a:ea typeface="微软雅黑" pitchFamily="34" charset="-122"/>
            </a:endParaRPr>
          </a:p>
        </p:txBody>
      </p:sp>
      <p:grpSp>
        <p:nvGrpSpPr>
          <p:cNvPr id="25" name="Group 25"/>
          <p:cNvGrpSpPr>
            <a:grpSpLocks/>
          </p:cNvGrpSpPr>
          <p:nvPr/>
        </p:nvGrpSpPr>
        <p:grpSpPr bwMode="auto">
          <a:xfrm rot="19860000">
            <a:off x="3948850" y="2147127"/>
            <a:ext cx="4153378" cy="572991"/>
            <a:chOff x="0" y="0"/>
            <a:chExt cx="4156812" cy="573300"/>
          </a:xfrm>
        </p:grpSpPr>
        <p:sp>
          <p:nvSpPr>
            <p:cNvPr id="27" name="矩形 31"/>
            <p:cNvSpPr>
              <a:spLocks noChangeArrowheads="1"/>
            </p:cNvSpPr>
            <p:nvPr/>
          </p:nvSpPr>
          <p:spPr bwMode="auto">
            <a:xfrm>
              <a:off x="2871" y="-3555"/>
              <a:ext cx="4153159" cy="571808"/>
            </a:xfrm>
            <a:prstGeom prst="rect">
              <a:avLst/>
            </a:prstGeom>
            <a:solidFill>
              <a:schemeClr val="tx1">
                <a:lumMod val="85000"/>
                <a:lumOff val="15000"/>
              </a:schemeClr>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28" name="平行四边形 38"/>
            <p:cNvSpPr>
              <a:spLocks noChangeArrowheads="1"/>
            </p:cNvSpPr>
            <p:nvPr/>
          </p:nvSpPr>
          <p:spPr bwMode="auto">
            <a:xfrm rot="10800000" flipH="1">
              <a:off x="454" y="-1184"/>
              <a:ext cx="642978"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29" name="平行四边形 41"/>
            <p:cNvSpPr>
              <a:spLocks noChangeArrowheads="1"/>
            </p:cNvSpPr>
            <p:nvPr/>
          </p:nvSpPr>
          <p:spPr bwMode="auto">
            <a:xfrm rot="10800000" flipH="1">
              <a:off x="3507554" y="-1674"/>
              <a:ext cx="641390"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30" name="平行四边形 42"/>
            <p:cNvSpPr>
              <a:spLocks noChangeArrowheads="1"/>
            </p:cNvSpPr>
            <p:nvPr/>
          </p:nvSpPr>
          <p:spPr bwMode="auto">
            <a:xfrm rot="10800000" flipH="1">
              <a:off x="2094045" y="-2409"/>
              <a:ext cx="642977"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31" name="平行四边形 43"/>
            <p:cNvSpPr>
              <a:spLocks noChangeArrowheads="1"/>
            </p:cNvSpPr>
            <p:nvPr/>
          </p:nvSpPr>
          <p:spPr bwMode="auto">
            <a:xfrm rot="10800000" flipH="1">
              <a:off x="1400448" y="-2057"/>
              <a:ext cx="642977"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32" name="平行四边形 44"/>
            <p:cNvSpPr>
              <a:spLocks noChangeArrowheads="1"/>
            </p:cNvSpPr>
            <p:nvPr/>
          </p:nvSpPr>
          <p:spPr bwMode="auto">
            <a:xfrm rot="10800000" flipH="1">
              <a:off x="2801829" y="-2158"/>
              <a:ext cx="642977"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33" name="平行四边形 45"/>
            <p:cNvSpPr>
              <a:spLocks noChangeArrowheads="1"/>
            </p:cNvSpPr>
            <p:nvPr/>
          </p:nvSpPr>
          <p:spPr bwMode="auto">
            <a:xfrm rot="10800000" flipH="1">
              <a:off x="694051" y="-1537"/>
              <a:ext cx="642978"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grpSp>
      <p:sp>
        <p:nvSpPr>
          <p:cNvPr id="34" name="TextBox 60"/>
          <p:cNvSpPr txBox="1">
            <a:spLocks noChangeArrowheads="1"/>
          </p:cNvSpPr>
          <p:nvPr/>
        </p:nvSpPr>
        <p:spPr bwMode="auto">
          <a:xfrm rot="20760209">
            <a:off x="5887663" y="4486815"/>
            <a:ext cx="2860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sz="1600" dirty="0" smtClean="0">
                <a:solidFill>
                  <a:schemeClr val="bg1"/>
                </a:solidFill>
                <a:latin typeface="微软雅黑" pitchFamily="34" charset="-122"/>
                <a:ea typeface="微软雅黑" pitchFamily="34" charset="-122"/>
              </a:rPr>
              <a:t>《NODE.JS》</a:t>
            </a:r>
            <a:r>
              <a:rPr lang="zh-CN" altLang="en-US" sz="1600" dirty="0" smtClean="0">
                <a:solidFill>
                  <a:schemeClr val="bg1"/>
                </a:solidFill>
                <a:latin typeface="微软雅黑" pitchFamily="34" charset="-122"/>
                <a:ea typeface="微软雅黑" pitchFamily="34" charset="-122"/>
              </a:rPr>
              <a:t>第四讲</a:t>
            </a:r>
            <a:endParaRPr lang="zh-CN" altLang="en-US" sz="1600" dirty="0">
              <a:solidFill>
                <a:schemeClr val="bg1"/>
              </a:solidFill>
              <a:latin typeface="微软雅黑" pitchFamily="34" charset="-122"/>
              <a:ea typeface="微软雅黑" pitchFamily="34" charset="-122"/>
            </a:endParaRPr>
          </a:p>
        </p:txBody>
      </p:sp>
      <p:sp>
        <p:nvSpPr>
          <p:cNvPr id="35" name="TextBox 61"/>
          <p:cNvSpPr txBox="1">
            <a:spLocks noChangeArrowheads="1"/>
          </p:cNvSpPr>
          <p:nvPr/>
        </p:nvSpPr>
        <p:spPr bwMode="auto">
          <a:xfrm rot="20760209">
            <a:off x="6128734" y="4886845"/>
            <a:ext cx="22463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1600" dirty="0">
                <a:solidFill>
                  <a:schemeClr val="bg1"/>
                </a:solidFill>
                <a:latin typeface="微软雅黑" pitchFamily="34" charset="-122"/>
                <a:ea typeface="微软雅黑" pitchFamily="34" charset="-122"/>
              </a:rPr>
              <a:t>王 智 娟</a:t>
            </a:r>
          </a:p>
        </p:txBody>
      </p:sp>
      <p:sp>
        <p:nvSpPr>
          <p:cNvPr id="36" name="TextBox 62"/>
          <p:cNvSpPr txBox="1">
            <a:spLocks noChangeArrowheads="1"/>
          </p:cNvSpPr>
          <p:nvPr/>
        </p:nvSpPr>
        <p:spPr bwMode="auto">
          <a:xfrm rot="20760209">
            <a:off x="6223161" y="5227675"/>
            <a:ext cx="244366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1600" dirty="0" smtClean="0">
                <a:solidFill>
                  <a:schemeClr val="bg1"/>
                </a:solidFill>
                <a:latin typeface="微软雅黑" pitchFamily="34" charset="-122"/>
                <a:ea typeface="微软雅黑" pitchFamily="34" charset="-122"/>
              </a:rPr>
              <a:t>河北师范大学软件学院</a:t>
            </a:r>
            <a:endParaRPr lang="zh-CN" altLang="en-US" sz="1600" dirty="0">
              <a:solidFill>
                <a:schemeClr val="bg1"/>
              </a:solidFill>
              <a:latin typeface="微软雅黑" pitchFamily="34" charset="-122"/>
              <a:ea typeface="微软雅黑" pitchFamily="34" charset="-122"/>
            </a:endParaRPr>
          </a:p>
        </p:txBody>
      </p:sp>
      <p:sp>
        <p:nvSpPr>
          <p:cNvPr id="38" name="TextBox 46"/>
          <p:cNvSpPr txBox="1">
            <a:spLocks noChangeArrowheads="1"/>
          </p:cNvSpPr>
          <p:nvPr/>
        </p:nvSpPr>
        <p:spPr bwMode="auto">
          <a:xfrm>
            <a:off x="9416" y="966938"/>
            <a:ext cx="368909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algn="ctr" eaLnBrk="1" hangingPunct="1"/>
            <a:r>
              <a:rPr lang="zh-CN" altLang="en-US" sz="4000" dirty="0" smtClean="0">
                <a:solidFill>
                  <a:schemeClr val="tx1">
                    <a:lumMod val="85000"/>
                    <a:lumOff val="15000"/>
                  </a:schemeClr>
                </a:solidFill>
                <a:latin typeface="微软雅黑" pitchFamily="34" charset="-122"/>
                <a:ea typeface="微软雅黑" pitchFamily="34" charset="-122"/>
              </a:rPr>
              <a:t>第 三 部 分</a:t>
            </a:r>
            <a:endParaRPr lang="zh-CN" altLang="en-US" sz="4000" dirty="0">
              <a:solidFill>
                <a:schemeClr val="tx1">
                  <a:lumMod val="85000"/>
                  <a:lumOff val="15000"/>
                </a:schemeClr>
              </a:solidFill>
              <a:latin typeface="微软雅黑" pitchFamily="34" charset="-122"/>
              <a:ea typeface="微软雅黑" pitchFamily="34" charset="-122"/>
            </a:endParaRPr>
          </a:p>
        </p:txBody>
      </p:sp>
      <p:sp>
        <p:nvSpPr>
          <p:cNvPr id="39" name="TextBox 47"/>
          <p:cNvSpPr txBox="1">
            <a:spLocks noChangeArrowheads="1"/>
          </p:cNvSpPr>
          <p:nvPr/>
        </p:nvSpPr>
        <p:spPr bwMode="auto">
          <a:xfrm>
            <a:off x="7665" y="1797310"/>
            <a:ext cx="42557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algn="r"/>
            <a:r>
              <a:rPr lang="zh-CN" altLang="en-US" sz="2400" dirty="0" smtClean="0">
                <a:latin typeface="黑体" pitchFamily="49" charset="-122"/>
                <a:ea typeface="黑体" pitchFamily="49" charset="-122"/>
              </a:rPr>
              <a:t>事件机制</a:t>
            </a:r>
            <a:endParaRPr lang="zh-CN" altLang="en-US" sz="2400" dirty="0">
              <a:latin typeface="黑体" pitchFamily="49" charset="-122"/>
              <a:ea typeface="黑体" pitchFamily="49" charset="-122"/>
            </a:endParaRPr>
          </a:p>
        </p:txBody>
      </p:sp>
      <p:grpSp>
        <p:nvGrpSpPr>
          <p:cNvPr id="40" name="Group 25"/>
          <p:cNvGrpSpPr>
            <a:grpSpLocks/>
          </p:cNvGrpSpPr>
          <p:nvPr/>
        </p:nvGrpSpPr>
        <p:grpSpPr bwMode="auto">
          <a:xfrm rot="20749611" flipH="1">
            <a:off x="4367403" y="3160070"/>
            <a:ext cx="4152143" cy="573869"/>
            <a:chOff x="454" y="-3554"/>
            <a:chExt cx="4155576" cy="574178"/>
          </a:xfrm>
        </p:grpSpPr>
        <p:sp>
          <p:nvSpPr>
            <p:cNvPr id="41" name="矩形 31"/>
            <p:cNvSpPr>
              <a:spLocks noChangeArrowheads="1"/>
            </p:cNvSpPr>
            <p:nvPr/>
          </p:nvSpPr>
          <p:spPr bwMode="auto">
            <a:xfrm>
              <a:off x="2871" y="-3554"/>
              <a:ext cx="4153159" cy="571808"/>
            </a:xfrm>
            <a:prstGeom prst="rect">
              <a:avLst/>
            </a:prstGeom>
            <a:solidFill>
              <a:schemeClr val="tx1">
                <a:lumMod val="85000"/>
                <a:lumOff val="15000"/>
              </a:schemeClr>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42" name="平行四边形 38"/>
            <p:cNvSpPr>
              <a:spLocks noChangeArrowheads="1"/>
            </p:cNvSpPr>
            <p:nvPr/>
          </p:nvSpPr>
          <p:spPr bwMode="auto">
            <a:xfrm rot="10800000" flipH="1">
              <a:off x="454" y="-1184"/>
              <a:ext cx="642978"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43" name="平行四边形 41"/>
            <p:cNvSpPr>
              <a:spLocks noChangeArrowheads="1"/>
            </p:cNvSpPr>
            <p:nvPr/>
          </p:nvSpPr>
          <p:spPr bwMode="auto">
            <a:xfrm rot="10800000" flipH="1">
              <a:off x="3507554" y="-1674"/>
              <a:ext cx="641390"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44" name="平行四边形 42"/>
            <p:cNvSpPr>
              <a:spLocks noChangeArrowheads="1"/>
            </p:cNvSpPr>
            <p:nvPr/>
          </p:nvSpPr>
          <p:spPr bwMode="auto">
            <a:xfrm rot="10800000" flipH="1">
              <a:off x="2094045" y="-2409"/>
              <a:ext cx="642977"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45" name="平行四边形 43"/>
            <p:cNvSpPr>
              <a:spLocks noChangeArrowheads="1"/>
            </p:cNvSpPr>
            <p:nvPr/>
          </p:nvSpPr>
          <p:spPr bwMode="auto">
            <a:xfrm rot="10800000" flipH="1">
              <a:off x="1400448" y="-2057"/>
              <a:ext cx="642977"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46" name="平行四边形 44"/>
            <p:cNvSpPr>
              <a:spLocks noChangeArrowheads="1"/>
            </p:cNvSpPr>
            <p:nvPr/>
          </p:nvSpPr>
          <p:spPr bwMode="auto">
            <a:xfrm rot="10800000" flipH="1">
              <a:off x="2801829" y="-2158"/>
              <a:ext cx="642977"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47" name="平行四边形 45"/>
            <p:cNvSpPr>
              <a:spLocks noChangeArrowheads="1"/>
            </p:cNvSpPr>
            <p:nvPr/>
          </p:nvSpPr>
          <p:spPr bwMode="auto">
            <a:xfrm rot="10800000" flipH="1">
              <a:off x="694051" y="-1537"/>
              <a:ext cx="642978"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grpSp>
      <p:cxnSp>
        <p:nvCxnSpPr>
          <p:cNvPr id="50" name="直接连接符 49"/>
          <p:cNvCxnSpPr/>
          <p:nvPr/>
        </p:nvCxnSpPr>
        <p:spPr>
          <a:xfrm>
            <a:off x="7665" y="1674824"/>
            <a:ext cx="4360341" cy="0"/>
          </a:xfrm>
          <a:prstGeom prst="line">
            <a:avLst/>
          </a:prstGeom>
          <a:ln>
            <a:solidFill>
              <a:srgbClr val="295A07"/>
            </a:solidFill>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4263445" y="1557896"/>
            <a:ext cx="233855" cy="233855"/>
          </a:xfrm>
          <a:prstGeom prst="ellipse">
            <a:avLst/>
          </a:prstGeom>
          <a:solidFill>
            <a:srgbClr val="4676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0230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left)">
                                      <p:cBhvr>
                                        <p:cTn id="11" dur="500"/>
                                        <p:tgtEl>
                                          <p:spTgt spid="4">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2000"/>
                                        <p:tgtEl>
                                          <p:spTgt spid="3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2000"/>
                                        <p:tgtEl>
                                          <p:spTgt spid="3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2000"/>
                                        <p:tgtEl>
                                          <p:spTgt spid="36"/>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1000"/>
                                        <p:tgtEl>
                                          <p:spTgt spid="38"/>
                                        </p:tgtEl>
                                      </p:cBhvr>
                                    </p:animEffect>
                                  </p:childTnLst>
                                </p:cTn>
                              </p:par>
                            </p:childTnLst>
                          </p:cTn>
                        </p:par>
                        <p:par>
                          <p:cTn id="52" fill="hold">
                            <p:stCondLst>
                              <p:cond delay="6500"/>
                            </p:stCondLst>
                            <p:childTnLst>
                              <p:par>
                                <p:cTn id="53" presetID="10" presetClass="entr" presetSubtype="0" fill="hold" grpId="0" nodeType="afterEffect">
                                  <p:stCondLst>
                                    <p:cond delay="0"/>
                                  </p:stCondLst>
                                  <p:iterate type="lt">
                                    <p:tmPct val="10000"/>
                                  </p:iterate>
                                  <p:childTnLst>
                                    <p:set>
                                      <p:cBhvr>
                                        <p:cTn id="54" dur="1" fill="hold">
                                          <p:stCondLst>
                                            <p:cond delay="0"/>
                                          </p:stCondLst>
                                        </p:cTn>
                                        <p:tgtEl>
                                          <p:spTgt spid="39"/>
                                        </p:tgtEl>
                                        <p:attrNameLst>
                                          <p:attrName>style.visibility</p:attrName>
                                        </p:attrNameLst>
                                      </p:cBhvr>
                                      <p:to>
                                        <p:strVal val="visible"/>
                                      </p:to>
                                    </p:set>
                                    <p:animEffect transition="in" filter="fade">
                                      <p:cBhvr>
                                        <p:cTn id="55" dur="1000"/>
                                        <p:tgtEl>
                                          <p:spTgt spid="39"/>
                                        </p:tgtEl>
                                      </p:cBhvr>
                                    </p:animEffect>
                                  </p:childTnLst>
                                </p:cTn>
                              </p:par>
                            </p:childTnLst>
                          </p:cTn>
                        </p:par>
                        <p:par>
                          <p:cTn id="56" fill="hold">
                            <p:stCondLst>
                              <p:cond delay="7800"/>
                            </p:stCondLst>
                            <p:childTnLst>
                              <p:par>
                                <p:cTn id="57" presetID="1" presetClass="exit" presetSubtype="0" fill="hold" nodeType="afterEffect">
                                  <p:stCondLst>
                                    <p:cond delay="0"/>
                                  </p:stCondLst>
                                  <p:childTnLst>
                                    <p:set>
                                      <p:cBhvr>
                                        <p:cTn id="58" dur="1" fill="hold">
                                          <p:stCondLst>
                                            <p:cond delay="0"/>
                                          </p:stCondLst>
                                        </p:cTn>
                                        <p:tgtEl>
                                          <p:spTgt spid="4">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animBg="1" autoUpdateAnimBg="0"/>
      <p:bldP spid="4" grpId="0" build="allAtOnce" autoUpdateAnimBg="0"/>
      <p:bldP spid="5" grpId="0" animBg="1"/>
      <p:bldP spid="15" grpId="0" autoUpdateAnimBg="0"/>
      <p:bldP spid="16" grpId="0" autoUpdateAnimBg="0"/>
      <p:bldP spid="34" grpId="0" autoUpdateAnimBg="0"/>
      <p:bldP spid="35" grpId="0" autoUpdateAnimBg="0"/>
      <p:bldP spid="36" grpId="0" autoUpdateAnimBg="0"/>
      <p:bldP spid="38" grpId="0" autoUpdateAnimBg="0"/>
      <p:bldP spid="39"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10556" y="2015784"/>
            <a:ext cx="1887055" cy="461665"/>
          </a:xfrm>
          <a:prstGeom prst="rect">
            <a:avLst/>
          </a:prstGeom>
        </p:spPr>
        <p:txBody>
          <a:bodyPr wrap="none">
            <a:spAutoFit/>
          </a:bodyPr>
          <a:lstStyle/>
          <a:p>
            <a:pPr algn="r"/>
            <a:r>
              <a:rPr lang="en-US" altLang="zh-CN" sz="2400" b="1" dirty="0" smtClean="0">
                <a:solidFill>
                  <a:srgbClr val="193604"/>
                </a:solidFill>
                <a:latin typeface="黑体" pitchFamily="49" charset="-122"/>
                <a:ea typeface="黑体" pitchFamily="49" charset="-122"/>
              </a:rPr>
              <a:t>1</a:t>
            </a:r>
            <a:r>
              <a:rPr lang="zh-CN" altLang="en-US" sz="2400" b="1" dirty="0" smtClean="0">
                <a:solidFill>
                  <a:srgbClr val="193604"/>
                </a:solidFill>
                <a:latin typeface="黑体" pitchFamily="49" charset="-122"/>
                <a:ea typeface="黑体" pitchFamily="49" charset="-122"/>
              </a:rPr>
              <a:t>、事件机制</a:t>
            </a:r>
            <a:endParaRPr lang="zh-CN" altLang="en-US" sz="2400" dirty="0">
              <a:latin typeface="黑体" pitchFamily="49" charset="-122"/>
              <a:ea typeface="黑体" pitchFamily="49" charset="-122"/>
            </a:endParaRPr>
          </a:p>
        </p:txBody>
      </p:sp>
      <p:sp>
        <p:nvSpPr>
          <p:cNvPr id="6" name="矩形 5"/>
          <p:cNvSpPr/>
          <p:nvPr/>
        </p:nvSpPr>
        <p:spPr>
          <a:xfrm>
            <a:off x="710556" y="2852936"/>
            <a:ext cx="7751596" cy="1672253"/>
          </a:xfrm>
          <a:prstGeom prst="rect">
            <a:avLst/>
          </a:prstGeom>
        </p:spPr>
        <p:txBody>
          <a:bodyPr wrap="square">
            <a:spAutoFit/>
          </a:bodyPr>
          <a:lstStyle/>
          <a:p>
            <a:pPr>
              <a:lnSpc>
                <a:spcPct val="200000"/>
              </a:lnSpc>
            </a:pPr>
            <a:r>
              <a:rPr lang="en-US" altLang="zh-CN" dirty="0"/>
              <a:t>         </a:t>
            </a:r>
            <a:r>
              <a:rPr lang="en-US" altLang="zh-CN" dirty="0" smtClean="0"/>
              <a:t>node.js</a:t>
            </a:r>
            <a:r>
              <a:rPr lang="zh-CN" altLang="en-US" dirty="0" smtClean="0"/>
              <a:t>在</a:t>
            </a:r>
            <a:r>
              <a:rPr lang="en-US" altLang="zh-CN" dirty="0" smtClean="0"/>
              <a:t>Github</a:t>
            </a:r>
            <a:r>
              <a:rPr lang="zh-CN" altLang="en-US" dirty="0" smtClean="0"/>
              <a:t>（</a:t>
            </a:r>
            <a:r>
              <a:rPr lang="en-US" altLang="zh-CN" dirty="0" smtClean="0"/>
              <a:t>https://github.com/joyent/node</a:t>
            </a:r>
            <a:r>
              <a:rPr lang="zh-CN" altLang="en-US" dirty="0" smtClean="0"/>
              <a:t>）上有着一句短短的介绍：</a:t>
            </a:r>
            <a:r>
              <a:rPr lang="en-US" altLang="zh-CN" dirty="0" smtClean="0"/>
              <a:t>evented I/O for v8 javascript</a:t>
            </a:r>
            <a:r>
              <a:rPr lang="zh-CN" altLang="en-US" dirty="0" smtClean="0"/>
              <a:t>，既基于</a:t>
            </a:r>
            <a:r>
              <a:rPr lang="en-US" altLang="zh-CN" dirty="0" smtClean="0"/>
              <a:t>v8</a:t>
            </a:r>
            <a:r>
              <a:rPr lang="zh-CN" altLang="en-US" dirty="0" smtClean="0"/>
              <a:t>引擎实现的事件驱动</a:t>
            </a:r>
            <a:r>
              <a:rPr lang="en-US" altLang="zh-CN" dirty="0" smtClean="0"/>
              <a:t>IO</a:t>
            </a:r>
            <a:r>
              <a:rPr lang="zh-CN" altLang="en-US" dirty="0" smtClean="0"/>
              <a:t>。这句近似于广告语的句子却道尽了</a:t>
            </a:r>
            <a:r>
              <a:rPr lang="en-US" altLang="zh-CN" dirty="0" smtClean="0"/>
              <a:t>node.js</a:t>
            </a:r>
            <a:r>
              <a:rPr lang="zh-CN" altLang="en-US" dirty="0" smtClean="0"/>
              <a:t>自身的特色所在。</a:t>
            </a:r>
            <a:endParaRPr lang="zh-CN" altLang="en-US" dirty="0"/>
          </a:p>
        </p:txBody>
      </p:sp>
    </p:spTree>
    <p:extLst>
      <p:ext uri="{BB962C8B-B14F-4D97-AF65-F5344CB8AC3E}">
        <p14:creationId xmlns:p14="http://schemas.microsoft.com/office/powerpoint/2010/main" val="22318655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43608" y="2492896"/>
            <a:ext cx="7560840" cy="3368871"/>
          </a:xfrm>
          <a:prstGeom prst="rect">
            <a:avLst/>
          </a:prstGeom>
        </p:spPr>
        <p:txBody>
          <a:bodyPr wrap="square">
            <a:spAutoFit/>
          </a:bodyPr>
          <a:lstStyle/>
          <a:p>
            <a:pPr marL="285750" indent="-285750">
              <a:lnSpc>
                <a:spcPct val="150000"/>
              </a:lnSpc>
              <a:buFont typeface="Wingdings" pitchFamily="2" charset="2"/>
              <a:buChar char="u"/>
            </a:pPr>
            <a:r>
              <a:rPr lang="en-US" altLang="zh-CN" dirty="0" smtClean="0"/>
              <a:t>Node.js </a:t>
            </a:r>
            <a:r>
              <a:rPr lang="zh-CN" altLang="en-US" dirty="0"/>
              <a:t>是单进程单线程应用程序，但是通过事件和回调支持并发，所以性能非常高。</a:t>
            </a:r>
          </a:p>
          <a:p>
            <a:pPr marL="285750" indent="-285750">
              <a:lnSpc>
                <a:spcPct val="150000"/>
              </a:lnSpc>
              <a:buFont typeface="Wingdings" pitchFamily="2" charset="2"/>
              <a:buChar char="u"/>
            </a:pPr>
            <a:r>
              <a:rPr lang="en-US" altLang="zh-CN" dirty="0"/>
              <a:t>Node.js </a:t>
            </a:r>
            <a:r>
              <a:rPr lang="zh-CN" altLang="en-US" dirty="0"/>
              <a:t>的每一个 </a:t>
            </a:r>
            <a:r>
              <a:rPr lang="en-US" altLang="zh-CN" dirty="0"/>
              <a:t>API </a:t>
            </a:r>
            <a:r>
              <a:rPr lang="zh-CN" altLang="en-US" dirty="0"/>
              <a:t>都是异步的，并作为一个独立线程运行，使用异步函数调用，并处理并发。</a:t>
            </a:r>
          </a:p>
          <a:p>
            <a:pPr marL="285750" indent="-285750">
              <a:lnSpc>
                <a:spcPct val="150000"/>
              </a:lnSpc>
              <a:buFont typeface="Wingdings" pitchFamily="2" charset="2"/>
              <a:buChar char="u"/>
            </a:pPr>
            <a:r>
              <a:rPr lang="en-US" altLang="zh-CN" dirty="0"/>
              <a:t>Node.js </a:t>
            </a:r>
            <a:r>
              <a:rPr lang="zh-CN" altLang="en-US" dirty="0"/>
              <a:t>基本上所有的事件机制都是用设计模式中观察者模式实现。</a:t>
            </a:r>
          </a:p>
          <a:p>
            <a:pPr marL="285750" indent="-285750">
              <a:lnSpc>
                <a:spcPct val="150000"/>
              </a:lnSpc>
              <a:buFont typeface="Wingdings" pitchFamily="2" charset="2"/>
              <a:buChar char="u"/>
            </a:pPr>
            <a:r>
              <a:rPr lang="en-US" altLang="zh-CN" dirty="0"/>
              <a:t>Node.js </a:t>
            </a:r>
            <a:r>
              <a:rPr lang="zh-CN" altLang="en-US" dirty="0"/>
              <a:t>单线程类似进入一个</a:t>
            </a:r>
            <a:r>
              <a:rPr lang="en-US" altLang="zh-CN" dirty="0"/>
              <a:t>while(true)</a:t>
            </a:r>
            <a:r>
              <a:rPr lang="zh-CN" altLang="en-US" dirty="0"/>
              <a:t>的事件循环，直到没有事件观察者退出，每个异步事件都生成一个事件观察者，如果有事件发生就调用该回调函数</a:t>
            </a:r>
            <a:r>
              <a:rPr lang="en-US" altLang="zh-CN" dirty="0"/>
              <a:t>.</a:t>
            </a:r>
          </a:p>
        </p:txBody>
      </p:sp>
      <p:sp>
        <p:nvSpPr>
          <p:cNvPr id="7" name="矩形 6"/>
          <p:cNvSpPr/>
          <p:nvPr/>
        </p:nvSpPr>
        <p:spPr>
          <a:xfrm>
            <a:off x="902325" y="1710320"/>
            <a:ext cx="2977097" cy="461665"/>
          </a:xfrm>
          <a:prstGeom prst="rect">
            <a:avLst/>
          </a:prstGeom>
        </p:spPr>
        <p:txBody>
          <a:bodyPr wrap="none">
            <a:spAutoFit/>
          </a:bodyPr>
          <a:lstStyle/>
          <a:p>
            <a:pPr lvl="0"/>
            <a:r>
              <a:rPr lang="en-US" altLang="zh-CN" sz="2400" b="1" dirty="0" smtClean="0">
                <a:solidFill>
                  <a:srgbClr val="193604"/>
                </a:solidFill>
                <a:latin typeface="黑体" pitchFamily="49" charset="-122"/>
                <a:ea typeface="黑体" pitchFamily="49" charset="-122"/>
              </a:rPr>
              <a:t>2.Node.js </a:t>
            </a:r>
            <a:r>
              <a:rPr lang="zh-CN" altLang="en-US" sz="2400" b="1" dirty="0">
                <a:solidFill>
                  <a:srgbClr val="193604"/>
                </a:solidFill>
                <a:latin typeface="黑体" pitchFamily="49" charset="-122"/>
                <a:ea typeface="黑体" pitchFamily="49" charset="-122"/>
              </a:rPr>
              <a:t>事件循环</a:t>
            </a:r>
          </a:p>
        </p:txBody>
      </p:sp>
    </p:spTree>
    <p:extLst>
      <p:ext uri="{BB962C8B-B14F-4D97-AF65-F5344CB8AC3E}">
        <p14:creationId xmlns:p14="http://schemas.microsoft.com/office/powerpoint/2010/main" val="1280096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79" y="4149080"/>
            <a:ext cx="5429597" cy="2185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a:spLocks noChangeArrowheads="1"/>
          </p:cNvSpPr>
          <p:nvPr/>
        </p:nvSpPr>
        <p:spPr bwMode="auto">
          <a:xfrm>
            <a:off x="539552" y="2183769"/>
            <a:ext cx="8064896" cy="2305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88872" numCol="1" anchor="ctr" anchorCtr="0" compatLnSpc="1">
            <a:prstTxWarp prst="textNoShape">
              <a:avLst/>
            </a:prstTxWarp>
            <a:spAutoFit/>
          </a:bodyPr>
          <a:lstStyle/>
          <a:p>
            <a:pPr fontAlgn="base">
              <a:lnSpc>
                <a:spcPct val="150000"/>
              </a:lnSpc>
              <a:spcBef>
                <a:spcPct val="0"/>
              </a:spcBef>
              <a:spcAft>
                <a:spcPct val="0"/>
              </a:spcAft>
            </a:pPr>
            <a:r>
              <a:rPr lang="en-US" altLang="zh-CN" sz="1600" dirty="0" smtClean="0"/>
              <a:t>        Node.js </a:t>
            </a:r>
            <a:r>
              <a:rPr lang="zh-CN" altLang="en-US" sz="1600" dirty="0"/>
              <a:t>使用事件驱动模型，当</a:t>
            </a:r>
            <a:r>
              <a:rPr lang="en-US" altLang="zh-CN" sz="1600" dirty="0"/>
              <a:t>web server</a:t>
            </a:r>
            <a:r>
              <a:rPr lang="zh-CN" altLang="en-US" sz="1600" dirty="0"/>
              <a:t>接收到请求，就把它关闭然后进行处理</a:t>
            </a:r>
            <a:r>
              <a:rPr lang="zh-CN" altLang="en-US" sz="1600" dirty="0" smtClean="0"/>
              <a:t>，之后</a:t>
            </a:r>
            <a:r>
              <a:rPr lang="zh-CN" altLang="en-US" sz="1600" dirty="0"/>
              <a:t>去服务下一个</a:t>
            </a:r>
            <a:r>
              <a:rPr lang="en-US" altLang="zh-CN" sz="1600" dirty="0"/>
              <a:t>web</a:t>
            </a:r>
            <a:r>
              <a:rPr lang="zh-CN" altLang="en-US" sz="1600" dirty="0"/>
              <a:t>请求</a:t>
            </a:r>
            <a:r>
              <a:rPr lang="zh-CN" altLang="en-US" sz="1600" dirty="0" smtClean="0"/>
              <a:t>。当</a:t>
            </a:r>
            <a:r>
              <a:rPr lang="zh-CN" altLang="en-US" sz="1600" dirty="0"/>
              <a:t>这个请求完成，它被放回处理队列，当到达队列开头，这个结果被返回给用户。</a:t>
            </a:r>
          </a:p>
          <a:p>
            <a:pPr fontAlgn="base">
              <a:lnSpc>
                <a:spcPct val="150000"/>
              </a:lnSpc>
              <a:spcBef>
                <a:spcPct val="0"/>
              </a:spcBef>
              <a:spcAft>
                <a:spcPct val="0"/>
              </a:spcAft>
            </a:pPr>
            <a:r>
              <a:rPr lang="zh-CN" altLang="en-US" sz="1600" dirty="0" smtClean="0"/>
              <a:t>        这</a:t>
            </a:r>
            <a:r>
              <a:rPr lang="zh-CN" altLang="en-US" sz="1600" dirty="0"/>
              <a:t>个模型非常高</a:t>
            </a:r>
            <a:r>
              <a:rPr lang="zh-CN" altLang="en-US" sz="1600" dirty="0" smtClean="0"/>
              <a:t>效，可</a:t>
            </a:r>
            <a:r>
              <a:rPr lang="zh-CN" altLang="en-US" sz="1600" dirty="0"/>
              <a:t>扩展性非常强，因为</a:t>
            </a:r>
            <a:r>
              <a:rPr lang="en-US" altLang="zh-CN" sz="1600" dirty="0"/>
              <a:t>webserver</a:t>
            </a:r>
            <a:r>
              <a:rPr lang="zh-CN" altLang="en-US" sz="1600" dirty="0"/>
              <a:t>一直接受请求而不等待任何读写操作</a:t>
            </a:r>
            <a:r>
              <a:rPr lang="zh-CN" altLang="en-US" sz="1600" dirty="0" smtClean="0"/>
              <a:t>。在</a:t>
            </a:r>
            <a:r>
              <a:rPr lang="zh-CN" altLang="en-US" sz="1600" dirty="0"/>
              <a:t>事件驱动模型中，会生成一个主循环来监听事件，当检测到事件时触发回调函数</a:t>
            </a:r>
            <a:endParaRPr lang="zh-CN" sz="1600" dirty="0"/>
          </a:p>
        </p:txBody>
      </p:sp>
      <p:sp>
        <p:nvSpPr>
          <p:cNvPr id="4" name="矩形 3"/>
          <p:cNvSpPr/>
          <p:nvPr/>
        </p:nvSpPr>
        <p:spPr>
          <a:xfrm>
            <a:off x="634962" y="1437299"/>
            <a:ext cx="2351926" cy="646331"/>
          </a:xfrm>
          <a:prstGeom prst="rect">
            <a:avLst/>
          </a:prstGeom>
        </p:spPr>
        <p:txBody>
          <a:bodyPr wrap="none">
            <a:spAutoFit/>
          </a:bodyPr>
          <a:lstStyle/>
          <a:p>
            <a:pPr lvl="0" algn="r" fontAlgn="base">
              <a:lnSpc>
                <a:spcPct val="150000"/>
              </a:lnSpc>
              <a:spcBef>
                <a:spcPct val="0"/>
              </a:spcBef>
              <a:spcAft>
                <a:spcPct val="0"/>
              </a:spcAft>
            </a:pPr>
            <a:r>
              <a:rPr lang="en-US" altLang="zh-CN" sz="2400" b="1" dirty="0" smtClean="0">
                <a:solidFill>
                  <a:srgbClr val="193604"/>
                </a:solidFill>
                <a:latin typeface="黑体" pitchFamily="49" charset="-122"/>
                <a:ea typeface="黑体" pitchFamily="49" charset="-122"/>
              </a:rPr>
              <a:t>3.</a:t>
            </a:r>
            <a:r>
              <a:rPr lang="zh-CN" altLang="en-US" sz="2400" b="1" dirty="0" smtClean="0">
                <a:solidFill>
                  <a:srgbClr val="193604"/>
                </a:solidFill>
                <a:latin typeface="黑体" pitchFamily="49" charset="-122"/>
                <a:ea typeface="黑体" pitchFamily="49" charset="-122"/>
              </a:rPr>
              <a:t>事</a:t>
            </a:r>
            <a:r>
              <a:rPr lang="zh-CN" altLang="en-US" sz="2400" b="1" dirty="0">
                <a:solidFill>
                  <a:srgbClr val="193604"/>
                </a:solidFill>
                <a:latin typeface="黑体" pitchFamily="49" charset="-122"/>
                <a:ea typeface="黑体" pitchFamily="49" charset="-122"/>
              </a:rPr>
              <a:t>件驱</a:t>
            </a:r>
            <a:r>
              <a:rPr lang="zh-CN" altLang="en-US" sz="2400" b="1" dirty="0" smtClean="0">
                <a:solidFill>
                  <a:srgbClr val="193604"/>
                </a:solidFill>
                <a:latin typeface="黑体" pitchFamily="49" charset="-122"/>
                <a:ea typeface="黑体" pitchFamily="49" charset="-122"/>
              </a:rPr>
              <a:t>动</a:t>
            </a:r>
            <a:r>
              <a:rPr lang="zh-CN" altLang="en-US" sz="2400" b="1" dirty="0">
                <a:solidFill>
                  <a:srgbClr val="193604"/>
                </a:solidFill>
                <a:latin typeface="黑体" pitchFamily="49" charset="-122"/>
                <a:ea typeface="黑体" pitchFamily="49" charset="-122"/>
              </a:rPr>
              <a:t>程序</a:t>
            </a:r>
          </a:p>
        </p:txBody>
      </p:sp>
    </p:spTree>
    <p:extLst>
      <p:ext uri="{BB962C8B-B14F-4D97-AF65-F5344CB8AC3E}">
        <p14:creationId xmlns:p14="http://schemas.microsoft.com/office/powerpoint/2010/main" val="18182904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www.chinanews.com/cj/2011/10-09/U311P4T8D3373248F107DT20111009084334.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1386" y="1824530"/>
            <a:ext cx="4286250" cy="2933701"/>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组合 15"/>
          <p:cNvGrpSpPr/>
          <p:nvPr/>
        </p:nvGrpSpPr>
        <p:grpSpPr>
          <a:xfrm>
            <a:off x="628787" y="903654"/>
            <a:ext cx="1544637" cy="3842673"/>
            <a:chOff x="2338389" y="2213792"/>
            <a:chExt cx="1544637" cy="3842673"/>
          </a:xfrm>
        </p:grpSpPr>
        <p:sp>
          <p:nvSpPr>
            <p:cNvPr id="19" name="MH_SubTitle_1"/>
            <p:cNvSpPr/>
            <p:nvPr>
              <p:custDataLst>
                <p:tags r:id="rId1"/>
              </p:custDataLst>
            </p:nvPr>
          </p:nvSpPr>
          <p:spPr>
            <a:xfrm>
              <a:off x="2339975" y="3040214"/>
              <a:ext cx="1543050" cy="3016250"/>
            </a:xfrm>
            <a:custGeom>
              <a:avLst/>
              <a:gdLst>
                <a:gd name="connsiteX0" fmla="*/ 771513 w 1543025"/>
                <a:gd name="connsiteY0" fmla="*/ 280548 h 3015913"/>
                <a:gd name="connsiteX1" fmla="*/ 640638 w 1543025"/>
                <a:gd name="connsiteY1" fmla="*/ 411423 h 3015913"/>
                <a:gd name="connsiteX2" fmla="*/ 771513 w 1543025"/>
                <a:gd name="connsiteY2" fmla="*/ 542298 h 3015913"/>
                <a:gd name="connsiteX3" fmla="*/ 902388 w 1543025"/>
                <a:gd name="connsiteY3" fmla="*/ 411423 h 3015913"/>
                <a:gd name="connsiteX4" fmla="*/ 771513 w 1543025"/>
                <a:gd name="connsiteY4" fmla="*/ 280548 h 3015913"/>
                <a:gd name="connsiteX5" fmla="*/ 771513 w 1543025"/>
                <a:gd name="connsiteY5" fmla="*/ 0 h 3015913"/>
                <a:gd name="connsiteX6" fmla="*/ 1543025 w 1543025"/>
                <a:gd name="connsiteY6" fmla="*/ 481223 h 3015913"/>
                <a:gd name="connsiteX7" fmla="*/ 1543025 w 1543025"/>
                <a:gd name="connsiteY7" fmla="*/ 3015913 h 3015913"/>
                <a:gd name="connsiteX8" fmla="*/ 0 w 1543025"/>
                <a:gd name="connsiteY8" fmla="*/ 3015913 h 3015913"/>
                <a:gd name="connsiteX9" fmla="*/ 0 w 1543025"/>
                <a:gd name="connsiteY9" fmla="*/ 481223 h 30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3025" h="3015913">
                  <a:moveTo>
                    <a:pt x="771513" y="280548"/>
                  </a:moveTo>
                  <a:cubicBezTo>
                    <a:pt x="699233" y="280548"/>
                    <a:pt x="640638" y="339143"/>
                    <a:pt x="640638" y="411423"/>
                  </a:cubicBezTo>
                  <a:cubicBezTo>
                    <a:pt x="640638" y="483703"/>
                    <a:pt x="699233" y="542298"/>
                    <a:pt x="771513" y="542298"/>
                  </a:cubicBezTo>
                  <a:cubicBezTo>
                    <a:pt x="843793" y="542298"/>
                    <a:pt x="902388" y="483703"/>
                    <a:pt x="902388" y="411423"/>
                  </a:cubicBezTo>
                  <a:cubicBezTo>
                    <a:pt x="902388" y="339143"/>
                    <a:pt x="843793" y="280548"/>
                    <a:pt x="771513" y="280548"/>
                  </a:cubicBezTo>
                  <a:close/>
                  <a:moveTo>
                    <a:pt x="771513" y="0"/>
                  </a:moveTo>
                  <a:lnTo>
                    <a:pt x="1543025" y="481223"/>
                  </a:lnTo>
                  <a:lnTo>
                    <a:pt x="1543025" y="3015913"/>
                  </a:lnTo>
                  <a:lnTo>
                    <a:pt x="0" y="3015913"/>
                  </a:lnTo>
                  <a:lnTo>
                    <a:pt x="0" y="481223"/>
                  </a:lnTo>
                  <a:close/>
                </a:path>
              </a:pathLst>
            </a:custGeom>
            <a:solidFill>
              <a:srgbClr val="8BC94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0" rIns="68580" bIns="972000" anchor="ctr">
              <a:normAutofit/>
            </a:bodyPr>
            <a:lstStyle/>
            <a:p>
              <a:pPr algn="ctr">
                <a:defRPr/>
              </a:pPr>
              <a:endParaRPr lang="zh-CN" altLang="en-US" sz="2800" dirty="0">
                <a:solidFill>
                  <a:srgbClr val="FFFFFF"/>
                </a:solidFill>
              </a:endParaRPr>
            </a:p>
          </p:txBody>
        </p:sp>
        <p:sp>
          <p:nvSpPr>
            <p:cNvPr id="20" name="MH_Other_1"/>
            <p:cNvSpPr/>
            <p:nvPr>
              <p:custDataLst>
                <p:tags r:id="rId2"/>
              </p:custDataLst>
            </p:nvPr>
          </p:nvSpPr>
          <p:spPr>
            <a:xfrm>
              <a:off x="2339975" y="5565928"/>
              <a:ext cx="1543050" cy="490537"/>
            </a:xfrm>
            <a:prstGeom prst="rect">
              <a:avLst/>
            </a:prstGeom>
            <a:solidFill>
              <a:srgbClr val="295A0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solidFill>
                  <a:srgbClr val="FFFFFF"/>
                </a:solidFill>
              </a:endParaRPr>
            </a:p>
          </p:txBody>
        </p:sp>
        <p:cxnSp>
          <p:nvCxnSpPr>
            <p:cNvPr id="21" name="MH_Other_2"/>
            <p:cNvCxnSpPr/>
            <p:nvPr>
              <p:custDataLst>
                <p:tags r:id="rId3"/>
              </p:custDataLst>
            </p:nvPr>
          </p:nvCxnSpPr>
          <p:spPr>
            <a:xfrm>
              <a:off x="2339975" y="5565927"/>
              <a:ext cx="154305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2" name="MH_Other_3"/>
            <p:cNvCxnSpPr/>
            <p:nvPr>
              <p:custDataLst>
                <p:tags r:id="rId4"/>
              </p:custDataLst>
            </p:nvPr>
          </p:nvCxnSpPr>
          <p:spPr>
            <a:xfrm>
              <a:off x="2390776" y="4461027"/>
              <a:ext cx="1439863" cy="0"/>
            </a:xfrm>
            <a:prstGeom prst="line">
              <a:avLst/>
            </a:prstGeom>
            <a:ln w="12700">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3" name="MH_Text_1"/>
            <p:cNvSpPr txBox="1"/>
            <p:nvPr>
              <p:custDataLst>
                <p:tags r:id="rId5"/>
              </p:custDataLst>
            </p:nvPr>
          </p:nvSpPr>
          <p:spPr>
            <a:xfrm>
              <a:off x="2338389" y="4461027"/>
              <a:ext cx="1544637" cy="1104900"/>
            </a:xfrm>
            <a:prstGeom prst="rect">
              <a:avLst/>
            </a:prstGeom>
            <a:solidFill>
              <a:srgbClr val="467612"/>
            </a:solidFill>
          </p:spPr>
          <p:txBody>
            <a:bodyPr lIns="54000" rIns="54000" anchor="ctr">
              <a:noAutofit/>
            </a:bodyPr>
            <a:lstStyle/>
            <a:p>
              <a:pPr algn="ctr">
                <a:lnSpc>
                  <a:spcPct val="130000"/>
                </a:lnSpc>
                <a:defRPr/>
              </a:pPr>
              <a:r>
                <a:rPr lang="zh-CN" altLang="en-US" b="1" kern="0" dirty="0" smtClean="0">
                  <a:solidFill>
                    <a:schemeClr val="bg1"/>
                  </a:solidFill>
                  <a:latin typeface="微软雅黑" panose="020B0503020204020204" pitchFamily="34" charset="-122"/>
                  <a:ea typeface="微软雅黑" panose="020B0503020204020204" pitchFamily="34" charset="-122"/>
                  <a:cs typeface="Arial" pitchFamily="34" charset="0"/>
                </a:rPr>
                <a:t>课  堂</a:t>
              </a:r>
              <a:endParaRPr lang="en-US" altLang="zh-CN" b="1" kern="0" dirty="0" smtClean="0">
                <a:solidFill>
                  <a:schemeClr val="bg1"/>
                </a:solidFill>
                <a:latin typeface="微软雅黑" panose="020B0503020204020204" pitchFamily="34" charset="-122"/>
                <a:ea typeface="微软雅黑" panose="020B0503020204020204" pitchFamily="34" charset="-122"/>
                <a:cs typeface="Arial" pitchFamily="34" charset="0"/>
              </a:endParaRPr>
            </a:p>
            <a:p>
              <a:pPr algn="ctr">
                <a:lnSpc>
                  <a:spcPct val="130000"/>
                </a:lnSpc>
                <a:defRPr/>
              </a:pPr>
              <a:r>
                <a:rPr lang="zh-CN" altLang="en-US" b="1" kern="0" dirty="0" smtClean="0">
                  <a:solidFill>
                    <a:schemeClr val="bg1"/>
                  </a:solidFill>
                  <a:latin typeface="微软雅黑" panose="020B0503020204020204" pitchFamily="34" charset="-122"/>
                  <a:ea typeface="微软雅黑" panose="020B0503020204020204" pitchFamily="34" charset="-122"/>
                  <a:cs typeface="Arial" pitchFamily="34" charset="0"/>
                </a:rPr>
                <a:t>导  入</a:t>
              </a:r>
              <a:endParaRPr lang="zh-CN" altLang="en-US" b="1" kern="0" dirty="0">
                <a:solidFill>
                  <a:schemeClr val="bg1"/>
                </a:solidFill>
                <a:latin typeface="微软雅黑" panose="020B0503020204020204" pitchFamily="34" charset="-122"/>
                <a:ea typeface="微软雅黑" panose="020B0503020204020204" pitchFamily="34" charset="-122"/>
                <a:cs typeface="Arial" pitchFamily="34" charset="0"/>
              </a:endParaRPr>
            </a:p>
          </p:txBody>
        </p:sp>
        <p:sp>
          <p:nvSpPr>
            <p:cNvPr id="24" name="MH_Other_4"/>
            <p:cNvSpPr/>
            <p:nvPr>
              <p:custDataLst>
                <p:tags r:id="rId6"/>
              </p:custDataLst>
            </p:nvPr>
          </p:nvSpPr>
          <p:spPr>
            <a:xfrm>
              <a:off x="2971021" y="2213792"/>
              <a:ext cx="414337" cy="1219200"/>
            </a:xfrm>
            <a:custGeom>
              <a:avLst/>
              <a:gdLst>
                <a:gd name="connsiteX0" fmla="*/ 99809 w 763548"/>
                <a:gd name="connsiteY0" fmla="*/ 959606 h 959606"/>
                <a:gd name="connsiteX1" fmla="*/ 54089 w 763548"/>
                <a:gd name="connsiteY1" fmla="*/ 60446 h 959606"/>
                <a:gd name="connsiteX2" fmla="*/ 755129 w 763548"/>
                <a:gd name="connsiteY2" fmla="*/ 167126 h 959606"/>
                <a:gd name="connsiteX3" fmla="*/ 465569 w 763548"/>
                <a:gd name="connsiteY3" fmla="*/ 852926 h 959606"/>
                <a:gd name="connsiteX0" fmla="*/ 99809 w 763548"/>
                <a:gd name="connsiteY0" fmla="*/ 1041447 h 1041447"/>
                <a:gd name="connsiteX1" fmla="*/ 54089 w 763548"/>
                <a:gd name="connsiteY1" fmla="*/ 66087 h 1041447"/>
                <a:gd name="connsiteX2" fmla="*/ 755129 w 763548"/>
                <a:gd name="connsiteY2" fmla="*/ 172767 h 1041447"/>
                <a:gd name="connsiteX3" fmla="*/ 465569 w 763548"/>
                <a:gd name="connsiteY3" fmla="*/ 858567 h 1041447"/>
                <a:gd name="connsiteX0" fmla="*/ 87445 w 589165"/>
                <a:gd name="connsiteY0" fmla="*/ 1265428 h 1265428"/>
                <a:gd name="connsiteX1" fmla="*/ 41725 w 589165"/>
                <a:gd name="connsiteY1" fmla="*/ 290068 h 1265428"/>
                <a:gd name="connsiteX2" fmla="*/ 575125 w 589165"/>
                <a:gd name="connsiteY2" fmla="*/ 46228 h 1265428"/>
                <a:gd name="connsiteX3" fmla="*/ 453205 w 589165"/>
                <a:gd name="connsiteY3" fmla="*/ 1082548 h 1265428"/>
                <a:gd name="connsiteX0" fmla="*/ 23351 w 516465"/>
                <a:gd name="connsiteY0" fmla="*/ 1265428 h 1265428"/>
                <a:gd name="connsiteX1" fmla="*/ 160511 w 516465"/>
                <a:gd name="connsiteY1" fmla="*/ 290068 h 1265428"/>
                <a:gd name="connsiteX2" fmla="*/ 511031 w 516465"/>
                <a:gd name="connsiteY2" fmla="*/ 46228 h 1265428"/>
                <a:gd name="connsiteX3" fmla="*/ 389111 w 516465"/>
                <a:gd name="connsiteY3" fmla="*/ 1082548 h 1265428"/>
                <a:gd name="connsiteX0" fmla="*/ 46185 w 544047"/>
                <a:gd name="connsiteY0" fmla="*/ 1265428 h 1265428"/>
                <a:gd name="connsiteX1" fmla="*/ 76665 w 544047"/>
                <a:gd name="connsiteY1" fmla="*/ 290068 h 1265428"/>
                <a:gd name="connsiteX2" fmla="*/ 533865 w 544047"/>
                <a:gd name="connsiteY2" fmla="*/ 46228 h 1265428"/>
                <a:gd name="connsiteX3" fmla="*/ 411945 w 544047"/>
                <a:gd name="connsiteY3" fmla="*/ 1082548 h 1265428"/>
                <a:gd name="connsiteX0" fmla="*/ 110427 w 608289"/>
                <a:gd name="connsiteY0" fmla="*/ 1265428 h 1265428"/>
                <a:gd name="connsiteX1" fmla="*/ 140907 w 608289"/>
                <a:gd name="connsiteY1" fmla="*/ 290068 h 1265428"/>
                <a:gd name="connsiteX2" fmla="*/ 598107 w 608289"/>
                <a:gd name="connsiteY2" fmla="*/ 46228 h 1265428"/>
                <a:gd name="connsiteX3" fmla="*/ 476187 w 608289"/>
                <a:gd name="connsiteY3" fmla="*/ 1082548 h 1265428"/>
                <a:gd name="connsiteX0" fmla="*/ 48521 w 590413"/>
                <a:gd name="connsiteY0" fmla="*/ 1103198 h 1103198"/>
                <a:gd name="connsiteX1" fmla="*/ 79001 w 590413"/>
                <a:gd name="connsiteY1" fmla="*/ 127838 h 1103198"/>
                <a:gd name="connsiteX2" fmla="*/ 581921 w 590413"/>
                <a:gd name="connsiteY2" fmla="*/ 97358 h 1103198"/>
                <a:gd name="connsiteX3" fmla="*/ 414281 w 590413"/>
                <a:gd name="connsiteY3" fmla="*/ 920318 h 1103198"/>
                <a:gd name="connsiteX0" fmla="*/ 48521 w 590894"/>
                <a:gd name="connsiteY0" fmla="*/ 1225803 h 1225803"/>
                <a:gd name="connsiteX1" fmla="*/ 79001 w 590894"/>
                <a:gd name="connsiteY1" fmla="*/ 250443 h 1225803"/>
                <a:gd name="connsiteX2" fmla="*/ 581921 w 590894"/>
                <a:gd name="connsiteY2" fmla="*/ 219963 h 1225803"/>
                <a:gd name="connsiteX3" fmla="*/ 414281 w 590894"/>
                <a:gd name="connsiteY3" fmla="*/ 1042923 h 1225803"/>
                <a:gd name="connsiteX0" fmla="*/ 26321 w 675662"/>
                <a:gd name="connsiteY0" fmla="*/ 1257677 h 1257677"/>
                <a:gd name="connsiteX1" fmla="*/ 163481 w 675662"/>
                <a:gd name="connsiteY1" fmla="*/ 251837 h 1257677"/>
                <a:gd name="connsiteX2" fmla="*/ 666401 w 675662"/>
                <a:gd name="connsiteY2" fmla="*/ 221357 h 1257677"/>
                <a:gd name="connsiteX3" fmla="*/ 498761 w 675662"/>
                <a:gd name="connsiteY3" fmla="*/ 1044317 h 1257677"/>
                <a:gd name="connsiteX0" fmla="*/ 43742 w 601395"/>
                <a:gd name="connsiteY0" fmla="*/ 1241740 h 1241740"/>
                <a:gd name="connsiteX1" fmla="*/ 89462 w 601395"/>
                <a:gd name="connsiteY1" fmla="*/ 251140 h 1241740"/>
                <a:gd name="connsiteX2" fmla="*/ 592382 w 601395"/>
                <a:gd name="connsiteY2" fmla="*/ 220660 h 1241740"/>
                <a:gd name="connsiteX3" fmla="*/ 424742 w 601395"/>
                <a:gd name="connsiteY3" fmla="*/ 1043620 h 1241740"/>
                <a:gd name="connsiteX0" fmla="*/ 43742 w 596005"/>
                <a:gd name="connsiteY0" fmla="*/ 1119350 h 1119350"/>
                <a:gd name="connsiteX1" fmla="*/ 89462 w 596005"/>
                <a:gd name="connsiteY1" fmla="*/ 128750 h 1119350"/>
                <a:gd name="connsiteX2" fmla="*/ 592382 w 596005"/>
                <a:gd name="connsiteY2" fmla="*/ 98270 h 1119350"/>
                <a:gd name="connsiteX3" fmla="*/ 333302 w 596005"/>
                <a:gd name="connsiteY3" fmla="*/ 921230 h 1119350"/>
                <a:gd name="connsiteX0" fmla="*/ 43742 w 597650"/>
                <a:gd name="connsiteY0" fmla="*/ 1119350 h 1119350"/>
                <a:gd name="connsiteX1" fmla="*/ 89462 w 597650"/>
                <a:gd name="connsiteY1" fmla="*/ 128750 h 1119350"/>
                <a:gd name="connsiteX2" fmla="*/ 592382 w 597650"/>
                <a:gd name="connsiteY2" fmla="*/ 98270 h 1119350"/>
                <a:gd name="connsiteX3" fmla="*/ 371402 w 597650"/>
                <a:gd name="connsiteY3" fmla="*/ 921230 h 1119350"/>
                <a:gd name="connsiteX0" fmla="*/ 43742 w 598661"/>
                <a:gd name="connsiteY0" fmla="*/ 1119967 h 1119967"/>
                <a:gd name="connsiteX1" fmla="*/ 89462 w 598661"/>
                <a:gd name="connsiteY1" fmla="*/ 129367 h 1119967"/>
                <a:gd name="connsiteX2" fmla="*/ 592382 w 598661"/>
                <a:gd name="connsiteY2" fmla="*/ 98887 h 1119967"/>
                <a:gd name="connsiteX3" fmla="*/ 390452 w 598661"/>
                <a:gd name="connsiteY3" fmla="*/ 931372 h 1119967"/>
                <a:gd name="connsiteX0" fmla="*/ 43742 w 599221"/>
                <a:gd name="connsiteY0" fmla="*/ 1116893 h 1116893"/>
                <a:gd name="connsiteX1" fmla="*/ 89462 w 599221"/>
                <a:gd name="connsiteY1" fmla="*/ 126293 h 1116893"/>
                <a:gd name="connsiteX2" fmla="*/ 592382 w 599221"/>
                <a:gd name="connsiteY2" fmla="*/ 95813 h 1116893"/>
                <a:gd name="connsiteX3" fmla="*/ 399977 w 599221"/>
                <a:gd name="connsiteY3" fmla="*/ 880673 h 1116893"/>
                <a:gd name="connsiteX0" fmla="*/ 43742 w 598661"/>
                <a:gd name="connsiteY0" fmla="*/ 1119349 h 1119349"/>
                <a:gd name="connsiteX1" fmla="*/ 89462 w 598661"/>
                <a:gd name="connsiteY1" fmla="*/ 128749 h 1119349"/>
                <a:gd name="connsiteX2" fmla="*/ 592382 w 598661"/>
                <a:gd name="connsiteY2" fmla="*/ 98269 h 1119349"/>
                <a:gd name="connsiteX3" fmla="*/ 390452 w 598661"/>
                <a:gd name="connsiteY3" fmla="*/ 921229 h 1119349"/>
                <a:gd name="connsiteX0" fmla="*/ 35221 w 396661"/>
                <a:gd name="connsiteY0" fmla="*/ 1119349 h 1119349"/>
                <a:gd name="connsiteX1" fmla="*/ 80941 w 396661"/>
                <a:gd name="connsiteY1" fmla="*/ 128749 h 1119349"/>
                <a:gd name="connsiteX2" fmla="*/ 376162 w 396661"/>
                <a:gd name="connsiteY2" fmla="*/ 98269 h 1119349"/>
                <a:gd name="connsiteX3" fmla="*/ 381931 w 396661"/>
                <a:gd name="connsiteY3" fmla="*/ 921229 h 1119349"/>
                <a:gd name="connsiteX0" fmla="*/ 151837 w 513277"/>
                <a:gd name="connsiteY0" fmla="*/ 1184144 h 1184144"/>
                <a:gd name="connsiteX1" fmla="*/ 197557 w 513277"/>
                <a:gd name="connsiteY1" fmla="*/ 193544 h 1184144"/>
                <a:gd name="connsiteX2" fmla="*/ 492778 w 513277"/>
                <a:gd name="connsiteY2" fmla="*/ 163064 h 1184144"/>
                <a:gd name="connsiteX3" fmla="*/ 498547 w 513277"/>
                <a:gd name="connsiteY3" fmla="*/ 986024 h 1184144"/>
                <a:gd name="connsiteX0" fmla="*/ 114125 w 475565"/>
                <a:gd name="connsiteY0" fmla="*/ 1184144 h 1184144"/>
                <a:gd name="connsiteX1" fmla="*/ 159845 w 475565"/>
                <a:gd name="connsiteY1" fmla="*/ 193544 h 1184144"/>
                <a:gd name="connsiteX2" fmla="*/ 455066 w 475565"/>
                <a:gd name="connsiteY2" fmla="*/ 163064 h 1184144"/>
                <a:gd name="connsiteX3" fmla="*/ 460835 w 475565"/>
                <a:gd name="connsiteY3" fmla="*/ 986024 h 1184144"/>
                <a:gd name="connsiteX0" fmla="*/ -1 w 361439"/>
                <a:gd name="connsiteY0" fmla="*/ 1090904 h 1090904"/>
                <a:gd name="connsiteX1" fmla="*/ 45719 w 361439"/>
                <a:gd name="connsiteY1" fmla="*/ 100304 h 1090904"/>
                <a:gd name="connsiteX2" fmla="*/ 340940 w 361439"/>
                <a:gd name="connsiteY2" fmla="*/ 69824 h 1090904"/>
                <a:gd name="connsiteX3" fmla="*/ 346709 w 361439"/>
                <a:gd name="connsiteY3" fmla="*/ 892784 h 1090904"/>
                <a:gd name="connsiteX0" fmla="*/ 0 w 346604"/>
                <a:gd name="connsiteY0" fmla="*/ 1135079 h 1135079"/>
                <a:gd name="connsiteX1" fmla="*/ 30884 w 346604"/>
                <a:gd name="connsiteY1" fmla="*/ 129643 h 1135079"/>
                <a:gd name="connsiteX2" fmla="*/ 326105 w 346604"/>
                <a:gd name="connsiteY2" fmla="*/ 99163 h 1135079"/>
                <a:gd name="connsiteX3" fmla="*/ 331874 w 346604"/>
                <a:gd name="connsiteY3" fmla="*/ 922123 h 1135079"/>
                <a:gd name="connsiteX0" fmla="*/ 0 w 391111"/>
                <a:gd name="connsiteY0" fmla="*/ 1166549 h 1166548"/>
                <a:gd name="connsiteX1" fmla="*/ 75391 w 391111"/>
                <a:gd name="connsiteY1" fmla="*/ 131441 h 1166548"/>
                <a:gd name="connsiteX2" fmla="*/ 370612 w 391111"/>
                <a:gd name="connsiteY2" fmla="*/ 100961 h 1166548"/>
                <a:gd name="connsiteX3" fmla="*/ 376381 w 391111"/>
                <a:gd name="connsiteY3" fmla="*/ 923921 h 1166548"/>
                <a:gd name="connsiteX0" fmla="*/ 0 w 391111"/>
                <a:gd name="connsiteY0" fmla="*/ 1154019 h 1154019"/>
                <a:gd name="connsiteX1" fmla="*/ 29319 w 391111"/>
                <a:gd name="connsiteY1" fmla="*/ 940484 h 1154019"/>
                <a:gd name="connsiteX2" fmla="*/ 75391 w 391111"/>
                <a:gd name="connsiteY2" fmla="*/ 118911 h 1154019"/>
                <a:gd name="connsiteX3" fmla="*/ 370612 w 391111"/>
                <a:gd name="connsiteY3" fmla="*/ 88431 h 1154019"/>
                <a:gd name="connsiteX4" fmla="*/ 376381 w 391111"/>
                <a:gd name="connsiteY4" fmla="*/ 911391 h 1154019"/>
                <a:gd name="connsiteX0" fmla="*/ 18086 w 409197"/>
                <a:gd name="connsiteY0" fmla="*/ 1155698 h 1155698"/>
                <a:gd name="connsiteX1" fmla="*/ 2899 w 409197"/>
                <a:gd name="connsiteY1" fmla="*/ 971834 h 1155698"/>
                <a:gd name="connsiteX2" fmla="*/ 93477 w 409197"/>
                <a:gd name="connsiteY2" fmla="*/ 120590 h 1155698"/>
                <a:gd name="connsiteX3" fmla="*/ 388698 w 409197"/>
                <a:gd name="connsiteY3" fmla="*/ 90110 h 1155698"/>
                <a:gd name="connsiteX4" fmla="*/ 394467 w 409197"/>
                <a:gd name="connsiteY4" fmla="*/ 913070 h 1155698"/>
                <a:gd name="connsiteX0" fmla="*/ 75711 w 407479"/>
                <a:gd name="connsiteY0" fmla="*/ 1111192 h 1111192"/>
                <a:gd name="connsiteX1" fmla="*/ 1181 w 407479"/>
                <a:gd name="connsiteY1" fmla="*/ 971834 h 1111192"/>
                <a:gd name="connsiteX2" fmla="*/ 91759 w 407479"/>
                <a:gd name="connsiteY2" fmla="*/ 120590 h 1111192"/>
                <a:gd name="connsiteX3" fmla="*/ 386980 w 407479"/>
                <a:gd name="connsiteY3" fmla="*/ 90110 h 1111192"/>
                <a:gd name="connsiteX4" fmla="*/ 392749 w 407479"/>
                <a:gd name="connsiteY4" fmla="*/ 913070 h 1111192"/>
                <a:gd name="connsiteX0" fmla="*/ 134613 w 407039"/>
                <a:gd name="connsiteY0" fmla="*/ 1111192 h 1111192"/>
                <a:gd name="connsiteX1" fmla="*/ 741 w 407039"/>
                <a:gd name="connsiteY1" fmla="*/ 971834 h 1111192"/>
                <a:gd name="connsiteX2" fmla="*/ 91319 w 407039"/>
                <a:gd name="connsiteY2" fmla="*/ 120590 h 1111192"/>
                <a:gd name="connsiteX3" fmla="*/ 386540 w 407039"/>
                <a:gd name="connsiteY3" fmla="*/ 90110 h 1111192"/>
                <a:gd name="connsiteX4" fmla="*/ 392309 w 407039"/>
                <a:gd name="connsiteY4" fmla="*/ 913070 h 1111192"/>
                <a:gd name="connsiteX0" fmla="*/ 208557 w 406805"/>
                <a:gd name="connsiteY0" fmla="*/ 1096356 h 1096356"/>
                <a:gd name="connsiteX1" fmla="*/ 507 w 406805"/>
                <a:gd name="connsiteY1" fmla="*/ 971834 h 1096356"/>
                <a:gd name="connsiteX2" fmla="*/ 91085 w 406805"/>
                <a:gd name="connsiteY2" fmla="*/ 120590 h 1096356"/>
                <a:gd name="connsiteX3" fmla="*/ 386306 w 406805"/>
                <a:gd name="connsiteY3" fmla="*/ 90110 h 1096356"/>
                <a:gd name="connsiteX4" fmla="*/ 392075 w 406805"/>
                <a:gd name="connsiteY4" fmla="*/ 913070 h 1096356"/>
                <a:gd name="connsiteX0" fmla="*/ 119854 w 407115"/>
                <a:gd name="connsiteY0" fmla="*/ 1126028 h 1126028"/>
                <a:gd name="connsiteX1" fmla="*/ 817 w 407115"/>
                <a:gd name="connsiteY1" fmla="*/ 971834 h 1126028"/>
                <a:gd name="connsiteX2" fmla="*/ 91395 w 407115"/>
                <a:gd name="connsiteY2" fmla="*/ 120590 h 1126028"/>
                <a:gd name="connsiteX3" fmla="*/ 386616 w 407115"/>
                <a:gd name="connsiteY3" fmla="*/ 90110 h 1126028"/>
                <a:gd name="connsiteX4" fmla="*/ 392385 w 407115"/>
                <a:gd name="connsiteY4" fmla="*/ 913070 h 1126028"/>
                <a:gd name="connsiteX0" fmla="*/ 178960 w 406878"/>
                <a:gd name="connsiteY0" fmla="*/ 1096356 h 1096356"/>
                <a:gd name="connsiteX1" fmla="*/ 580 w 406878"/>
                <a:gd name="connsiteY1" fmla="*/ 971834 h 1096356"/>
                <a:gd name="connsiteX2" fmla="*/ 91158 w 406878"/>
                <a:gd name="connsiteY2" fmla="*/ 120590 h 1096356"/>
                <a:gd name="connsiteX3" fmla="*/ 386379 w 406878"/>
                <a:gd name="connsiteY3" fmla="*/ 90110 h 1096356"/>
                <a:gd name="connsiteX4" fmla="*/ 392148 w 406878"/>
                <a:gd name="connsiteY4" fmla="*/ 913070 h 1096356"/>
                <a:gd name="connsiteX0" fmla="*/ 178380 w 406298"/>
                <a:gd name="connsiteY0" fmla="*/ 1096356 h 1163321"/>
                <a:gd name="connsiteX1" fmla="*/ 0 w 406298"/>
                <a:gd name="connsiteY1" fmla="*/ 971834 h 1163321"/>
                <a:gd name="connsiteX2" fmla="*/ 90578 w 406298"/>
                <a:gd name="connsiteY2" fmla="*/ 120590 h 1163321"/>
                <a:gd name="connsiteX3" fmla="*/ 385799 w 406298"/>
                <a:gd name="connsiteY3" fmla="*/ 90110 h 1163321"/>
                <a:gd name="connsiteX4" fmla="*/ 391568 w 406298"/>
                <a:gd name="connsiteY4" fmla="*/ 913070 h 1163321"/>
                <a:gd name="connsiteX0" fmla="*/ 178380 w 406298"/>
                <a:gd name="connsiteY0" fmla="*/ 1022178 h 1139611"/>
                <a:gd name="connsiteX1" fmla="*/ 0 w 406298"/>
                <a:gd name="connsiteY1" fmla="*/ 971834 h 1139611"/>
                <a:gd name="connsiteX2" fmla="*/ 90578 w 406298"/>
                <a:gd name="connsiteY2" fmla="*/ 120590 h 1139611"/>
                <a:gd name="connsiteX3" fmla="*/ 385799 w 406298"/>
                <a:gd name="connsiteY3" fmla="*/ 90110 h 1139611"/>
                <a:gd name="connsiteX4" fmla="*/ 391568 w 406298"/>
                <a:gd name="connsiteY4" fmla="*/ 913070 h 1139611"/>
                <a:gd name="connsiteX0" fmla="*/ 178380 w 393129"/>
                <a:gd name="connsiteY0" fmla="*/ 1020191 h 1137624"/>
                <a:gd name="connsiteX1" fmla="*/ 0 w 393129"/>
                <a:gd name="connsiteY1" fmla="*/ 969847 h 1137624"/>
                <a:gd name="connsiteX2" fmla="*/ 90578 w 393129"/>
                <a:gd name="connsiteY2" fmla="*/ 118603 h 1137624"/>
                <a:gd name="connsiteX3" fmla="*/ 385799 w 393129"/>
                <a:gd name="connsiteY3" fmla="*/ 88123 h 1137624"/>
                <a:gd name="connsiteX4" fmla="*/ 317390 w 393129"/>
                <a:gd name="connsiteY4" fmla="*/ 881412 h 1137624"/>
                <a:gd name="connsiteX0" fmla="*/ 178380 w 426632"/>
                <a:gd name="connsiteY0" fmla="*/ 1134413 h 1251846"/>
                <a:gd name="connsiteX1" fmla="*/ 0 w 426632"/>
                <a:gd name="connsiteY1" fmla="*/ 1084069 h 1251846"/>
                <a:gd name="connsiteX2" fmla="*/ 90578 w 426632"/>
                <a:gd name="connsiteY2" fmla="*/ 232825 h 1251846"/>
                <a:gd name="connsiteX3" fmla="*/ 385799 w 426632"/>
                <a:gd name="connsiteY3" fmla="*/ 202345 h 1251846"/>
                <a:gd name="connsiteX4" fmla="*/ 317390 w 426632"/>
                <a:gd name="connsiteY4" fmla="*/ 995634 h 1251846"/>
                <a:gd name="connsiteX0" fmla="*/ 178380 w 429261"/>
                <a:gd name="connsiteY0" fmla="*/ 1134413 h 1251846"/>
                <a:gd name="connsiteX1" fmla="*/ 0 w 429261"/>
                <a:gd name="connsiteY1" fmla="*/ 1084069 h 1251846"/>
                <a:gd name="connsiteX2" fmla="*/ 90578 w 429261"/>
                <a:gd name="connsiteY2" fmla="*/ 232825 h 1251846"/>
                <a:gd name="connsiteX3" fmla="*/ 385799 w 429261"/>
                <a:gd name="connsiteY3" fmla="*/ 202345 h 1251846"/>
                <a:gd name="connsiteX4" fmla="*/ 335271 w 429261"/>
                <a:gd name="connsiteY4" fmla="*/ 968811 h 1251846"/>
                <a:gd name="connsiteX0" fmla="*/ 178380 w 425434"/>
                <a:gd name="connsiteY0" fmla="*/ 1134413 h 1251846"/>
                <a:gd name="connsiteX1" fmla="*/ 0 w 425434"/>
                <a:gd name="connsiteY1" fmla="*/ 1084069 h 1251846"/>
                <a:gd name="connsiteX2" fmla="*/ 90578 w 425434"/>
                <a:gd name="connsiteY2" fmla="*/ 232825 h 1251846"/>
                <a:gd name="connsiteX3" fmla="*/ 385799 w 425434"/>
                <a:gd name="connsiteY3" fmla="*/ 202345 h 1251846"/>
                <a:gd name="connsiteX4" fmla="*/ 308448 w 425434"/>
                <a:gd name="connsiteY4" fmla="*/ 968811 h 1251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434" h="1251846">
                  <a:moveTo>
                    <a:pt x="178380" y="1134413"/>
                  </a:moveTo>
                  <a:cubicBezTo>
                    <a:pt x="183267" y="1098824"/>
                    <a:pt x="31942" y="1449451"/>
                    <a:pt x="0" y="1084069"/>
                  </a:cubicBezTo>
                  <a:cubicBezTo>
                    <a:pt x="12565" y="911551"/>
                    <a:pt x="26278" y="379779"/>
                    <a:pt x="90578" y="232825"/>
                  </a:cubicBezTo>
                  <a:cubicBezTo>
                    <a:pt x="154878" y="85871"/>
                    <a:pt x="258983" y="-191831"/>
                    <a:pt x="385799" y="202345"/>
                  </a:cubicBezTo>
                  <a:cubicBezTo>
                    <a:pt x="512615" y="596521"/>
                    <a:pt x="293208" y="895151"/>
                    <a:pt x="308448" y="968811"/>
                  </a:cubicBezTo>
                </a:path>
              </a:pathLst>
            </a:custGeom>
            <a:noFill/>
            <a:ln w="12700">
              <a:solidFill>
                <a:srgbClr val="46761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rgbClr val="FFFFFF"/>
                </a:solidFill>
              </a:endParaRPr>
            </a:p>
          </p:txBody>
        </p:sp>
      </p:grpSp>
      <p:sp>
        <p:nvSpPr>
          <p:cNvPr id="27" name="椭圆 26"/>
          <p:cNvSpPr/>
          <p:nvPr/>
        </p:nvSpPr>
        <p:spPr>
          <a:xfrm>
            <a:off x="393577" y="843824"/>
            <a:ext cx="233855" cy="233855"/>
          </a:xfrm>
          <a:prstGeom prst="ellipse">
            <a:avLst/>
          </a:prstGeom>
          <a:solidFill>
            <a:srgbClr val="4676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8139356" y="815674"/>
            <a:ext cx="233855" cy="233855"/>
          </a:xfrm>
          <a:prstGeom prst="ellipse">
            <a:avLst/>
          </a:prstGeom>
          <a:solidFill>
            <a:srgbClr val="4676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6"/>
            <a:endCxn id="28" idx="2"/>
          </p:cNvCxnSpPr>
          <p:nvPr/>
        </p:nvCxnSpPr>
        <p:spPr>
          <a:xfrm flipV="1">
            <a:off x="627432" y="932602"/>
            <a:ext cx="7511924" cy="28150"/>
          </a:xfrm>
          <a:prstGeom prst="line">
            <a:avLst/>
          </a:prstGeom>
          <a:ln>
            <a:solidFill>
              <a:srgbClr val="467612"/>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2960735" y="5438905"/>
            <a:ext cx="233855" cy="233855"/>
          </a:xfrm>
          <a:prstGeom prst="ellipse">
            <a:avLst/>
          </a:prstGeom>
          <a:solidFill>
            <a:srgbClr val="4676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8141243" y="5482850"/>
            <a:ext cx="233855" cy="233855"/>
          </a:xfrm>
          <a:prstGeom prst="ellipse">
            <a:avLst/>
          </a:prstGeom>
          <a:solidFill>
            <a:srgbClr val="4676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0" idx="6"/>
            <a:endCxn id="31" idx="2"/>
          </p:cNvCxnSpPr>
          <p:nvPr/>
        </p:nvCxnSpPr>
        <p:spPr>
          <a:xfrm>
            <a:off x="3194590" y="5555833"/>
            <a:ext cx="4946653" cy="43945"/>
          </a:xfrm>
          <a:prstGeom prst="line">
            <a:avLst/>
          </a:prstGeom>
          <a:ln>
            <a:solidFill>
              <a:srgbClr val="46761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256284" y="1026862"/>
            <a:ext cx="0" cy="4528971"/>
          </a:xfrm>
          <a:prstGeom prst="line">
            <a:avLst/>
          </a:prstGeom>
          <a:ln>
            <a:solidFill>
              <a:srgbClr val="467612"/>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194590" y="1103884"/>
            <a:ext cx="4185722" cy="646331"/>
          </a:xfrm>
          <a:prstGeom prst="rect">
            <a:avLst/>
          </a:prstGeom>
        </p:spPr>
        <p:txBody>
          <a:bodyPr wrap="square">
            <a:spAutoFit/>
          </a:bodyPr>
          <a:lstStyle/>
          <a:p>
            <a:pPr>
              <a:lnSpc>
                <a:spcPct val="200000"/>
              </a:lnSpc>
            </a:pPr>
            <a:r>
              <a:rPr lang="zh-CN" altLang="en-US" dirty="0" smtClean="0">
                <a:latin typeface="黑体" pitchFamily="49" charset="-122"/>
                <a:ea typeface="黑体" pitchFamily="49" charset="-122"/>
              </a:rPr>
              <a:t>从“同步”开始</a:t>
            </a:r>
            <a:r>
              <a:rPr lang="en-US" altLang="zh-CN" dirty="0" smtClean="0">
                <a:latin typeface="黑体" pitchFamily="49" charset="-122"/>
                <a:ea typeface="黑体" pitchFamily="49" charset="-122"/>
              </a:rPr>
              <a:t>......</a:t>
            </a:r>
            <a:endParaRPr lang="zh-CN" altLang="en-US" dirty="0">
              <a:latin typeface="黑体" pitchFamily="49" charset="-122"/>
              <a:ea typeface="黑体" pitchFamily="49" charset="-122"/>
            </a:endParaRPr>
          </a:p>
        </p:txBody>
      </p:sp>
      <p:pic>
        <p:nvPicPr>
          <p:cNvPr id="102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17745" y="1773556"/>
            <a:ext cx="4633532" cy="3479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53312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623137" y="2091555"/>
            <a:ext cx="8064896" cy="1336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88872" numCol="1" anchor="ctr" anchorCtr="0" compatLnSpc="1">
            <a:prstTxWarp prst="textNoShape">
              <a:avLst/>
            </a:prstTxWarp>
            <a:spAutoFit/>
          </a:bodyPr>
          <a:lstStyle/>
          <a:p>
            <a:pPr fontAlgn="base">
              <a:lnSpc>
                <a:spcPct val="150000"/>
              </a:lnSpc>
              <a:spcBef>
                <a:spcPct val="0"/>
              </a:spcBef>
              <a:spcAft>
                <a:spcPct val="0"/>
              </a:spcAft>
            </a:pPr>
            <a:r>
              <a:rPr lang="en-US" altLang="zh-CN" dirty="0"/>
              <a:t>  </a:t>
            </a:r>
            <a:r>
              <a:rPr lang="en-US" altLang="zh-CN" dirty="0" smtClean="0"/>
              <a:t>        events</a:t>
            </a:r>
            <a:r>
              <a:rPr lang="zh-CN" altLang="en-US" dirty="0"/>
              <a:t>是</a:t>
            </a:r>
            <a:r>
              <a:rPr lang="en-US" altLang="zh-CN" dirty="0"/>
              <a:t>Node.js</a:t>
            </a:r>
            <a:r>
              <a:rPr lang="zh-CN" altLang="en-US" dirty="0"/>
              <a:t>最重要的模版，原因是</a:t>
            </a:r>
            <a:r>
              <a:rPr lang="en-US" altLang="zh-CN" dirty="0"/>
              <a:t>Node.js</a:t>
            </a:r>
            <a:r>
              <a:rPr lang="zh-CN" altLang="en-US" dirty="0"/>
              <a:t>本身架构就是事件式的，而它提供了唯一的接口。所以开成</a:t>
            </a:r>
            <a:r>
              <a:rPr lang="en-US" altLang="zh-CN" dirty="0"/>
              <a:t>Node.js</a:t>
            </a:r>
            <a:r>
              <a:rPr lang="zh-CN" altLang="en-US" dirty="0"/>
              <a:t>事件编程的基石。</a:t>
            </a:r>
            <a:r>
              <a:rPr lang="en-US" altLang="zh-CN" dirty="0"/>
              <a:t>events</a:t>
            </a:r>
            <a:r>
              <a:rPr lang="zh-CN" altLang="en-US" dirty="0"/>
              <a:t>模块不仅用于用户代码与</a:t>
            </a:r>
            <a:r>
              <a:rPr lang="en-US" altLang="zh-CN" dirty="0"/>
              <a:t>Node.js</a:t>
            </a:r>
            <a:r>
              <a:rPr lang="zh-CN" altLang="en-US" dirty="0"/>
              <a:t>下层事件循环的交互。还几乎被所有的模块依赖。</a:t>
            </a:r>
            <a:endParaRPr lang="zh-CN" dirty="0"/>
          </a:p>
        </p:txBody>
      </p:sp>
      <p:sp>
        <p:nvSpPr>
          <p:cNvPr id="3" name="矩形 2"/>
          <p:cNvSpPr/>
          <p:nvPr/>
        </p:nvSpPr>
        <p:spPr>
          <a:xfrm>
            <a:off x="944341" y="1437299"/>
            <a:ext cx="2042547" cy="646331"/>
          </a:xfrm>
          <a:prstGeom prst="rect">
            <a:avLst/>
          </a:prstGeom>
        </p:spPr>
        <p:txBody>
          <a:bodyPr wrap="none">
            <a:spAutoFit/>
          </a:bodyPr>
          <a:lstStyle/>
          <a:p>
            <a:pPr lvl="0" algn="r" fontAlgn="base">
              <a:lnSpc>
                <a:spcPct val="150000"/>
              </a:lnSpc>
              <a:spcBef>
                <a:spcPct val="0"/>
              </a:spcBef>
              <a:spcAft>
                <a:spcPct val="0"/>
              </a:spcAft>
            </a:pPr>
            <a:r>
              <a:rPr lang="en-US" altLang="zh-CN" sz="2400" b="1" dirty="0" smtClean="0">
                <a:solidFill>
                  <a:srgbClr val="193604"/>
                </a:solidFill>
                <a:latin typeface="黑体" pitchFamily="49" charset="-122"/>
                <a:ea typeface="黑体" pitchFamily="49" charset="-122"/>
              </a:rPr>
              <a:t>4.</a:t>
            </a:r>
            <a:r>
              <a:rPr lang="zh-CN" altLang="en-US" sz="2400" b="1" dirty="0" smtClean="0">
                <a:solidFill>
                  <a:srgbClr val="193604"/>
                </a:solidFill>
                <a:latin typeface="黑体" pitchFamily="49" charset="-122"/>
                <a:ea typeface="黑体" pitchFamily="49" charset="-122"/>
              </a:rPr>
              <a:t>事件发射器</a:t>
            </a:r>
            <a:endParaRPr lang="zh-CN" altLang="en-US" sz="2400" b="1" dirty="0">
              <a:solidFill>
                <a:srgbClr val="193604"/>
              </a:solidFill>
              <a:latin typeface="黑体" pitchFamily="49" charset="-122"/>
              <a:ea typeface="黑体" pitchFamily="49" charset="-122"/>
            </a:endParaRPr>
          </a:p>
        </p:txBody>
      </p:sp>
      <p:sp>
        <p:nvSpPr>
          <p:cNvPr id="4" name="矩形 3"/>
          <p:cNvSpPr/>
          <p:nvPr/>
        </p:nvSpPr>
        <p:spPr>
          <a:xfrm>
            <a:off x="700888" y="3427790"/>
            <a:ext cx="7831552" cy="2537874"/>
          </a:xfrm>
          <a:prstGeom prst="rect">
            <a:avLst/>
          </a:prstGeom>
        </p:spPr>
        <p:txBody>
          <a:bodyPr wrap="square">
            <a:spAutoFit/>
          </a:bodyPr>
          <a:lstStyle/>
          <a:p>
            <a:pPr>
              <a:lnSpc>
                <a:spcPct val="150000"/>
              </a:lnSpc>
            </a:pPr>
            <a:r>
              <a:rPr lang="en-US" altLang="zh-CN" dirty="0"/>
              <a:t> </a:t>
            </a:r>
            <a:r>
              <a:rPr lang="en-US" altLang="zh-CN" dirty="0" smtClean="0"/>
              <a:t>        events</a:t>
            </a:r>
            <a:r>
              <a:rPr lang="zh-CN" altLang="en-US" dirty="0"/>
              <a:t>模块只提供了一个对象。</a:t>
            </a:r>
            <a:r>
              <a:rPr lang="en-US" altLang="zh-CN" dirty="0"/>
              <a:t>events.EventEmitter</a:t>
            </a:r>
            <a:r>
              <a:rPr lang="zh-CN" altLang="en-US" dirty="0" smtClean="0"/>
              <a:t>。</a:t>
            </a:r>
            <a:endParaRPr lang="en-US" altLang="zh-CN" dirty="0" smtClean="0"/>
          </a:p>
          <a:p>
            <a:pPr>
              <a:lnSpc>
                <a:spcPct val="150000"/>
              </a:lnSpc>
            </a:pPr>
            <a:r>
              <a:rPr lang="en-US" altLang="zh-CN" dirty="0" smtClean="0"/>
              <a:t>         EventEmitter</a:t>
            </a:r>
            <a:r>
              <a:rPr lang="zh-CN" altLang="en-US" dirty="0"/>
              <a:t>的核心就是事件发射与事件监听器功能的封装</a:t>
            </a:r>
            <a:r>
              <a:rPr lang="zh-CN" altLang="en-US" dirty="0" smtClean="0"/>
              <a:t>。</a:t>
            </a:r>
            <a:endParaRPr lang="en-US" altLang="zh-CN" dirty="0" smtClean="0"/>
          </a:p>
          <a:p>
            <a:pPr>
              <a:lnSpc>
                <a:spcPct val="150000"/>
              </a:lnSpc>
            </a:pPr>
            <a:r>
              <a:rPr lang="en-US" altLang="zh-CN" dirty="0"/>
              <a:t> </a:t>
            </a:r>
            <a:r>
              <a:rPr lang="en-US" altLang="zh-CN" dirty="0" smtClean="0"/>
              <a:t>        EventEmitter</a:t>
            </a:r>
            <a:r>
              <a:rPr lang="zh-CN" altLang="en-US" dirty="0"/>
              <a:t>的每个事件由一个事件或若干个参数组成，事件名是一个字符串，通常表达一定的语义。对于每个事件，</a:t>
            </a:r>
            <a:r>
              <a:rPr lang="en-US" altLang="zh-CN" dirty="0"/>
              <a:t>EventEmitter</a:t>
            </a:r>
            <a:r>
              <a:rPr lang="zh-CN" altLang="en-US" dirty="0"/>
              <a:t>支持若干个事件监听器。当事件发射时，注册到这个事件的事件监听器被依次调用，事件参数作为回调函数参数传递。</a:t>
            </a:r>
          </a:p>
        </p:txBody>
      </p:sp>
    </p:spTree>
    <p:extLst>
      <p:ext uri="{BB962C8B-B14F-4D97-AF65-F5344CB8AC3E}">
        <p14:creationId xmlns:p14="http://schemas.microsoft.com/office/powerpoint/2010/main" val="1732090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2"/>
          <p:cNvSpPr>
            <a:spLocks noChangeArrowheads="1"/>
          </p:cNvSpPr>
          <p:nvPr/>
        </p:nvSpPr>
        <p:spPr bwMode="auto">
          <a:xfrm>
            <a:off x="971600" y="1817260"/>
            <a:ext cx="6984776" cy="3548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33308" rIns="91440" bIns="133308"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b="0" i="0" u="none" strike="noStrike" cap="none" normalizeH="0" baseline="0" dirty="0" smtClean="0">
                <a:ln>
                  <a:noFill/>
                </a:ln>
                <a:solidFill>
                  <a:srgbClr val="880000"/>
                </a:solidFill>
                <a:effectLst/>
                <a:latin typeface="Calibri"/>
                <a:ea typeface="宋体" pitchFamily="2" charset="-122"/>
                <a:cs typeface="Courier New" pitchFamily="49" charset="0"/>
              </a:rPr>
              <a:t>①</a:t>
            </a:r>
            <a:r>
              <a:rPr kumimoji="0" lang="zh-CN" b="0" i="0" u="none" strike="noStrike" cap="none" normalizeH="0" baseline="0" dirty="0" smtClean="0">
                <a:ln>
                  <a:noFill/>
                </a:ln>
                <a:solidFill>
                  <a:srgbClr val="880000"/>
                </a:solidFill>
                <a:effectLst/>
                <a:latin typeface="Courier New" pitchFamily="49" charset="0"/>
                <a:ea typeface="宋体" pitchFamily="2" charset="-122"/>
                <a:cs typeface="Courier New" pitchFamily="49" charset="0"/>
              </a:rPr>
              <a:t>引入 </a:t>
            </a:r>
            <a:r>
              <a:rPr kumimoji="0" lang="zh-CN" altLang="zh-CN" b="0" i="0" u="none" strike="noStrike" cap="none" normalizeH="0" baseline="0" dirty="0" smtClean="0">
                <a:ln>
                  <a:noFill/>
                </a:ln>
                <a:solidFill>
                  <a:srgbClr val="880000"/>
                </a:solidFill>
                <a:effectLst/>
                <a:latin typeface="Courier New" pitchFamily="49" charset="0"/>
                <a:ea typeface="宋体" pitchFamily="2" charset="-122"/>
                <a:cs typeface="Courier New" pitchFamily="49" charset="0"/>
              </a:rPr>
              <a:t>events </a:t>
            </a:r>
            <a:r>
              <a:rPr kumimoji="0" lang="zh-CN" b="0" i="0" u="none" strike="noStrike" cap="none" normalizeH="0" baseline="0" dirty="0" smtClean="0">
                <a:ln>
                  <a:noFill/>
                </a:ln>
                <a:solidFill>
                  <a:srgbClr val="880000"/>
                </a:solidFill>
                <a:effectLst/>
                <a:latin typeface="Courier New" pitchFamily="49" charset="0"/>
                <a:ea typeface="宋体" pitchFamily="2" charset="-122"/>
                <a:cs typeface="Courier New" pitchFamily="49" charset="0"/>
              </a:rPr>
              <a:t>模块</a:t>
            </a:r>
            <a:endParaRPr kumimoji="0" lang="en-US" altLang="zh-CN" b="0" i="0" u="none" strike="noStrike" cap="none" normalizeH="0" baseline="0" dirty="0" smtClean="0">
              <a:ln>
                <a:noFill/>
              </a:ln>
              <a:solidFill>
                <a:srgbClr val="88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zh-CN"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zh-CN" altLang="zh-CN" b="0" i="0" u="none" strike="noStrike" cap="none" normalizeH="0" baseline="0" dirty="0" smtClean="0">
                <a:ln>
                  <a:noFill/>
                </a:ln>
                <a:solidFill>
                  <a:srgbClr val="000088"/>
                </a:solidFill>
                <a:effectLst/>
                <a:latin typeface="Courier New" pitchFamily="49" charset="0"/>
                <a:ea typeface="宋体" pitchFamily="2" charset="-122"/>
                <a:cs typeface="Courier New" pitchFamily="49" charset="0"/>
              </a:rPr>
              <a:t>var</a:t>
            </a:r>
            <a:r>
              <a:rPr kumimoji="0" lang="zh-CN" altLang="zh-CN"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events </a:t>
            </a:r>
            <a:r>
              <a:rPr kumimoji="0" lang="zh-CN" altLang="zh-CN" b="0" i="0" u="none" strike="noStrike" cap="none" normalizeH="0" baseline="0" dirty="0" smtClean="0">
                <a:ln>
                  <a:noFill/>
                </a:ln>
                <a:solidFill>
                  <a:srgbClr val="666600"/>
                </a:solidFill>
                <a:effectLst/>
                <a:latin typeface="Courier New" pitchFamily="49" charset="0"/>
                <a:ea typeface="宋体" pitchFamily="2" charset="-122"/>
                <a:cs typeface="Courier New" pitchFamily="49" charset="0"/>
              </a:rPr>
              <a:t>=</a:t>
            </a:r>
            <a:r>
              <a:rPr kumimoji="0" lang="zh-CN" altLang="zh-CN"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zh-CN" altLang="zh-CN" b="0" i="0" u="none" strike="noStrike" cap="none" normalizeH="0" baseline="0" dirty="0" smtClean="0">
                <a:ln>
                  <a:noFill/>
                </a:ln>
                <a:solidFill>
                  <a:srgbClr val="000088"/>
                </a:solidFill>
                <a:effectLst/>
                <a:latin typeface="Courier New" pitchFamily="49" charset="0"/>
                <a:ea typeface="宋体" pitchFamily="2" charset="-122"/>
                <a:cs typeface="Courier New" pitchFamily="49" charset="0"/>
              </a:rPr>
              <a:t>require</a:t>
            </a:r>
            <a:r>
              <a:rPr kumimoji="0" lang="zh-CN" altLang="zh-CN" b="0" i="0" u="none" strike="noStrike" cap="none" normalizeH="0" baseline="0" dirty="0" smtClean="0">
                <a:ln>
                  <a:noFill/>
                </a:ln>
                <a:solidFill>
                  <a:srgbClr val="666600"/>
                </a:solidFill>
                <a:effectLst/>
                <a:latin typeface="Courier New" pitchFamily="49" charset="0"/>
                <a:ea typeface="宋体" pitchFamily="2" charset="-122"/>
                <a:cs typeface="Courier New" pitchFamily="49" charset="0"/>
              </a:rPr>
              <a:t>(</a:t>
            </a:r>
            <a:r>
              <a:rPr kumimoji="0" lang="zh-CN" altLang="zh-CN" b="0" i="0" u="none" strike="noStrike" cap="none" normalizeH="0" baseline="0" dirty="0" smtClean="0">
                <a:ln>
                  <a:noFill/>
                </a:ln>
                <a:solidFill>
                  <a:srgbClr val="008800"/>
                </a:solidFill>
                <a:effectLst/>
                <a:latin typeface="Courier New" pitchFamily="49" charset="0"/>
                <a:ea typeface="宋体" pitchFamily="2" charset="-122"/>
                <a:cs typeface="Courier New" pitchFamily="49" charset="0"/>
              </a:rPr>
              <a:t>'events'</a:t>
            </a:r>
            <a:r>
              <a:rPr kumimoji="0" lang="zh-CN" altLang="zh-CN" b="0" i="0" u="none" strike="noStrike" cap="none" normalizeH="0" baseline="0" dirty="0" smtClean="0">
                <a:ln>
                  <a:noFill/>
                </a:ln>
                <a:solidFill>
                  <a:srgbClr val="666600"/>
                </a:solidFill>
                <a:effectLst/>
                <a:latin typeface="Courier New" pitchFamily="49" charset="0"/>
                <a:ea typeface="宋体" pitchFamily="2" charset="-122"/>
                <a:cs typeface="Courier New" pitchFamily="49" charset="0"/>
              </a:rPr>
              <a:t>);</a:t>
            </a:r>
            <a:r>
              <a:rPr kumimoji="0" lang="zh-CN" altLang="zh-CN"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endParaRPr kumimoji="0" lang="en-US" altLang="zh-CN"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endParaRPr>
          </a:p>
          <a:p>
            <a:pPr lvl="0" fontAlgn="base">
              <a:lnSpc>
                <a:spcPct val="150000"/>
              </a:lnSpc>
              <a:spcBef>
                <a:spcPct val="0"/>
              </a:spcBef>
              <a:spcAft>
                <a:spcPct val="0"/>
              </a:spcAft>
            </a:pPr>
            <a:r>
              <a:rPr lang="zh-CN" altLang="en-US" dirty="0" smtClean="0">
                <a:solidFill>
                  <a:srgbClr val="880000"/>
                </a:solidFill>
                <a:ea typeface="宋体" pitchFamily="2" charset="-122"/>
                <a:cs typeface="Courier New" pitchFamily="49" charset="0"/>
              </a:rPr>
              <a:t>②</a:t>
            </a:r>
            <a:r>
              <a:rPr kumimoji="0" lang="zh-CN" b="0" i="0" u="none" strike="noStrike" cap="none" normalizeH="0" baseline="0" dirty="0" smtClean="0">
                <a:ln>
                  <a:noFill/>
                </a:ln>
                <a:solidFill>
                  <a:srgbClr val="880000"/>
                </a:solidFill>
                <a:effectLst/>
                <a:latin typeface="Courier New" pitchFamily="49" charset="0"/>
                <a:ea typeface="宋体" pitchFamily="2" charset="-122"/>
                <a:cs typeface="Courier New" pitchFamily="49" charset="0"/>
              </a:rPr>
              <a:t>创建 </a:t>
            </a:r>
            <a:r>
              <a:rPr kumimoji="0" lang="zh-CN" altLang="zh-CN" b="0" i="0" u="none" strike="noStrike" cap="none" normalizeH="0" baseline="0" dirty="0" smtClean="0">
                <a:ln>
                  <a:noFill/>
                </a:ln>
                <a:solidFill>
                  <a:srgbClr val="880000"/>
                </a:solidFill>
                <a:effectLst/>
                <a:latin typeface="Courier New" pitchFamily="49" charset="0"/>
                <a:ea typeface="宋体" pitchFamily="2" charset="-122"/>
                <a:cs typeface="Courier New" pitchFamily="49" charset="0"/>
              </a:rPr>
              <a:t>eventEmitter </a:t>
            </a:r>
            <a:r>
              <a:rPr kumimoji="0" lang="zh-CN" b="0" i="0" u="none" strike="noStrike" cap="none" normalizeH="0" baseline="0" dirty="0" smtClean="0">
                <a:ln>
                  <a:noFill/>
                </a:ln>
                <a:solidFill>
                  <a:srgbClr val="880000"/>
                </a:solidFill>
                <a:effectLst/>
                <a:latin typeface="Courier New" pitchFamily="49" charset="0"/>
                <a:ea typeface="宋体" pitchFamily="2" charset="-122"/>
                <a:cs typeface="Courier New" pitchFamily="49" charset="0"/>
              </a:rPr>
              <a:t>对象</a:t>
            </a:r>
            <a:r>
              <a:rPr kumimoji="0" lang="zh-CN"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endParaRPr kumimoji="0" lang="en-US" altLang="zh-CN"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b="0" i="0" u="none" strike="noStrike" cap="none" normalizeH="0" baseline="0" dirty="0" smtClean="0">
                <a:ln>
                  <a:noFill/>
                </a:ln>
                <a:solidFill>
                  <a:srgbClr val="000088"/>
                </a:solidFill>
                <a:effectLst/>
                <a:latin typeface="Courier New" pitchFamily="49" charset="0"/>
                <a:ea typeface="宋体" pitchFamily="2" charset="-122"/>
                <a:cs typeface="Courier New" pitchFamily="49" charset="0"/>
              </a:rPr>
              <a:t>var</a:t>
            </a:r>
            <a:r>
              <a:rPr kumimoji="0" lang="zh-CN" altLang="zh-CN"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eventEmitter </a:t>
            </a:r>
            <a:r>
              <a:rPr kumimoji="0" lang="zh-CN" altLang="zh-CN" b="0" i="0" u="none" strike="noStrike" cap="none" normalizeH="0" baseline="0" dirty="0" smtClean="0">
                <a:ln>
                  <a:noFill/>
                </a:ln>
                <a:solidFill>
                  <a:srgbClr val="666600"/>
                </a:solidFill>
                <a:effectLst/>
                <a:latin typeface="Courier New" pitchFamily="49" charset="0"/>
                <a:ea typeface="宋体" pitchFamily="2" charset="-122"/>
                <a:cs typeface="Courier New" pitchFamily="49" charset="0"/>
              </a:rPr>
              <a:t>=</a:t>
            </a:r>
            <a:r>
              <a:rPr kumimoji="0" lang="zh-CN" altLang="zh-CN"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zh-CN" altLang="zh-CN" b="0" i="0" u="none" strike="noStrike" cap="none" normalizeH="0" baseline="0" dirty="0" smtClean="0">
                <a:ln>
                  <a:noFill/>
                </a:ln>
                <a:solidFill>
                  <a:srgbClr val="000088"/>
                </a:solidFill>
                <a:effectLst/>
                <a:latin typeface="Courier New" pitchFamily="49" charset="0"/>
                <a:ea typeface="宋体" pitchFamily="2" charset="-122"/>
                <a:cs typeface="Courier New" pitchFamily="49" charset="0"/>
              </a:rPr>
              <a:t>new</a:t>
            </a:r>
            <a:r>
              <a:rPr kumimoji="0" lang="zh-CN" altLang="zh-CN"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events</a:t>
            </a:r>
            <a:r>
              <a:rPr kumimoji="0" lang="zh-CN" altLang="zh-CN" b="0" i="0" u="none" strike="noStrike" cap="none" normalizeH="0" baseline="0" dirty="0" smtClean="0">
                <a:ln>
                  <a:noFill/>
                </a:ln>
                <a:solidFill>
                  <a:srgbClr val="666600"/>
                </a:solidFill>
                <a:effectLst/>
                <a:latin typeface="Courier New" pitchFamily="49" charset="0"/>
                <a:ea typeface="宋体" pitchFamily="2" charset="-122"/>
                <a:cs typeface="Courier New" pitchFamily="49" charset="0"/>
              </a:rPr>
              <a:t>.</a:t>
            </a:r>
            <a:r>
              <a:rPr kumimoji="0" lang="zh-CN" altLang="zh-CN" b="0" i="0" u="none" strike="noStrike" cap="none" normalizeH="0" baseline="0" dirty="0" smtClean="0">
                <a:ln>
                  <a:noFill/>
                </a:ln>
                <a:solidFill>
                  <a:srgbClr val="660066"/>
                </a:solidFill>
                <a:effectLst/>
                <a:latin typeface="Courier New" pitchFamily="49" charset="0"/>
                <a:ea typeface="宋体" pitchFamily="2" charset="-122"/>
                <a:cs typeface="Courier New" pitchFamily="49" charset="0"/>
              </a:rPr>
              <a:t>EventEmitter</a:t>
            </a:r>
            <a:r>
              <a:rPr kumimoji="0" lang="zh-CN" altLang="zh-CN" b="0" i="0" u="none" strike="noStrike" cap="none" normalizeH="0" baseline="0" dirty="0" smtClean="0">
                <a:ln>
                  <a:noFill/>
                </a:ln>
                <a:solidFill>
                  <a:srgbClr val="666600"/>
                </a:solidFill>
                <a:effectLst/>
                <a:latin typeface="Courier New" pitchFamily="49" charset="0"/>
                <a:ea typeface="宋体" pitchFamily="2" charset="-122"/>
                <a:cs typeface="Courier New" pitchFamily="49" charset="0"/>
              </a:rPr>
              <a:t>();</a:t>
            </a:r>
            <a:r>
              <a:rPr kumimoji="0" lang="zh-CN"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lvl="0" fontAlgn="base">
              <a:lnSpc>
                <a:spcPct val="150000"/>
              </a:lnSpc>
              <a:spcBef>
                <a:spcPct val="0"/>
              </a:spcBef>
              <a:spcAft>
                <a:spcPct val="0"/>
              </a:spcAft>
            </a:pPr>
            <a:r>
              <a:rPr lang="zh-CN" altLang="en-US" dirty="0">
                <a:solidFill>
                  <a:srgbClr val="880000"/>
                </a:solidFill>
                <a:latin typeface="Courier New" pitchFamily="49" charset="0"/>
                <a:ea typeface="宋体" pitchFamily="2" charset="-122"/>
                <a:cs typeface="Courier New" pitchFamily="49" charset="0"/>
              </a:rPr>
              <a:t>③绑定事件及事件的处理程序 </a:t>
            </a:r>
            <a:endParaRPr lang="en-US" altLang="zh-CN" dirty="0">
              <a:solidFill>
                <a:srgbClr val="880000"/>
              </a:solidFill>
              <a:latin typeface="Courier New" pitchFamily="49" charset="0"/>
              <a:ea typeface="宋体" pitchFamily="2" charset="-122"/>
              <a:cs typeface="Courier New" pitchFamily="49" charset="0"/>
            </a:endParaRPr>
          </a:p>
          <a:p>
            <a:pPr lvl="0" fontAlgn="base">
              <a:lnSpc>
                <a:spcPct val="150000"/>
              </a:lnSpc>
              <a:spcBef>
                <a:spcPct val="0"/>
              </a:spcBef>
              <a:spcAft>
                <a:spcPct val="0"/>
              </a:spcAft>
            </a:pPr>
            <a:r>
              <a:rPr lang="en-US" altLang="zh-CN" dirty="0" smtClean="0"/>
              <a:t>eventEmitter.on</a:t>
            </a:r>
            <a:r>
              <a:rPr lang="en-US" altLang="zh-CN" dirty="0"/>
              <a:t>('eventName', eventHandler);</a:t>
            </a:r>
            <a:endParaRPr lang="en-US" altLang="zh-CN" dirty="0" smtClean="0">
              <a:solidFill>
                <a:srgbClr val="880000"/>
              </a:solidFill>
              <a:ea typeface="宋体" pitchFamily="2" charset="-122"/>
              <a:cs typeface="Courier New" pitchFamily="49" charset="0"/>
            </a:endParaRPr>
          </a:p>
          <a:p>
            <a:pPr fontAlgn="base">
              <a:lnSpc>
                <a:spcPct val="150000"/>
              </a:lnSpc>
              <a:spcBef>
                <a:spcPct val="0"/>
              </a:spcBef>
              <a:spcAft>
                <a:spcPct val="0"/>
              </a:spcAft>
            </a:pPr>
            <a:r>
              <a:rPr lang="zh-CN" altLang="en-US" dirty="0">
                <a:solidFill>
                  <a:srgbClr val="880000"/>
                </a:solidFill>
                <a:latin typeface="Courier New" pitchFamily="49" charset="0"/>
                <a:ea typeface="宋体" pitchFamily="2" charset="-122"/>
                <a:cs typeface="Courier New" pitchFamily="49" charset="0"/>
              </a:rPr>
              <a:t>④触发事件 </a:t>
            </a:r>
            <a:endParaRPr lang="en-US" altLang="zh-CN" dirty="0">
              <a:solidFill>
                <a:srgbClr val="880000"/>
              </a:solidFill>
              <a:latin typeface="Courier New" pitchFamily="49" charset="0"/>
              <a:ea typeface="宋体" pitchFamily="2" charset="-122"/>
              <a:cs typeface="Courier New" pitchFamily="49" charset="0"/>
            </a:endParaRPr>
          </a:p>
          <a:p>
            <a:pPr lvl="0" fontAlgn="base">
              <a:lnSpc>
                <a:spcPct val="150000"/>
              </a:lnSpc>
              <a:spcBef>
                <a:spcPct val="0"/>
              </a:spcBef>
              <a:spcAft>
                <a:spcPct val="0"/>
              </a:spcAft>
            </a:pPr>
            <a:r>
              <a:rPr lang="en-US" altLang="zh-CN" dirty="0" smtClean="0"/>
              <a:t>eventEmitter.emit</a:t>
            </a:r>
            <a:r>
              <a:rPr lang="en-US" altLang="zh-CN" dirty="0"/>
              <a:t>('eventName</a:t>
            </a:r>
            <a:r>
              <a:rPr lang="en-US" altLang="zh-CN" dirty="0" smtClean="0"/>
              <a:t>');</a:t>
            </a:r>
            <a:endParaRPr kumimoji="0" lang="en-US" altLang="zh-CN" b="0" i="0" u="none" strike="noStrike" cap="none" normalizeH="0" baseline="0" dirty="0">
              <a:ln>
                <a:noFill/>
              </a:ln>
              <a:solidFill>
                <a:srgbClr val="880000"/>
              </a:solidFill>
              <a:effectLst/>
              <a:latin typeface="Arial" pitchFamily="34" charset="0"/>
              <a:ea typeface="宋体" pitchFamily="2" charset="-122"/>
              <a:cs typeface="Courier New" pitchFamily="49" charset="0"/>
            </a:endParaRPr>
          </a:p>
        </p:txBody>
      </p:sp>
    </p:spTree>
    <p:extLst>
      <p:ext uri="{BB962C8B-B14F-4D97-AF65-F5344CB8AC3E}">
        <p14:creationId xmlns:p14="http://schemas.microsoft.com/office/powerpoint/2010/main" val="1732090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2"/>
          <p:cNvSpPr>
            <a:spLocks noChangeArrowheads="1"/>
          </p:cNvSpPr>
          <p:nvPr/>
        </p:nvSpPr>
        <p:spPr bwMode="auto">
          <a:xfrm>
            <a:off x="2073817" y="1700807"/>
            <a:ext cx="5985934" cy="4454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33308" rIns="91440" bIns="13330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880000"/>
                </a:solidFill>
                <a:effectLst/>
                <a:latin typeface="Courier New" pitchFamily="49" charset="0"/>
                <a:ea typeface="宋体" pitchFamily="2" charset="-122"/>
                <a:cs typeface="Courier New" pitchFamily="49" charset="0"/>
              </a:rPr>
              <a:t>// </a:t>
            </a:r>
            <a:r>
              <a:rPr kumimoji="0" lang="zh-CN" sz="1600" b="0" i="0" u="none" strike="noStrike" cap="none" normalizeH="0" baseline="0" dirty="0" smtClean="0">
                <a:ln>
                  <a:noFill/>
                </a:ln>
                <a:solidFill>
                  <a:srgbClr val="880000"/>
                </a:solidFill>
                <a:effectLst/>
                <a:latin typeface="Courier New" pitchFamily="49" charset="0"/>
                <a:ea typeface="宋体" pitchFamily="2" charset="-122"/>
                <a:cs typeface="Courier New" pitchFamily="49" charset="0"/>
              </a:rPr>
              <a:t>引入 </a:t>
            </a:r>
            <a:r>
              <a:rPr kumimoji="0" lang="zh-CN" altLang="zh-CN" sz="1600" b="0" i="0" u="none" strike="noStrike" cap="none" normalizeH="0" baseline="0" dirty="0" smtClean="0">
                <a:ln>
                  <a:noFill/>
                </a:ln>
                <a:solidFill>
                  <a:srgbClr val="880000"/>
                </a:solidFill>
                <a:effectLst/>
                <a:latin typeface="Courier New" pitchFamily="49" charset="0"/>
                <a:ea typeface="宋体" pitchFamily="2" charset="-122"/>
                <a:cs typeface="Courier New" pitchFamily="49" charset="0"/>
              </a:rPr>
              <a:t>events </a:t>
            </a:r>
            <a:r>
              <a:rPr kumimoji="0" lang="zh-CN" sz="1600" b="0" i="0" u="none" strike="noStrike" cap="none" normalizeH="0" baseline="0" dirty="0" smtClean="0">
                <a:ln>
                  <a:noFill/>
                </a:ln>
                <a:solidFill>
                  <a:srgbClr val="880000"/>
                </a:solidFill>
                <a:effectLst/>
                <a:latin typeface="Courier New" pitchFamily="49" charset="0"/>
                <a:ea typeface="宋体" pitchFamily="2" charset="-122"/>
                <a:cs typeface="Courier New" pitchFamily="49" charset="0"/>
              </a:rPr>
              <a:t>模块</a:t>
            </a:r>
            <a:r>
              <a:rPr kumimoji="0" 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88"/>
                </a:solidFill>
                <a:effectLst/>
                <a:latin typeface="Courier New" pitchFamily="49" charset="0"/>
                <a:ea typeface="宋体" pitchFamily="2" charset="-122"/>
                <a:cs typeface="Courier New" pitchFamily="49" charset="0"/>
              </a:rPr>
              <a:t>var</a:t>
            </a:r>
            <a:r>
              <a:rPr kumimoji="0" lang="zh-CN" alt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events </a:t>
            </a:r>
            <a:r>
              <a:rPr kumimoji="0" lang="zh-CN" altLang="zh-CN" sz="1600" b="0" i="0" u="none" strike="noStrike" cap="none" normalizeH="0" baseline="0" dirty="0" smtClean="0">
                <a:ln>
                  <a:noFill/>
                </a:ln>
                <a:solidFill>
                  <a:srgbClr val="666600"/>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smtClean="0">
                <a:ln>
                  <a:noFill/>
                </a:ln>
                <a:solidFill>
                  <a:srgbClr val="000088"/>
                </a:solidFill>
                <a:effectLst/>
                <a:latin typeface="Courier New" pitchFamily="49" charset="0"/>
                <a:ea typeface="宋体" pitchFamily="2" charset="-122"/>
                <a:cs typeface="Courier New" pitchFamily="49" charset="0"/>
              </a:rPr>
              <a:t>require</a:t>
            </a:r>
            <a:r>
              <a:rPr kumimoji="0" lang="zh-CN" altLang="zh-CN" sz="1600" b="0" i="0" u="none" strike="noStrike" cap="none" normalizeH="0" baseline="0" dirty="0" smtClean="0">
                <a:ln>
                  <a:noFill/>
                </a:ln>
                <a:solidFill>
                  <a:srgbClr val="666600"/>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smtClean="0">
                <a:ln>
                  <a:noFill/>
                </a:ln>
                <a:solidFill>
                  <a:srgbClr val="008800"/>
                </a:solidFill>
                <a:effectLst/>
                <a:latin typeface="Courier New" pitchFamily="49" charset="0"/>
                <a:ea typeface="宋体" pitchFamily="2" charset="-122"/>
                <a:cs typeface="Courier New" pitchFamily="49" charset="0"/>
              </a:rPr>
              <a:t>'events'</a:t>
            </a:r>
            <a:r>
              <a:rPr kumimoji="0" lang="zh-CN" altLang="zh-CN" sz="1600" b="0" i="0" u="none" strike="noStrike" cap="none" normalizeH="0" baseline="0" dirty="0" smtClean="0">
                <a:ln>
                  <a:noFill/>
                </a:ln>
                <a:solidFill>
                  <a:srgbClr val="666600"/>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880000"/>
                </a:solidFill>
                <a:effectLst/>
                <a:latin typeface="Courier New" pitchFamily="49" charset="0"/>
                <a:ea typeface="宋体" pitchFamily="2" charset="-122"/>
                <a:cs typeface="Courier New" pitchFamily="49" charset="0"/>
              </a:rPr>
              <a:t>// </a:t>
            </a:r>
            <a:r>
              <a:rPr kumimoji="0" lang="zh-CN" sz="1600" b="0" i="0" u="none" strike="noStrike" cap="none" normalizeH="0" baseline="0" dirty="0" smtClean="0">
                <a:ln>
                  <a:noFill/>
                </a:ln>
                <a:solidFill>
                  <a:srgbClr val="880000"/>
                </a:solidFill>
                <a:effectLst/>
                <a:latin typeface="Courier New" pitchFamily="49" charset="0"/>
                <a:ea typeface="宋体" pitchFamily="2" charset="-122"/>
                <a:cs typeface="Courier New" pitchFamily="49" charset="0"/>
              </a:rPr>
              <a:t>创建 </a:t>
            </a:r>
            <a:r>
              <a:rPr kumimoji="0" lang="zh-CN" altLang="zh-CN" sz="1600" b="0" i="0" u="none" strike="noStrike" cap="none" normalizeH="0" baseline="0" dirty="0" smtClean="0">
                <a:ln>
                  <a:noFill/>
                </a:ln>
                <a:solidFill>
                  <a:srgbClr val="880000"/>
                </a:solidFill>
                <a:effectLst/>
                <a:latin typeface="Courier New" pitchFamily="49" charset="0"/>
                <a:ea typeface="宋体" pitchFamily="2" charset="-122"/>
                <a:cs typeface="Courier New" pitchFamily="49" charset="0"/>
              </a:rPr>
              <a:t>eventEmitter </a:t>
            </a:r>
            <a:r>
              <a:rPr kumimoji="0" lang="zh-CN" sz="1600" b="0" i="0" u="none" strike="noStrike" cap="none" normalizeH="0" baseline="0" dirty="0" smtClean="0">
                <a:ln>
                  <a:noFill/>
                </a:ln>
                <a:solidFill>
                  <a:srgbClr val="880000"/>
                </a:solidFill>
                <a:effectLst/>
                <a:latin typeface="Courier New" pitchFamily="49" charset="0"/>
                <a:ea typeface="宋体" pitchFamily="2" charset="-122"/>
                <a:cs typeface="Courier New" pitchFamily="49" charset="0"/>
              </a:rPr>
              <a:t>对象</a:t>
            </a:r>
            <a:r>
              <a:rPr kumimoji="0" 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88"/>
                </a:solidFill>
                <a:effectLst/>
                <a:latin typeface="Courier New" pitchFamily="49" charset="0"/>
                <a:ea typeface="宋体" pitchFamily="2" charset="-122"/>
                <a:cs typeface="Courier New" pitchFamily="49" charset="0"/>
              </a:rPr>
              <a:t>var</a:t>
            </a:r>
            <a:r>
              <a:rPr kumimoji="0" lang="zh-CN" alt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eventEmitter </a:t>
            </a:r>
            <a:r>
              <a:rPr kumimoji="0" lang="zh-CN" altLang="zh-CN" sz="1600" b="0" i="0" u="none" strike="noStrike" cap="none" normalizeH="0" baseline="0" dirty="0" smtClean="0">
                <a:ln>
                  <a:noFill/>
                </a:ln>
                <a:solidFill>
                  <a:srgbClr val="666600"/>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smtClean="0">
                <a:ln>
                  <a:noFill/>
                </a:ln>
                <a:solidFill>
                  <a:srgbClr val="000088"/>
                </a:solidFill>
                <a:effectLst/>
                <a:latin typeface="Courier New" pitchFamily="49" charset="0"/>
                <a:ea typeface="宋体" pitchFamily="2" charset="-122"/>
                <a:cs typeface="Courier New" pitchFamily="49" charset="0"/>
              </a:rPr>
              <a:t>new</a:t>
            </a:r>
            <a:r>
              <a:rPr kumimoji="0" lang="zh-CN" alt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events</a:t>
            </a:r>
            <a:r>
              <a:rPr kumimoji="0" lang="zh-CN" altLang="zh-CN" sz="1600" b="0" i="0" u="none" strike="noStrike" cap="none" normalizeH="0" baseline="0" dirty="0" smtClean="0">
                <a:ln>
                  <a:noFill/>
                </a:ln>
                <a:solidFill>
                  <a:srgbClr val="666600"/>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smtClean="0">
                <a:ln>
                  <a:noFill/>
                </a:ln>
                <a:solidFill>
                  <a:srgbClr val="660066"/>
                </a:solidFill>
                <a:effectLst/>
                <a:latin typeface="Courier New" pitchFamily="49" charset="0"/>
                <a:ea typeface="宋体" pitchFamily="2" charset="-122"/>
                <a:cs typeface="Courier New" pitchFamily="49" charset="0"/>
              </a:rPr>
              <a:t>EventEmitter</a:t>
            </a:r>
            <a:r>
              <a:rPr kumimoji="0" lang="zh-CN" altLang="zh-CN" sz="1600" b="0" i="0" u="none" strike="noStrike" cap="none" normalizeH="0" baseline="0" dirty="0" smtClean="0">
                <a:ln>
                  <a:noFill/>
                </a:ln>
                <a:solidFill>
                  <a:srgbClr val="666600"/>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880000"/>
                </a:solidFill>
                <a:effectLst/>
                <a:latin typeface="Courier New" pitchFamily="49" charset="0"/>
                <a:ea typeface="宋体" pitchFamily="2" charset="-122"/>
                <a:cs typeface="Courier New" pitchFamily="49" charset="0"/>
              </a:rPr>
              <a:t>// </a:t>
            </a:r>
            <a:r>
              <a:rPr kumimoji="0" lang="zh-CN" sz="1600" b="0" i="0" u="none" strike="noStrike" cap="none" normalizeH="0" baseline="0" dirty="0" smtClean="0">
                <a:ln>
                  <a:noFill/>
                </a:ln>
                <a:solidFill>
                  <a:srgbClr val="880000"/>
                </a:solidFill>
                <a:effectLst/>
                <a:latin typeface="Courier New" pitchFamily="49" charset="0"/>
                <a:ea typeface="宋体" pitchFamily="2" charset="-122"/>
                <a:cs typeface="Courier New" pitchFamily="49" charset="0"/>
              </a:rPr>
              <a:t>创建事件处理程序</a:t>
            </a:r>
            <a:r>
              <a:rPr kumimoji="0" 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88"/>
                </a:solidFill>
                <a:effectLst/>
                <a:latin typeface="Courier New" pitchFamily="49" charset="0"/>
                <a:ea typeface="宋体" pitchFamily="2" charset="-122"/>
                <a:cs typeface="Courier New" pitchFamily="49" charset="0"/>
              </a:rPr>
              <a:t>var</a:t>
            </a:r>
            <a:r>
              <a:rPr kumimoji="0" lang="zh-CN" alt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connectHandler </a:t>
            </a:r>
            <a:r>
              <a:rPr kumimoji="0" lang="zh-CN" altLang="zh-CN" sz="1600" b="0" i="0" u="none" strike="noStrike" cap="none" normalizeH="0" baseline="0" dirty="0" smtClean="0">
                <a:ln>
                  <a:noFill/>
                </a:ln>
                <a:solidFill>
                  <a:srgbClr val="666600"/>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smtClean="0">
                <a:ln>
                  <a:noFill/>
                </a:ln>
                <a:solidFill>
                  <a:srgbClr val="000088"/>
                </a:solidFill>
                <a:effectLst/>
                <a:latin typeface="Courier New" pitchFamily="49" charset="0"/>
                <a:ea typeface="宋体" pitchFamily="2" charset="-122"/>
                <a:cs typeface="Courier New" pitchFamily="49" charset="0"/>
              </a:rPr>
              <a:t>function</a:t>
            </a:r>
            <a:r>
              <a:rPr kumimoji="0" lang="zh-CN" alt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connected</a:t>
            </a:r>
            <a:r>
              <a:rPr kumimoji="0" lang="zh-CN" altLang="zh-CN" sz="1600" b="0" i="0" u="none" strike="noStrike" cap="none" normalizeH="0" baseline="0" dirty="0" smtClean="0">
                <a:ln>
                  <a:noFill/>
                </a:ln>
                <a:solidFill>
                  <a:srgbClr val="666600"/>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smtClean="0">
                <a:ln>
                  <a:noFill/>
                </a:ln>
                <a:solidFill>
                  <a:srgbClr val="666600"/>
                </a:solidFill>
                <a:effectLst/>
                <a:latin typeface="Courier New" pitchFamily="49" charset="0"/>
                <a:ea typeface="宋体" pitchFamily="2" charset="-122"/>
                <a:cs typeface="Courier New" pitchFamily="49" charset="0"/>
              </a:rPr>
              <a:t>{</a:t>
            </a:r>
            <a:endParaRPr kumimoji="0" lang="en-US" altLang="zh-CN" sz="1600" b="0" i="0" u="none" strike="noStrike" cap="none" normalizeH="0" baseline="0" dirty="0" smtClean="0">
              <a:ln>
                <a:noFill/>
              </a:ln>
              <a:solidFill>
                <a:srgbClr val="6666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console</a:t>
            </a:r>
            <a:r>
              <a:rPr kumimoji="0" lang="zh-CN" altLang="zh-CN" sz="1600" b="0" i="0" u="none" strike="noStrike" cap="none" normalizeH="0" baseline="0" dirty="0" smtClean="0">
                <a:ln>
                  <a:noFill/>
                </a:ln>
                <a:solidFill>
                  <a:srgbClr val="666600"/>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log</a:t>
            </a:r>
            <a:r>
              <a:rPr kumimoji="0" lang="zh-CN" altLang="zh-CN" sz="1600" b="0" i="0" u="none" strike="noStrike" cap="none" normalizeH="0" baseline="0" dirty="0" smtClean="0">
                <a:ln>
                  <a:noFill/>
                </a:ln>
                <a:solidFill>
                  <a:srgbClr val="666600"/>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smtClean="0">
                <a:ln>
                  <a:noFill/>
                </a:ln>
                <a:solidFill>
                  <a:srgbClr val="008800"/>
                </a:solidFill>
                <a:effectLst/>
                <a:latin typeface="Courier New" pitchFamily="49" charset="0"/>
                <a:ea typeface="宋体" pitchFamily="2" charset="-122"/>
                <a:cs typeface="Courier New" pitchFamily="49" charset="0"/>
              </a:rPr>
              <a:t>'</a:t>
            </a:r>
            <a:r>
              <a:rPr kumimoji="0" lang="zh-CN" sz="1600" b="0" i="0" u="none" strike="noStrike" cap="none" normalizeH="0" baseline="0" dirty="0" smtClean="0">
                <a:ln>
                  <a:noFill/>
                </a:ln>
                <a:solidFill>
                  <a:srgbClr val="008800"/>
                </a:solidFill>
                <a:effectLst/>
                <a:latin typeface="Courier New" pitchFamily="49" charset="0"/>
                <a:ea typeface="宋体" pitchFamily="2" charset="-122"/>
                <a:cs typeface="Courier New" pitchFamily="49" charset="0"/>
              </a:rPr>
              <a:t>连接成功。</a:t>
            </a:r>
            <a:r>
              <a:rPr kumimoji="0" lang="zh-CN" altLang="zh-CN" sz="1600" b="0" i="0" u="none" strike="noStrike" cap="none" normalizeH="0" baseline="0" dirty="0" smtClean="0">
                <a:ln>
                  <a:noFill/>
                </a:ln>
                <a:solidFill>
                  <a:srgbClr val="008800"/>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smtClean="0">
                <a:ln>
                  <a:noFill/>
                </a:ln>
                <a:solidFill>
                  <a:srgbClr val="666600"/>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880000"/>
                </a:solidFill>
                <a:effectLst/>
                <a:latin typeface="Courier New" pitchFamily="49" charset="0"/>
                <a:ea typeface="宋体" pitchFamily="2" charset="-122"/>
                <a:cs typeface="Courier New" pitchFamily="49" charset="0"/>
              </a:rPr>
              <a:t>// </a:t>
            </a:r>
            <a:r>
              <a:rPr kumimoji="0" lang="zh-CN" sz="1600" b="0" i="0" u="none" strike="noStrike" cap="none" normalizeH="0" baseline="0" dirty="0" smtClean="0">
                <a:ln>
                  <a:noFill/>
                </a:ln>
                <a:solidFill>
                  <a:srgbClr val="880000"/>
                </a:solidFill>
                <a:effectLst/>
                <a:latin typeface="Courier New" pitchFamily="49" charset="0"/>
                <a:ea typeface="宋体" pitchFamily="2" charset="-122"/>
                <a:cs typeface="Courier New" pitchFamily="49" charset="0"/>
              </a:rPr>
              <a:t>触发 </a:t>
            </a:r>
            <a:r>
              <a:rPr kumimoji="0" lang="zh-CN" altLang="zh-CN" sz="1600" b="0" i="0" u="none" strike="noStrike" cap="none" normalizeH="0" baseline="0" dirty="0" smtClean="0">
                <a:ln>
                  <a:noFill/>
                </a:ln>
                <a:solidFill>
                  <a:srgbClr val="880000"/>
                </a:solidFill>
                <a:effectLst/>
                <a:latin typeface="Courier New" pitchFamily="49" charset="0"/>
                <a:ea typeface="宋体" pitchFamily="2" charset="-122"/>
                <a:cs typeface="Courier New" pitchFamily="49" charset="0"/>
              </a:rPr>
              <a:t>data_received </a:t>
            </a:r>
            <a:r>
              <a:rPr kumimoji="0" lang="zh-CN" sz="1600" b="0" i="0" u="none" strike="noStrike" cap="none" normalizeH="0" baseline="0" dirty="0" smtClean="0">
                <a:ln>
                  <a:noFill/>
                </a:ln>
                <a:solidFill>
                  <a:srgbClr val="880000"/>
                </a:solidFill>
                <a:effectLst/>
                <a:latin typeface="Courier New" pitchFamily="49" charset="0"/>
                <a:ea typeface="宋体" pitchFamily="2" charset="-122"/>
                <a:cs typeface="Courier New" pitchFamily="49" charset="0"/>
              </a:rPr>
              <a:t>事件 </a:t>
            </a:r>
            <a:endParaRPr kumimoji="0" lang="en-US" altLang="zh-CN" sz="1600" b="0" i="0" u="none" strike="noStrike" cap="none" normalizeH="0" baseline="0" dirty="0" smtClean="0">
              <a:ln>
                <a:noFill/>
              </a:ln>
              <a:solidFill>
                <a:srgbClr val="88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eventEmitter</a:t>
            </a:r>
            <a:r>
              <a:rPr kumimoji="0" lang="zh-CN" altLang="zh-CN" sz="1600" b="0" i="0" u="none" strike="noStrike" cap="none" normalizeH="0" baseline="0" dirty="0" smtClean="0">
                <a:ln>
                  <a:noFill/>
                </a:ln>
                <a:solidFill>
                  <a:srgbClr val="666600"/>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emit</a:t>
            </a:r>
            <a:r>
              <a:rPr kumimoji="0" lang="zh-CN" altLang="zh-CN" sz="1600" b="0" i="0" u="none" strike="noStrike" cap="none" normalizeH="0" baseline="0" dirty="0" smtClean="0">
                <a:ln>
                  <a:noFill/>
                </a:ln>
                <a:solidFill>
                  <a:srgbClr val="666600"/>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smtClean="0">
                <a:ln>
                  <a:noFill/>
                </a:ln>
                <a:solidFill>
                  <a:srgbClr val="008800"/>
                </a:solidFill>
                <a:effectLst/>
                <a:latin typeface="Courier New" pitchFamily="49" charset="0"/>
                <a:ea typeface="宋体" pitchFamily="2" charset="-122"/>
                <a:cs typeface="Courier New" pitchFamily="49" charset="0"/>
              </a:rPr>
              <a:t>'data_received'</a:t>
            </a:r>
            <a:r>
              <a:rPr kumimoji="0" lang="zh-CN" altLang="zh-CN" sz="1600" b="0" i="0" u="none" strike="noStrike" cap="none" normalizeH="0" baseline="0" dirty="0" smtClean="0">
                <a:ln>
                  <a:noFill/>
                </a:ln>
                <a:solidFill>
                  <a:srgbClr val="666600"/>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smtClean="0">
                <a:ln>
                  <a:noFill/>
                </a:ln>
                <a:solidFill>
                  <a:srgbClr val="666600"/>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880000"/>
                </a:solidFill>
                <a:effectLst/>
                <a:latin typeface="Courier New" pitchFamily="49" charset="0"/>
                <a:ea typeface="宋体" pitchFamily="2" charset="-122"/>
                <a:cs typeface="Courier New" pitchFamily="49" charset="0"/>
              </a:rPr>
              <a:t>// </a:t>
            </a:r>
            <a:r>
              <a:rPr kumimoji="0" lang="zh-CN" sz="1600" b="0" i="0" u="none" strike="noStrike" cap="none" normalizeH="0" baseline="0" dirty="0" smtClean="0">
                <a:ln>
                  <a:noFill/>
                </a:ln>
                <a:solidFill>
                  <a:srgbClr val="880000"/>
                </a:solidFill>
                <a:effectLst/>
                <a:latin typeface="Courier New" pitchFamily="49" charset="0"/>
                <a:ea typeface="宋体" pitchFamily="2" charset="-122"/>
                <a:cs typeface="Courier New" pitchFamily="49" charset="0"/>
              </a:rPr>
              <a:t>绑定 </a:t>
            </a:r>
            <a:r>
              <a:rPr kumimoji="0" lang="zh-CN" altLang="zh-CN" sz="1600" b="0" i="0" u="none" strike="noStrike" cap="none" normalizeH="0" baseline="0" dirty="0" smtClean="0">
                <a:ln>
                  <a:noFill/>
                </a:ln>
                <a:solidFill>
                  <a:srgbClr val="880000"/>
                </a:solidFill>
                <a:effectLst/>
                <a:latin typeface="Courier New" pitchFamily="49" charset="0"/>
                <a:ea typeface="宋体" pitchFamily="2" charset="-122"/>
                <a:cs typeface="Courier New" pitchFamily="49" charset="0"/>
              </a:rPr>
              <a:t>connection </a:t>
            </a:r>
            <a:r>
              <a:rPr kumimoji="0" lang="zh-CN" sz="1600" b="0" i="0" u="none" strike="noStrike" cap="none" normalizeH="0" baseline="0" dirty="0" smtClean="0">
                <a:ln>
                  <a:noFill/>
                </a:ln>
                <a:solidFill>
                  <a:srgbClr val="880000"/>
                </a:solidFill>
                <a:effectLst/>
                <a:latin typeface="Courier New" pitchFamily="49" charset="0"/>
                <a:ea typeface="宋体" pitchFamily="2" charset="-122"/>
                <a:cs typeface="Courier New" pitchFamily="49" charset="0"/>
              </a:rPr>
              <a:t>事件处理程序</a:t>
            </a:r>
            <a:r>
              <a:rPr kumimoji="0" 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eventEmitter</a:t>
            </a:r>
            <a:r>
              <a:rPr kumimoji="0" lang="zh-CN" altLang="zh-CN" sz="1600" b="0" i="0" u="none" strike="noStrike" cap="none" normalizeH="0" baseline="0" dirty="0" smtClean="0">
                <a:ln>
                  <a:noFill/>
                </a:ln>
                <a:solidFill>
                  <a:srgbClr val="666600"/>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on</a:t>
            </a:r>
            <a:r>
              <a:rPr kumimoji="0" lang="zh-CN" altLang="zh-CN" sz="1600" b="0" i="0" u="none" strike="noStrike" cap="none" normalizeH="0" baseline="0" dirty="0" smtClean="0">
                <a:ln>
                  <a:noFill/>
                </a:ln>
                <a:solidFill>
                  <a:srgbClr val="666600"/>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smtClean="0">
                <a:ln>
                  <a:noFill/>
                </a:ln>
                <a:solidFill>
                  <a:srgbClr val="008800"/>
                </a:solidFill>
                <a:effectLst/>
                <a:latin typeface="Courier New" pitchFamily="49" charset="0"/>
                <a:ea typeface="宋体" pitchFamily="2" charset="-122"/>
                <a:cs typeface="Courier New" pitchFamily="49" charset="0"/>
              </a:rPr>
              <a:t>'connection'</a:t>
            </a:r>
            <a:r>
              <a:rPr kumimoji="0" lang="zh-CN" altLang="zh-CN" sz="1600" b="0" i="0" u="none" strike="noStrike" cap="none" normalizeH="0" baseline="0" dirty="0" smtClean="0">
                <a:ln>
                  <a:noFill/>
                </a:ln>
                <a:solidFill>
                  <a:srgbClr val="666600"/>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connectHandler</a:t>
            </a:r>
            <a:r>
              <a:rPr kumimoji="0" lang="zh-CN" altLang="zh-CN" sz="1600" b="0" i="0" u="none" strike="noStrike" cap="none" normalizeH="0" baseline="0" dirty="0" smtClean="0">
                <a:ln>
                  <a:noFill/>
                </a:ln>
                <a:solidFill>
                  <a:srgbClr val="666600"/>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880000"/>
                </a:solidFill>
                <a:effectLst/>
                <a:latin typeface="Courier New" pitchFamily="49" charset="0"/>
                <a:ea typeface="宋体" pitchFamily="2" charset="-122"/>
                <a:cs typeface="Courier New" pitchFamily="49" charset="0"/>
              </a:rPr>
              <a:t>// </a:t>
            </a:r>
            <a:r>
              <a:rPr kumimoji="0" lang="zh-CN" sz="1600" b="0" i="0" u="none" strike="noStrike" cap="none" normalizeH="0" baseline="0" dirty="0" smtClean="0">
                <a:ln>
                  <a:noFill/>
                </a:ln>
                <a:solidFill>
                  <a:srgbClr val="880000"/>
                </a:solidFill>
                <a:effectLst/>
                <a:latin typeface="Courier New" pitchFamily="49" charset="0"/>
                <a:ea typeface="宋体" pitchFamily="2" charset="-122"/>
                <a:cs typeface="Courier New" pitchFamily="49" charset="0"/>
              </a:rPr>
              <a:t>使用匿名函数绑定 </a:t>
            </a:r>
            <a:r>
              <a:rPr kumimoji="0" lang="zh-CN" altLang="zh-CN" sz="1600" b="0" i="0" u="none" strike="noStrike" cap="none" normalizeH="0" baseline="0" dirty="0" smtClean="0">
                <a:ln>
                  <a:noFill/>
                </a:ln>
                <a:solidFill>
                  <a:srgbClr val="880000"/>
                </a:solidFill>
                <a:effectLst/>
                <a:latin typeface="Courier New" pitchFamily="49" charset="0"/>
                <a:ea typeface="宋体" pitchFamily="2" charset="-122"/>
                <a:cs typeface="Courier New" pitchFamily="49" charset="0"/>
              </a:rPr>
              <a:t>data_received </a:t>
            </a:r>
            <a:r>
              <a:rPr kumimoji="0" lang="zh-CN" sz="1600" b="0" i="0" u="none" strike="noStrike" cap="none" normalizeH="0" baseline="0" dirty="0" smtClean="0">
                <a:ln>
                  <a:noFill/>
                </a:ln>
                <a:solidFill>
                  <a:srgbClr val="880000"/>
                </a:solidFill>
                <a:effectLst/>
                <a:latin typeface="Courier New" pitchFamily="49" charset="0"/>
                <a:ea typeface="宋体" pitchFamily="2" charset="-122"/>
                <a:cs typeface="Courier New" pitchFamily="49" charset="0"/>
              </a:rPr>
              <a:t>事件</a:t>
            </a:r>
            <a:r>
              <a:rPr kumimoji="0" 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eventEmitter</a:t>
            </a:r>
            <a:r>
              <a:rPr kumimoji="0" lang="zh-CN" altLang="zh-CN" sz="1600" b="0" i="0" u="none" strike="noStrike" cap="none" normalizeH="0" baseline="0" dirty="0" smtClean="0">
                <a:ln>
                  <a:noFill/>
                </a:ln>
                <a:solidFill>
                  <a:srgbClr val="666600"/>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on</a:t>
            </a:r>
            <a:r>
              <a:rPr kumimoji="0" lang="zh-CN" altLang="zh-CN" sz="1600" b="0" i="0" u="none" strike="noStrike" cap="none" normalizeH="0" baseline="0" dirty="0" smtClean="0">
                <a:ln>
                  <a:noFill/>
                </a:ln>
                <a:solidFill>
                  <a:srgbClr val="666600"/>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smtClean="0">
                <a:ln>
                  <a:noFill/>
                </a:ln>
                <a:solidFill>
                  <a:srgbClr val="008800"/>
                </a:solidFill>
                <a:effectLst/>
                <a:latin typeface="Courier New" pitchFamily="49" charset="0"/>
                <a:ea typeface="宋体" pitchFamily="2" charset="-122"/>
                <a:cs typeface="Courier New" pitchFamily="49" charset="0"/>
              </a:rPr>
              <a:t>'data_received'</a:t>
            </a:r>
            <a:r>
              <a:rPr kumimoji="0" lang="zh-CN" altLang="zh-CN" sz="1600" b="0" i="0" u="none" strike="noStrike" cap="none" normalizeH="0" baseline="0" dirty="0" smtClean="0">
                <a:ln>
                  <a:noFill/>
                </a:ln>
                <a:solidFill>
                  <a:srgbClr val="666600"/>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smtClean="0">
                <a:ln>
                  <a:noFill/>
                </a:ln>
                <a:solidFill>
                  <a:srgbClr val="000088"/>
                </a:solidFill>
                <a:effectLst/>
                <a:latin typeface="Courier New" pitchFamily="49" charset="0"/>
                <a:ea typeface="宋体" pitchFamily="2" charset="-122"/>
                <a:cs typeface="Courier New" pitchFamily="49" charset="0"/>
              </a:rPr>
              <a:t>function</a:t>
            </a:r>
            <a:r>
              <a:rPr kumimoji="0" lang="zh-CN" altLang="zh-CN" sz="1600" b="0" i="0" u="none" strike="noStrike" cap="none" normalizeH="0" baseline="0" dirty="0" smtClean="0">
                <a:ln>
                  <a:noFill/>
                </a:ln>
                <a:solidFill>
                  <a:srgbClr val="666600"/>
                </a:solidFill>
                <a:effectLst/>
                <a:latin typeface="Courier New" pitchFamily="49" charset="0"/>
                <a:ea typeface="宋体" pitchFamily="2" charset="-122"/>
                <a:cs typeface="Courier New" pitchFamily="49" charset="0"/>
              </a:rPr>
              <a:t>(){</a:t>
            </a:r>
            <a:endParaRPr kumimoji="0" lang="en-US" altLang="zh-CN" sz="1600" b="0" i="0" u="none" strike="noStrike" cap="none" normalizeH="0" baseline="0" dirty="0" smtClean="0">
              <a:ln>
                <a:noFill/>
              </a:ln>
              <a:solidFill>
                <a:srgbClr val="6666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console</a:t>
            </a:r>
            <a:r>
              <a:rPr kumimoji="0" lang="zh-CN" altLang="zh-CN" sz="1600" b="0" i="0" u="none" strike="noStrike" cap="none" normalizeH="0" baseline="0" dirty="0" smtClean="0">
                <a:ln>
                  <a:noFill/>
                </a:ln>
                <a:solidFill>
                  <a:srgbClr val="666600"/>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log</a:t>
            </a:r>
            <a:r>
              <a:rPr kumimoji="0" lang="zh-CN" altLang="zh-CN" sz="1600" b="0" i="0" u="none" strike="noStrike" cap="none" normalizeH="0" baseline="0" dirty="0" smtClean="0">
                <a:ln>
                  <a:noFill/>
                </a:ln>
                <a:solidFill>
                  <a:srgbClr val="666600"/>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smtClean="0">
                <a:ln>
                  <a:noFill/>
                </a:ln>
                <a:solidFill>
                  <a:srgbClr val="008800"/>
                </a:solidFill>
                <a:effectLst/>
                <a:latin typeface="Courier New" pitchFamily="49" charset="0"/>
                <a:ea typeface="宋体" pitchFamily="2" charset="-122"/>
                <a:cs typeface="Courier New" pitchFamily="49" charset="0"/>
              </a:rPr>
              <a:t>'</a:t>
            </a:r>
            <a:r>
              <a:rPr kumimoji="0" lang="zh-CN" sz="1600" b="0" i="0" u="none" strike="noStrike" cap="none" normalizeH="0" baseline="0" dirty="0" smtClean="0">
                <a:ln>
                  <a:noFill/>
                </a:ln>
                <a:solidFill>
                  <a:srgbClr val="008800"/>
                </a:solidFill>
                <a:effectLst/>
                <a:latin typeface="Courier New" pitchFamily="49" charset="0"/>
                <a:ea typeface="宋体" pitchFamily="2" charset="-122"/>
                <a:cs typeface="Courier New" pitchFamily="49" charset="0"/>
              </a:rPr>
              <a:t>数据接收成功。</a:t>
            </a:r>
            <a:r>
              <a:rPr kumimoji="0" lang="zh-CN" altLang="zh-CN" sz="1600" b="0" i="0" u="none" strike="noStrike" cap="none" normalizeH="0" baseline="0" dirty="0" smtClean="0">
                <a:ln>
                  <a:noFill/>
                </a:ln>
                <a:solidFill>
                  <a:srgbClr val="008800"/>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smtClean="0">
                <a:ln>
                  <a:noFill/>
                </a:ln>
                <a:solidFill>
                  <a:srgbClr val="666600"/>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smtClean="0">
                <a:ln>
                  <a:noFill/>
                </a:ln>
                <a:solidFill>
                  <a:srgbClr val="666600"/>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880000"/>
                </a:solidFill>
                <a:effectLst/>
                <a:latin typeface="Courier New" pitchFamily="49" charset="0"/>
                <a:ea typeface="宋体" pitchFamily="2" charset="-122"/>
                <a:cs typeface="Courier New" pitchFamily="49" charset="0"/>
              </a:rPr>
              <a:t>// </a:t>
            </a:r>
            <a:r>
              <a:rPr kumimoji="0" lang="zh-CN" sz="1600" b="0" i="0" u="none" strike="noStrike" cap="none" normalizeH="0" baseline="0" dirty="0" smtClean="0">
                <a:ln>
                  <a:noFill/>
                </a:ln>
                <a:solidFill>
                  <a:srgbClr val="880000"/>
                </a:solidFill>
                <a:effectLst/>
                <a:latin typeface="Courier New" pitchFamily="49" charset="0"/>
                <a:ea typeface="宋体" pitchFamily="2" charset="-122"/>
                <a:cs typeface="Courier New" pitchFamily="49" charset="0"/>
              </a:rPr>
              <a:t>触发 </a:t>
            </a:r>
            <a:r>
              <a:rPr kumimoji="0" lang="zh-CN" altLang="zh-CN" sz="1600" b="0" i="0" u="none" strike="noStrike" cap="none" normalizeH="0" baseline="0" dirty="0" smtClean="0">
                <a:ln>
                  <a:noFill/>
                </a:ln>
                <a:solidFill>
                  <a:srgbClr val="880000"/>
                </a:solidFill>
                <a:effectLst/>
                <a:latin typeface="Courier New" pitchFamily="49" charset="0"/>
                <a:ea typeface="宋体" pitchFamily="2" charset="-122"/>
                <a:cs typeface="Courier New" pitchFamily="49" charset="0"/>
              </a:rPr>
              <a:t>connection </a:t>
            </a:r>
            <a:r>
              <a:rPr kumimoji="0" lang="zh-CN" sz="1600" b="0" i="0" u="none" strike="noStrike" cap="none" normalizeH="0" baseline="0" dirty="0" smtClean="0">
                <a:ln>
                  <a:noFill/>
                </a:ln>
                <a:solidFill>
                  <a:srgbClr val="880000"/>
                </a:solidFill>
                <a:effectLst/>
                <a:latin typeface="Courier New" pitchFamily="49" charset="0"/>
                <a:ea typeface="宋体" pitchFamily="2" charset="-122"/>
                <a:cs typeface="Courier New" pitchFamily="49" charset="0"/>
              </a:rPr>
              <a:t>事件 </a:t>
            </a:r>
            <a:endParaRPr kumimoji="0" lang="en-US" altLang="zh-CN" sz="1600" b="0" i="0" u="none" strike="noStrike" cap="none" normalizeH="0" baseline="0" dirty="0" smtClean="0">
              <a:ln>
                <a:noFill/>
              </a:ln>
              <a:solidFill>
                <a:srgbClr val="88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eventEmitter</a:t>
            </a:r>
            <a:r>
              <a:rPr kumimoji="0" lang="zh-CN" altLang="zh-CN" sz="1600" b="0" i="0" u="none" strike="noStrike" cap="none" normalizeH="0" baseline="0" dirty="0" smtClean="0">
                <a:ln>
                  <a:noFill/>
                </a:ln>
                <a:solidFill>
                  <a:srgbClr val="666600"/>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emit</a:t>
            </a:r>
            <a:r>
              <a:rPr kumimoji="0" lang="zh-CN" altLang="zh-CN" sz="1600" b="0" i="0" u="none" strike="noStrike" cap="none" normalizeH="0" baseline="0" dirty="0" smtClean="0">
                <a:ln>
                  <a:noFill/>
                </a:ln>
                <a:solidFill>
                  <a:srgbClr val="666600"/>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smtClean="0">
                <a:ln>
                  <a:noFill/>
                </a:ln>
                <a:solidFill>
                  <a:srgbClr val="008800"/>
                </a:solidFill>
                <a:effectLst/>
                <a:latin typeface="Courier New" pitchFamily="49" charset="0"/>
                <a:ea typeface="宋体" pitchFamily="2" charset="-122"/>
                <a:cs typeface="Courier New" pitchFamily="49" charset="0"/>
              </a:rPr>
              <a:t>'connection'</a:t>
            </a:r>
            <a:r>
              <a:rPr kumimoji="0" lang="zh-CN" altLang="zh-CN" sz="1600" b="0" i="0" u="none" strike="noStrike" cap="none" normalizeH="0" baseline="0" dirty="0" smtClean="0">
                <a:ln>
                  <a:noFill/>
                </a:ln>
                <a:solidFill>
                  <a:srgbClr val="666600"/>
                </a:solidFill>
                <a:effectLst/>
                <a:latin typeface="Courier New" pitchFamily="49" charset="0"/>
                <a:ea typeface="宋体" pitchFamily="2" charset="-122"/>
                <a:cs typeface="Courier New" pitchFamily="49" charset="0"/>
              </a:rPr>
              <a:t>);</a:t>
            </a:r>
            <a:endParaRPr kumimoji="0" lang="en-US" altLang="zh-CN" sz="1600" b="0" i="0" u="none" strike="noStrike" cap="none" normalizeH="0" baseline="0" dirty="0" smtClean="0">
              <a:ln>
                <a:noFill/>
              </a:ln>
              <a:solidFill>
                <a:srgbClr val="6666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console</a:t>
            </a:r>
            <a:r>
              <a:rPr kumimoji="0" lang="zh-CN" altLang="zh-CN" sz="1600" b="0" i="0" u="none" strike="noStrike" cap="none" normalizeH="0" baseline="0" dirty="0" smtClean="0">
                <a:ln>
                  <a:noFill/>
                </a:ln>
                <a:solidFill>
                  <a:srgbClr val="666600"/>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log</a:t>
            </a:r>
            <a:r>
              <a:rPr kumimoji="0" lang="zh-CN" altLang="zh-CN" sz="1600" b="0" i="0" u="none" strike="noStrike" cap="none" normalizeH="0" baseline="0" dirty="0" smtClean="0">
                <a:ln>
                  <a:noFill/>
                </a:ln>
                <a:solidFill>
                  <a:srgbClr val="666600"/>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smtClean="0">
                <a:ln>
                  <a:noFill/>
                </a:ln>
                <a:solidFill>
                  <a:srgbClr val="008800"/>
                </a:solidFill>
                <a:effectLst/>
                <a:latin typeface="Courier New" pitchFamily="49" charset="0"/>
                <a:ea typeface="宋体" pitchFamily="2" charset="-122"/>
                <a:cs typeface="Courier New" pitchFamily="49" charset="0"/>
              </a:rPr>
              <a:t>"</a:t>
            </a:r>
            <a:r>
              <a:rPr kumimoji="0" lang="zh-CN" sz="1600" b="0" i="0" u="none" strike="noStrike" cap="none" normalizeH="0" baseline="0" dirty="0" smtClean="0">
                <a:ln>
                  <a:noFill/>
                </a:ln>
                <a:solidFill>
                  <a:srgbClr val="008800"/>
                </a:solidFill>
                <a:effectLst/>
                <a:latin typeface="Courier New" pitchFamily="49" charset="0"/>
                <a:ea typeface="宋体" pitchFamily="2" charset="-122"/>
                <a:cs typeface="Courier New" pitchFamily="49" charset="0"/>
              </a:rPr>
              <a:t>程序执行完毕。</a:t>
            </a:r>
            <a:r>
              <a:rPr kumimoji="0" lang="zh-CN" altLang="zh-CN" sz="1600" b="0" i="0" u="none" strike="noStrike" cap="none" normalizeH="0" baseline="0" dirty="0" smtClean="0">
                <a:ln>
                  <a:noFill/>
                </a:ln>
                <a:solidFill>
                  <a:srgbClr val="008800"/>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smtClean="0">
                <a:ln>
                  <a:noFill/>
                </a:ln>
                <a:solidFill>
                  <a:srgbClr val="666600"/>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a:t>
            </a:r>
          </a:p>
        </p:txBody>
      </p:sp>
      <p:sp>
        <p:nvSpPr>
          <p:cNvPr id="3" name="矩形 2"/>
          <p:cNvSpPr/>
          <p:nvPr/>
        </p:nvSpPr>
        <p:spPr>
          <a:xfrm>
            <a:off x="876683" y="2780928"/>
            <a:ext cx="494045" cy="1754326"/>
          </a:xfrm>
          <a:prstGeom prst="rect">
            <a:avLst/>
          </a:prstGeom>
        </p:spPr>
        <p:txBody>
          <a:bodyPr wrap="none">
            <a:spAutoFit/>
          </a:bodyPr>
          <a:lstStyle/>
          <a:p>
            <a:pPr lvl="0" algn="r" fontAlgn="base">
              <a:lnSpc>
                <a:spcPct val="150000"/>
              </a:lnSpc>
              <a:spcBef>
                <a:spcPct val="0"/>
              </a:spcBef>
              <a:spcAft>
                <a:spcPct val="0"/>
              </a:spcAft>
            </a:pPr>
            <a:r>
              <a:rPr lang="zh-CN" altLang="en-US" sz="2400" b="1" dirty="0" smtClean="0">
                <a:solidFill>
                  <a:srgbClr val="193604"/>
                </a:solidFill>
                <a:latin typeface="黑体" pitchFamily="49" charset="-122"/>
                <a:ea typeface="黑体" pitchFamily="49" charset="-122"/>
              </a:rPr>
              <a:t>小</a:t>
            </a:r>
            <a:endParaRPr lang="en-US" altLang="zh-CN" sz="2400" b="1" dirty="0" smtClean="0">
              <a:solidFill>
                <a:srgbClr val="193604"/>
              </a:solidFill>
              <a:latin typeface="黑体" pitchFamily="49" charset="-122"/>
              <a:ea typeface="黑体" pitchFamily="49" charset="-122"/>
            </a:endParaRPr>
          </a:p>
          <a:p>
            <a:pPr lvl="0" algn="r" fontAlgn="base">
              <a:lnSpc>
                <a:spcPct val="150000"/>
              </a:lnSpc>
              <a:spcBef>
                <a:spcPct val="0"/>
              </a:spcBef>
              <a:spcAft>
                <a:spcPct val="0"/>
              </a:spcAft>
            </a:pPr>
            <a:r>
              <a:rPr lang="zh-CN" altLang="en-US" sz="2400" b="1" dirty="0" smtClean="0">
                <a:solidFill>
                  <a:srgbClr val="193604"/>
                </a:solidFill>
                <a:latin typeface="黑体" pitchFamily="49" charset="-122"/>
                <a:ea typeface="黑体" pitchFamily="49" charset="-122"/>
              </a:rPr>
              <a:t>案</a:t>
            </a:r>
            <a:endParaRPr lang="en-US" altLang="zh-CN" sz="2400" b="1" dirty="0" smtClean="0">
              <a:solidFill>
                <a:srgbClr val="193604"/>
              </a:solidFill>
              <a:latin typeface="黑体" pitchFamily="49" charset="-122"/>
              <a:ea typeface="黑体" pitchFamily="49" charset="-122"/>
            </a:endParaRPr>
          </a:p>
          <a:p>
            <a:pPr lvl="0" algn="r" fontAlgn="base">
              <a:lnSpc>
                <a:spcPct val="150000"/>
              </a:lnSpc>
              <a:spcBef>
                <a:spcPct val="0"/>
              </a:spcBef>
              <a:spcAft>
                <a:spcPct val="0"/>
              </a:spcAft>
            </a:pPr>
            <a:r>
              <a:rPr lang="zh-CN" altLang="en-US" sz="2400" b="1" dirty="0" smtClean="0">
                <a:solidFill>
                  <a:srgbClr val="193604"/>
                </a:solidFill>
                <a:latin typeface="黑体" pitchFamily="49" charset="-122"/>
                <a:ea typeface="黑体" pitchFamily="49" charset="-122"/>
              </a:rPr>
              <a:t>例</a:t>
            </a:r>
            <a:endParaRPr lang="zh-CN" altLang="en-US" sz="2400" b="1" dirty="0">
              <a:solidFill>
                <a:srgbClr val="193604"/>
              </a:solidFill>
              <a:latin typeface="黑体" pitchFamily="49" charset="-122"/>
              <a:ea typeface="黑体" pitchFamily="49" charset="-122"/>
            </a:endParaRPr>
          </a:p>
        </p:txBody>
      </p:sp>
    </p:spTree>
    <p:extLst>
      <p:ext uri="{BB962C8B-B14F-4D97-AF65-F5344CB8AC3E}">
        <p14:creationId xmlns:p14="http://schemas.microsoft.com/office/powerpoint/2010/main" val="1732090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1278" y="1437299"/>
            <a:ext cx="1112805" cy="559769"/>
          </a:xfrm>
          <a:prstGeom prst="rect">
            <a:avLst/>
          </a:prstGeom>
        </p:spPr>
        <p:txBody>
          <a:bodyPr wrap="none">
            <a:spAutoFit/>
          </a:bodyPr>
          <a:lstStyle/>
          <a:p>
            <a:pPr lvl="0" algn="r" fontAlgn="base">
              <a:lnSpc>
                <a:spcPct val="150000"/>
              </a:lnSpc>
              <a:spcBef>
                <a:spcPct val="0"/>
              </a:spcBef>
              <a:spcAft>
                <a:spcPct val="0"/>
              </a:spcAft>
            </a:pPr>
            <a:r>
              <a:rPr lang="zh-CN" altLang="en-US" sz="2400" b="1" dirty="0" smtClean="0">
                <a:solidFill>
                  <a:srgbClr val="193604"/>
                </a:solidFill>
                <a:latin typeface="黑体" pitchFamily="49" charset="-122"/>
                <a:ea typeface="黑体" pitchFamily="49" charset="-122"/>
              </a:rPr>
              <a:t>小案例</a:t>
            </a:r>
            <a:endParaRPr lang="zh-CN" altLang="en-US" sz="2400" b="1" dirty="0">
              <a:solidFill>
                <a:srgbClr val="193604"/>
              </a:solidFill>
              <a:latin typeface="黑体" pitchFamily="49" charset="-122"/>
              <a:ea typeface="黑体" pitchFamily="49" charset="-122"/>
            </a:endParaRPr>
          </a:p>
        </p:txBody>
      </p:sp>
      <p:sp>
        <p:nvSpPr>
          <p:cNvPr id="3" name="Rectangle 1"/>
          <p:cNvSpPr>
            <a:spLocks noChangeArrowheads="1"/>
          </p:cNvSpPr>
          <p:nvPr/>
        </p:nvSpPr>
        <p:spPr bwMode="auto">
          <a:xfrm>
            <a:off x="816905" y="2132856"/>
            <a:ext cx="7667571" cy="38318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b="1" i="0" u="none" strike="noStrike" cap="none" normalizeH="0" baseline="0" dirty="0" smtClean="0">
                <a:ln>
                  <a:noFill/>
                </a:ln>
                <a:solidFill>
                  <a:srgbClr val="CC7832"/>
                </a:solidFill>
                <a:effectLst/>
                <a:latin typeface="宋体" pitchFamily="2" charset="-122"/>
                <a:ea typeface="宋体" pitchFamily="2" charset="-122"/>
                <a:cs typeface="宋体" pitchFamily="2" charset="-122"/>
              </a:rPr>
              <a:t>var </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events=require(</a:t>
            </a:r>
            <a:r>
              <a:rPr kumimoji="0" lang="zh-CN" altLang="zh-CN"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'events'</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a:t>
            </a: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a:t>
            </a:r>
            <a:b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br>
            <a:r>
              <a:rPr kumimoji="0" lang="zh-CN" altLang="zh-CN" b="1" i="0" u="none" strike="noStrike" cap="none" normalizeH="0" baseline="0" dirty="0" smtClean="0">
                <a:ln>
                  <a:noFill/>
                </a:ln>
                <a:solidFill>
                  <a:srgbClr val="CC7832"/>
                </a:solidFill>
                <a:effectLst/>
                <a:latin typeface="宋体" pitchFamily="2" charset="-122"/>
                <a:ea typeface="宋体" pitchFamily="2" charset="-122"/>
                <a:cs typeface="宋体" pitchFamily="2" charset="-122"/>
              </a:rPr>
              <a:t>var </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emitter=</a:t>
            </a:r>
            <a:r>
              <a:rPr kumimoji="0" lang="zh-CN" altLang="zh-CN" b="1" i="0" u="none" strike="noStrike" cap="none" normalizeH="0" baseline="0" dirty="0" smtClean="0">
                <a:ln>
                  <a:noFill/>
                </a:ln>
                <a:solidFill>
                  <a:srgbClr val="CC7832"/>
                </a:solidFill>
                <a:effectLst/>
                <a:latin typeface="宋体" pitchFamily="2" charset="-122"/>
                <a:ea typeface="宋体" pitchFamily="2" charset="-122"/>
                <a:cs typeface="宋体" pitchFamily="2" charset="-122"/>
              </a:rPr>
              <a:t>new </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events.EventEmitter()</a:t>
            </a: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a:t>
            </a:r>
            <a:b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b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emitter.on(</a:t>
            </a:r>
            <a:r>
              <a:rPr kumimoji="0" lang="zh-CN" altLang="zh-CN"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'someEvent'</a:t>
            </a: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a:t>
            </a:r>
            <a:r>
              <a:rPr kumimoji="0" lang="zh-CN" altLang="zh-CN" b="1" i="0" u="none" strike="noStrike" cap="none" normalizeH="0" baseline="0" dirty="0" smtClean="0">
                <a:ln>
                  <a:noFill/>
                </a:ln>
                <a:solidFill>
                  <a:srgbClr val="CC7832"/>
                </a:solidFill>
                <a:effectLst/>
                <a:latin typeface="宋体" pitchFamily="2" charset="-122"/>
                <a:ea typeface="宋体" pitchFamily="2" charset="-122"/>
                <a:cs typeface="宋体" pitchFamily="2" charset="-122"/>
              </a:rPr>
              <a:t>function</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(arg1</a:t>
            </a: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arg2){</a:t>
            </a:r>
            <a:b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b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   console.log(</a:t>
            </a:r>
            <a:r>
              <a:rPr kumimoji="0" lang="zh-CN" altLang="zh-CN"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'Listener1'</a:t>
            </a: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arg1</a:t>
            </a: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arg2)</a:t>
            </a: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a:t>
            </a:r>
            <a:b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b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a:t>
            </a: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a:t>
            </a:r>
            <a:b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b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emitter.on(</a:t>
            </a:r>
            <a:r>
              <a:rPr kumimoji="0" lang="zh-CN" altLang="zh-CN"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'someEvent'</a:t>
            </a: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a:t>
            </a:r>
            <a:r>
              <a:rPr kumimoji="0" lang="zh-CN" altLang="zh-CN" b="1" i="0" u="none" strike="noStrike" cap="none" normalizeH="0" baseline="0" dirty="0" smtClean="0">
                <a:ln>
                  <a:noFill/>
                </a:ln>
                <a:solidFill>
                  <a:srgbClr val="CC7832"/>
                </a:solidFill>
                <a:effectLst/>
                <a:latin typeface="宋体" pitchFamily="2" charset="-122"/>
                <a:ea typeface="宋体" pitchFamily="2" charset="-122"/>
                <a:cs typeface="宋体" pitchFamily="2" charset="-122"/>
              </a:rPr>
              <a:t>function</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(arg1</a:t>
            </a: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arg2){</a:t>
            </a:r>
            <a:b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b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   console.log(</a:t>
            </a:r>
            <a:r>
              <a:rPr kumimoji="0" lang="zh-CN" altLang="zh-CN"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'Listener2'</a:t>
            </a: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arg1</a:t>
            </a: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arg2)</a:t>
            </a: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a:t>
            </a:r>
            <a:b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b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a:t>
            </a: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a:t>
            </a:r>
            <a:b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b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emitter.emit(</a:t>
            </a:r>
            <a:r>
              <a:rPr kumimoji="0" lang="zh-CN" altLang="zh-CN"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'someEvent'</a:t>
            </a: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a:t>
            </a:r>
            <a:r>
              <a:rPr kumimoji="0" lang="zh-CN" altLang="zh-CN"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'marico'</a:t>
            </a: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a:t>
            </a:r>
            <a:r>
              <a:rPr kumimoji="0" lang="zh-CN" altLang="zh-CN" b="0" i="0" u="none" strike="noStrike" cap="none" normalizeH="0" baseline="0" dirty="0" smtClean="0">
                <a:ln>
                  <a:noFill/>
                </a:ln>
                <a:solidFill>
                  <a:srgbClr val="6897BB"/>
                </a:solidFill>
                <a:effectLst/>
                <a:latin typeface="宋体" pitchFamily="2" charset="-122"/>
                <a:ea typeface="宋体" pitchFamily="2" charset="-122"/>
                <a:cs typeface="宋体" pitchFamily="2" charset="-122"/>
              </a:rPr>
              <a:t>1991</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a:t>
            </a: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a:t>
            </a:r>
            <a:endParaRPr kumimoji="0" lang="zh-CN"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732090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3110" y="2276872"/>
            <a:ext cx="8136904" cy="3939540"/>
          </a:xfrm>
          <a:prstGeom prst="rect">
            <a:avLst/>
          </a:prstGeom>
        </p:spPr>
        <p:txBody>
          <a:bodyPr wrap="square">
            <a:spAutoFit/>
          </a:bodyPr>
          <a:lstStyle/>
          <a:p>
            <a:pPr>
              <a:lnSpc>
                <a:spcPts val="3000"/>
              </a:lnSpc>
            </a:pPr>
            <a:r>
              <a:rPr lang="en-US" altLang="zh-CN" sz="1600" b="1" dirty="0" smtClean="0">
                <a:solidFill>
                  <a:srgbClr val="FF0000"/>
                </a:solidFill>
              </a:rPr>
              <a:t>(</a:t>
            </a:r>
            <a:r>
              <a:rPr lang="en-US" altLang="zh-CN" sz="1600" b="1" dirty="0">
                <a:solidFill>
                  <a:srgbClr val="FF0000"/>
                </a:solidFill>
              </a:rPr>
              <a:t>1)EventEmitter.on(event,listener</a:t>
            </a:r>
            <a:r>
              <a:rPr lang="en-US" altLang="zh-CN" sz="1600" b="1" dirty="0" smtClean="0">
                <a:solidFill>
                  <a:srgbClr val="FF0000"/>
                </a:solidFill>
              </a:rPr>
              <a:t>)</a:t>
            </a:r>
          </a:p>
          <a:p>
            <a:pPr>
              <a:lnSpc>
                <a:spcPts val="3000"/>
              </a:lnSpc>
            </a:pPr>
            <a:r>
              <a:rPr lang="zh-CN" altLang="en-US" sz="1600" dirty="0" smtClean="0"/>
              <a:t>为</a:t>
            </a:r>
            <a:r>
              <a:rPr lang="zh-CN" altLang="en-US" sz="1600" dirty="0"/>
              <a:t>指定事件注册一个监听器，接受一个字符串</a:t>
            </a:r>
            <a:r>
              <a:rPr lang="en-US" altLang="zh-CN" sz="1600" dirty="0"/>
              <a:t>event</a:t>
            </a:r>
            <a:r>
              <a:rPr lang="zh-CN" altLang="en-US" sz="1600" dirty="0"/>
              <a:t>和一个回调函数</a:t>
            </a:r>
            <a:r>
              <a:rPr lang="en-US" altLang="zh-CN" sz="1600" dirty="0"/>
              <a:t>listener</a:t>
            </a:r>
          </a:p>
          <a:p>
            <a:pPr>
              <a:lnSpc>
                <a:spcPts val="3000"/>
              </a:lnSpc>
            </a:pPr>
            <a:r>
              <a:rPr lang="en-US" altLang="zh-CN" sz="1600" b="1" dirty="0" smtClean="0">
                <a:solidFill>
                  <a:srgbClr val="FF0000"/>
                </a:solidFill>
              </a:rPr>
              <a:t>(</a:t>
            </a:r>
            <a:r>
              <a:rPr lang="en-US" altLang="zh-CN" sz="1600" b="1" dirty="0">
                <a:solidFill>
                  <a:srgbClr val="FF0000"/>
                </a:solidFill>
              </a:rPr>
              <a:t>2)EventEmitter.emit(event,[arg1],[arg2]....) </a:t>
            </a:r>
            <a:endParaRPr lang="en-US" altLang="zh-CN" sz="1600" b="1" dirty="0" smtClean="0">
              <a:solidFill>
                <a:srgbClr val="FF0000"/>
              </a:solidFill>
            </a:endParaRPr>
          </a:p>
          <a:p>
            <a:pPr>
              <a:lnSpc>
                <a:spcPts val="3000"/>
              </a:lnSpc>
            </a:pPr>
            <a:r>
              <a:rPr lang="zh-CN" altLang="en-US" sz="1600" dirty="0" smtClean="0"/>
              <a:t>发</a:t>
            </a:r>
            <a:r>
              <a:rPr lang="zh-CN" altLang="en-US" sz="1600" dirty="0"/>
              <a:t>射</a:t>
            </a:r>
            <a:r>
              <a:rPr lang="en-US" altLang="zh-CN" sz="1600" dirty="0"/>
              <a:t>event</a:t>
            </a:r>
            <a:r>
              <a:rPr lang="zh-CN" altLang="en-US" sz="1600" dirty="0"/>
              <a:t>事件，传递若干可选参数到事件监听器的参数表</a:t>
            </a:r>
          </a:p>
          <a:p>
            <a:pPr>
              <a:lnSpc>
                <a:spcPts val="3000"/>
              </a:lnSpc>
            </a:pPr>
            <a:r>
              <a:rPr lang="en-US" altLang="zh-CN" sz="1600" dirty="0" smtClean="0"/>
              <a:t>(</a:t>
            </a:r>
            <a:r>
              <a:rPr lang="en-US" altLang="zh-CN" sz="1600" dirty="0"/>
              <a:t>3)EventEmitter.once(event,listener) </a:t>
            </a:r>
            <a:endParaRPr lang="en-US" altLang="zh-CN" sz="1600" dirty="0" smtClean="0"/>
          </a:p>
          <a:p>
            <a:pPr>
              <a:lnSpc>
                <a:spcPts val="3000"/>
              </a:lnSpc>
            </a:pPr>
            <a:r>
              <a:rPr lang="zh-CN" altLang="en-US" sz="1600" dirty="0" smtClean="0"/>
              <a:t>为</a:t>
            </a:r>
            <a:r>
              <a:rPr lang="zh-CN" altLang="en-US" sz="1600" dirty="0"/>
              <a:t>指定事件注册一个单次监听器，即监听器最多只会触发一次，触发后立刻解除该监听器。</a:t>
            </a:r>
          </a:p>
          <a:p>
            <a:pPr>
              <a:lnSpc>
                <a:spcPts val="3000"/>
              </a:lnSpc>
            </a:pPr>
            <a:r>
              <a:rPr lang="zh-CN" altLang="en-US" sz="1600" dirty="0"/>
              <a:t> </a:t>
            </a:r>
            <a:r>
              <a:rPr lang="en-US" altLang="zh-CN" sz="1600" dirty="0"/>
              <a:t>(4)EventEmitter.removeListener(event,listener</a:t>
            </a:r>
            <a:r>
              <a:rPr lang="en-US" altLang="zh-CN" sz="1600" dirty="0" smtClean="0"/>
              <a:t>)</a:t>
            </a:r>
          </a:p>
          <a:p>
            <a:pPr>
              <a:lnSpc>
                <a:spcPts val="3000"/>
              </a:lnSpc>
            </a:pPr>
            <a:r>
              <a:rPr lang="zh-CN" altLang="en-US" sz="1600" dirty="0" smtClean="0"/>
              <a:t>移</a:t>
            </a:r>
            <a:r>
              <a:rPr lang="zh-CN" altLang="en-US" sz="1600" dirty="0"/>
              <a:t>除指定事件的某个监听器，</a:t>
            </a:r>
            <a:r>
              <a:rPr lang="en-US" altLang="zh-CN" sz="1600" dirty="0"/>
              <a:t>listener</a:t>
            </a:r>
            <a:r>
              <a:rPr lang="zh-CN" altLang="en-US" sz="1600" dirty="0"/>
              <a:t>必须是该事件已经注册过的监听器。</a:t>
            </a:r>
          </a:p>
          <a:p>
            <a:pPr>
              <a:lnSpc>
                <a:spcPts val="3000"/>
              </a:lnSpc>
            </a:pPr>
            <a:r>
              <a:rPr lang="zh-CN" altLang="en-US" sz="1600" dirty="0"/>
              <a:t> </a:t>
            </a:r>
            <a:r>
              <a:rPr lang="en-US" altLang="zh-CN" sz="1600" dirty="0"/>
              <a:t>(5)EventEmitter.removeAllListeners([event]) </a:t>
            </a:r>
            <a:endParaRPr lang="en-US" altLang="zh-CN" sz="1600" dirty="0" smtClean="0"/>
          </a:p>
          <a:p>
            <a:pPr>
              <a:lnSpc>
                <a:spcPts val="3000"/>
              </a:lnSpc>
            </a:pPr>
            <a:r>
              <a:rPr lang="zh-CN" altLang="en-US" sz="1600" dirty="0" smtClean="0"/>
              <a:t>移</a:t>
            </a:r>
            <a:r>
              <a:rPr lang="zh-CN" altLang="en-US" sz="1600" dirty="0"/>
              <a:t>除所有事件的所有监听器，如果指定</a:t>
            </a:r>
            <a:r>
              <a:rPr lang="en-US" altLang="zh-CN" sz="1600" dirty="0"/>
              <a:t>event</a:t>
            </a:r>
            <a:r>
              <a:rPr lang="zh-CN" altLang="en-US" sz="1600" dirty="0"/>
              <a:t>，则移除指定事件的所有监听器。</a:t>
            </a:r>
          </a:p>
        </p:txBody>
      </p:sp>
      <p:sp>
        <p:nvSpPr>
          <p:cNvPr id="3" name="矩形 2"/>
          <p:cNvSpPr/>
          <p:nvPr/>
        </p:nvSpPr>
        <p:spPr>
          <a:xfrm>
            <a:off x="641071" y="1646664"/>
            <a:ext cx="2509020" cy="461665"/>
          </a:xfrm>
          <a:prstGeom prst="rect">
            <a:avLst/>
          </a:prstGeom>
        </p:spPr>
        <p:txBody>
          <a:bodyPr wrap="none">
            <a:spAutoFit/>
          </a:bodyPr>
          <a:lstStyle/>
          <a:p>
            <a:pPr lvl="0"/>
            <a:r>
              <a:rPr lang="en-US" altLang="zh-CN" sz="2400" b="1" dirty="0" smtClean="0">
                <a:solidFill>
                  <a:srgbClr val="193604"/>
                </a:solidFill>
                <a:latin typeface="黑体" pitchFamily="49" charset="-122"/>
                <a:ea typeface="黑体" pitchFamily="49" charset="-122"/>
              </a:rPr>
              <a:t>5</a:t>
            </a:r>
            <a:r>
              <a:rPr lang="en-US" altLang="zh-CN" sz="2400" b="1" dirty="0">
                <a:solidFill>
                  <a:srgbClr val="193604"/>
                </a:solidFill>
                <a:latin typeface="黑体" pitchFamily="49" charset="-122"/>
                <a:ea typeface="黑体" pitchFamily="49" charset="-122"/>
              </a:rPr>
              <a:t>.</a:t>
            </a:r>
            <a:r>
              <a:rPr lang="zh-CN" altLang="en-US" sz="2400" b="1" dirty="0" smtClean="0">
                <a:solidFill>
                  <a:srgbClr val="193604"/>
                </a:solidFill>
                <a:latin typeface="黑体" pitchFamily="49" charset="-122"/>
                <a:ea typeface="黑体" pitchFamily="49" charset="-122"/>
              </a:rPr>
              <a:t>常用</a:t>
            </a:r>
            <a:r>
              <a:rPr lang="en-US" altLang="zh-CN" sz="2400" b="1" dirty="0" smtClean="0">
                <a:solidFill>
                  <a:srgbClr val="193604"/>
                </a:solidFill>
                <a:latin typeface="黑体" pitchFamily="49" charset="-122"/>
                <a:ea typeface="黑体" pitchFamily="49" charset="-122"/>
              </a:rPr>
              <a:t>API</a:t>
            </a:r>
            <a:r>
              <a:rPr lang="zh-CN" altLang="en-US" sz="2400" b="1" dirty="0" smtClean="0">
                <a:solidFill>
                  <a:srgbClr val="193604"/>
                </a:solidFill>
                <a:latin typeface="黑体" pitchFamily="49" charset="-122"/>
                <a:ea typeface="黑体" pitchFamily="49" charset="-122"/>
              </a:rPr>
              <a:t>的方法</a:t>
            </a:r>
            <a:endParaRPr lang="zh-CN" altLang="en-US" sz="2400" b="1" dirty="0">
              <a:solidFill>
                <a:srgbClr val="193604"/>
              </a:solidFill>
              <a:latin typeface="黑体" pitchFamily="49" charset="-122"/>
              <a:ea typeface="黑体" pitchFamily="49" charset="-122"/>
            </a:endParaRPr>
          </a:p>
        </p:txBody>
      </p:sp>
    </p:spTree>
    <p:extLst>
      <p:ext uri="{BB962C8B-B14F-4D97-AF65-F5344CB8AC3E}">
        <p14:creationId xmlns:p14="http://schemas.microsoft.com/office/powerpoint/2010/main" val="1732090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5906" y="2708920"/>
            <a:ext cx="7518110" cy="2169825"/>
          </a:xfrm>
          <a:prstGeom prst="rect">
            <a:avLst/>
          </a:prstGeom>
        </p:spPr>
        <p:txBody>
          <a:bodyPr wrap="square">
            <a:spAutoFit/>
          </a:bodyPr>
          <a:lstStyle/>
          <a:p>
            <a:pPr>
              <a:lnSpc>
                <a:spcPct val="150000"/>
              </a:lnSpc>
            </a:pPr>
            <a:r>
              <a:rPr lang="zh-CN" altLang="en-US" dirty="0"/>
              <a:t>         </a:t>
            </a:r>
            <a:r>
              <a:rPr lang="en-US" altLang="zh-CN" dirty="0" smtClean="0"/>
              <a:t>EventEmitter</a:t>
            </a:r>
            <a:r>
              <a:rPr lang="zh-CN" altLang="en-US" dirty="0"/>
              <a:t>定义了一个特殊的事件</a:t>
            </a:r>
            <a:r>
              <a:rPr lang="en-US" altLang="zh-CN" dirty="0"/>
              <a:t>error</a:t>
            </a:r>
            <a:r>
              <a:rPr lang="zh-CN" altLang="en-US" dirty="0"/>
              <a:t>，它包含错误的定义，我们在遇到异常的时候通常会发射</a:t>
            </a:r>
            <a:r>
              <a:rPr lang="en-US" altLang="zh-CN" dirty="0"/>
              <a:t>error</a:t>
            </a:r>
            <a:r>
              <a:rPr lang="zh-CN" altLang="en-US" dirty="0"/>
              <a:t>事件，当</a:t>
            </a:r>
            <a:r>
              <a:rPr lang="en-US" altLang="zh-CN" dirty="0"/>
              <a:t>error</a:t>
            </a:r>
            <a:r>
              <a:rPr lang="zh-CN" altLang="en-US" dirty="0"/>
              <a:t>事件被发射时，</a:t>
            </a:r>
            <a:r>
              <a:rPr lang="en-US" altLang="zh-CN" dirty="0"/>
              <a:t>EventEmitter</a:t>
            </a:r>
            <a:r>
              <a:rPr lang="zh-CN" altLang="en-US" dirty="0"/>
              <a:t>规定如果没有相应的监听器，</a:t>
            </a:r>
            <a:r>
              <a:rPr lang="en-US" altLang="zh-CN" dirty="0"/>
              <a:t>Node.js</a:t>
            </a:r>
            <a:r>
              <a:rPr lang="zh-CN" altLang="en-US" dirty="0"/>
              <a:t>会把它当作异常，退出程序并打印调用栈，我们一般要为发射</a:t>
            </a:r>
            <a:r>
              <a:rPr lang="en-US" altLang="zh-CN" dirty="0"/>
              <a:t>error</a:t>
            </a:r>
            <a:r>
              <a:rPr lang="zh-CN" altLang="en-US" dirty="0"/>
              <a:t>的事件对象设置监听器，避免遇到错误后整合程序崩溃，</a:t>
            </a:r>
          </a:p>
        </p:txBody>
      </p:sp>
      <p:sp>
        <p:nvSpPr>
          <p:cNvPr id="3" name="矩形 2"/>
          <p:cNvSpPr/>
          <p:nvPr/>
        </p:nvSpPr>
        <p:spPr>
          <a:xfrm>
            <a:off x="971600" y="1916832"/>
            <a:ext cx="1891865" cy="461665"/>
          </a:xfrm>
          <a:prstGeom prst="rect">
            <a:avLst/>
          </a:prstGeom>
        </p:spPr>
        <p:txBody>
          <a:bodyPr wrap="none">
            <a:spAutoFit/>
          </a:bodyPr>
          <a:lstStyle/>
          <a:p>
            <a:pPr lvl="0"/>
            <a:r>
              <a:rPr lang="en-US" altLang="zh-CN" sz="2400" b="1" dirty="0">
                <a:solidFill>
                  <a:srgbClr val="193604"/>
                </a:solidFill>
                <a:latin typeface="黑体" pitchFamily="49" charset="-122"/>
                <a:ea typeface="黑体" pitchFamily="49" charset="-122"/>
              </a:rPr>
              <a:t>6.error</a:t>
            </a:r>
            <a:r>
              <a:rPr lang="zh-CN" altLang="en-US" sz="2400" b="1" dirty="0">
                <a:solidFill>
                  <a:srgbClr val="193604"/>
                </a:solidFill>
                <a:latin typeface="黑体" pitchFamily="49" charset="-122"/>
                <a:ea typeface="黑体" pitchFamily="49" charset="-122"/>
              </a:rPr>
              <a:t>事件</a:t>
            </a:r>
          </a:p>
        </p:txBody>
      </p:sp>
    </p:spTree>
    <p:extLst>
      <p:ext uri="{BB962C8B-B14F-4D97-AF65-F5344CB8AC3E}">
        <p14:creationId xmlns:p14="http://schemas.microsoft.com/office/powerpoint/2010/main" val="1732090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36231" y="2420888"/>
            <a:ext cx="5040560" cy="165474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zh-CN" altLang="zh-CN" b="1" i="0" u="none" strike="noStrike" cap="none" normalizeH="0" baseline="0" dirty="0" smtClean="0">
                <a:ln>
                  <a:noFill/>
                </a:ln>
                <a:solidFill>
                  <a:srgbClr val="CC7832"/>
                </a:solidFill>
                <a:effectLst/>
                <a:latin typeface="宋体" pitchFamily="2" charset="-122"/>
                <a:ea typeface="宋体" pitchFamily="2" charset="-122"/>
                <a:cs typeface="宋体" pitchFamily="2" charset="-122"/>
              </a:rPr>
              <a:t>var </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events=require(</a:t>
            </a:r>
            <a:r>
              <a:rPr kumimoji="0" lang="zh-CN" altLang="zh-CN"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'events'</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a:t>
            </a: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a:t>
            </a:r>
            <a:b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br>
            <a:r>
              <a:rPr kumimoji="0" lang="zh-CN" altLang="zh-CN" b="1" i="0" u="none" strike="noStrike" cap="none" normalizeH="0" baseline="0" dirty="0" smtClean="0">
                <a:ln>
                  <a:noFill/>
                </a:ln>
                <a:solidFill>
                  <a:srgbClr val="CC7832"/>
                </a:solidFill>
                <a:effectLst/>
                <a:latin typeface="宋体" pitchFamily="2" charset="-122"/>
                <a:ea typeface="宋体" pitchFamily="2" charset="-122"/>
                <a:cs typeface="宋体" pitchFamily="2" charset="-122"/>
              </a:rPr>
              <a:t>var </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emitter=</a:t>
            </a:r>
            <a:r>
              <a:rPr kumimoji="0" lang="zh-CN" altLang="zh-CN" b="1" i="0" u="none" strike="noStrike" cap="none" normalizeH="0" baseline="0" dirty="0" smtClean="0">
                <a:ln>
                  <a:noFill/>
                </a:ln>
                <a:solidFill>
                  <a:srgbClr val="CC7832"/>
                </a:solidFill>
                <a:effectLst/>
                <a:latin typeface="宋体" pitchFamily="2" charset="-122"/>
                <a:ea typeface="宋体" pitchFamily="2" charset="-122"/>
                <a:cs typeface="宋体" pitchFamily="2" charset="-122"/>
              </a:rPr>
              <a:t>new </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events.EventEmitter()</a:t>
            </a: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a:t>
            </a:r>
            <a:b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b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emitter.emit(</a:t>
            </a:r>
            <a:r>
              <a:rPr kumimoji="0" lang="zh-CN" altLang="zh-CN"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'error'</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a:t>
            </a: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a:t>
            </a:r>
            <a:endParaRPr kumimoji="0" lang="en-US"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endParaRPr>
          </a:p>
        </p:txBody>
      </p:sp>
      <p:sp>
        <p:nvSpPr>
          <p:cNvPr id="3" name="矩形 2"/>
          <p:cNvSpPr/>
          <p:nvPr/>
        </p:nvSpPr>
        <p:spPr>
          <a:xfrm>
            <a:off x="991261" y="1717183"/>
            <a:ext cx="1112805" cy="559769"/>
          </a:xfrm>
          <a:prstGeom prst="rect">
            <a:avLst/>
          </a:prstGeom>
        </p:spPr>
        <p:txBody>
          <a:bodyPr wrap="none">
            <a:spAutoFit/>
          </a:bodyPr>
          <a:lstStyle/>
          <a:p>
            <a:pPr lvl="0" algn="r" fontAlgn="base">
              <a:lnSpc>
                <a:spcPct val="150000"/>
              </a:lnSpc>
              <a:spcBef>
                <a:spcPct val="0"/>
              </a:spcBef>
              <a:spcAft>
                <a:spcPct val="0"/>
              </a:spcAft>
            </a:pPr>
            <a:r>
              <a:rPr lang="zh-CN" altLang="en-US" sz="2400" b="1" dirty="0" smtClean="0">
                <a:solidFill>
                  <a:srgbClr val="193604"/>
                </a:solidFill>
                <a:latin typeface="黑体" pitchFamily="49" charset="-122"/>
                <a:ea typeface="黑体" pitchFamily="49" charset="-122"/>
              </a:rPr>
              <a:t>小案例</a:t>
            </a:r>
            <a:endParaRPr lang="zh-CN" altLang="en-US" sz="2400" b="1" dirty="0">
              <a:solidFill>
                <a:srgbClr val="193604"/>
              </a:solidFill>
              <a:latin typeface="黑体" pitchFamily="49" charset="-122"/>
              <a:ea typeface="黑体" pitchFamily="49" charset="-122"/>
            </a:endParaRPr>
          </a:p>
        </p:txBody>
      </p:sp>
      <p:sp>
        <p:nvSpPr>
          <p:cNvPr id="4" name="矩形 3"/>
          <p:cNvSpPr/>
          <p:nvPr/>
        </p:nvSpPr>
        <p:spPr>
          <a:xfrm>
            <a:off x="991261" y="4218608"/>
            <a:ext cx="1731564" cy="646331"/>
          </a:xfrm>
          <a:prstGeom prst="rect">
            <a:avLst/>
          </a:prstGeom>
        </p:spPr>
        <p:txBody>
          <a:bodyPr wrap="none">
            <a:spAutoFit/>
          </a:bodyPr>
          <a:lstStyle/>
          <a:p>
            <a:pPr lvl="0" algn="r" fontAlgn="base">
              <a:lnSpc>
                <a:spcPct val="150000"/>
              </a:lnSpc>
              <a:spcBef>
                <a:spcPct val="0"/>
              </a:spcBef>
              <a:spcAft>
                <a:spcPct val="0"/>
              </a:spcAft>
            </a:pPr>
            <a:r>
              <a:rPr lang="zh-CN" altLang="en-US" sz="2400" b="1" dirty="0" smtClean="0">
                <a:solidFill>
                  <a:srgbClr val="193604"/>
                </a:solidFill>
                <a:latin typeface="黑体" pitchFamily="49" charset="-122"/>
                <a:ea typeface="黑体" pitchFamily="49" charset="-122"/>
              </a:rPr>
              <a:t>执行结果：</a:t>
            </a:r>
            <a:endParaRPr lang="zh-CN" altLang="en-US" sz="2400" b="1" dirty="0">
              <a:solidFill>
                <a:srgbClr val="193604"/>
              </a:solidFill>
              <a:latin typeface="黑体" pitchFamily="49" charset="-122"/>
              <a:ea typeface="黑体" pitchFamily="49" charset="-122"/>
            </a:endParaRPr>
          </a:p>
        </p:txBody>
      </p:sp>
      <p:sp>
        <p:nvSpPr>
          <p:cNvPr id="5" name="矩形 4"/>
          <p:cNvSpPr/>
          <p:nvPr/>
        </p:nvSpPr>
        <p:spPr>
          <a:xfrm>
            <a:off x="1550789" y="5013176"/>
            <a:ext cx="5969841" cy="1200329"/>
          </a:xfrm>
          <a:prstGeom prst="rect">
            <a:avLst/>
          </a:prstGeom>
        </p:spPr>
        <p:txBody>
          <a:bodyPr wrap="square">
            <a:spAutoFit/>
          </a:bodyPr>
          <a:lstStyle/>
          <a:p>
            <a:r>
              <a:rPr lang="en-US" altLang="zh-CN" dirty="0"/>
              <a:t>events.js:146</a:t>
            </a:r>
          </a:p>
          <a:p>
            <a:r>
              <a:rPr lang="en-US" altLang="zh-CN" dirty="0"/>
              <a:t>      throw err;</a:t>
            </a:r>
          </a:p>
          <a:p>
            <a:r>
              <a:rPr lang="en-US" altLang="zh-CN" dirty="0"/>
              <a:t>      </a:t>
            </a:r>
            <a:r>
              <a:rPr lang="en-US" altLang="zh-CN" dirty="0" smtClean="0"/>
              <a:t>^</a:t>
            </a:r>
            <a:endParaRPr lang="en-US" altLang="zh-CN" dirty="0"/>
          </a:p>
          <a:p>
            <a:r>
              <a:rPr lang="en-US" altLang="zh-CN" dirty="0"/>
              <a:t>Error: Uncaught, unspecified "error" event. (undefined)</a:t>
            </a:r>
            <a:endParaRPr lang="zh-CN" altLang="en-US" dirty="0"/>
          </a:p>
        </p:txBody>
      </p:sp>
    </p:spTree>
    <p:extLst>
      <p:ext uri="{BB962C8B-B14F-4D97-AF65-F5344CB8AC3E}">
        <p14:creationId xmlns:p14="http://schemas.microsoft.com/office/powerpoint/2010/main" val="1732090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21601" y="2262063"/>
            <a:ext cx="7272808" cy="1338828"/>
          </a:xfrm>
          <a:prstGeom prst="rect">
            <a:avLst/>
          </a:prstGeom>
        </p:spPr>
        <p:txBody>
          <a:bodyPr wrap="square">
            <a:spAutoFit/>
          </a:bodyPr>
          <a:lstStyle/>
          <a:p>
            <a:pPr>
              <a:lnSpc>
                <a:spcPct val="150000"/>
              </a:lnSpc>
            </a:pPr>
            <a:r>
              <a:rPr lang="en-US" altLang="zh-CN" dirty="0"/>
              <a:t>         </a:t>
            </a:r>
            <a:r>
              <a:rPr lang="en-US" altLang="zh-CN" dirty="0" smtClean="0"/>
              <a:t> </a:t>
            </a:r>
            <a:r>
              <a:rPr lang="zh-CN" altLang="en-US" dirty="0" smtClean="0"/>
              <a:t>大</a:t>
            </a:r>
            <a:r>
              <a:rPr lang="zh-CN" altLang="en-US" dirty="0"/>
              <a:t>多数时候我们不会直接使用</a:t>
            </a:r>
            <a:r>
              <a:rPr lang="en-US" altLang="zh-CN" dirty="0"/>
              <a:t>EventEmitter</a:t>
            </a:r>
            <a:r>
              <a:rPr lang="zh-CN" altLang="en-US" dirty="0"/>
              <a:t>，而是在对象中继承它，包括</a:t>
            </a:r>
            <a:r>
              <a:rPr lang="en-US" altLang="zh-CN" dirty="0"/>
              <a:t>fs</a:t>
            </a:r>
            <a:r>
              <a:rPr lang="zh-CN" altLang="en-US" dirty="0"/>
              <a:t>，</a:t>
            </a:r>
            <a:r>
              <a:rPr lang="en-US" altLang="zh-CN" dirty="0"/>
              <a:t>net</a:t>
            </a:r>
            <a:r>
              <a:rPr lang="zh-CN" altLang="en-US" dirty="0"/>
              <a:t>，</a:t>
            </a:r>
            <a:r>
              <a:rPr lang="en-US" altLang="zh-CN" dirty="0"/>
              <a:t>http   </a:t>
            </a:r>
            <a:r>
              <a:rPr lang="zh-CN" altLang="en-US" dirty="0"/>
              <a:t>在内的。只要是支持事件相应的核心模块都是</a:t>
            </a:r>
            <a:r>
              <a:rPr lang="en-US" altLang="zh-CN" dirty="0"/>
              <a:t>EventEmitter</a:t>
            </a:r>
            <a:r>
              <a:rPr lang="zh-CN" altLang="en-US" dirty="0"/>
              <a:t>的子类。</a:t>
            </a:r>
          </a:p>
        </p:txBody>
      </p:sp>
      <p:sp>
        <p:nvSpPr>
          <p:cNvPr id="3" name="矩形 2"/>
          <p:cNvSpPr/>
          <p:nvPr/>
        </p:nvSpPr>
        <p:spPr>
          <a:xfrm>
            <a:off x="905577" y="1626543"/>
            <a:ext cx="2980303" cy="461665"/>
          </a:xfrm>
          <a:prstGeom prst="rect">
            <a:avLst/>
          </a:prstGeom>
        </p:spPr>
        <p:txBody>
          <a:bodyPr wrap="none">
            <a:spAutoFit/>
          </a:bodyPr>
          <a:lstStyle/>
          <a:p>
            <a:r>
              <a:rPr lang="en-US" altLang="zh-CN" sz="2400" b="1" dirty="0" smtClean="0">
                <a:solidFill>
                  <a:srgbClr val="193604"/>
                </a:solidFill>
                <a:latin typeface="黑体" pitchFamily="49" charset="-122"/>
                <a:ea typeface="黑体" pitchFamily="49" charset="-122"/>
              </a:rPr>
              <a:t>7.</a:t>
            </a:r>
            <a:r>
              <a:rPr lang="zh-CN" altLang="en-US" sz="2400" b="1" dirty="0">
                <a:solidFill>
                  <a:srgbClr val="193604"/>
                </a:solidFill>
                <a:latin typeface="黑体" pitchFamily="49" charset="-122"/>
                <a:ea typeface="黑体" pitchFamily="49" charset="-122"/>
              </a:rPr>
              <a:t>继承</a:t>
            </a:r>
            <a:r>
              <a:rPr lang="en-US" altLang="zh-CN" sz="2400" b="1" dirty="0">
                <a:solidFill>
                  <a:srgbClr val="193604"/>
                </a:solidFill>
                <a:latin typeface="黑体" pitchFamily="49" charset="-122"/>
                <a:ea typeface="黑体" pitchFamily="49" charset="-122"/>
              </a:rPr>
              <a:t>EventEmitter</a:t>
            </a:r>
          </a:p>
        </p:txBody>
      </p:sp>
      <p:sp>
        <p:nvSpPr>
          <p:cNvPr id="4" name="矩形 3"/>
          <p:cNvSpPr/>
          <p:nvPr/>
        </p:nvSpPr>
        <p:spPr>
          <a:xfrm>
            <a:off x="1121601" y="3634456"/>
            <a:ext cx="7240314" cy="1938992"/>
          </a:xfrm>
          <a:prstGeom prst="rect">
            <a:avLst/>
          </a:prstGeom>
        </p:spPr>
        <p:txBody>
          <a:bodyPr wrap="square">
            <a:spAutoFit/>
          </a:bodyPr>
          <a:lstStyle/>
          <a:p>
            <a:pPr>
              <a:lnSpc>
                <a:spcPct val="150000"/>
              </a:lnSpc>
            </a:pPr>
            <a:r>
              <a:rPr lang="zh-CN" altLang="en-US" sz="1600" dirty="0">
                <a:solidFill>
                  <a:schemeClr val="bg2">
                    <a:lumMod val="50000"/>
                  </a:schemeClr>
                </a:solidFill>
              </a:rPr>
              <a:t>为什么这样做呢？</a:t>
            </a:r>
          </a:p>
          <a:p>
            <a:pPr>
              <a:lnSpc>
                <a:spcPct val="150000"/>
              </a:lnSpc>
            </a:pPr>
            <a:r>
              <a:rPr lang="zh-CN" altLang="en-US" sz="1600" dirty="0">
                <a:solidFill>
                  <a:schemeClr val="bg2">
                    <a:lumMod val="50000"/>
                  </a:schemeClr>
                </a:solidFill>
              </a:rPr>
              <a:t>         </a:t>
            </a:r>
            <a:r>
              <a:rPr lang="en-US" altLang="zh-CN" sz="1600" dirty="0" smtClean="0">
                <a:solidFill>
                  <a:schemeClr val="bg2">
                    <a:lumMod val="50000"/>
                  </a:schemeClr>
                </a:solidFill>
              </a:rPr>
              <a:t>1</a:t>
            </a:r>
            <a:r>
              <a:rPr lang="en-US" altLang="zh-CN" sz="1600" dirty="0">
                <a:solidFill>
                  <a:schemeClr val="bg2">
                    <a:lumMod val="50000"/>
                  </a:schemeClr>
                </a:solidFill>
              </a:rPr>
              <a:t>.</a:t>
            </a:r>
            <a:r>
              <a:rPr lang="zh-CN" altLang="en-US" sz="1600" dirty="0">
                <a:solidFill>
                  <a:schemeClr val="bg2">
                    <a:lumMod val="50000"/>
                  </a:schemeClr>
                </a:solidFill>
              </a:rPr>
              <a:t>具有某个实体功能的对象实现事件的符合语义，事件的监听和发射应该是一个对象的发放。</a:t>
            </a:r>
          </a:p>
          <a:p>
            <a:pPr>
              <a:lnSpc>
                <a:spcPct val="150000"/>
              </a:lnSpc>
            </a:pPr>
            <a:r>
              <a:rPr lang="zh-CN" altLang="en-US" sz="1600" dirty="0">
                <a:solidFill>
                  <a:schemeClr val="bg2">
                    <a:lumMod val="50000"/>
                  </a:schemeClr>
                </a:solidFill>
              </a:rPr>
              <a:t>         </a:t>
            </a:r>
            <a:r>
              <a:rPr lang="en-US" altLang="zh-CN" sz="1600" dirty="0" smtClean="0">
                <a:solidFill>
                  <a:schemeClr val="bg2">
                    <a:lumMod val="50000"/>
                  </a:schemeClr>
                </a:solidFill>
              </a:rPr>
              <a:t>2.javaScript</a:t>
            </a:r>
            <a:r>
              <a:rPr lang="zh-CN" altLang="en-US" sz="1600" dirty="0">
                <a:solidFill>
                  <a:schemeClr val="bg2">
                    <a:lumMod val="50000"/>
                  </a:schemeClr>
                </a:solidFill>
              </a:rPr>
              <a:t>的对象机制基于原型，支持部分多重继承，继承</a:t>
            </a:r>
            <a:r>
              <a:rPr lang="en-US" altLang="zh-CN" sz="1600" dirty="0">
                <a:solidFill>
                  <a:schemeClr val="bg2">
                    <a:lumMod val="50000"/>
                  </a:schemeClr>
                </a:solidFill>
              </a:rPr>
              <a:t>EventEmitter</a:t>
            </a:r>
            <a:r>
              <a:rPr lang="zh-CN" altLang="en-US" sz="1600" dirty="0">
                <a:solidFill>
                  <a:schemeClr val="bg2">
                    <a:lumMod val="50000"/>
                  </a:schemeClr>
                </a:solidFill>
              </a:rPr>
              <a:t>不会打乱对象原有的继承关系</a:t>
            </a:r>
          </a:p>
        </p:txBody>
      </p:sp>
    </p:spTree>
    <p:extLst>
      <p:ext uri="{BB962C8B-B14F-4D97-AF65-F5344CB8AC3E}">
        <p14:creationId xmlns:p14="http://schemas.microsoft.com/office/powerpoint/2010/main" val="1732090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331640" y="2492896"/>
            <a:ext cx="6264696" cy="25853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1" i="0" u="none" strike="noStrike" cap="none" normalizeH="0" baseline="0" dirty="0" smtClean="0">
                <a:ln>
                  <a:noFill/>
                </a:ln>
                <a:solidFill>
                  <a:srgbClr val="CC7832"/>
                </a:solidFill>
                <a:effectLst/>
                <a:latin typeface="宋体" pitchFamily="2" charset="-122"/>
                <a:ea typeface="宋体" pitchFamily="2" charset="-122"/>
                <a:cs typeface="宋体" pitchFamily="2" charset="-122"/>
              </a:rPr>
              <a:t>var </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fs = require(</a:t>
            </a:r>
            <a:r>
              <a:rPr kumimoji="0" lang="zh-CN" altLang="zh-CN"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"fs"</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a:t>
            </a: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a:t>
            </a:r>
            <a:b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b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fs.readFile(</a:t>
            </a:r>
            <a:r>
              <a:rPr kumimoji="0" lang="zh-CN" altLang="zh-CN"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'input.txt'</a:t>
            </a: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 </a:t>
            </a:r>
            <a:r>
              <a:rPr kumimoji="0" lang="zh-CN" altLang="zh-CN" b="1" i="0" u="none" strike="noStrike" cap="none" normalizeH="0" baseline="0" dirty="0" smtClean="0">
                <a:ln>
                  <a:noFill/>
                </a:ln>
                <a:solidFill>
                  <a:srgbClr val="CC7832"/>
                </a:solidFill>
                <a:effectLst/>
                <a:latin typeface="宋体" pitchFamily="2" charset="-122"/>
                <a:ea typeface="宋体" pitchFamily="2" charset="-122"/>
                <a:cs typeface="宋体" pitchFamily="2" charset="-122"/>
              </a:rPr>
              <a:t>function </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(err</a:t>
            </a: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 </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data) {</a:t>
            </a:r>
            <a:b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b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    </a:t>
            </a:r>
            <a:r>
              <a:rPr kumimoji="0" lang="zh-CN" altLang="zh-CN" b="1" i="0" u="none" strike="noStrike" cap="none" normalizeH="0" baseline="0" dirty="0" smtClean="0">
                <a:ln>
                  <a:noFill/>
                </a:ln>
                <a:solidFill>
                  <a:srgbClr val="CC7832"/>
                </a:solidFill>
                <a:effectLst/>
                <a:latin typeface="宋体" pitchFamily="2" charset="-122"/>
                <a:ea typeface="宋体" pitchFamily="2" charset="-122"/>
                <a:cs typeface="宋体" pitchFamily="2" charset="-122"/>
              </a:rPr>
              <a:t>if </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(err){</a:t>
            </a:r>
            <a:b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b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        </a:t>
            </a:r>
            <a:r>
              <a:rPr kumimoji="0" lang="zh-CN" altLang="zh-CN" b="0" i="0" u="none" strike="noStrike" cap="none" normalizeH="0" baseline="0" dirty="0" smtClean="0">
                <a:ln>
                  <a:noFill/>
                </a:ln>
                <a:solidFill>
                  <a:srgbClr val="9876AA"/>
                </a:solidFill>
                <a:effectLst/>
                <a:latin typeface="宋体" pitchFamily="2" charset="-122"/>
                <a:ea typeface="宋体" pitchFamily="2" charset="-122"/>
                <a:cs typeface="宋体" pitchFamily="2" charset="-122"/>
              </a:rPr>
              <a:t>console</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a:t>
            </a:r>
            <a:r>
              <a:rPr kumimoji="0" lang="zh-CN" altLang="zh-CN" b="0" i="0" u="none" strike="noStrike" cap="none" normalizeH="0" baseline="0" dirty="0" smtClean="0">
                <a:ln>
                  <a:noFill/>
                </a:ln>
                <a:solidFill>
                  <a:srgbClr val="FFC66D"/>
                </a:solidFill>
                <a:effectLst/>
                <a:latin typeface="宋体" pitchFamily="2" charset="-122"/>
                <a:ea typeface="宋体" pitchFamily="2" charset="-122"/>
                <a:cs typeface="宋体" pitchFamily="2" charset="-122"/>
              </a:rPr>
              <a:t>log</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(err.stack)</a:t>
            </a: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a:t>
            </a:r>
            <a:b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b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        </a:t>
            </a:r>
            <a:r>
              <a:rPr kumimoji="0" lang="zh-CN" altLang="zh-CN" b="1" i="0" u="none" strike="noStrike" cap="none" normalizeH="0" baseline="0" dirty="0" smtClean="0">
                <a:ln>
                  <a:noFill/>
                </a:ln>
                <a:solidFill>
                  <a:srgbClr val="CC7832"/>
                </a:solidFill>
                <a:effectLst/>
                <a:latin typeface="宋体" pitchFamily="2" charset="-122"/>
                <a:ea typeface="宋体" pitchFamily="2" charset="-122"/>
                <a:cs typeface="宋体" pitchFamily="2" charset="-122"/>
              </a:rPr>
              <a:t>return</a:t>
            </a: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a:t>
            </a:r>
            <a:b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b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    </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a:t>
            </a:r>
            <a:b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b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    </a:t>
            </a:r>
            <a:r>
              <a:rPr kumimoji="0" lang="zh-CN" altLang="zh-CN" b="0" i="0" u="none" strike="noStrike" cap="none" normalizeH="0" baseline="0" dirty="0" smtClean="0">
                <a:ln>
                  <a:noFill/>
                </a:ln>
                <a:solidFill>
                  <a:srgbClr val="9876AA"/>
                </a:solidFill>
                <a:effectLst/>
                <a:latin typeface="宋体" pitchFamily="2" charset="-122"/>
                <a:ea typeface="宋体" pitchFamily="2" charset="-122"/>
                <a:cs typeface="宋体" pitchFamily="2" charset="-122"/>
              </a:rPr>
              <a:t>console</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a:t>
            </a:r>
            <a:r>
              <a:rPr kumimoji="0" lang="zh-CN" altLang="zh-CN" b="0" i="0" u="none" strike="noStrike" cap="none" normalizeH="0" baseline="0" dirty="0" smtClean="0">
                <a:ln>
                  <a:noFill/>
                </a:ln>
                <a:solidFill>
                  <a:srgbClr val="FFC66D"/>
                </a:solidFill>
                <a:effectLst/>
                <a:latin typeface="宋体" pitchFamily="2" charset="-122"/>
                <a:ea typeface="宋体" pitchFamily="2" charset="-122"/>
                <a:cs typeface="宋体" pitchFamily="2" charset="-122"/>
              </a:rPr>
              <a:t>log</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(data.</a:t>
            </a:r>
            <a:r>
              <a:rPr kumimoji="0" lang="zh-CN" altLang="zh-CN" b="0" i="0" u="none" strike="noStrike" cap="none" normalizeH="0" baseline="0" dirty="0" smtClean="0">
                <a:ln>
                  <a:noFill/>
                </a:ln>
                <a:solidFill>
                  <a:srgbClr val="FFC66D"/>
                </a:solidFill>
                <a:effectLst/>
                <a:latin typeface="宋体" pitchFamily="2" charset="-122"/>
                <a:ea typeface="宋体" pitchFamily="2" charset="-122"/>
                <a:cs typeface="宋体" pitchFamily="2" charset="-122"/>
              </a:rPr>
              <a:t>toString</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a:t>
            </a: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a:t>
            </a:r>
            <a:b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b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a:t>
            </a: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a:t>
            </a:r>
            <a:b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br>
            <a:r>
              <a:rPr kumimoji="0" lang="zh-CN" altLang="zh-CN" b="0" i="0" u="none" strike="noStrike" cap="none" normalizeH="0" baseline="0" dirty="0" smtClean="0">
                <a:ln>
                  <a:noFill/>
                </a:ln>
                <a:solidFill>
                  <a:srgbClr val="9876AA"/>
                </a:solidFill>
                <a:effectLst/>
                <a:latin typeface="宋体" pitchFamily="2" charset="-122"/>
                <a:ea typeface="宋体" pitchFamily="2" charset="-122"/>
                <a:cs typeface="宋体" pitchFamily="2" charset="-122"/>
              </a:rPr>
              <a:t>console</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a:t>
            </a:r>
            <a:r>
              <a:rPr kumimoji="0" lang="zh-CN" altLang="zh-CN" b="0" i="0" u="none" strike="noStrike" cap="none" normalizeH="0" baseline="0" dirty="0" smtClean="0">
                <a:ln>
                  <a:noFill/>
                </a:ln>
                <a:solidFill>
                  <a:srgbClr val="FFC66D"/>
                </a:solidFill>
                <a:effectLst/>
                <a:latin typeface="宋体" pitchFamily="2" charset="-122"/>
                <a:ea typeface="宋体" pitchFamily="2" charset="-122"/>
                <a:cs typeface="宋体" pitchFamily="2" charset="-122"/>
              </a:rPr>
              <a:t>log</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a:t>
            </a:r>
            <a:r>
              <a:rPr kumimoji="0" lang="zh-CN" altLang="zh-CN"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"Program Ended"</a:t>
            </a:r>
            <a:r>
              <a:rPr kumimoji="0" lang="zh-CN" altLang="zh-CN"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a:t>
            </a:r>
            <a:r>
              <a:rPr kumimoji="0" lang="zh-CN" altLang="zh-CN" b="0" i="0" u="none" strike="noStrike" cap="none" normalizeH="0" baseline="0" dirty="0" smtClean="0">
                <a:ln>
                  <a:noFill/>
                </a:ln>
                <a:solidFill>
                  <a:srgbClr val="CC7832"/>
                </a:solidFill>
                <a:effectLst/>
                <a:latin typeface="宋体" pitchFamily="2" charset="-122"/>
                <a:ea typeface="宋体" pitchFamily="2" charset="-122"/>
                <a:cs typeface="宋体" pitchFamily="2" charset="-122"/>
              </a:rPr>
              <a:t>;</a:t>
            </a:r>
            <a:endParaRPr kumimoji="0" lang="zh-CN"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 name="矩形 2"/>
          <p:cNvSpPr/>
          <p:nvPr/>
        </p:nvSpPr>
        <p:spPr>
          <a:xfrm>
            <a:off x="971600" y="5517232"/>
            <a:ext cx="7632848" cy="646331"/>
          </a:xfrm>
          <a:prstGeom prst="rect">
            <a:avLst/>
          </a:prstGeom>
        </p:spPr>
        <p:txBody>
          <a:bodyPr wrap="square">
            <a:spAutoFit/>
          </a:bodyPr>
          <a:lstStyle/>
          <a:p>
            <a:r>
              <a:rPr lang="zh-CN" altLang="en-US" dirty="0" smtClean="0"/>
              <a:t>          在</a:t>
            </a:r>
            <a:r>
              <a:rPr lang="en-US" altLang="zh-CN" dirty="0"/>
              <a:t>Node</a:t>
            </a:r>
            <a:r>
              <a:rPr lang="zh-CN" altLang="en-US" dirty="0"/>
              <a:t>应用程</a:t>
            </a:r>
            <a:r>
              <a:rPr lang="zh-CN" altLang="en-US" dirty="0" smtClean="0"/>
              <a:t>序中，</a:t>
            </a:r>
            <a:r>
              <a:rPr lang="zh-CN" altLang="en-US" dirty="0"/>
              <a:t>任何异步函数接受回调作为最后的参数和回调函数接受错误的第一个参数。</a:t>
            </a:r>
          </a:p>
        </p:txBody>
      </p:sp>
      <p:sp>
        <p:nvSpPr>
          <p:cNvPr id="5" name="矩形 4"/>
          <p:cNvSpPr/>
          <p:nvPr/>
        </p:nvSpPr>
        <p:spPr>
          <a:xfrm>
            <a:off x="905577" y="1626543"/>
            <a:ext cx="2040943" cy="461665"/>
          </a:xfrm>
          <a:prstGeom prst="rect">
            <a:avLst/>
          </a:prstGeom>
        </p:spPr>
        <p:txBody>
          <a:bodyPr wrap="none">
            <a:spAutoFit/>
          </a:bodyPr>
          <a:lstStyle/>
          <a:p>
            <a:r>
              <a:rPr lang="zh-CN" altLang="en-US" sz="2400" b="1" dirty="0" smtClean="0">
                <a:solidFill>
                  <a:srgbClr val="193604"/>
                </a:solidFill>
                <a:latin typeface="黑体" pitchFamily="49" charset="-122"/>
                <a:ea typeface="黑体" pitchFamily="49" charset="-122"/>
              </a:rPr>
              <a:t>程序执行流程</a:t>
            </a:r>
            <a:endParaRPr lang="en-US" altLang="zh-CN" sz="2400" b="1" dirty="0">
              <a:solidFill>
                <a:srgbClr val="193604"/>
              </a:solidFill>
              <a:latin typeface="黑体" pitchFamily="49" charset="-122"/>
              <a:ea typeface="黑体" pitchFamily="49" charset="-122"/>
            </a:endParaRPr>
          </a:p>
        </p:txBody>
      </p:sp>
    </p:spTree>
    <p:extLst>
      <p:ext uri="{BB962C8B-B14F-4D97-AF65-F5344CB8AC3E}">
        <p14:creationId xmlns:p14="http://schemas.microsoft.com/office/powerpoint/2010/main" val="1732090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92975" y="1670547"/>
            <a:ext cx="1544637" cy="3842673"/>
            <a:chOff x="2338389" y="2213792"/>
            <a:chExt cx="1544637" cy="3842673"/>
          </a:xfrm>
        </p:grpSpPr>
        <p:sp>
          <p:nvSpPr>
            <p:cNvPr id="3" name="MH_SubTitle_1"/>
            <p:cNvSpPr/>
            <p:nvPr>
              <p:custDataLst>
                <p:tags r:id="rId1"/>
              </p:custDataLst>
            </p:nvPr>
          </p:nvSpPr>
          <p:spPr>
            <a:xfrm>
              <a:off x="2339975" y="3040214"/>
              <a:ext cx="1543050" cy="3016250"/>
            </a:xfrm>
            <a:custGeom>
              <a:avLst/>
              <a:gdLst>
                <a:gd name="connsiteX0" fmla="*/ 771513 w 1543025"/>
                <a:gd name="connsiteY0" fmla="*/ 280548 h 3015913"/>
                <a:gd name="connsiteX1" fmla="*/ 640638 w 1543025"/>
                <a:gd name="connsiteY1" fmla="*/ 411423 h 3015913"/>
                <a:gd name="connsiteX2" fmla="*/ 771513 w 1543025"/>
                <a:gd name="connsiteY2" fmla="*/ 542298 h 3015913"/>
                <a:gd name="connsiteX3" fmla="*/ 902388 w 1543025"/>
                <a:gd name="connsiteY3" fmla="*/ 411423 h 3015913"/>
                <a:gd name="connsiteX4" fmla="*/ 771513 w 1543025"/>
                <a:gd name="connsiteY4" fmla="*/ 280548 h 3015913"/>
                <a:gd name="connsiteX5" fmla="*/ 771513 w 1543025"/>
                <a:gd name="connsiteY5" fmla="*/ 0 h 3015913"/>
                <a:gd name="connsiteX6" fmla="*/ 1543025 w 1543025"/>
                <a:gd name="connsiteY6" fmla="*/ 481223 h 3015913"/>
                <a:gd name="connsiteX7" fmla="*/ 1543025 w 1543025"/>
                <a:gd name="connsiteY7" fmla="*/ 3015913 h 3015913"/>
                <a:gd name="connsiteX8" fmla="*/ 0 w 1543025"/>
                <a:gd name="connsiteY8" fmla="*/ 3015913 h 3015913"/>
                <a:gd name="connsiteX9" fmla="*/ 0 w 1543025"/>
                <a:gd name="connsiteY9" fmla="*/ 481223 h 30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3025" h="3015913">
                  <a:moveTo>
                    <a:pt x="771513" y="280548"/>
                  </a:moveTo>
                  <a:cubicBezTo>
                    <a:pt x="699233" y="280548"/>
                    <a:pt x="640638" y="339143"/>
                    <a:pt x="640638" y="411423"/>
                  </a:cubicBezTo>
                  <a:cubicBezTo>
                    <a:pt x="640638" y="483703"/>
                    <a:pt x="699233" y="542298"/>
                    <a:pt x="771513" y="542298"/>
                  </a:cubicBezTo>
                  <a:cubicBezTo>
                    <a:pt x="843793" y="542298"/>
                    <a:pt x="902388" y="483703"/>
                    <a:pt x="902388" y="411423"/>
                  </a:cubicBezTo>
                  <a:cubicBezTo>
                    <a:pt x="902388" y="339143"/>
                    <a:pt x="843793" y="280548"/>
                    <a:pt x="771513" y="280548"/>
                  </a:cubicBezTo>
                  <a:close/>
                  <a:moveTo>
                    <a:pt x="771513" y="0"/>
                  </a:moveTo>
                  <a:lnTo>
                    <a:pt x="1543025" y="481223"/>
                  </a:lnTo>
                  <a:lnTo>
                    <a:pt x="1543025" y="3015913"/>
                  </a:lnTo>
                  <a:lnTo>
                    <a:pt x="0" y="3015913"/>
                  </a:lnTo>
                  <a:lnTo>
                    <a:pt x="0" y="481223"/>
                  </a:lnTo>
                  <a:close/>
                </a:path>
              </a:pathLst>
            </a:custGeom>
            <a:solidFill>
              <a:srgbClr val="8BC94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0" rIns="68580" bIns="972000" anchor="ctr">
              <a:normAutofit/>
            </a:bodyPr>
            <a:lstStyle/>
            <a:p>
              <a:pPr algn="ctr">
                <a:defRPr/>
              </a:pPr>
              <a:endParaRPr lang="zh-CN" altLang="en-US" sz="2800" dirty="0">
                <a:solidFill>
                  <a:srgbClr val="FFFFFF"/>
                </a:solidFill>
              </a:endParaRPr>
            </a:p>
          </p:txBody>
        </p:sp>
        <p:sp>
          <p:nvSpPr>
            <p:cNvPr id="4" name="MH_Other_1"/>
            <p:cNvSpPr/>
            <p:nvPr>
              <p:custDataLst>
                <p:tags r:id="rId2"/>
              </p:custDataLst>
            </p:nvPr>
          </p:nvSpPr>
          <p:spPr>
            <a:xfrm>
              <a:off x="2339975" y="5565928"/>
              <a:ext cx="1543050" cy="490537"/>
            </a:xfrm>
            <a:prstGeom prst="rect">
              <a:avLst/>
            </a:prstGeom>
            <a:solidFill>
              <a:srgbClr val="295A0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solidFill>
                  <a:srgbClr val="FFFFFF"/>
                </a:solidFill>
              </a:endParaRPr>
            </a:p>
          </p:txBody>
        </p:sp>
        <p:cxnSp>
          <p:nvCxnSpPr>
            <p:cNvPr id="5" name="MH_Other_2"/>
            <p:cNvCxnSpPr/>
            <p:nvPr>
              <p:custDataLst>
                <p:tags r:id="rId3"/>
              </p:custDataLst>
            </p:nvPr>
          </p:nvCxnSpPr>
          <p:spPr>
            <a:xfrm>
              <a:off x="2339975" y="5565927"/>
              <a:ext cx="154305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 name="MH_Other_3"/>
            <p:cNvCxnSpPr/>
            <p:nvPr>
              <p:custDataLst>
                <p:tags r:id="rId4"/>
              </p:custDataLst>
            </p:nvPr>
          </p:nvCxnSpPr>
          <p:spPr>
            <a:xfrm>
              <a:off x="2390776" y="4461027"/>
              <a:ext cx="1439863" cy="0"/>
            </a:xfrm>
            <a:prstGeom prst="line">
              <a:avLst/>
            </a:prstGeom>
            <a:ln w="12700">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7" name="MH_Text_1"/>
            <p:cNvSpPr txBox="1"/>
            <p:nvPr>
              <p:custDataLst>
                <p:tags r:id="rId5"/>
              </p:custDataLst>
            </p:nvPr>
          </p:nvSpPr>
          <p:spPr>
            <a:xfrm>
              <a:off x="2338389" y="4461027"/>
              <a:ext cx="1544637" cy="1104900"/>
            </a:xfrm>
            <a:prstGeom prst="rect">
              <a:avLst/>
            </a:prstGeom>
            <a:solidFill>
              <a:srgbClr val="467612"/>
            </a:solidFill>
          </p:spPr>
          <p:txBody>
            <a:bodyPr lIns="54000" rIns="54000" anchor="ctr">
              <a:noAutofit/>
            </a:bodyPr>
            <a:lstStyle/>
            <a:p>
              <a:pPr algn="ctr">
                <a:lnSpc>
                  <a:spcPct val="130000"/>
                </a:lnSpc>
                <a:defRPr/>
              </a:pPr>
              <a:r>
                <a:rPr lang="zh-CN" altLang="en-US" b="1" kern="0" dirty="0">
                  <a:solidFill>
                    <a:schemeClr val="bg1"/>
                  </a:solidFill>
                  <a:latin typeface="微软雅黑" panose="020B0503020204020204" pitchFamily="34" charset="-122"/>
                  <a:ea typeface="微软雅黑" panose="020B0503020204020204" pitchFamily="34" charset="-122"/>
                  <a:cs typeface="Arial" pitchFamily="34" charset="0"/>
                </a:rPr>
                <a:t>本</a:t>
              </a:r>
              <a:r>
                <a:rPr lang="zh-CN" altLang="en-US" b="1" kern="0" dirty="0" smtClean="0">
                  <a:solidFill>
                    <a:schemeClr val="bg1"/>
                  </a:solidFill>
                  <a:latin typeface="微软雅黑" panose="020B0503020204020204" pitchFamily="34" charset="-122"/>
                  <a:ea typeface="微软雅黑" panose="020B0503020204020204" pitchFamily="34" charset="-122"/>
                  <a:cs typeface="Arial" pitchFamily="34" charset="0"/>
                </a:rPr>
                <a:t>  课</a:t>
              </a:r>
              <a:endParaRPr lang="en-US" altLang="zh-CN" b="1" kern="0" dirty="0" smtClean="0">
                <a:solidFill>
                  <a:schemeClr val="bg1"/>
                </a:solidFill>
                <a:latin typeface="微软雅黑" panose="020B0503020204020204" pitchFamily="34" charset="-122"/>
                <a:ea typeface="微软雅黑" panose="020B0503020204020204" pitchFamily="34" charset="-122"/>
                <a:cs typeface="Arial" pitchFamily="34" charset="0"/>
              </a:endParaRPr>
            </a:p>
            <a:p>
              <a:pPr algn="ctr">
                <a:lnSpc>
                  <a:spcPct val="130000"/>
                </a:lnSpc>
                <a:defRPr/>
              </a:pPr>
              <a:r>
                <a:rPr lang="zh-CN" altLang="en-US" b="1" kern="0" dirty="0" smtClean="0">
                  <a:solidFill>
                    <a:schemeClr val="bg1"/>
                  </a:solidFill>
                  <a:latin typeface="微软雅黑" panose="020B0503020204020204" pitchFamily="34" charset="-122"/>
                  <a:ea typeface="微软雅黑" panose="020B0503020204020204" pitchFamily="34" charset="-122"/>
                  <a:cs typeface="Arial" pitchFamily="34" charset="0"/>
                </a:rPr>
                <a:t>小  结</a:t>
              </a:r>
              <a:endParaRPr lang="zh-CN" altLang="en-US" b="1" kern="0" dirty="0">
                <a:solidFill>
                  <a:schemeClr val="bg1"/>
                </a:solidFill>
                <a:latin typeface="微软雅黑" panose="020B0503020204020204" pitchFamily="34" charset="-122"/>
                <a:ea typeface="微软雅黑" panose="020B0503020204020204" pitchFamily="34" charset="-122"/>
                <a:cs typeface="Arial" pitchFamily="34" charset="0"/>
              </a:endParaRPr>
            </a:p>
          </p:txBody>
        </p:sp>
        <p:sp>
          <p:nvSpPr>
            <p:cNvPr id="8" name="MH_Other_4"/>
            <p:cNvSpPr/>
            <p:nvPr>
              <p:custDataLst>
                <p:tags r:id="rId6"/>
              </p:custDataLst>
            </p:nvPr>
          </p:nvSpPr>
          <p:spPr>
            <a:xfrm>
              <a:off x="2971021" y="2213792"/>
              <a:ext cx="414337" cy="1219200"/>
            </a:xfrm>
            <a:custGeom>
              <a:avLst/>
              <a:gdLst>
                <a:gd name="connsiteX0" fmla="*/ 99809 w 763548"/>
                <a:gd name="connsiteY0" fmla="*/ 959606 h 959606"/>
                <a:gd name="connsiteX1" fmla="*/ 54089 w 763548"/>
                <a:gd name="connsiteY1" fmla="*/ 60446 h 959606"/>
                <a:gd name="connsiteX2" fmla="*/ 755129 w 763548"/>
                <a:gd name="connsiteY2" fmla="*/ 167126 h 959606"/>
                <a:gd name="connsiteX3" fmla="*/ 465569 w 763548"/>
                <a:gd name="connsiteY3" fmla="*/ 852926 h 959606"/>
                <a:gd name="connsiteX0" fmla="*/ 99809 w 763548"/>
                <a:gd name="connsiteY0" fmla="*/ 1041447 h 1041447"/>
                <a:gd name="connsiteX1" fmla="*/ 54089 w 763548"/>
                <a:gd name="connsiteY1" fmla="*/ 66087 h 1041447"/>
                <a:gd name="connsiteX2" fmla="*/ 755129 w 763548"/>
                <a:gd name="connsiteY2" fmla="*/ 172767 h 1041447"/>
                <a:gd name="connsiteX3" fmla="*/ 465569 w 763548"/>
                <a:gd name="connsiteY3" fmla="*/ 858567 h 1041447"/>
                <a:gd name="connsiteX0" fmla="*/ 87445 w 589165"/>
                <a:gd name="connsiteY0" fmla="*/ 1265428 h 1265428"/>
                <a:gd name="connsiteX1" fmla="*/ 41725 w 589165"/>
                <a:gd name="connsiteY1" fmla="*/ 290068 h 1265428"/>
                <a:gd name="connsiteX2" fmla="*/ 575125 w 589165"/>
                <a:gd name="connsiteY2" fmla="*/ 46228 h 1265428"/>
                <a:gd name="connsiteX3" fmla="*/ 453205 w 589165"/>
                <a:gd name="connsiteY3" fmla="*/ 1082548 h 1265428"/>
                <a:gd name="connsiteX0" fmla="*/ 23351 w 516465"/>
                <a:gd name="connsiteY0" fmla="*/ 1265428 h 1265428"/>
                <a:gd name="connsiteX1" fmla="*/ 160511 w 516465"/>
                <a:gd name="connsiteY1" fmla="*/ 290068 h 1265428"/>
                <a:gd name="connsiteX2" fmla="*/ 511031 w 516465"/>
                <a:gd name="connsiteY2" fmla="*/ 46228 h 1265428"/>
                <a:gd name="connsiteX3" fmla="*/ 389111 w 516465"/>
                <a:gd name="connsiteY3" fmla="*/ 1082548 h 1265428"/>
                <a:gd name="connsiteX0" fmla="*/ 46185 w 544047"/>
                <a:gd name="connsiteY0" fmla="*/ 1265428 h 1265428"/>
                <a:gd name="connsiteX1" fmla="*/ 76665 w 544047"/>
                <a:gd name="connsiteY1" fmla="*/ 290068 h 1265428"/>
                <a:gd name="connsiteX2" fmla="*/ 533865 w 544047"/>
                <a:gd name="connsiteY2" fmla="*/ 46228 h 1265428"/>
                <a:gd name="connsiteX3" fmla="*/ 411945 w 544047"/>
                <a:gd name="connsiteY3" fmla="*/ 1082548 h 1265428"/>
                <a:gd name="connsiteX0" fmla="*/ 110427 w 608289"/>
                <a:gd name="connsiteY0" fmla="*/ 1265428 h 1265428"/>
                <a:gd name="connsiteX1" fmla="*/ 140907 w 608289"/>
                <a:gd name="connsiteY1" fmla="*/ 290068 h 1265428"/>
                <a:gd name="connsiteX2" fmla="*/ 598107 w 608289"/>
                <a:gd name="connsiteY2" fmla="*/ 46228 h 1265428"/>
                <a:gd name="connsiteX3" fmla="*/ 476187 w 608289"/>
                <a:gd name="connsiteY3" fmla="*/ 1082548 h 1265428"/>
                <a:gd name="connsiteX0" fmla="*/ 48521 w 590413"/>
                <a:gd name="connsiteY0" fmla="*/ 1103198 h 1103198"/>
                <a:gd name="connsiteX1" fmla="*/ 79001 w 590413"/>
                <a:gd name="connsiteY1" fmla="*/ 127838 h 1103198"/>
                <a:gd name="connsiteX2" fmla="*/ 581921 w 590413"/>
                <a:gd name="connsiteY2" fmla="*/ 97358 h 1103198"/>
                <a:gd name="connsiteX3" fmla="*/ 414281 w 590413"/>
                <a:gd name="connsiteY3" fmla="*/ 920318 h 1103198"/>
                <a:gd name="connsiteX0" fmla="*/ 48521 w 590894"/>
                <a:gd name="connsiteY0" fmla="*/ 1225803 h 1225803"/>
                <a:gd name="connsiteX1" fmla="*/ 79001 w 590894"/>
                <a:gd name="connsiteY1" fmla="*/ 250443 h 1225803"/>
                <a:gd name="connsiteX2" fmla="*/ 581921 w 590894"/>
                <a:gd name="connsiteY2" fmla="*/ 219963 h 1225803"/>
                <a:gd name="connsiteX3" fmla="*/ 414281 w 590894"/>
                <a:gd name="connsiteY3" fmla="*/ 1042923 h 1225803"/>
                <a:gd name="connsiteX0" fmla="*/ 26321 w 675662"/>
                <a:gd name="connsiteY0" fmla="*/ 1257677 h 1257677"/>
                <a:gd name="connsiteX1" fmla="*/ 163481 w 675662"/>
                <a:gd name="connsiteY1" fmla="*/ 251837 h 1257677"/>
                <a:gd name="connsiteX2" fmla="*/ 666401 w 675662"/>
                <a:gd name="connsiteY2" fmla="*/ 221357 h 1257677"/>
                <a:gd name="connsiteX3" fmla="*/ 498761 w 675662"/>
                <a:gd name="connsiteY3" fmla="*/ 1044317 h 1257677"/>
                <a:gd name="connsiteX0" fmla="*/ 43742 w 601395"/>
                <a:gd name="connsiteY0" fmla="*/ 1241740 h 1241740"/>
                <a:gd name="connsiteX1" fmla="*/ 89462 w 601395"/>
                <a:gd name="connsiteY1" fmla="*/ 251140 h 1241740"/>
                <a:gd name="connsiteX2" fmla="*/ 592382 w 601395"/>
                <a:gd name="connsiteY2" fmla="*/ 220660 h 1241740"/>
                <a:gd name="connsiteX3" fmla="*/ 424742 w 601395"/>
                <a:gd name="connsiteY3" fmla="*/ 1043620 h 1241740"/>
                <a:gd name="connsiteX0" fmla="*/ 43742 w 596005"/>
                <a:gd name="connsiteY0" fmla="*/ 1119350 h 1119350"/>
                <a:gd name="connsiteX1" fmla="*/ 89462 w 596005"/>
                <a:gd name="connsiteY1" fmla="*/ 128750 h 1119350"/>
                <a:gd name="connsiteX2" fmla="*/ 592382 w 596005"/>
                <a:gd name="connsiteY2" fmla="*/ 98270 h 1119350"/>
                <a:gd name="connsiteX3" fmla="*/ 333302 w 596005"/>
                <a:gd name="connsiteY3" fmla="*/ 921230 h 1119350"/>
                <a:gd name="connsiteX0" fmla="*/ 43742 w 597650"/>
                <a:gd name="connsiteY0" fmla="*/ 1119350 h 1119350"/>
                <a:gd name="connsiteX1" fmla="*/ 89462 w 597650"/>
                <a:gd name="connsiteY1" fmla="*/ 128750 h 1119350"/>
                <a:gd name="connsiteX2" fmla="*/ 592382 w 597650"/>
                <a:gd name="connsiteY2" fmla="*/ 98270 h 1119350"/>
                <a:gd name="connsiteX3" fmla="*/ 371402 w 597650"/>
                <a:gd name="connsiteY3" fmla="*/ 921230 h 1119350"/>
                <a:gd name="connsiteX0" fmla="*/ 43742 w 598661"/>
                <a:gd name="connsiteY0" fmla="*/ 1119967 h 1119967"/>
                <a:gd name="connsiteX1" fmla="*/ 89462 w 598661"/>
                <a:gd name="connsiteY1" fmla="*/ 129367 h 1119967"/>
                <a:gd name="connsiteX2" fmla="*/ 592382 w 598661"/>
                <a:gd name="connsiteY2" fmla="*/ 98887 h 1119967"/>
                <a:gd name="connsiteX3" fmla="*/ 390452 w 598661"/>
                <a:gd name="connsiteY3" fmla="*/ 931372 h 1119967"/>
                <a:gd name="connsiteX0" fmla="*/ 43742 w 599221"/>
                <a:gd name="connsiteY0" fmla="*/ 1116893 h 1116893"/>
                <a:gd name="connsiteX1" fmla="*/ 89462 w 599221"/>
                <a:gd name="connsiteY1" fmla="*/ 126293 h 1116893"/>
                <a:gd name="connsiteX2" fmla="*/ 592382 w 599221"/>
                <a:gd name="connsiteY2" fmla="*/ 95813 h 1116893"/>
                <a:gd name="connsiteX3" fmla="*/ 399977 w 599221"/>
                <a:gd name="connsiteY3" fmla="*/ 880673 h 1116893"/>
                <a:gd name="connsiteX0" fmla="*/ 43742 w 598661"/>
                <a:gd name="connsiteY0" fmla="*/ 1119349 h 1119349"/>
                <a:gd name="connsiteX1" fmla="*/ 89462 w 598661"/>
                <a:gd name="connsiteY1" fmla="*/ 128749 h 1119349"/>
                <a:gd name="connsiteX2" fmla="*/ 592382 w 598661"/>
                <a:gd name="connsiteY2" fmla="*/ 98269 h 1119349"/>
                <a:gd name="connsiteX3" fmla="*/ 390452 w 598661"/>
                <a:gd name="connsiteY3" fmla="*/ 921229 h 1119349"/>
                <a:gd name="connsiteX0" fmla="*/ 35221 w 396661"/>
                <a:gd name="connsiteY0" fmla="*/ 1119349 h 1119349"/>
                <a:gd name="connsiteX1" fmla="*/ 80941 w 396661"/>
                <a:gd name="connsiteY1" fmla="*/ 128749 h 1119349"/>
                <a:gd name="connsiteX2" fmla="*/ 376162 w 396661"/>
                <a:gd name="connsiteY2" fmla="*/ 98269 h 1119349"/>
                <a:gd name="connsiteX3" fmla="*/ 381931 w 396661"/>
                <a:gd name="connsiteY3" fmla="*/ 921229 h 1119349"/>
                <a:gd name="connsiteX0" fmla="*/ 151837 w 513277"/>
                <a:gd name="connsiteY0" fmla="*/ 1184144 h 1184144"/>
                <a:gd name="connsiteX1" fmla="*/ 197557 w 513277"/>
                <a:gd name="connsiteY1" fmla="*/ 193544 h 1184144"/>
                <a:gd name="connsiteX2" fmla="*/ 492778 w 513277"/>
                <a:gd name="connsiteY2" fmla="*/ 163064 h 1184144"/>
                <a:gd name="connsiteX3" fmla="*/ 498547 w 513277"/>
                <a:gd name="connsiteY3" fmla="*/ 986024 h 1184144"/>
                <a:gd name="connsiteX0" fmla="*/ 114125 w 475565"/>
                <a:gd name="connsiteY0" fmla="*/ 1184144 h 1184144"/>
                <a:gd name="connsiteX1" fmla="*/ 159845 w 475565"/>
                <a:gd name="connsiteY1" fmla="*/ 193544 h 1184144"/>
                <a:gd name="connsiteX2" fmla="*/ 455066 w 475565"/>
                <a:gd name="connsiteY2" fmla="*/ 163064 h 1184144"/>
                <a:gd name="connsiteX3" fmla="*/ 460835 w 475565"/>
                <a:gd name="connsiteY3" fmla="*/ 986024 h 1184144"/>
                <a:gd name="connsiteX0" fmla="*/ -1 w 361439"/>
                <a:gd name="connsiteY0" fmla="*/ 1090904 h 1090904"/>
                <a:gd name="connsiteX1" fmla="*/ 45719 w 361439"/>
                <a:gd name="connsiteY1" fmla="*/ 100304 h 1090904"/>
                <a:gd name="connsiteX2" fmla="*/ 340940 w 361439"/>
                <a:gd name="connsiteY2" fmla="*/ 69824 h 1090904"/>
                <a:gd name="connsiteX3" fmla="*/ 346709 w 361439"/>
                <a:gd name="connsiteY3" fmla="*/ 892784 h 1090904"/>
                <a:gd name="connsiteX0" fmla="*/ 0 w 346604"/>
                <a:gd name="connsiteY0" fmla="*/ 1135079 h 1135079"/>
                <a:gd name="connsiteX1" fmla="*/ 30884 w 346604"/>
                <a:gd name="connsiteY1" fmla="*/ 129643 h 1135079"/>
                <a:gd name="connsiteX2" fmla="*/ 326105 w 346604"/>
                <a:gd name="connsiteY2" fmla="*/ 99163 h 1135079"/>
                <a:gd name="connsiteX3" fmla="*/ 331874 w 346604"/>
                <a:gd name="connsiteY3" fmla="*/ 922123 h 1135079"/>
                <a:gd name="connsiteX0" fmla="*/ 0 w 391111"/>
                <a:gd name="connsiteY0" fmla="*/ 1166549 h 1166548"/>
                <a:gd name="connsiteX1" fmla="*/ 75391 w 391111"/>
                <a:gd name="connsiteY1" fmla="*/ 131441 h 1166548"/>
                <a:gd name="connsiteX2" fmla="*/ 370612 w 391111"/>
                <a:gd name="connsiteY2" fmla="*/ 100961 h 1166548"/>
                <a:gd name="connsiteX3" fmla="*/ 376381 w 391111"/>
                <a:gd name="connsiteY3" fmla="*/ 923921 h 1166548"/>
                <a:gd name="connsiteX0" fmla="*/ 0 w 391111"/>
                <a:gd name="connsiteY0" fmla="*/ 1154019 h 1154019"/>
                <a:gd name="connsiteX1" fmla="*/ 29319 w 391111"/>
                <a:gd name="connsiteY1" fmla="*/ 940484 h 1154019"/>
                <a:gd name="connsiteX2" fmla="*/ 75391 w 391111"/>
                <a:gd name="connsiteY2" fmla="*/ 118911 h 1154019"/>
                <a:gd name="connsiteX3" fmla="*/ 370612 w 391111"/>
                <a:gd name="connsiteY3" fmla="*/ 88431 h 1154019"/>
                <a:gd name="connsiteX4" fmla="*/ 376381 w 391111"/>
                <a:gd name="connsiteY4" fmla="*/ 911391 h 1154019"/>
                <a:gd name="connsiteX0" fmla="*/ 18086 w 409197"/>
                <a:gd name="connsiteY0" fmla="*/ 1155698 h 1155698"/>
                <a:gd name="connsiteX1" fmla="*/ 2899 w 409197"/>
                <a:gd name="connsiteY1" fmla="*/ 971834 h 1155698"/>
                <a:gd name="connsiteX2" fmla="*/ 93477 w 409197"/>
                <a:gd name="connsiteY2" fmla="*/ 120590 h 1155698"/>
                <a:gd name="connsiteX3" fmla="*/ 388698 w 409197"/>
                <a:gd name="connsiteY3" fmla="*/ 90110 h 1155698"/>
                <a:gd name="connsiteX4" fmla="*/ 394467 w 409197"/>
                <a:gd name="connsiteY4" fmla="*/ 913070 h 1155698"/>
                <a:gd name="connsiteX0" fmla="*/ 75711 w 407479"/>
                <a:gd name="connsiteY0" fmla="*/ 1111192 h 1111192"/>
                <a:gd name="connsiteX1" fmla="*/ 1181 w 407479"/>
                <a:gd name="connsiteY1" fmla="*/ 971834 h 1111192"/>
                <a:gd name="connsiteX2" fmla="*/ 91759 w 407479"/>
                <a:gd name="connsiteY2" fmla="*/ 120590 h 1111192"/>
                <a:gd name="connsiteX3" fmla="*/ 386980 w 407479"/>
                <a:gd name="connsiteY3" fmla="*/ 90110 h 1111192"/>
                <a:gd name="connsiteX4" fmla="*/ 392749 w 407479"/>
                <a:gd name="connsiteY4" fmla="*/ 913070 h 1111192"/>
                <a:gd name="connsiteX0" fmla="*/ 134613 w 407039"/>
                <a:gd name="connsiteY0" fmla="*/ 1111192 h 1111192"/>
                <a:gd name="connsiteX1" fmla="*/ 741 w 407039"/>
                <a:gd name="connsiteY1" fmla="*/ 971834 h 1111192"/>
                <a:gd name="connsiteX2" fmla="*/ 91319 w 407039"/>
                <a:gd name="connsiteY2" fmla="*/ 120590 h 1111192"/>
                <a:gd name="connsiteX3" fmla="*/ 386540 w 407039"/>
                <a:gd name="connsiteY3" fmla="*/ 90110 h 1111192"/>
                <a:gd name="connsiteX4" fmla="*/ 392309 w 407039"/>
                <a:gd name="connsiteY4" fmla="*/ 913070 h 1111192"/>
                <a:gd name="connsiteX0" fmla="*/ 208557 w 406805"/>
                <a:gd name="connsiteY0" fmla="*/ 1096356 h 1096356"/>
                <a:gd name="connsiteX1" fmla="*/ 507 w 406805"/>
                <a:gd name="connsiteY1" fmla="*/ 971834 h 1096356"/>
                <a:gd name="connsiteX2" fmla="*/ 91085 w 406805"/>
                <a:gd name="connsiteY2" fmla="*/ 120590 h 1096356"/>
                <a:gd name="connsiteX3" fmla="*/ 386306 w 406805"/>
                <a:gd name="connsiteY3" fmla="*/ 90110 h 1096356"/>
                <a:gd name="connsiteX4" fmla="*/ 392075 w 406805"/>
                <a:gd name="connsiteY4" fmla="*/ 913070 h 1096356"/>
                <a:gd name="connsiteX0" fmla="*/ 119854 w 407115"/>
                <a:gd name="connsiteY0" fmla="*/ 1126028 h 1126028"/>
                <a:gd name="connsiteX1" fmla="*/ 817 w 407115"/>
                <a:gd name="connsiteY1" fmla="*/ 971834 h 1126028"/>
                <a:gd name="connsiteX2" fmla="*/ 91395 w 407115"/>
                <a:gd name="connsiteY2" fmla="*/ 120590 h 1126028"/>
                <a:gd name="connsiteX3" fmla="*/ 386616 w 407115"/>
                <a:gd name="connsiteY3" fmla="*/ 90110 h 1126028"/>
                <a:gd name="connsiteX4" fmla="*/ 392385 w 407115"/>
                <a:gd name="connsiteY4" fmla="*/ 913070 h 1126028"/>
                <a:gd name="connsiteX0" fmla="*/ 178960 w 406878"/>
                <a:gd name="connsiteY0" fmla="*/ 1096356 h 1096356"/>
                <a:gd name="connsiteX1" fmla="*/ 580 w 406878"/>
                <a:gd name="connsiteY1" fmla="*/ 971834 h 1096356"/>
                <a:gd name="connsiteX2" fmla="*/ 91158 w 406878"/>
                <a:gd name="connsiteY2" fmla="*/ 120590 h 1096356"/>
                <a:gd name="connsiteX3" fmla="*/ 386379 w 406878"/>
                <a:gd name="connsiteY3" fmla="*/ 90110 h 1096356"/>
                <a:gd name="connsiteX4" fmla="*/ 392148 w 406878"/>
                <a:gd name="connsiteY4" fmla="*/ 913070 h 1096356"/>
                <a:gd name="connsiteX0" fmla="*/ 178380 w 406298"/>
                <a:gd name="connsiteY0" fmla="*/ 1096356 h 1163321"/>
                <a:gd name="connsiteX1" fmla="*/ 0 w 406298"/>
                <a:gd name="connsiteY1" fmla="*/ 971834 h 1163321"/>
                <a:gd name="connsiteX2" fmla="*/ 90578 w 406298"/>
                <a:gd name="connsiteY2" fmla="*/ 120590 h 1163321"/>
                <a:gd name="connsiteX3" fmla="*/ 385799 w 406298"/>
                <a:gd name="connsiteY3" fmla="*/ 90110 h 1163321"/>
                <a:gd name="connsiteX4" fmla="*/ 391568 w 406298"/>
                <a:gd name="connsiteY4" fmla="*/ 913070 h 1163321"/>
                <a:gd name="connsiteX0" fmla="*/ 178380 w 406298"/>
                <a:gd name="connsiteY0" fmla="*/ 1022178 h 1139611"/>
                <a:gd name="connsiteX1" fmla="*/ 0 w 406298"/>
                <a:gd name="connsiteY1" fmla="*/ 971834 h 1139611"/>
                <a:gd name="connsiteX2" fmla="*/ 90578 w 406298"/>
                <a:gd name="connsiteY2" fmla="*/ 120590 h 1139611"/>
                <a:gd name="connsiteX3" fmla="*/ 385799 w 406298"/>
                <a:gd name="connsiteY3" fmla="*/ 90110 h 1139611"/>
                <a:gd name="connsiteX4" fmla="*/ 391568 w 406298"/>
                <a:gd name="connsiteY4" fmla="*/ 913070 h 1139611"/>
                <a:gd name="connsiteX0" fmla="*/ 178380 w 393129"/>
                <a:gd name="connsiteY0" fmla="*/ 1020191 h 1137624"/>
                <a:gd name="connsiteX1" fmla="*/ 0 w 393129"/>
                <a:gd name="connsiteY1" fmla="*/ 969847 h 1137624"/>
                <a:gd name="connsiteX2" fmla="*/ 90578 w 393129"/>
                <a:gd name="connsiteY2" fmla="*/ 118603 h 1137624"/>
                <a:gd name="connsiteX3" fmla="*/ 385799 w 393129"/>
                <a:gd name="connsiteY3" fmla="*/ 88123 h 1137624"/>
                <a:gd name="connsiteX4" fmla="*/ 317390 w 393129"/>
                <a:gd name="connsiteY4" fmla="*/ 881412 h 1137624"/>
                <a:gd name="connsiteX0" fmla="*/ 178380 w 426632"/>
                <a:gd name="connsiteY0" fmla="*/ 1134413 h 1251846"/>
                <a:gd name="connsiteX1" fmla="*/ 0 w 426632"/>
                <a:gd name="connsiteY1" fmla="*/ 1084069 h 1251846"/>
                <a:gd name="connsiteX2" fmla="*/ 90578 w 426632"/>
                <a:gd name="connsiteY2" fmla="*/ 232825 h 1251846"/>
                <a:gd name="connsiteX3" fmla="*/ 385799 w 426632"/>
                <a:gd name="connsiteY3" fmla="*/ 202345 h 1251846"/>
                <a:gd name="connsiteX4" fmla="*/ 317390 w 426632"/>
                <a:gd name="connsiteY4" fmla="*/ 995634 h 1251846"/>
                <a:gd name="connsiteX0" fmla="*/ 178380 w 429261"/>
                <a:gd name="connsiteY0" fmla="*/ 1134413 h 1251846"/>
                <a:gd name="connsiteX1" fmla="*/ 0 w 429261"/>
                <a:gd name="connsiteY1" fmla="*/ 1084069 h 1251846"/>
                <a:gd name="connsiteX2" fmla="*/ 90578 w 429261"/>
                <a:gd name="connsiteY2" fmla="*/ 232825 h 1251846"/>
                <a:gd name="connsiteX3" fmla="*/ 385799 w 429261"/>
                <a:gd name="connsiteY3" fmla="*/ 202345 h 1251846"/>
                <a:gd name="connsiteX4" fmla="*/ 335271 w 429261"/>
                <a:gd name="connsiteY4" fmla="*/ 968811 h 1251846"/>
                <a:gd name="connsiteX0" fmla="*/ 178380 w 425434"/>
                <a:gd name="connsiteY0" fmla="*/ 1134413 h 1251846"/>
                <a:gd name="connsiteX1" fmla="*/ 0 w 425434"/>
                <a:gd name="connsiteY1" fmla="*/ 1084069 h 1251846"/>
                <a:gd name="connsiteX2" fmla="*/ 90578 w 425434"/>
                <a:gd name="connsiteY2" fmla="*/ 232825 h 1251846"/>
                <a:gd name="connsiteX3" fmla="*/ 385799 w 425434"/>
                <a:gd name="connsiteY3" fmla="*/ 202345 h 1251846"/>
                <a:gd name="connsiteX4" fmla="*/ 308448 w 425434"/>
                <a:gd name="connsiteY4" fmla="*/ 968811 h 1251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434" h="1251846">
                  <a:moveTo>
                    <a:pt x="178380" y="1134413"/>
                  </a:moveTo>
                  <a:cubicBezTo>
                    <a:pt x="183267" y="1098824"/>
                    <a:pt x="31942" y="1449451"/>
                    <a:pt x="0" y="1084069"/>
                  </a:cubicBezTo>
                  <a:cubicBezTo>
                    <a:pt x="12565" y="911551"/>
                    <a:pt x="26278" y="379779"/>
                    <a:pt x="90578" y="232825"/>
                  </a:cubicBezTo>
                  <a:cubicBezTo>
                    <a:pt x="154878" y="85871"/>
                    <a:pt x="258983" y="-191831"/>
                    <a:pt x="385799" y="202345"/>
                  </a:cubicBezTo>
                  <a:cubicBezTo>
                    <a:pt x="512615" y="596521"/>
                    <a:pt x="293208" y="895151"/>
                    <a:pt x="308448" y="968811"/>
                  </a:cubicBezTo>
                </a:path>
              </a:pathLst>
            </a:custGeom>
            <a:noFill/>
            <a:ln w="12700">
              <a:solidFill>
                <a:srgbClr val="46761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rgbClr val="FFFFFF"/>
                </a:solidFill>
              </a:endParaRPr>
            </a:p>
          </p:txBody>
        </p:sp>
      </p:grpSp>
      <p:sp>
        <p:nvSpPr>
          <p:cNvPr id="9" name="椭圆 8"/>
          <p:cNvSpPr/>
          <p:nvPr/>
        </p:nvSpPr>
        <p:spPr>
          <a:xfrm>
            <a:off x="957765" y="1610717"/>
            <a:ext cx="233855" cy="233855"/>
          </a:xfrm>
          <a:prstGeom prst="ellipse">
            <a:avLst/>
          </a:prstGeom>
          <a:solidFill>
            <a:srgbClr val="4676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8703544" y="1582567"/>
            <a:ext cx="233855" cy="233855"/>
          </a:xfrm>
          <a:prstGeom prst="ellipse">
            <a:avLst/>
          </a:prstGeom>
          <a:solidFill>
            <a:srgbClr val="4676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a:stCxn id="9" idx="6"/>
            <a:endCxn id="10" idx="2"/>
          </p:cNvCxnSpPr>
          <p:nvPr/>
        </p:nvCxnSpPr>
        <p:spPr>
          <a:xfrm flipV="1">
            <a:off x="1191620" y="1699495"/>
            <a:ext cx="7511924" cy="28150"/>
          </a:xfrm>
          <a:prstGeom prst="line">
            <a:avLst/>
          </a:prstGeom>
          <a:ln>
            <a:solidFill>
              <a:srgbClr val="467612"/>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3524923" y="6205798"/>
            <a:ext cx="233855" cy="233855"/>
          </a:xfrm>
          <a:prstGeom prst="ellipse">
            <a:avLst/>
          </a:prstGeom>
          <a:solidFill>
            <a:srgbClr val="4676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705431" y="6249743"/>
            <a:ext cx="233855" cy="233855"/>
          </a:xfrm>
          <a:prstGeom prst="ellipse">
            <a:avLst/>
          </a:prstGeom>
          <a:solidFill>
            <a:srgbClr val="4676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a:stCxn id="12" idx="6"/>
            <a:endCxn id="13" idx="2"/>
          </p:cNvCxnSpPr>
          <p:nvPr/>
        </p:nvCxnSpPr>
        <p:spPr>
          <a:xfrm>
            <a:off x="3758778" y="6322726"/>
            <a:ext cx="4946653" cy="43945"/>
          </a:xfrm>
          <a:prstGeom prst="line">
            <a:avLst/>
          </a:prstGeom>
          <a:ln>
            <a:solidFill>
              <a:srgbClr val="46761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820472" y="1793755"/>
            <a:ext cx="0" cy="4528971"/>
          </a:xfrm>
          <a:prstGeom prst="line">
            <a:avLst/>
          </a:prstGeom>
          <a:ln>
            <a:solidFill>
              <a:srgbClr val="467612"/>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113501" y="3041701"/>
            <a:ext cx="4185722" cy="1754326"/>
          </a:xfrm>
          <a:prstGeom prst="rect">
            <a:avLst/>
          </a:prstGeom>
        </p:spPr>
        <p:txBody>
          <a:bodyPr wrap="square">
            <a:spAutoFit/>
          </a:bodyPr>
          <a:lstStyle/>
          <a:p>
            <a:pPr>
              <a:lnSpc>
                <a:spcPct val="200000"/>
              </a:lnSpc>
            </a:pPr>
            <a:r>
              <a:rPr lang="en-US" altLang="zh-CN" dirty="0"/>
              <a:t>1</a:t>
            </a:r>
            <a:r>
              <a:rPr lang="zh-CN" altLang="zh-CN" dirty="0" smtClean="0"/>
              <a:t>．</a:t>
            </a:r>
            <a:r>
              <a:rPr lang="zh-CN" altLang="en-US" dirty="0" smtClean="0"/>
              <a:t>异步</a:t>
            </a:r>
            <a:r>
              <a:rPr lang="en-US" altLang="zh-CN" dirty="0" smtClean="0"/>
              <a:t>I/O</a:t>
            </a:r>
          </a:p>
          <a:p>
            <a:pPr>
              <a:lnSpc>
                <a:spcPct val="200000"/>
              </a:lnSpc>
            </a:pPr>
            <a:r>
              <a:rPr lang="en-US" altLang="zh-CN" dirty="0" smtClean="0">
                <a:latin typeface="黑体" pitchFamily="49" charset="-122"/>
                <a:ea typeface="黑体" pitchFamily="49" charset="-122"/>
              </a:rPr>
              <a:t>2</a:t>
            </a:r>
            <a:r>
              <a:rPr lang="zh-CN" altLang="zh-CN" dirty="0" smtClean="0">
                <a:latin typeface="黑体" pitchFamily="49" charset="-122"/>
                <a:ea typeface="黑体" pitchFamily="49" charset="-122"/>
              </a:rPr>
              <a:t>．</a:t>
            </a:r>
            <a:r>
              <a:rPr lang="zh-CN" altLang="en-US" dirty="0" smtClean="0">
                <a:latin typeface="黑体" pitchFamily="49" charset="-122"/>
                <a:ea typeface="黑体" pitchFamily="49" charset="-122"/>
              </a:rPr>
              <a:t>回调函数</a:t>
            </a:r>
            <a:endParaRPr lang="en-US" altLang="zh-CN" dirty="0" smtClean="0">
              <a:latin typeface="黑体" pitchFamily="49" charset="-122"/>
              <a:ea typeface="黑体" pitchFamily="49" charset="-122"/>
            </a:endParaRPr>
          </a:p>
          <a:p>
            <a:pPr>
              <a:lnSpc>
                <a:spcPct val="200000"/>
              </a:lnSpc>
            </a:pPr>
            <a:r>
              <a:rPr lang="en-US" altLang="zh-CN" dirty="0" smtClean="0">
                <a:latin typeface="黑体" pitchFamily="49" charset="-122"/>
                <a:ea typeface="黑体" pitchFamily="49" charset="-122"/>
              </a:rPr>
              <a:t>3</a:t>
            </a:r>
            <a:r>
              <a:rPr lang="zh-CN" altLang="zh-CN" dirty="0" smtClean="0">
                <a:latin typeface="黑体" pitchFamily="49" charset="-122"/>
                <a:ea typeface="黑体" pitchFamily="49" charset="-122"/>
              </a:rPr>
              <a:t>．</a:t>
            </a:r>
            <a:r>
              <a:rPr lang="zh-CN" altLang="en-US" dirty="0" smtClean="0">
                <a:latin typeface="黑体" pitchFamily="49" charset="-122"/>
                <a:ea typeface="黑体" pitchFamily="49" charset="-122"/>
              </a:rPr>
              <a:t>事件机</a:t>
            </a:r>
            <a:r>
              <a:rPr lang="zh-CN" altLang="en-US" dirty="0">
                <a:latin typeface="黑体" pitchFamily="49" charset="-122"/>
                <a:ea typeface="黑体" pitchFamily="49" charset="-122"/>
              </a:rPr>
              <a:t>制</a:t>
            </a:r>
            <a:endParaRPr lang="zh-CN" altLang="zh-CN" dirty="0">
              <a:latin typeface="黑体" pitchFamily="49" charset="-122"/>
              <a:ea typeface="黑体" pitchFamily="49" charset="-122"/>
            </a:endParaRPr>
          </a:p>
        </p:txBody>
      </p:sp>
      <p:sp>
        <p:nvSpPr>
          <p:cNvPr id="17" name="矩形 16"/>
          <p:cNvSpPr/>
          <p:nvPr/>
        </p:nvSpPr>
        <p:spPr>
          <a:xfrm>
            <a:off x="4113501" y="2161908"/>
            <a:ext cx="4185722" cy="546753"/>
          </a:xfrm>
          <a:prstGeom prst="rect">
            <a:avLst/>
          </a:prstGeom>
        </p:spPr>
        <p:txBody>
          <a:bodyPr wrap="square">
            <a:spAutoFit/>
          </a:bodyPr>
          <a:lstStyle/>
          <a:p>
            <a:pPr>
              <a:lnSpc>
                <a:spcPct val="200000"/>
              </a:lnSpc>
            </a:pPr>
            <a:r>
              <a:rPr lang="zh-CN" altLang="en-US" dirty="0" smtClean="0">
                <a:latin typeface="黑体" pitchFamily="49" charset="-122"/>
                <a:ea typeface="黑体" pitchFamily="49" charset="-122"/>
              </a:rPr>
              <a:t>本课重点难点</a:t>
            </a:r>
            <a:endParaRPr lang="zh-CN" altLang="en-US" dirty="0">
              <a:latin typeface="黑体" pitchFamily="49" charset="-122"/>
              <a:ea typeface="黑体" pitchFamily="49" charset="-122"/>
            </a:endParaRPr>
          </a:p>
        </p:txBody>
      </p:sp>
    </p:spTree>
    <p:extLst>
      <p:ext uri="{BB962C8B-B14F-4D97-AF65-F5344CB8AC3E}">
        <p14:creationId xmlns:p14="http://schemas.microsoft.com/office/powerpoint/2010/main" val="1280096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www.chinanews.com/cj/2011/10-09/U311P4T8D3373248F107DT20111009084334.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1386" y="1824530"/>
            <a:ext cx="4286250" cy="2933701"/>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组合 15"/>
          <p:cNvGrpSpPr/>
          <p:nvPr/>
        </p:nvGrpSpPr>
        <p:grpSpPr>
          <a:xfrm>
            <a:off x="628787" y="903654"/>
            <a:ext cx="1544637" cy="3842673"/>
            <a:chOff x="2338389" y="2213792"/>
            <a:chExt cx="1544637" cy="3842673"/>
          </a:xfrm>
        </p:grpSpPr>
        <p:sp>
          <p:nvSpPr>
            <p:cNvPr id="19" name="MH_SubTitle_1"/>
            <p:cNvSpPr/>
            <p:nvPr>
              <p:custDataLst>
                <p:tags r:id="rId1"/>
              </p:custDataLst>
            </p:nvPr>
          </p:nvSpPr>
          <p:spPr>
            <a:xfrm>
              <a:off x="2339975" y="3040214"/>
              <a:ext cx="1543050" cy="3016250"/>
            </a:xfrm>
            <a:custGeom>
              <a:avLst/>
              <a:gdLst>
                <a:gd name="connsiteX0" fmla="*/ 771513 w 1543025"/>
                <a:gd name="connsiteY0" fmla="*/ 280548 h 3015913"/>
                <a:gd name="connsiteX1" fmla="*/ 640638 w 1543025"/>
                <a:gd name="connsiteY1" fmla="*/ 411423 h 3015913"/>
                <a:gd name="connsiteX2" fmla="*/ 771513 w 1543025"/>
                <a:gd name="connsiteY2" fmla="*/ 542298 h 3015913"/>
                <a:gd name="connsiteX3" fmla="*/ 902388 w 1543025"/>
                <a:gd name="connsiteY3" fmla="*/ 411423 h 3015913"/>
                <a:gd name="connsiteX4" fmla="*/ 771513 w 1543025"/>
                <a:gd name="connsiteY4" fmla="*/ 280548 h 3015913"/>
                <a:gd name="connsiteX5" fmla="*/ 771513 w 1543025"/>
                <a:gd name="connsiteY5" fmla="*/ 0 h 3015913"/>
                <a:gd name="connsiteX6" fmla="*/ 1543025 w 1543025"/>
                <a:gd name="connsiteY6" fmla="*/ 481223 h 3015913"/>
                <a:gd name="connsiteX7" fmla="*/ 1543025 w 1543025"/>
                <a:gd name="connsiteY7" fmla="*/ 3015913 h 3015913"/>
                <a:gd name="connsiteX8" fmla="*/ 0 w 1543025"/>
                <a:gd name="connsiteY8" fmla="*/ 3015913 h 3015913"/>
                <a:gd name="connsiteX9" fmla="*/ 0 w 1543025"/>
                <a:gd name="connsiteY9" fmla="*/ 481223 h 30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3025" h="3015913">
                  <a:moveTo>
                    <a:pt x="771513" y="280548"/>
                  </a:moveTo>
                  <a:cubicBezTo>
                    <a:pt x="699233" y="280548"/>
                    <a:pt x="640638" y="339143"/>
                    <a:pt x="640638" y="411423"/>
                  </a:cubicBezTo>
                  <a:cubicBezTo>
                    <a:pt x="640638" y="483703"/>
                    <a:pt x="699233" y="542298"/>
                    <a:pt x="771513" y="542298"/>
                  </a:cubicBezTo>
                  <a:cubicBezTo>
                    <a:pt x="843793" y="542298"/>
                    <a:pt x="902388" y="483703"/>
                    <a:pt x="902388" y="411423"/>
                  </a:cubicBezTo>
                  <a:cubicBezTo>
                    <a:pt x="902388" y="339143"/>
                    <a:pt x="843793" y="280548"/>
                    <a:pt x="771513" y="280548"/>
                  </a:cubicBezTo>
                  <a:close/>
                  <a:moveTo>
                    <a:pt x="771513" y="0"/>
                  </a:moveTo>
                  <a:lnTo>
                    <a:pt x="1543025" y="481223"/>
                  </a:lnTo>
                  <a:lnTo>
                    <a:pt x="1543025" y="3015913"/>
                  </a:lnTo>
                  <a:lnTo>
                    <a:pt x="0" y="3015913"/>
                  </a:lnTo>
                  <a:lnTo>
                    <a:pt x="0" y="481223"/>
                  </a:lnTo>
                  <a:close/>
                </a:path>
              </a:pathLst>
            </a:custGeom>
            <a:solidFill>
              <a:srgbClr val="8BC94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0" rIns="68580" bIns="972000" anchor="ctr">
              <a:normAutofit/>
            </a:bodyPr>
            <a:lstStyle/>
            <a:p>
              <a:pPr algn="ctr">
                <a:defRPr/>
              </a:pPr>
              <a:endParaRPr lang="zh-CN" altLang="en-US" sz="2800" dirty="0">
                <a:solidFill>
                  <a:srgbClr val="FFFFFF"/>
                </a:solidFill>
              </a:endParaRPr>
            </a:p>
          </p:txBody>
        </p:sp>
        <p:sp>
          <p:nvSpPr>
            <p:cNvPr id="20" name="MH_Other_1"/>
            <p:cNvSpPr/>
            <p:nvPr>
              <p:custDataLst>
                <p:tags r:id="rId2"/>
              </p:custDataLst>
            </p:nvPr>
          </p:nvSpPr>
          <p:spPr>
            <a:xfrm>
              <a:off x="2339975" y="5565928"/>
              <a:ext cx="1543050" cy="490537"/>
            </a:xfrm>
            <a:prstGeom prst="rect">
              <a:avLst/>
            </a:prstGeom>
            <a:solidFill>
              <a:srgbClr val="295A0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solidFill>
                  <a:srgbClr val="FFFFFF"/>
                </a:solidFill>
              </a:endParaRPr>
            </a:p>
          </p:txBody>
        </p:sp>
        <p:cxnSp>
          <p:nvCxnSpPr>
            <p:cNvPr id="21" name="MH_Other_2"/>
            <p:cNvCxnSpPr/>
            <p:nvPr>
              <p:custDataLst>
                <p:tags r:id="rId3"/>
              </p:custDataLst>
            </p:nvPr>
          </p:nvCxnSpPr>
          <p:spPr>
            <a:xfrm>
              <a:off x="2339975" y="5565927"/>
              <a:ext cx="154305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2" name="MH_Other_3"/>
            <p:cNvCxnSpPr/>
            <p:nvPr>
              <p:custDataLst>
                <p:tags r:id="rId4"/>
              </p:custDataLst>
            </p:nvPr>
          </p:nvCxnSpPr>
          <p:spPr>
            <a:xfrm>
              <a:off x="2390776" y="4461027"/>
              <a:ext cx="1439863" cy="0"/>
            </a:xfrm>
            <a:prstGeom prst="line">
              <a:avLst/>
            </a:prstGeom>
            <a:ln w="12700">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3" name="MH_Text_1"/>
            <p:cNvSpPr txBox="1"/>
            <p:nvPr>
              <p:custDataLst>
                <p:tags r:id="rId5"/>
              </p:custDataLst>
            </p:nvPr>
          </p:nvSpPr>
          <p:spPr>
            <a:xfrm>
              <a:off x="2338389" y="4461027"/>
              <a:ext cx="1544637" cy="1104900"/>
            </a:xfrm>
            <a:prstGeom prst="rect">
              <a:avLst/>
            </a:prstGeom>
            <a:solidFill>
              <a:srgbClr val="467612"/>
            </a:solidFill>
          </p:spPr>
          <p:txBody>
            <a:bodyPr lIns="54000" rIns="54000" anchor="ctr">
              <a:noAutofit/>
            </a:bodyPr>
            <a:lstStyle/>
            <a:p>
              <a:pPr algn="ctr">
                <a:lnSpc>
                  <a:spcPct val="130000"/>
                </a:lnSpc>
                <a:defRPr/>
              </a:pPr>
              <a:r>
                <a:rPr lang="zh-CN" altLang="en-US" b="1" kern="0" dirty="0" smtClean="0">
                  <a:solidFill>
                    <a:schemeClr val="bg1"/>
                  </a:solidFill>
                  <a:latin typeface="微软雅黑" panose="020B0503020204020204" pitchFamily="34" charset="-122"/>
                  <a:ea typeface="微软雅黑" panose="020B0503020204020204" pitchFamily="34" charset="-122"/>
                  <a:cs typeface="Arial" pitchFamily="34" charset="0"/>
                </a:rPr>
                <a:t>课  堂</a:t>
              </a:r>
              <a:endParaRPr lang="en-US" altLang="zh-CN" b="1" kern="0" dirty="0" smtClean="0">
                <a:solidFill>
                  <a:schemeClr val="bg1"/>
                </a:solidFill>
                <a:latin typeface="微软雅黑" panose="020B0503020204020204" pitchFamily="34" charset="-122"/>
                <a:ea typeface="微软雅黑" panose="020B0503020204020204" pitchFamily="34" charset="-122"/>
                <a:cs typeface="Arial" pitchFamily="34" charset="0"/>
              </a:endParaRPr>
            </a:p>
            <a:p>
              <a:pPr algn="ctr">
                <a:lnSpc>
                  <a:spcPct val="130000"/>
                </a:lnSpc>
                <a:defRPr/>
              </a:pPr>
              <a:r>
                <a:rPr lang="zh-CN" altLang="en-US" b="1" kern="0" dirty="0" smtClean="0">
                  <a:solidFill>
                    <a:schemeClr val="bg1"/>
                  </a:solidFill>
                  <a:latin typeface="微软雅黑" panose="020B0503020204020204" pitchFamily="34" charset="-122"/>
                  <a:ea typeface="微软雅黑" panose="020B0503020204020204" pitchFamily="34" charset="-122"/>
                  <a:cs typeface="Arial" pitchFamily="34" charset="0"/>
                </a:rPr>
                <a:t>导  入</a:t>
              </a:r>
              <a:endParaRPr lang="zh-CN" altLang="en-US" b="1" kern="0" dirty="0">
                <a:solidFill>
                  <a:schemeClr val="bg1"/>
                </a:solidFill>
                <a:latin typeface="微软雅黑" panose="020B0503020204020204" pitchFamily="34" charset="-122"/>
                <a:ea typeface="微软雅黑" panose="020B0503020204020204" pitchFamily="34" charset="-122"/>
                <a:cs typeface="Arial" pitchFamily="34" charset="0"/>
              </a:endParaRPr>
            </a:p>
          </p:txBody>
        </p:sp>
        <p:sp>
          <p:nvSpPr>
            <p:cNvPr id="24" name="MH_Other_4"/>
            <p:cNvSpPr/>
            <p:nvPr>
              <p:custDataLst>
                <p:tags r:id="rId6"/>
              </p:custDataLst>
            </p:nvPr>
          </p:nvSpPr>
          <p:spPr>
            <a:xfrm>
              <a:off x="2971021" y="2213792"/>
              <a:ext cx="414337" cy="1219200"/>
            </a:xfrm>
            <a:custGeom>
              <a:avLst/>
              <a:gdLst>
                <a:gd name="connsiteX0" fmla="*/ 99809 w 763548"/>
                <a:gd name="connsiteY0" fmla="*/ 959606 h 959606"/>
                <a:gd name="connsiteX1" fmla="*/ 54089 w 763548"/>
                <a:gd name="connsiteY1" fmla="*/ 60446 h 959606"/>
                <a:gd name="connsiteX2" fmla="*/ 755129 w 763548"/>
                <a:gd name="connsiteY2" fmla="*/ 167126 h 959606"/>
                <a:gd name="connsiteX3" fmla="*/ 465569 w 763548"/>
                <a:gd name="connsiteY3" fmla="*/ 852926 h 959606"/>
                <a:gd name="connsiteX0" fmla="*/ 99809 w 763548"/>
                <a:gd name="connsiteY0" fmla="*/ 1041447 h 1041447"/>
                <a:gd name="connsiteX1" fmla="*/ 54089 w 763548"/>
                <a:gd name="connsiteY1" fmla="*/ 66087 h 1041447"/>
                <a:gd name="connsiteX2" fmla="*/ 755129 w 763548"/>
                <a:gd name="connsiteY2" fmla="*/ 172767 h 1041447"/>
                <a:gd name="connsiteX3" fmla="*/ 465569 w 763548"/>
                <a:gd name="connsiteY3" fmla="*/ 858567 h 1041447"/>
                <a:gd name="connsiteX0" fmla="*/ 87445 w 589165"/>
                <a:gd name="connsiteY0" fmla="*/ 1265428 h 1265428"/>
                <a:gd name="connsiteX1" fmla="*/ 41725 w 589165"/>
                <a:gd name="connsiteY1" fmla="*/ 290068 h 1265428"/>
                <a:gd name="connsiteX2" fmla="*/ 575125 w 589165"/>
                <a:gd name="connsiteY2" fmla="*/ 46228 h 1265428"/>
                <a:gd name="connsiteX3" fmla="*/ 453205 w 589165"/>
                <a:gd name="connsiteY3" fmla="*/ 1082548 h 1265428"/>
                <a:gd name="connsiteX0" fmla="*/ 23351 w 516465"/>
                <a:gd name="connsiteY0" fmla="*/ 1265428 h 1265428"/>
                <a:gd name="connsiteX1" fmla="*/ 160511 w 516465"/>
                <a:gd name="connsiteY1" fmla="*/ 290068 h 1265428"/>
                <a:gd name="connsiteX2" fmla="*/ 511031 w 516465"/>
                <a:gd name="connsiteY2" fmla="*/ 46228 h 1265428"/>
                <a:gd name="connsiteX3" fmla="*/ 389111 w 516465"/>
                <a:gd name="connsiteY3" fmla="*/ 1082548 h 1265428"/>
                <a:gd name="connsiteX0" fmla="*/ 46185 w 544047"/>
                <a:gd name="connsiteY0" fmla="*/ 1265428 h 1265428"/>
                <a:gd name="connsiteX1" fmla="*/ 76665 w 544047"/>
                <a:gd name="connsiteY1" fmla="*/ 290068 h 1265428"/>
                <a:gd name="connsiteX2" fmla="*/ 533865 w 544047"/>
                <a:gd name="connsiteY2" fmla="*/ 46228 h 1265428"/>
                <a:gd name="connsiteX3" fmla="*/ 411945 w 544047"/>
                <a:gd name="connsiteY3" fmla="*/ 1082548 h 1265428"/>
                <a:gd name="connsiteX0" fmla="*/ 110427 w 608289"/>
                <a:gd name="connsiteY0" fmla="*/ 1265428 h 1265428"/>
                <a:gd name="connsiteX1" fmla="*/ 140907 w 608289"/>
                <a:gd name="connsiteY1" fmla="*/ 290068 h 1265428"/>
                <a:gd name="connsiteX2" fmla="*/ 598107 w 608289"/>
                <a:gd name="connsiteY2" fmla="*/ 46228 h 1265428"/>
                <a:gd name="connsiteX3" fmla="*/ 476187 w 608289"/>
                <a:gd name="connsiteY3" fmla="*/ 1082548 h 1265428"/>
                <a:gd name="connsiteX0" fmla="*/ 48521 w 590413"/>
                <a:gd name="connsiteY0" fmla="*/ 1103198 h 1103198"/>
                <a:gd name="connsiteX1" fmla="*/ 79001 w 590413"/>
                <a:gd name="connsiteY1" fmla="*/ 127838 h 1103198"/>
                <a:gd name="connsiteX2" fmla="*/ 581921 w 590413"/>
                <a:gd name="connsiteY2" fmla="*/ 97358 h 1103198"/>
                <a:gd name="connsiteX3" fmla="*/ 414281 w 590413"/>
                <a:gd name="connsiteY3" fmla="*/ 920318 h 1103198"/>
                <a:gd name="connsiteX0" fmla="*/ 48521 w 590894"/>
                <a:gd name="connsiteY0" fmla="*/ 1225803 h 1225803"/>
                <a:gd name="connsiteX1" fmla="*/ 79001 w 590894"/>
                <a:gd name="connsiteY1" fmla="*/ 250443 h 1225803"/>
                <a:gd name="connsiteX2" fmla="*/ 581921 w 590894"/>
                <a:gd name="connsiteY2" fmla="*/ 219963 h 1225803"/>
                <a:gd name="connsiteX3" fmla="*/ 414281 w 590894"/>
                <a:gd name="connsiteY3" fmla="*/ 1042923 h 1225803"/>
                <a:gd name="connsiteX0" fmla="*/ 26321 w 675662"/>
                <a:gd name="connsiteY0" fmla="*/ 1257677 h 1257677"/>
                <a:gd name="connsiteX1" fmla="*/ 163481 w 675662"/>
                <a:gd name="connsiteY1" fmla="*/ 251837 h 1257677"/>
                <a:gd name="connsiteX2" fmla="*/ 666401 w 675662"/>
                <a:gd name="connsiteY2" fmla="*/ 221357 h 1257677"/>
                <a:gd name="connsiteX3" fmla="*/ 498761 w 675662"/>
                <a:gd name="connsiteY3" fmla="*/ 1044317 h 1257677"/>
                <a:gd name="connsiteX0" fmla="*/ 43742 w 601395"/>
                <a:gd name="connsiteY0" fmla="*/ 1241740 h 1241740"/>
                <a:gd name="connsiteX1" fmla="*/ 89462 w 601395"/>
                <a:gd name="connsiteY1" fmla="*/ 251140 h 1241740"/>
                <a:gd name="connsiteX2" fmla="*/ 592382 w 601395"/>
                <a:gd name="connsiteY2" fmla="*/ 220660 h 1241740"/>
                <a:gd name="connsiteX3" fmla="*/ 424742 w 601395"/>
                <a:gd name="connsiteY3" fmla="*/ 1043620 h 1241740"/>
                <a:gd name="connsiteX0" fmla="*/ 43742 w 596005"/>
                <a:gd name="connsiteY0" fmla="*/ 1119350 h 1119350"/>
                <a:gd name="connsiteX1" fmla="*/ 89462 w 596005"/>
                <a:gd name="connsiteY1" fmla="*/ 128750 h 1119350"/>
                <a:gd name="connsiteX2" fmla="*/ 592382 w 596005"/>
                <a:gd name="connsiteY2" fmla="*/ 98270 h 1119350"/>
                <a:gd name="connsiteX3" fmla="*/ 333302 w 596005"/>
                <a:gd name="connsiteY3" fmla="*/ 921230 h 1119350"/>
                <a:gd name="connsiteX0" fmla="*/ 43742 w 597650"/>
                <a:gd name="connsiteY0" fmla="*/ 1119350 h 1119350"/>
                <a:gd name="connsiteX1" fmla="*/ 89462 w 597650"/>
                <a:gd name="connsiteY1" fmla="*/ 128750 h 1119350"/>
                <a:gd name="connsiteX2" fmla="*/ 592382 w 597650"/>
                <a:gd name="connsiteY2" fmla="*/ 98270 h 1119350"/>
                <a:gd name="connsiteX3" fmla="*/ 371402 w 597650"/>
                <a:gd name="connsiteY3" fmla="*/ 921230 h 1119350"/>
                <a:gd name="connsiteX0" fmla="*/ 43742 w 598661"/>
                <a:gd name="connsiteY0" fmla="*/ 1119967 h 1119967"/>
                <a:gd name="connsiteX1" fmla="*/ 89462 w 598661"/>
                <a:gd name="connsiteY1" fmla="*/ 129367 h 1119967"/>
                <a:gd name="connsiteX2" fmla="*/ 592382 w 598661"/>
                <a:gd name="connsiteY2" fmla="*/ 98887 h 1119967"/>
                <a:gd name="connsiteX3" fmla="*/ 390452 w 598661"/>
                <a:gd name="connsiteY3" fmla="*/ 931372 h 1119967"/>
                <a:gd name="connsiteX0" fmla="*/ 43742 w 599221"/>
                <a:gd name="connsiteY0" fmla="*/ 1116893 h 1116893"/>
                <a:gd name="connsiteX1" fmla="*/ 89462 w 599221"/>
                <a:gd name="connsiteY1" fmla="*/ 126293 h 1116893"/>
                <a:gd name="connsiteX2" fmla="*/ 592382 w 599221"/>
                <a:gd name="connsiteY2" fmla="*/ 95813 h 1116893"/>
                <a:gd name="connsiteX3" fmla="*/ 399977 w 599221"/>
                <a:gd name="connsiteY3" fmla="*/ 880673 h 1116893"/>
                <a:gd name="connsiteX0" fmla="*/ 43742 w 598661"/>
                <a:gd name="connsiteY0" fmla="*/ 1119349 h 1119349"/>
                <a:gd name="connsiteX1" fmla="*/ 89462 w 598661"/>
                <a:gd name="connsiteY1" fmla="*/ 128749 h 1119349"/>
                <a:gd name="connsiteX2" fmla="*/ 592382 w 598661"/>
                <a:gd name="connsiteY2" fmla="*/ 98269 h 1119349"/>
                <a:gd name="connsiteX3" fmla="*/ 390452 w 598661"/>
                <a:gd name="connsiteY3" fmla="*/ 921229 h 1119349"/>
                <a:gd name="connsiteX0" fmla="*/ 35221 w 396661"/>
                <a:gd name="connsiteY0" fmla="*/ 1119349 h 1119349"/>
                <a:gd name="connsiteX1" fmla="*/ 80941 w 396661"/>
                <a:gd name="connsiteY1" fmla="*/ 128749 h 1119349"/>
                <a:gd name="connsiteX2" fmla="*/ 376162 w 396661"/>
                <a:gd name="connsiteY2" fmla="*/ 98269 h 1119349"/>
                <a:gd name="connsiteX3" fmla="*/ 381931 w 396661"/>
                <a:gd name="connsiteY3" fmla="*/ 921229 h 1119349"/>
                <a:gd name="connsiteX0" fmla="*/ 151837 w 513277"/>
                <a:gd name="connsiteY0" fmla="*/ 1184144 h 1184144"/>
                <a:gd name="connsiteX1" fmla="*/ 197557 w 513277"/>
                <a:gd name="connsiteY1" fmla="*/ 193544 h 1184144"/>
                <a:gd name="connsiteX2" fmla="*/ 492778 w 513277"/>
                <a:gd name="connsiteY2" fmla="*/ 163064 h 1184144"/>
                <a:gd name="connsiteX3" fmla="*/ 498547 w 513277"/>
                <a:gd name="connsiteY3" fmla="*/ 986024 h 1184144"/>
                <a:gd name="connsiteX0" fmla="*/ 114125 w 475565"/>
                <a:gd name="connsiteY0" fmla="*/ 1184144 h 1184144"/>
                <a:gd name="connsiteX1" fmla="*/ 159845 w 475565"/>
                <a:gd name="connsiteY1" fmla="*/ 193544 h 1184144"/>
                <a:gd name="connsiteX2" fmla="*/ 455066 w 475565"/>
                <a:gd name="connsiteY2" fmla="*/ 163064 h 1184144"/>
                <a:gd name="connsiteX3" fmla="*/ 460835 w 475565"/>
                <a:gd name="connsiteY3" fmla="*/ 986024 h 1184144"/>
                <a:gd name="connsiteX0" fmla="*/ -1 w 361439"/>
                <a:gd name="connsiteY0" fmla="*/ 1090904 h 1090904"/>
                <a:gd name="connsiteX1" fmla="*/ 45719 w 361439"/>
                <a:gd name="connsiteY1" fmla="*/ 100304 h 1090904"/>
                <a:gd name="connsiteX2" fmla="*/ 340940 w 361439"/>
                <a:gd name="connsiteY2" fmla="*/ 69824 h 1090904"/>
                <a:gd name="connsiteX3" fmla="*/ 346709 w 361439"/>
                <a:gd name="connsiteY3" fmla="*/ 892784 h 1090904"/>
                <a:gd name="connsiteX0" fmla="*/ 0 w 346604"/>
                <a:gd name="connsiteY0" fmla="*/ 1135079 h 1135079"/>
                <a:gd name="connsiteX1" fmla="*/ 30884 w 346604"/>
                <a:gd name="connsiteY1" fmla="*/ 129643 h 1135079"/>
                <a:gd name="connsiteX2" fmla="*/ 326105 w 346604"/>
                <a:gd name="connsiteY2" fmla="*/ 99163 h 1135079"/>
                <a:gd name="connsiteX3" fmla="*/ 331874 w 346604"/>
                <a:gd name="connsiteY3" fmla="*/ 922123 h 1135079"/>
                <a:gd name="connsiteX0" fmla="*/ 0 w 391111"/>
                <a:gd name="connsiteY0" fmla="*/ 1166549 h 1166548"/>
                <a:gd name="connsiteX1" fmla="*/ 75391 w 391111"/>
                <a:gd name="connsiteY1" fmla="*/ 131441 h 1166548"/>
                <a:gd name="connsiteX2" fmla="*/ 370612 w 391111"/>
                <a:gd name="connsiteY2" fmla="*/ 100961 h 1166548"/>
                <a:gd name="connsiteX3" fmla="*/ 376381 w 391111"/>
                <a:gd name="connsiteY3" fmla="*/ 923921 h 1166548"/>
                <a:gd name="connsiteX0" fmla="*/ 0 w 391111"/>
                <a:gd name="connsiteY0" fmla="*/ 1154019 h 1154019"/>
                <a:gd name="connsiteX1" fmla="*/ 29319 w 391111"/>
                <a:gd name="connsiteY1" fmla="*/ 940484 h 1154019"/>
                <a:gd name="connsiteX2" fmla="*/ 75391 w 391111"/>
                <a:gd name="connsiteY2" fmla="*/ 118911 h 1154019"/>
                <a:gd name="connsiteX3" fmla="*/ 370612 w 391111"/>
                <a:gd name="connsiteY3" fmla="*/ 88431 h 1154019"/>
                <a:gd name="connsiteX4" fmla="*/ 376381 w 391111"/>
                <a:gd name="connsiteY4" fmla="*/ 911391 h 1154019"/>
                <a:gd name="connsiteX0" fmla="*/ 18086 w 409197"/>
                <a:gd name="connsiteY0" fmla="*/ 1155698 h 1155698"/>
                <a:gd name="connsiteX1" fmla="*/ 2899 w 409197"/>
                <a:gd name="connsiteY1" fmla="*/ 971834 h 1155698"/>
                <a:gd name="connsiteX2" fmla="*/ 93477 w 409197"/>
                <a:gd name="connsiteY2" fmla="*/ 120590 h 1155698"/>
                <a:gd name="connsiteX3" fmla="*/ 388698 w 409197"/>
                <a:gd name="connsiteY3" fmla="*/ 90110 h 1155698"/>
                <a:gd name="connsiteX4" fmla="*/ 394467 w 409197"/>
                <a:gd name="connsiteY4" fmla="*/ 913070 h 1155698"/>
                <a:gd name="connsiteX0" fmla="*/ 75711 w 407479"/>
                <a:gd name="connsiteY0" fmla="*/ 1111192 h 1111192"/>
                <a:gd name="connsiteX1" fmla="*/ 1181 w 407479"/>
                <a:gd name="connsiteY1" fmla="*/ 971834 h 1111192"/>
                <a:gd name="connsiteX2" fmla="*/ 91759 w 407479"/>
                <a:gd name="connsiteY2" fmla="*/ 120590 h 1111192"/>
                <a:gd name="connsiteX3" fmla="*/ 386980 w 407479"/>
                <a:gd name="connsiteY3" fmla="*/ 90110 h 1111192"/>
                <a:gd name="connsiteX4" fmla="*/ 392749 w 407479"/>
                <a:gd name="connsiteY4" fmla="*/ 913070 h 1111192"/>
                <a:gd name="connsiteX0" fmla="*/ 134613 w 407039"/>
                <a:gd name="connsiteY0" fmla="*/ 1111192 h 1111192"/>
                <a:gd name="connsiteX1" fmla="*/ 741 w 407039"/>
                <a:gd name="connsiteY1" fmla="*/ 971834 h 1111192"/>
                <a:gd name="connsiteX2" fmla="*/ 91319 w 407039"/>
                <a:gd name="connsiteY2" fmla="*/ 120590 h 1111192"/>
                <a:gd name="connsiteX3" fmla="*/ 386540 w 407039"/>
                <a:gd name="connsiteY3" fmla="*/ 90110 h 1111192"/>
                <a:gd name="connsiteX4" fmla="*/ 392309 w 407039"/>
                <a:gd name="connsiteY4" fmla="*/ 913070 h 1111192"/>
                <a:gd name="connsiteX0" fmla="*/ 208557 w 406805"/>
                <a:gd name="connsiteY0" fmla="*/ 1096356 h 1096356"/>
                <a:gd name="connsiteX1" fmla="*/ 507 w 406805"/>
                <a:gd name="connsiteY1" fmla="*/ 971834 h 1096356"/>
                <a:gd name="connsiteX2" fmla="*/ 91085 w 406805"/>
                <a:gd name="connsiteY2" fmla="*/ 120590 h 1096356"/>
                <a:gd name="connsiteX3" fmla="*/ 386306 w 406805"/>
                <a:gd name="connsiteY3" fmla="*/ 90110 h 1096356"/>
                <a:gd name="connsiteX4" fmla="*/ 392075 w 406805"/>
                <a:gd name="connsiteY4" fmla="*/ 913070 h 1096356"/>
                <a:gd name="connsiteX0" fmla="*/ 119854 w 407115"/>
                <a:gd name="connsiteY0" fmla="*/ 1126028 h 1126028"/>
                <a:gd name="connsiteX1" fmla="*/ 817 w 407115"/>
                <a:gd name="connsiteY1" fmla="*/ 971834 h 1126028"/>
                <a:gd name="connsiteX2" fmla="*/ 91395 w 407115"/>
                <a:gd name="connsiteY2" fmla="*/ 120590 h 1126028"/>
                <a:gd name="connsiteX3" fmla="*/ 386616 w 407115"/>
                <a:gd name="connsiteY3" fmla="*/ 90110 h 1126028"/>
                <a:gd name="connsiteX4" fmla="*/ 392385 w 407115"/>
                <a:gd name="connsiteY4" fmla="*/ 913070 h 1126028"/>
                <a:gd name="connsiteX0" fmla="*/ 178960 w 406878"/>
                <a:gd name="connsiteY0" fmla="*/ 1096356 h 1096356"/>
                <a:gd name="connsiteX1" fmla="*/ 580 w 406878"/>
                <a:gd name="connsiteY1" fmla="*/ 971834 h 1096356"/>
                <a:gd name="connsiteX2" fmla="*/ 91158 w 406878"/>
                <a:gd name="connsiteY2" fmla="*/ 120590 h 1096356"/>
                <a:gd name="connsiteX3" fmla="*/ 386379 w 406878"/>
                <a:gd name="connsiteY3" fmla="*/ 90110 h 1096356"/>
                <a:gd name="connsiteX4" fmla="*/ 392148 w 406878"/>
                <a:gd name="connsiteY4" fmla="*/ 913070 h 1096356"/>
                <a:gd name="connsiteX0" fmla="*/ 178380 w 406298"/>
                <a:gd name="connsiteY0" fmla="*/ 1096356 h 1163321"/>
                <a:gd name="connsiteX1" fmla="*/ 0 w 406298"/>
                <a:gd name="connsiteY1" fmla="*/ 971834 h 1163321"/>
                <a:gd name="connsiteX2" fmla="*/ 90578 w 406298"/>
                <a:gd name="connsiteY2" fmla="*/ 120590 h 1163321"/>
                <a:gd name="connsiteX3" fmla="*/ 385799 w 406298"/>
                <a:gd name="connsiteY3" fmla="*/ 90110 h 1163321"/>
                <a:gd name="connsiteX4" fmla="*/ 391568 w 406298"/>
                <a:gd name="connsiteY4" fmla="*/ 913070 h 1163321"/>
                <a:gd name="connsiteX0" fmla="*/ 178380 w 406298"/>
                <a:gd name="connsiteY0" fmla="*/ 1022178 h 1139611"/>
                <a:gd name="connsiteX1" fmla="*/ 0 w 406298"/>
                <a:gd name="connsiteY1" fmla="*/ 971834 h 1139611"/>
                <a:gd name="connsiteX2" fmla="*/ 90578 w 406298"/>
                <a:gd name="connsiteY2" fmla="*/ 120590 h 1139611"/>
                <a:gd name="connsiteX3" fmla="*/ 385799 w 406298"/>
                <a:gd name="connsiteY3" fmla="*/ 90110 h 1139611"/>
                <a:gd name="connsiteX4" fmla="*/ 391568 w 406298"/>
                <a:gd name="connsiteY4" fmla="*/ 913070 h 1139611"/>
                <a:gd name="connsiteX0" fmla="*/ 178380 w 393129"/>
                <a:gd name="connsiteY0" fmla="*/ 1020191 h 1137624"/>
                <a:gd name="connsiteX1" fmla="*/ 0 w 393129"/>
                <a:gd name="connsiteY1" fmla="*/ 969847 h 1137624"/>
                <a:gd name="connsiteX2" fmla="*/ 90578 w 393129"/>
                <a:gd name="connsiteY2" fmla="*/ 118603 h 1137624"/>
                <a:gd name="connsiteX3" fmla="*/ 385799 w 393129"/>
                <a:gd name="connsiteY3" fmla="*/ 88123 h 1137624"/>
                <a:gd name="connsiteX4" fmla="*/ 317390 w 393129"/>
                <a:gd name="connsiteY4" fmla="*/ 881412 h 1137624"/>
                <a:gd name="connsiteX0" fmla="*/ 178380 w 426632"/>
                <a:gd name="connsiteY0" fmla="*/ 1134413 h 1251846"/>
                <a:gd name="connsiteX1" fmla="*/ 0 w 426632"/>
                <a:gd name="connsiteY1" fmla="*/ 1084069 h 1251846"/>
                <a:gd name="connsiteX2" fmla="*/ 90578 w 426632"/>
                <a:gd name="connsiteY2" fmla="*/ 232825 h 1251846"/>
                <a:gd name="connsiteX3" fmla="*/ 385799 w 426632"/>
                <a:gd name="connsiteY3" fmla="*/ 202345 h 1251846"/>
                <a:gd name="connsiteX4" fmla="*/ 317390 w 426632"/>
                <a:gd name="connsiteY4" fmla="*/ 995634 h 1251846"/>
                <a:gd name="connsiteX0" fmla="*/ 178380 w 429261"/>
                <a:gd name="connsiteY0" fmla="*/ 1134413 h 1251846"/>
                <a:gd name="connsiteX1" fmla="*/ 0 w 429261"/>
                <a:gd name="connsiteY1" fmla="*/ 1084069 h 1251846"/>
                <a:gd name="connsiteX2" fmla="*/ 90578 w 429261"/>
                <a:gd name="connsiteY2" fmla="*/ 232825 h 1251846"/>
                <a:gd name="connsiteX3" fmla="*/ 385799 w 429261"/>
                <a:gd name="connsiteY3" fmla="*/ 202345 h 1251846"/>
                <a:gd name="connsiteX4" fmla="*/ 335271 w 429261"/>
                <a:gd name="connsiteY4" fmla="*/ 968811 h 1251846"/>
                <a:gd name="connsiteX0" fmla="*/ 178380 w 425434"/>
                <a:gd name="connsiteY0" fmla="*/ 1134413 h 1251846"/>
                <a:gd name="connsiteX1" fmla="*/ 0 w 425434"/>
                <a:gd name="connsiteY1" fmla="*/ 1084069 h 1251846"/>
                <a:gd name="connsiteX2" fmla="*/ 90578 w 425434"/>
                <a:gd name="connsiteY2" fmla="*/ 232825 h 1251846"/>
                <a:gd name="connsiteX3" fmla="*/ 385799 w 425434"/>
                <a:gd name="connsiteY3" fmla="*/ 202345 h 1251846"/>
                <a:gd name="connsiteX4" fmla="*/ 308448 w 425434"/>
                <a:gd name="connsiteY4" fmla="*/ 968811 h 1251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434" h="1251846">
                  <a:moveTo>
                    <a:pt x="178380" y="1134413"/>
                  </a:moveTo>
                  <a:cubicBezTo>
                    <a:pt x="183267" y="1098824"/>
                    <a:pt x="31942" y="1449451"/>
                    <a:pt x="0" y="1084069"/>
                  </a:cubicBezTo>
                  <a:cubicBezTo>
                    <a:pt x="12565" y="911551"/>
                    <a:pt x="26278" y="379779"/>
                    <a:pt x="90578" y="232825"/>
                  </a:cubicBezTo>
                  <a:cubicBezTo>
                    <a:pt x="154878" y="85871"/>
                    <a:pt x="258983" y="-191831"/>
                    <a:pt x="385799" y="202345"/>
                  </a:cubicBezTo>
                  <a:cubicBezTo>
                    <a:pt x="512615" y="596521"/>
                    <a:pt x="293208" y="895151"/>
                    <a:pt x="308448" y="968811"/>
                  </a:cubicBezTo>
                </a:path>
              </a:pathLst>
            </a:custGeom>
            <a:noFill/>
            <a:ln w="12700">
              <a:solidFill>
                <a:srgbClr val="46761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rgbClr val="FFFFFF"/>
                </a:solidFill>
              </a:endParaRPr>
            </a:p>
          </p:txBody>
        </p:sp>
      </p:grpSp>
      <p:sp>
        <p:nvSpPr>
          <p:cNvPr id="27" name="椭圆 26"/>
          <p:cNvSpPr/>
          <p:nvPr/>
        </p:nvSpPr>
        <p:spPr>
          <a:xfrm>
            <a:off x="393577" y="843824"/>
            <a:ext cx="233855" cy="233855"/>
          </a:xfrm>
          <a:prstGeom prst="ellipse">
            <a:avLst/>
          </a:prstGeom>
          <a:solidFill>
            <a:srgbClr val="4676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8139356" y="815674"/>
            <a:ext cx="233855" cy="233855"/>
          </a:xfrm>
          <a:prstGeom prst="ellipse">
            <a:avLst/>
          </a:prstGeom>
          <a:solidFill>
            <a:srgbClr val="4676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6"/>
            <a:endCxn id="28" idx="2"/>
          </p:cNvCxnSpPr>
          <p:nvPr/>
        </p:nvCxnSpPr>
        <p:spPr>
          <a:xfrm flipV="1">
            <a:off x="627432" y="932602"/>
            <a:ext cx="7511924" cy="28150"/>
          </a:xfrm>
          <a:prstGeom prst="line">
            <a:avLst/>
          </a:prstGeom>
          <a:ln>
            <a:solidFill>
              <a:srgbClr val="467612"/>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2960735" y="5438905"/>
            <a:ext cx="233855" cy="233855"/>
          </a:xfrm>
          <a:prstGeom prst="ellipse">
            <a:avLst/>
          </a:prstGeom>
          <a:solidFill>
            <a:srgbClr val="4676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8141243" y="5482850"/>
            <a:ext cx="233855" cy="233855"/>
          </a:xfrm>
          <a:prstGeom prst="ellipse">
            <a:avLst/>
          </a:prstGeom>
          <a:solidFill>
            <a:srgbClr val="4676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0" idx="6"/>
            <a:endCxn id="31" idx="2"/>
          </p:cNvCxnSpPr>
          <p:nvPr/>
        </p:nvCxnSpPr>
        <p:spPr>
          <a:xfrm>
            <a:off x="3194590" y="5555833"/>
            <a:ext cx="4946653" cy="43945"/>
          </a:xfrm>
          <a:prstGeom prst="line">
            <a:avLst/>
          </a:prstGeom>
          <a:ln>
            <a:solidFill>
              <a:srgbClr val="46761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256284" y="1026862"/>
            <a:ext cx="0" cy="4528971"/>
          </a:xfrm>
          <a:prstGeom prst="line">
            <a:avLst/>
          </a:prstGeom>
          <a:ln>
            <a:solidFill>
              <a:srgbClr val="467612"/>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194590" y="1103884"/>
            <a:ext cx="4185722" cy="546753"/>
          </a:xfrm>
          <a:prstGeom prst="rect">
            <a:avLst/>
          </a:prstGeom>
        </p:spPr>
        <p:txBody>
          <a:bodyPr wrap="square">
            <a:spAutoFit/>
          </a:bodyPr>
          <a:lstStyle/>
          <a:p>
            <a:pPr>
              <a:lnSpc>
                <a:spcPct val="200000"/>
              </a:lnSpc>
            </a:pPr>
            <a:r>
              <a:rPr lang="zh-CN" altLang="en-US" dirty="0" smtClean="0">
                <a:latin typeface="黑体" pitchFamily="49" charset="-122"/>
                <a:ea typeface="黑体" pitchFamily="49" charset="-122"/>
              </a:rPr>
              <a:t>如果是异步</a:t>
            </a:r>
            <a:r>
              <a:rPr lang="en-US" altLang="zh-CN" dirty="0" smtClean="0">
                <a:latin typeface="黑体" pitchFamily="49" charset="-122"/>
                <a:ea typeface="黑体" pitchFamily="49" charset="-122"/>
              </a:rPr>
              <a:t>......</a:t>
            </a:r>
            <a:endParaRPr lang="zh-CN" altLang="en-US" dirty="0">
              <a:latin typeface="黑体" pitchFamily="49" charset="-122"/>
              <a:ea typeface="黑体" pitchFamily="49" charset="-122"/>
            </a:endParaRPr>
          </a:p>
        </p:txBody>
      </p:sp>
    </p:spTree>
    <p:extLst>
      <p:ext uri="{BB962C8B-B14F-4D97-AF65-F5344CB8AC3E}">
        <p14:creationId xmlns:p14="http://schemas.microsoft.com/office/powerpoint/2010/main" val="1256363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90185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642091" y="2681217"/>
            <a:ext cx="3264367" cy="1604310"/>
            <a:chOff x="5075682" y="-159536"/>
            <a:chExt cx="3264367" cy="1604310"/>
          </a:xfrm>
        </p:grpSpPr>
        <p:sp>
          <p:nvSpPr>
            <p:cNvPr id="3" name="流程图: 联系 2"/>
            <p:cNvSpPr/>
            <p:nvPr/>
          </p:nvSpPr>
          <p:spPr>
            <a:xfrm>
              <a:off x="5076056" y="987574"/>
              <a:ext cx="457200" cy="457200"/>
            </a:xfrm>
            <a:prstGeom prst="flowChartConnector">
              <a:avLst/>
            </a:prstGeom>
            <a:solidFill>
              <a:srgbClr val="295A07"/>
            </a:solidFill>
            <a:ln>
              <a:solidFill>
                <a:srgbClr val="086E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t>1</a:t>
              </a:r>
              <a:endParaRPr lang="zh-CN" altLang="en-US" sz="1600" b="1" dirty="0"/>
            </a:p>
          </p:txBody>
        </p:sp>
        <p:sp>
          <p:nvSpPr>
            <p:cNvPr id="4" name="TextBox 3"/>
            <p:cNvSpPr txBox="1"/>
            <p:nvPr/>
          </p:nvSpPr>
          <p:spPr>
            <a:xfrm rot="19300716">
              <a:off x="5075682" y="-159536"/>
              <a:ext cx="3264367" cy="461665"/>
            </a:xfrm>
            <a:prstGeom prst="rect">
              <a:avLst/>
            </a:prstGeom>
            <a:noFill/>
          </p:spPr>
          <p:txBody>
            <a:bodyPr wrap="square" rtlCol="0">
              <a:spAutoFit/>
            </a:bodyPr>
            <a:lstStyle/>
            <a:p>
              <a:pPr algn="just">
                <a:lnSpc>
                  <a:spcPct val="150000"/>
                </a:lnSpc>
                <a:spcBef>
                  <a:spcPct val="30000"/>
                </a:spcBef>
                <a:buClr>
                  <a:schemeClr val="bg2"/>
                </a:buClr>
                <a:buSzPct val="75000"/>
              </a:pPr>
              <a:r>
                <a:rPr lang="zh-CN" altLang="en-US" sz="1600" dirty="0" smtClean="0">
                  <a:latin typeface="黑体" pitchFamily="49" charset="-122"/>
                  <a:ea typeface="黑体" pitchFamily="49" charset="-122"/>
                </a:rPr>
                <a:t>异步</a:t>
              </a:r>
              <a:r>
                <a:rPr lang="en-US" altLang="zh-CN" sz="1600" dirty="0" smtClean="0">
                  <a:latin typeface="黑体" pitchFamily="49" charset="-122"/>
                  <a:ea typeface="黑体" pitchFamily="49" charset="-122"/>
                </a:rPr>
                <a:t>I/O</a:t>
              </a:r>
              <a:endParaRPr lang="zh-CN" altLang="en-US" sz="1600" dirty="0">
                <a:latin typeface="黑体" pitchFamily="49" charset="-122"/>
                <a:ea typeface="黑体" pitchFamily="49" charset="-122"/>
              </a:endParaRPr>
            </a:p>
          </p:txBody>
        </p:sp>
      </p:grpSp>
      <p:grpSp>
        <p:nvGrpSpPr>
          <p:cNvPr id="5" name="组合 4"/>
          <p:cNvGrpSpPr/>
          <p:nvPr/>
        </p:nvGrpSpPr>
        <p:grpSpPr>
          <a:xfrm>
            <a:off x="3754864" y="3019913"/>
            <a:ext cx="2466389" cy="1265614"/>
            <a:chOff x="5076056" y="179160"/>
            <a:chExt cx="2466389" cy="1265614"/>
          </a:xfrm>
        </p:grpSpPr>
        <p:sp>
          <p:nvSpPr>
            <p:cNvPr id="6" name="流程图: 联系 5"/>
            <p:cNvSpPr/>
            <p:nvPr/>
          </p:nvSpPr>
          <p:spPr>
            <a:xfrm>
              <a:off x="5076056" y="987574"/>
              <a:ext cx="457200" cy="457200"/>
            </a:xfrm>
            <a:prstGeom prst="flowChartConnector">
              <a:avLst/>
            </a:prstGeom>
            <a:solidFill>
              <a:srgbClr val="295A07"/>
            </a:solidFill>
            <a:ln>
              <a:solidFill>
                <a:srgbClr val="086E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t>2</a:t>
              </a:r>
              <a:endParaRPr lang="zh-CN" altLang="en-US" sz="1600" b="1" dirty="0"/>
            </a:p>
          </p:txBody>
        </p:sp>
        <p:sp>
          <p:nvSpPr>
            <p:cNvPr id="7" name="TextBox 6"/>
            <p:cNvSpPr txBox="1"/>
            <p:nvPr/>
          </p:nvSpPr>
          <p:spPr>
            <a:xfrm rot="19300716">
              <a:off x="5171979" y="179160"/>
              <a:ext cx="2370466" cy="338554"/>
            </a:xfrm>
            <a:prstGeom prst="rect">
              <a:avLst/>
            </a:prstGeom>
            <a:noFill/>
          </p:spPr>
          <p:txBody>
            <a:bodyPr wrap="square" rtlCol="0">
              <a:spAutoFit/>
            </a:bodyPr>
            <a:lstStyle/>
            <a:p>
              <a:r>
                <a:rPr lang="zh-CN" altLang="en-US" sz="1600" dirty="0" smtClean="0">
                  <a:latin typeface="黑体" pitchFamily="49" charset="-122"/>
                  <a:ea typeface="黑体" pitchFamily="49" charset="-122"/>
                </a:rPr>
                <a:t>回调函数</a:t>
              </a:r>
              <a:endParaRPr lang="zh-CN" altLang="en-US" sz="1600" dirty="0">
                <a:latin typeface="黑体" pitchFamily="49" charset="-122"/>
                <a:ea typeface="黑体" pitchFamily="49" charset="-122"/>
              </a:endParaRPr>
            </a:p>
          </p:txBody>
        </p:sp>
      </p:grpSp>
      <p:grpSp>
        <p:nvGrpSpPr>
          <p:cNvPr id="8" name="组合 7"/>
          <p:cNvGrpSpPr/>
          <p:nvPr/>
        </p:nvGrpSpPr>
        <p:grpSpPr>
          <a:xfrm>
            <a:off x="4867263" y="2839723"/>
            <a:ext cx="3011517" cy="1455027"/>
            <a:chOff x="5076056" y="-10253"/>
            <a:chExt cx="3011517" cy="1455027"/>
          </a:xfrm>
        </p:grpSpPr>
        <p:sp>
          <p:nvSpPr>
            <p:cNvPr id="9" name="流程图: 联系 8"/>
            <p:cNvSpPr/>
            <p:nvPr/>
          </p:nvSpPr>
          <p:spPr>
            <a:xfrm>
              <a:off x="5076056" y="987574"/>
              <a:ext cx="457200" cy="457200"/>
            </a:xfrm>
            <a:prstGeom prst="flowChartConnector">
              <a:avLst/>
            </a:prstGeom>
            <a:solidFill>
              <a:srgbClr val="295A07"/>
            </a:solidFill>
            <a:ln>
              <a:solidFill>
                <a:srgbClr val="086E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t>3</a:t>
              </a:r>
              <a:endParaRPr lang="zh-CN" altLang="en-US" sz="1600" b="1" dirty="0"/>
            </a:p>
          </p:txBody>
        </p:sp>
        <p:sp>
          <p:nvSpPr>
            <p:cNvPr id="10" name="TextBox 9"/>
            <p:cNvSpPr txBox="1"/>
            <p:nvPr/>
          </p:nvSpPr>
          <p:spPr>
            <a:xfrm rot="19300716">
              <a:off x="5106165" y="-10253"/>
              <a:ext cx="2981408" cy="338554"/>
            </a:xfrm>
            <a:prstGeom prst="rect">
              <a:avLst/>
            </a:prstGeom>
            <a:noFill/>
          </p:spPr>
          <p:txBody>
            <a:bodyPr wrap="square" rtlCol="0">
              <a:spAutoFit/>
            </a:bodyPr>
            <a:lstStyle/>
            <a:p>
              <a:r>
                <a:rPr lang="zh-CN" altLang="en-US" sz="1600" dirty="0" smtClean="0">
                  <a:latin typeface="黑体" pitchFamily="49" charset="-122"/>
                  <a:ea typeface="黑体" pitchFamily="49" charset="-122"/>
                </a:rPr>
                <a:t>事件机制</a:t>
              </a:r>
              <a:endParaRPr lang="zh-CN" altLang="en-US" sz="1600" dirty="0">
                <a:latin typeface="黑体" pitchFamily="49" charset="-122"/>
                <a:ea typeface="黑体" pitchFamily="49" charset="-122"/>
              </a:endParaRPr>
            </a:p>
          </p:txBody>
        </p:sp>
      </p:grpSp>
      <p:sp>
        <p:nvSpPr>
          <p:cNvPr id="11" name="矩形 10"/>
          <p:cNvSpPr/>
          <p:nvPr/>
        </p:nvSpPr>
        <p:spPr bwMode="auto">
          <a:xfrm>
            <a:off x="1200654" y="3277154"/>
            <a:ext cx="1008063" cy="1008373"/>
          </a:xfrm>
          <a:prstGeom prst="rect">
            <a:avLst/>
          </a:prstGeom>
          <a:solidFill>
            <a:srgbClr val="04AE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smtClean="0">
                <a:latin typeface="微软雅黑" pitchFamily="34" charset="-122"/>
                <a:ea typeface="微软雅黑" pitchFamily="34" charset="-122"/>
              </a:rPr>
              <a:t>培训机构</a:t>
            </a:r>
            <a:endParaRPr lang="zh-CN" altLang="en-US" sz="1100" dirty="0"/>
          </a:p>
        </p:txBody>
      </p:sp>
      <p:sp>
        <p:nvSpPr>
          <p:cNvPr id="12" name="矩形 11"/>
          <p:cNvSpPr/>
          <p:nvPr/>
        </p:nvSpPr>
        <p:spPr bwMode="auto">
          <a:xfrm>
            <a:off x="1103023" y="3205695"/>
            <a:ext cx="46038" cy="115288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矩形 12"/>
          <p:cNvSpPr/>
          <p:nvPr/>
        </p:nvSpPr>
        <p:spPr bwMode="auto">
          <a:xfrm>
            <a:off x="2260312" y="3205695"/>
            <a:ext cx="46037" cy="115288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矩形 13"/>
          <p:cNvSpPr/>
          <p:nvPr/>
        </p:nvSpPr>
        <p:spPr bwMode="auto">
          <a:xfrm rot="5400000" flipH="1">
            <a:off x="1681660" y="3756118"/>
            <a:ext cx="46052" cy="12033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矩形 14"/>
          <p:cNvSpPr/>
          <p:nvPr/>
        </p:nvSpPr>
        <p:spPr bwMode="auto">
          <a:xfrm rot="5400000" flipH="1">
            <a:off x="1681660" y="2603237"/>
            <a:ext cx="46052" cy="12033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矩形 15"/>
          <p:cNvSpPr/>
          <p:nvPr/>
        </p:nvSpPr>
        <p:spPr bwMode="auto">
          <a:xfrm>
            <a:off x="1200654" y="3284790"/>
            <a:ext cx="1008063" cy="1000737"/>
          </a:xfrm>
          <a:prstGeom prst="rect">
            <a:avLst/>
          </a:prstGeom>
          <a:solidFill>
            <a:srgbClr val="295A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smtClean="0">
                <a:latin typeface="黑体" pitchFamily="2" charset="-122"/>
                <a:ea typeface="黑体" pitchFamily="2" charset="-122"/>
              </a:rPr>
              <a:t>本讲</a:t>
            </a:r>
            <a:endParaRPr lang="en-US" altLang="zh-CN" sz="2000" dirty="0" smtClean="0">
              <a:latin typeface="黑体" pitchFamily="2" charset="-122"/>
              <a:ea typeface="黑体" pitchFamily="2" charset="-122"/>
            </a:endParaRPr>
          </a:p>
          <a:p>
            <a:pPr algn="ctr">
              <a:defRPr/>
            </a:pPr>
            <a:r>
              <a:rPr lang="zh-CN" altLang="en-US" sz="2000" dirty="0" smtClean="0">
                <a:latin typeface="黑体" pitchFamily="2" charset="-122"/>
                <a:ea typeface="黑体" pitchFamily="2" charset="-122"/>
              </a:rPr>
              <a:t>内容</a:t>
            </a:r>
            <a:endParaRPr lang="zh-CN" altLang="en-US" sz="2000" dirty="0">
              <a:latin typeface="黑体" pitchFamily="2" charset="-122"/>
              <a:ea typeface="黑体" pitchFamily="2" charset="-122"/>
            </a:endParaRPr>
          </a:p>
        </p:txBody>
      </p:sp>
      <p:cxnSp>
        <p:nvCxnSpPr>
          <p:cNvPr id="17" name="直接箭头连接符 16"/>
          <p:cNvCxnSpPr/>
          <p:nvPr/>
        </p:nvCxnSpPr>
        <p:spPr>
          <a:xfrm>
            <a:off x="2260312" y="4353533"/>
            <a:ext cx="5773862" cy="4247"/>
          </a:xfrm>
          <a:prstGeom prst="straightConnector1">
            <a:avLst/>
          </a:prstGeom>
          <a:ln w="4445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文本框 43"/>
          <p:cNvSpPr txBox="1"/>
          <p:nvPr/>
        </p:nvSpPr>
        <p:spPr>
          <a:xfrm>
            <a:off x="1" y="787904"/>
            <a:ext cx="5891422" cy="523220"/>
          </a:xfrm>
          <a:prstGeom prst="rect">
            <a:avLst/>
          </a:prstGeom>
          <a:noFill/>
        </p:spPr>
        <p:txBody>
          <a:bodyPr wrap="square" rtlCol="0">
            <a:spAutoFit/>
          </a:bodyPr>
          <a:lstStyle/>
          <a:p>
            <a:pPr algn="ctr">
              <a:spcBef>
                <a:spcPct val="50000"/>
              </a:spcBef>
            </a:pPr>
            <a:r>
              <a:rPr lang="zh-CN" altLang="en-US" sz="2800" b="1" dirty="0" smtClean="0">
                <a:solidFill>
                  <a:schemeClr val="accent3">
                    <a:lumMod val="50000"/>
                  </a:schemeClr>
                </a:solidFill>
                <a:latin typeface="微软雅黑" panose="020B0503020204020204" pitchFamily="34" charset="-122"/>
                <a:ea typeface="微软雅黑" panose="020B0503020204020204" pitchFamily="34" charset="-122"/>
              </a:rPr>
              <a:t>第四讲：异步</a:t>
            </a:r>
            <a:r>
              <a:rPr lang="en-US" altLang="zh-CN" sz="2800" b="1" dirty="0" smtClean="0">
                <a:solidFill>
                  <a:schemeClr val="accent3">
                    <a:lumMod val="50000"/>
                  </a:schemeClr>
                </a:solidFill>
                <a:latin typeface="微软雅黑" panose="020B0503020204020204" pitchFamily="34" charset="-122"/>
                <a:ea typeface="微软雅黑" panose="020B0503020204020204" pitchFamily="34" charset="-122"/>
              </a:rPr>
              <a:t>I/O</a:t>
            </a:r>
            <a:r>
              <a:rPr lang="zh-CN" altLang="en-US" sz="2800" b="1" dirty="0" smtClean="0">
                <a:solidFill>
                  <a:schemeClr val="accent3">
                    <a:lumMod val="50000"/>
                  </a:schemeClr>
                </a:solidFill>
                <a:latin typeface="微软雅黑" panose="020B0503020204020204" pitchFamily="34" charset="-122"/>
                <a:ea typeface="微软雅黑" panose="020B0503020204020204" pitchFamily="34" charset="-122"/>
              </a:rPr>
              <a:t>与事件</a:t>
            </a:r>
            <a:endParaRPr lang="zh-CN" altLang="en-US" sz="2800" b="1" dirty="0">
              <a:solidFill>
                <a:schemeClr val="accent3">
                  <a:lumMod val="50000"/>
                </a:schemeClr>
              </a:solidFill>
              <a:latin typeface="微软雅黑" panose="020B0503020204020204" pitchFamily="34" charset="-122"/>
              <a:ea typeface="微软雅黑" panose="020B0503020204020204" pitchFamily="34" charset="-122"/>
            </a:endParaRPr>
          </a:p>
        </p:txBody>
      </p:sp>
      <p:sp>
        <p:nvSpPr>
          <p:cNvPr id="19" name="椭圆 18"/>
          <p:cNvSpPr/>
          <p:nvPr/>
        </p:nvSpPr>
        <p:spPr>
          <a:xfrm>
            <a:off x="5891422" y="1206891"/>
            <a:ext cx="233855" cy="233855"/>
          </a:xfrm>
          <a:prstGeom prst="ellipse">
            <a:avLst/>
          </a:prstGeom>
          <a:solidFill>
            <a:srgbClr val="467612"/>
          </a:solidFill>
          <a:ln>
            <a:solidFill>
              <a:srgbClr val="4676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a:endCxn id="19" idx="2"/>
          </p:cNvCxnSpPr>
          <p:nvPr/>
        </p:nvCxnSpPr>
        <p:spPr>
          <a:xfrm flipV="1">
            <a:off x="-15969" y="1323819"/>
            <a:ext cx="5907391" cy="12155"/>
          </a:xfrm>
          <a:prstGeom prst="line">
            <a:avLst/>
          </a:prstGeom>
          <a:ln>
            <a:solidFill>
              <a:srgbClr val="467612"/>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547664" y="5832352"/>
            <a:ext cx="233855" cy="233855"/>
          </a:xfrm>
          <a:prstGeom prst="ellipse">
            <a:avLst/>
          </a:prstGeom>
          <a:solidFill>
            <a:srgbClr val="467612"/>
          </a:solidFill>
          <a:ln>
            <a:solidFill>
              <a:srgbClr val="4676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a:stCxn id="25" idx="6"/>
          </p:cNvCxnSpPr>
          <p:nvPr/>
        </p:nvCxnSpPr>
        <p:spPr>
          <a:xfrm>
            <a:off x="1781519" y="5949280"/>
            <a:ext cx="7362481" cy="0"/>
          </a:xfrm>
          <a:prstGeom prst="line">
            <a:avLst/>
          </a:prstGeom>
          <a:ln>
            <a:solidFill>
              <a:srgbClr val="467612"/>
            </a:solidFill>
          </a:ln>
        </p:spPr>
        <p:style>
          <a:lnRef idx="1">
            <a:schemeClr val="accent1"/>
          </a:lnRef>
          <a:fillRef idx="0">
            <a:schemeClr val="accent1"/>
          </a:fillRef>
          <a:effectRef idx="0">
            <a:schemeClr val="accent1"/>
          </a:effectRef>
          <a:fontRef idx="minor">
            <a:schemeClr val="tx1"/>
          </a:fontRef>
        </p:style>
      </p:cxnSp>
      <p:sp>
        <p:nvSpPr>
          <p:cNvPr id="27" name="TextBox 47"/>
          <p:cNvSpPr txBox="1">
            <a:spLocks noChangeArrowheads="1"/>
          </p:cNvSpPr>
          <p:nvPr/>
        </p:nvSpPr>
        <p:spPr bwMode="auto">
          <a:xfrm>
            <a:off x="1" y="1412584"/>
            <a:ext cx="58914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algn="r" eaLnBrk="1" hangingPunct="1"/>
            <a:r>
              <a:rPr lang="zh-CN" altLang="en-US" dirty="0">
                <a:solidFill>
                  <a:schemeClr val="tx1">
                    <a:lumMod val="85000"/>
                    <a:lumOff val="15000"/>
                  </a:schemeClr>
                </a:solidFill>
                <a:latin typeface="微软雅黑" pitchFamily="34" charset="-122"/>
                <a:ea typeface="微软雅黑" pitchFamily="34" charset="-122"/>
              </a:rPr>
              <a:t>本</a:t>
            </a:r>
            <a:r>
              <a:rPr lang="zh-CN" altLang="en-US" dirty="0" smtClean="0">
                <a:solidFill>
                  <a:schemeClr val="tx1">
                    <a:lumMod val="85000"/>
                    <a:lumOff val="15000"/>
                  </a:schemeClr>
                </a:solidFill>
                <a:latin typeface="微软雅黑" pitchFamily="34" charset="-122"/>
                <a:ea typeface="微软雅黑" pitchFamily="34" charset="-122"/>
              </a:rPr>
              <a:t>讲</a:t>
            </a:r>
            <a:r>
              <a:rPr lang="en-US" altLang="zh-CN" dirty="0" smtClean="0">
                <a:solidFill>
                  <a:schemeClr val="tx1">
                    <a:lumMod val="85000"/>
                    <a:lumOff val="15000"/>
                  </a:schemeClr>
                </a:solidFill>
                <a:latin typeface="微软雅黑" pitchFamily="34" charset="-122"/>
                <a:ea typeface="微软雅黑" pitchFamily="34" charset="-122"/>
              </a:rPr>
              <a:t>2</a:t>
            </a:r>
            <a:r>
              <a:rPr lang="zh-CN" altLang="en-US" dirty="0" smtClean="0">
                <a:solidFill>
                  <a:schemeClr val="tx1">
                    <a:lumMod val="85000"/>
                    <a:lumOff val="15000"/>
                  </a:schemeClr>
                </a:solidFill>
                <a:latin typeface="微软雅黑" pitchFamily="34" charset="-122"/>
                <a:ea typeface="微软雅黑" pitchFamily="34" charset="-122"/>
              </a:rPr>
              <a:t>学时</a:t>
            </a:r>
            <a:r>
              <a:rPr lang="en-US" altLang="zh-CN" dirty="0">
                <a:solidFill>
                  <a:schemeClr val="tx1">
                    <a:lumMod val="85000"/>
                    <a:lumOff val="15000"/>
                  </a:schemeClr>
                </a:solidFill>
                <a:latin typeface="微软雅黑" pitchFamily="34" charset="-122"/>
                <a:ea typeface="微软雅黑" pitchFamily="34" charset="-122"/>
              </a:rPr>
              <a:t>,</a:t>
            </a:r>
            <a:r>
              <a:rPr lang="zh-CN" altLang="en-US" dirty="0" smtClean="0">
                <a:solidFill>
                  <a:schemeClr val="tx1">
                    <a:lumMod val="85000"/>
                    <a:lumOff val="15000"/>
                  </a:schemeClr>
                </a:solidFill>
                <a:latin typeface="微软雅黑" pitchFamily="34" charset="-122"/>
                <a:ea typeface="微软雅黑" pitchFamily="34" charset="-122"/>
              </a:rPr>
              <a:t>共</a:t>
            </a:r>
            <a:r>
              <a:rPr lang="en-US" altLang="zh-CN" dirty="0">
                <a:solidFill>
                  <a:schemeClr val="tx1">
                    <a:lumMod val="85000"/>
                    <a:lumOff val="15000"/>
                  </a:schemeClr>
                </a:solidFill>
                <a:latin typeface="微软雅黑" pitchFamily="34" charset="-122"/>
                <a:ea typeface="微软雅黑" pitchFamily="34" charset="-122"/>
              </a:rPr>
              <a:t>36</a:t>
            </a:r>
            <a:r>
              <a:rPr lang="zh-CN" altLang="en-US" dirty="0">
                <a:solidFill>
                  <a:schemeClr val="tx1">
                    <a:lumMod val="85000"/>
                    <a:lumOff val="15000"/>
                  </a:schemeClr>
                </a:solidFill>
                <a:latin typeface="微软雅黑" pitchFamily="34" charset="-122"/>
                <a:ea typeface="微软雅黑" pitchFamily="34" charset="-122"/>
              </a:rPr>
              <a:t>学时</a:t>
            </a:r>
          </a:p>
        </p:txBody>
      </p:sp>
    </p:spTree>
    <p:extLst>
      <p:ext uri="{BB962C8B-B14F-4D97-AF65-F5344CB8AC3E}">
        <p14:creationId xmlns:p14="http://schemas.microsoft.com/office/powerpoint/2010/main" val="252308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xit" presetSubtype="4" fill="hold" grpId="0" nodeType="afterEffect">
                                  <p:stCondLst>
                                    <p:cond delay="0"/>
                                  </p:stCondLst>
                                  <p:childTnLst>
                                    <p:anim calcmode="lin" valueType="num">
                                      <p:cBhvr>
                                        <p:cTn id="6" dur="1100"/>
                                        <p:tgtEl>
                                          <p:spTgt spid="11"/>
                                        </p:tgtEl>
                                        <p:attrNameLst>
                                          <p:attrName>ppt_x</p:attrName>
                                        </p:attrNameLst>
                                      </p:cBhvr>
                                      <p:tavLst>
                                        <p:tav tm="0">
                                          <p:val>
                                            <p:strVal val="ppt_x"/>
                                          </p:val>
                                        </p:tav>
                                        <p:tav tm="100000">
                                          <p:val>
                                            <p:strVal val="ppt_x"/>
                                          </p:val>
                                        </p:tav>
                                      </p:tavLst>
                                    </p:anim>
                                    <p:anim calcmode="lin" valueType="num">
                                      <p:cBhvr>
                                        <p:cTn id="7" dur="1100"/>
                                        <p:tgtEl>
                                          <p:spTgt spid="11"/>
                                        </p:tgtEl>
                                        <p:attrNameLst>
                                          <p:attrName>ppt_y</p:attrName>
                                        </p:attrNameLst>
                                      </p:cBhvr>
                                      <p:tavLst>
                                        <p:tav tm="0">
                                          <p:val>
                                            <p:strVal val="ppt_y"/>
                                          </p:val>
                                        </p:tav>
                                        <p:tav tm="100000">
                                          <p:val>
                                            <p:strVal val="ppt_y+ppt_h/2"/>
                                          </p:val>
                                        </p:tav>
                                      </p:tavLst>
                                    </p:anim>
                                    <p:anim calcmode="lin" valueType="num">
                                      <p:cBhvr>
                                        <p:cTn id="8" dur="1100"/>
                                        <p:tgtEl>
                                          <p:spTgt spid="11"/>
                                        </p:tgtEl>
                                        <p:attrNameLst>
                                          <p:attrName>ppt_w</p:attrName>
                                        </p:attrNameLst>
                                      </p:cBhvr>
                                      <p:tavLst>
                                        <p:tav tm="0">
                                          <p:val>
                                            <p:strVal val="ppt_w"/>
                                          </p:val>
                                        </p:tav>
                                        <p:tav tm="100000">
                                          <p:val>
                                            <p:strVal val="ppt_w"/>
                                          </p:val>
                                        </p:tav>
                                      </p:tavLst>
                                    </p:anim>
                                    <p:anim calcmode="lin" valueType="num">
                                      <p:cBhvr>
                                        <p:cTn id="9" dur="1100"/>
                                        <p:tgtEl>
                                          <p:spTgt spid="11"/>
                                        </p:tgtEl>
                                        <p:attrNameLst>
                                          <p:attrName>ppt_h</p:attrName>
                                        </p:attrNameLst>
                                      </p:cBhvr>
                                      <p:tavLst>
                                        <p:tav tm="0">
                                          <p:val>
                                            <p:strVal val="ppt_h"/>
                                          </p:val>
                                        </p:tav>
                                        <p:tav tm="100000">
                                          <p:val>
                                            <p:fltVal val="0"/>
                                          </p:val>
                                        </p:tav>
                                      </p:tavLst>
                                    </p:anim>
                                    <p:set>
                                      <p:cBhvr>
                                        <p:cTn id="10" dur="1" fill="hold">
                                          <p:stCondLst>
                                            <p:cond delay="1099"/>
                                          </p:stCondLst>
                                        </p:cTn>
                                        <p:tgtEl>
                                          <p:spTgt spid="11"/>
                                        </p:tgtEl>
                                        <p:attrNameLst>
                                          <p:attrName>style.visibility</p:attrName>
                                        </p:attrNameLst>
                                      </p:cBhvr>
                                      <p:to>
                                        <p:strVal val="hidden"/>
                                      </p:to>
                                    </p:set>
                                  </p:childTnLst>
                                </p:cTn>
                              </p:par>
                              <p:par>
                                <p:cTn id="11" presetID="47"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anim calcmode="lin" valueType="num">
                                      <p:cBhvr>
                                        <p:cTn id="14" dur="1000" fill="hold"/>
                                        <p:tgtEl>
                                          <p:spTgt spid="16"/>
                                        </p:tgtEl>
                                        <p:attrNameLst>
                                          <p:attrName>ppt_x</p:attrName>
                                        </p:attrNameLst>
                                      </p:cBhvr>
                                      <p:tavLst>
                                        <p:tav tm="0">
                                          <p:val>
                                            <p:strVal val="#ppt_x"/>
                                          </p:val>
                                        </p:tav>
                                        <p:tav tm="100000">
                                          <p:val>
                                            <p:strVal val="#ppt_x"/>
                                          </p:val>
                                        </p:tav>
                                      </p:tavLst>
                                    </p:anim>
                                    <p:anim calcmode="lin" valueType="num">
                                      <p:cBhvr>
                                        <p:cTn id="15" dur="1000" fill="hold"/>
                                        <p:tgtEl>
                                          <p:spTgt spid="16"/>
                                        </p:tgtEl>
                                        <p:attrNameLst>
                                          <p:attrName>ppt_y</p:attrName>
                                        </p:attrNameLst>
                                      </p:cBhvr>
                                      <p:tavLst>
                                        <p:tav tm="0">
                                          <p:val>
                                            <p:strVal val="#ppt_y-.1"/>
                                          </p:val>
                                        </p:tav>
                                        <p:tav tm="100000">
                                          <p:val>
                                            <p:strVal val="#ppt_y"/>
                                          </p:val>
                                        </p:tav>
                                      </p:tavLst>
                                    </p:anim>
                                  </p:childTnLst>
                                </p:cTn>
                              </p:par>
                            </p:childTnLst>
                          </p:cTn>
                        </p:par>
                        <p:par>
                          <p:cTn id="16" fill="hold">
                            <p:stCondLst>
                              <p:cond delay="1100"/>
                            </p:stCondLst>
                            <p:childTnLst>
                              <p:par>
                                <p:cTn id="17" presetID="22" presetClass="entr" presetSubtype="8"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1000"/>
                                        <p:tgtEl>
                                          <p:spTgt spid="17"/>
                                        </p:tgtEl>
                                      </p:cBhvr>
                                    </p:animEffect>
                                  </p:childTnLst>
                                </p:cTn>
                              </p:par>
                            </p:childTnLst>
                          </p:cTn>
                        </p:par>
                        <p:par>
                          <p:cTn id="20" fill="hold">
                            <p:stCondLst>
                              <p:cond delay="2100"/>
                            </p:stCondLst>
                            <p:childTnLst>
                              <p:par>
                                <p:cTn id="21" presetID="22" presetClass="entr" presetSubtype="8"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childTnLst>
                          </p:cTn>
                        </p:par>
                        <p:par>
                          <p:cTn id="34" fill="hold">
                            <p:stCondLst>
                              <p:cond delay="500"/>
                            </p:stCondLst>
                            <p:childTnLst>
                              <p:par>
                                <p:cTn id="35" presetID="10" presetClass="entr" presetSubtype="0" fill="hold" grpId="0" nodeType="afterEffect">
                                  <p:stCondLst>
                                    <p:cond delay="0"/>
                                  </p:stCondLst>
                                  <p:iterate type="lt">
                                    <p:tmPct val="10000"/>
                                  </p:iterate>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2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p:cNvSpPr>
            <a:spLocks noChangeArrowheads="1"/>
          </p:cNvSpPr>
          <p:nvPr/>
        </p:nvSpPr>
        <p:spPr bwMode="auto">
          <a:xfrm rot="20760209">
            <a:off x="4699137" y="3130025"/>
            <a:ext cx="4114498" cy="3236913"/>
          </a:xfrm>
          <a:prstGeom prst="rect">
            <a:avLst/>
          </a:prstGeom>
          <a:solidFill>
            <a:srgbClr val="467612"/>
          </a:solidFill>
          <a:ln>
            <a:noFill/>
          </a:ln>
        </p:spPr>
        <p:txBody>
          <a:bodyPr anchor="ctr"/>
          <a:lstStyle/>
          <a:p>
            <a:pPr algn="ctr"/>
            <a:endParaRPr lang="zh-CN" altLang="en-US">
              <a:solidFill>
                <a:srgbClr val="FFFFFF"/>
              </a:solidFill>
              <a:latin typeface="Calibri" pitchFamily="34" charset="0"/>
            </a:endParaRPr>
          </a:p>
        </p:txBody>
      </p:sp>
      <p:sp>
        <p:nvSpPr>
          <p:cNvPr id="3" name="圆角矩形 7"/>
          <p:cNvSpPr>
            <a:spLocks noChangeArrowheads="1"/>
          </p:cNvSpPr>
          <p:nvPr/>
        </p:nvSpPr>
        <p:spPr bwMode="auto">
          <a:xfrm rot="20760209">
            <a:off x="5279650" y="3991515"/>
            <a:ext cx="2643188" cy="357187"/>
          </a:xfrm>
          <a:prstGeom prst="roundRect">
            <a:avLst>
              <a:gd name="adj" fmla="val 16667"/>
            </a:avLst>
          </a:pr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solidFill>
                <a:srgbClr val="FFFFFF"/>
              </a:solidFill>
              <a:latin typeface="Calibri" pitchFamily="34" charset="0"/>
            </a:endParaRPr>
          </a:p>
        </p:txBody>
      </p:sp>
      <p:sp>
        <p:nvSpPr>
          <p:cNvPr id="4" name="TextBox 8"/>
          <p:cNvSpPr txBox="1">
            <a:spLocks noChangeArrowheads="1"/>
          </p:cNvSpPr>
          <p:nvPr/>
        </p:nvSpPr>
        <p:spPr bwMode="auto">
          <a:xfrm rot="20760209">
            <a:off x="5347913" y="3977505"/>
            <a:ext cx="2571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dirty="0" smtClean="0">
                <a:solidFill>
                  <a:schemeClr val="bg1"/>
                </a:solidFill>
                <a:latin typeface="Calibri" pitchFamily="34" charset="0"/>
              </a:rPr>
              <a:t>2016</a:t>
            </a:r>
            <a:r>
              <a:rPr lang="zh-CN" altLang="en-US" dirty="0" smtClean="0">
                <a:solidFill>
                  <a:schemeClr val="bg1"/>
                </a:solidFill>
                <a:latin typeface="Calibri" pitchFamily="34" charset="0"/>
              </a:rPr>
              <a:t>年</a:t>
            </a:r>
            <a:r>
              <a:rPr lang="en-US" altLang="zh-CN" dirty="0" smtClean="0">
                <a:solidFill>
                  <a:schemeClr val="bg1"/>
                </a:solidFill>
                <a:latin typeface="Calibri" pitchFamily="34" charset="0"/>
              </a:rPr>
              <a:t>4</a:t>
            </a:r>
            <a:r>
              <a:rPr lang="zh-CN" altLang="en-US" dirty="0" smtClean="0">
                <a:solidFill>
                  <a:schemeClr val="bg1"/>
                </a:solidFill>
                <a:latin typeface="Calibri" pitchFamily="34" charset="0"/>
              </a:rPr>
              <a:t>月</a:t>
            </a:r>
            <a:r>
              <a:rPr lang="en-US" altLang="zh-CN" dirty="0" smtClean="0">
                <a:solidFill>
                  <a:schemeClr val="bg1"/>
                </a:solidFill>
                <a:latin typeface="Calibri" pitchFamily="34" charset="0"/>
              </a:rPr>
              <a:t>19</a:t>
            </a:r>
            <a:r>
              <a:rPr lang="zh-CN" altLang="en-US" dirty="0" smtClean="0">
                <a:solidFill>
                  <a:schemeClr val="bg1"/>
                </a:solidFill>
                <a:latin typeface="Calibri" pitchFamily="34" charset="0"/>
              </a:rPr>
              <a:t>日</a:t>
            </a:r>
            <a:endParaRPr lang="zh-CN" altLang="en-US" dirty="0">
              <a:solidFill>
                <a:schemeClr val="bg1"/>
              </a:solidFill>
              <a:latin typeface="Calibri" pitchFamily="34" charset="0"/>
            </a:endParaRPr>
          </a:p>
        </p:txBody>
      </p:sp>
      <p:sp>
        <p:nvSpPr>
          <p:cNvPr id="5" name="任意多边形 11"/>
          <p:cNvSpPr>
            <a:spLocks noChangeArrowheads="1"/>
          </p:cNvSpPr>
          <p:nvPr/>
        </p:nvSpPr>
        <p:spPr bwMode="auto">
          <a:xfrm rot="20760209">
            <a:off x="5157413" y="5750465"/>
            <a:ext cx="3825875" cy="0"/>
          </a:xfrm>
          <a:custGeom>
            <a:avLst/>
            <a:gdLst>
              <a:gd name="T0" fmla="*/ 0 w 3825849"/>
              <a:gd name="T1" fmla="*/ 3825953 w 3825849"/>
              <a:gd name="T2" fmla="*/ 3825953 w 3825849"/>
              <a:gd name="T3" fmla="*/ 0 60000 65536"/>
              <a:gd name="T4" fmla="*/ 0 60000 65536"/>
              <a:gd name="T5" fmla="*/ 0 60000 65536"/>
              <a:gd name="T6" fmla="*/ 0 w 3825849"/>
              <a:gd name="T7" fmla="*/ 3825849 w 3825849"/>
            </a:gdLst>
            <a:ahLst/>
            <a:cxnLst>
              <a:cxn ang="T3">
                <a:pos x="T0" y="0"/>
              </a:cxn>
              <a:cxn ang="T4">
                <a:pos x="T1" y="0"/>
              </a:cxn>
              <a:cxn ang="T5">
                <a:pos x="T2" y="0"/>
              </a:cxn>
            </a:cxnLst>
            <a:rect l="T6" t="0" r="T7" b="0"/>
            <a:pathLst>
              <a:path w="3825849">
                <a:moveTo>
                  <a:pt x="0" y="0"/>
                </a:moveTo>
                <a:lnTo>
                  <a:pt x="3825849" y="0"/>
                </a:lnTo>
              </a:path>
            </a:pathLst>
          </a:custGeom>
          <a:noFill/>
          <a:ln w="38100" cap="rnd" cmpd="sng">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nvGrpSpPr>
          <p:cNvPr id="6" name="Group 6"/>
          <p:cNvGrpSpPr>
            <a:grpSpLocks/>
          </p:cNvGrpSpPr>
          <p:nvPr/>
        </p:nvGrpSpPr>
        <p:grpSpPr bwMode="auto">
          <a:xfrm>
            <a:off x="4804988" y="4832890"/>
            <a:ext cx="3883025" cy="415925"/>
            <a:chOff x="0" y="0"/>
            <a:chExt cx="3882950" cy="415869"/>
          </a:xfrm>
        </p:grpSpPr>
        <p:sp>
          <p:nvSpPr>
            <p:cNvPr id="7" name="TextBox 9"/>
            <p:cNvSpPr txBox="1">
              <a:spLocks noChangeArrowheads="1"/>
            </p:cNvSpPr>
            <p:nvPr/>
          </p:nvSpPr>
          <p:spPr bwMode="auto">
            <a:xfrm rot="-839791">
              <a:off x="0" y="77315"/>
              <a:ext cx="1785950"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1600">
                  <a:solidFill>
                    <a:schemeClr val="bg1"/>
                  </a:solidFill>
                  <a:latin typeface="微软雅黑" pitchFamily="34" charset="-122"/>
                  <a:ea typeface="微软雅黑" pitchFamily="34" charset="-122"/>
                </a:rPr>
                <a:t>拍摄场次</a:t>
              </a:r>
            </a:p>
          </p:txBody>
        </p:sp>
        <p:sp>
          <p:nvSpPr>
            <p:cNvPr id="8" name="任意多边形 13"/>
            <p:cNvSpPr>
              <a:spLocks noChangeArrowheads="1"/>
            </p:cNvSpPr>
            <p:nvPr/>
          </p:nvSpPr>
          <p:spPr bwMode="auto">
            <a:xfrm rot="-839791">
              <a:off x="977881" y="0"/>
              <a:ext cx="2905069" cy="14285"/>
            </a:xfrm>
            <a:custGeom>
              <a:avLst/>
              <a:gdLst>
                <a:gd name="T0" fmla="*/ 0 w 3825849"/>
                <a:gd name="T1" fmla="*/ 14285 h 14285"/>
                <a:gd name="T2" fmla="*/ 1271869 w 3825849"/>
                <a:gd name="T3" fmla="*/ 14285 h 14285"/>
                <a:gd name="T4" fmla="*/ 1271869 w 3825849"/>
                <a:gd name="T5" fmla="*/ 14285 h 14285"/>
                <a:gd name="T6" fmla="*/ 0 60000 65536"/>
                <a:gd name="T7" fmla="*/ 0 60000 65536"/>
                <a:gd name="T8" fmla="*/ 0 60000 65536"/>
                <a:gd name="T9" fmla="*/ 0 w 3825849"/>
                <a:gd name="T10" fmla="*/ 0 h 14285"/>
                <a:gd name="T11" fmla="*/ 3825849 w 3825849"/>
                <a:gd name="T12" fmla="*/ 14285 h 14285"/>
              </a:gdLst>
              <a:ahLst/>
              <a:cxnLst>
                <a:cxn ang="T6">
                  <a:pos x="T0" y="T1"/>
                </a:cxn>
                <a:cxn ang="T7">
                  <a:pos x="T2" y="T3"/>
                </a:cxn>
                <a:cxn ang="T8">
                  <a:pos x="T4" y="T5"/>
                </a:cxn>
              </a:cxnLst>
              <a:rect l="T9" t="T10" r="T11" b="T12"/>
              <a:pathLst>
                <a:path w="3825849" h="14285">
                  <a:moveTo>
                    <a:pt x="0" y="0"/>
                  </a:moveTo>
                  <a:lnTo>
                    <a:pt x="3825849" y="0"/>
                  </a:lnTo>
                </a:path>
              </a:pathLst>
            </a:custGeom>
            <a:noFill/>
            <a:ln w="28575" cap="rnd" cmpd="sng">
              <a:no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bg1"/>
                </a:solidFill>
              </a:endParaRPr>
            </a:p>
          </p:txBody>
        </p:sp>
      </p:grpSp>
      <p:grpSp>
        <p:nvGrpSpPr>
          <p:cNvPr id="9" name="Group 9"/>
          <p:cNvGrpSpPr>
            <a:grpSpLocks/>
          </p:cNvGrpSpPr>
          <p:nvPr/>
        </p:nvGrpSpPr>
        <p:grpSpPr bwMode="auto">
          <a:xfrm>
            <a:off x="4903413" y="5169440"/>
            <a:ext cx="3881437" cy="450850"/>
            <a:chOff x="0" y="0"/>
            <a:chExt cx="3881932" cy="449564"/>
          </a:xfrm>
        </p:grpSpPr>
        <p:sp>
          <p:nvSpPr>
            <p:cNvPr id="10" name="任意多边形 12"/>
            <p:cNvSpPr>
              <a:spLocks noChangeArrowheads="1"/>
            </p:cNvSpPr>
            <p:nvPr/>
          </p:nvSpPr>
          <p:spPr bwMode="auto">
            <a:xfrm rot="-839791">
              <a:off x="976437" y="0"/>
              <a:ext cx="2905495" cy="49072"/>
            </a:xfrm>
            <a:custGeom>
              <a:avLst/>
              <a:gdLst>
                <a:gd name="T0" fmla="*/ 0 w 3825849"/>
                <a:gd name="T1" fmla="*/ 49072 h 49072"/>
                <a:gd name="T2" fmla="*/ 1272615 w 3825849"/>
                <a:gd name="T3" fmla="*/ 49072 h 49072"/>
                <a:gd name="T4" fmla="*/ 1272615 w 3825849"/>
                <a:gd name="T5" fmla="*/ 49072 h 49072"/>
                <a:gd name="T6" fmla="*/ 0 60000 65536"/>
                <a:gd name="T7" fmla="*/ 0 60000 65536"/>
                <a:gd name="T8" fmla="*/ 0 60000 65536"/>
                <a:gd name="T9" fmla="*/ 0 w 3825849"/>
                <a:gd name="T10" fmla="*/ 0 h 49072"/>
                <a:gd name="T11" fmla="*/ 3825849 w 3825849"/>
                <a:gd name="T12" fmla="*/ 49072 h 49072"/>
              </a:gdLst>
              <a:ahLst/>
              <a:cxnLst>
                <a:cxn ang="T6">
                  <a:pos x="T0" y="T1"/>
                </a:cxn>
                <a:cxn ang="T7">
                  <a:pos x="T2" y="T3"/>
                </a:cxn>
                <a:cxn ang="T8">
                  <a:pos x="T4" y="T5"/>
                </a:cxn>
              </a:cxnLst>
              <a:rect l="T9" t="T10" r="T11" b="T12"/>
              <a:pathLst>
                <a:path w="3825849" h="49072">
                  <a:moveTo>
                    <a:pt x="0" y="0"/>
                  </a:moveTo>
                  <a:lnTo>
                    <a:pt x="3825849" y="0"/>
                  </a:lnTo>
                </a:path>
              </a:pathLst>
            </a:custGeom>
            <a:noFill/>
            <a:ln w="28575" cap="rnd" cmpd="sng">
              <a:no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bg1"/>
                </a:solidFill>
              </a:endParaRPr>
            </a:p>
          </p:txBody>
        </p:sp>
        <p:sp>
          <p:nvSpPr>
            <p:cNvPr id="11" name="TextBox 14"/>
            <p:cNvSpPr txBox="1">
              <a:spLocks noChangeArrowheads="1"/>
            </p:cNvSpPr>
            <p:nvPr/>
          </p:nvSpPr>
          <p:spPr bwMode="auto">
            <a:xfrm rot="-839791">
              <a:off x="0" y="111010"/>
              <a:ext cx="1785950"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1600">
                  <a:solidFill>
                    <a:schemeClr val="bg1"/>
                  </a:solidFill>
                  <a:latin typeface="微软雅黑" pitchFamily="34" charset="-122"/>
                  <a:ea typeface="微软雅黑" pitchFamily="34" charset="-122"/>
                </a:rPr>
                <a:t>执行导演</a:t>
              </a:r>
            </a:p>
          </p:txBody>
        </p:sp>
      </p:grpSp>
      <p:grpSp>
        <p:nvGrpSpPr>
          <p:cNvPr id="12" name="Group 12"/>
          <p:cNvGrpSpPr>
            <a:grpSpLocks/>
          </p:cNvGrpSpPr>
          <p:nvPr/>
        </p:nvGrpSpPr>
        <p:grpSpPr bwMode="auto">
          <a:xfrm>
            <a:off x="5003425" y="5520277"/>
            <a:ext cx="3879850" cy="457200"/>
            <a:chOff x="0" y="0"/>
            <a:chExt cx="3880368" cy="457331"/>
          </a:xfrm>
        </p:grpSpPr>
        <p:sp>
          <p:nvSpPr>
            <p:cNvPr id="13" name="TextBox 10"/>
            <p:cNvSpPr txBox="1">
              <a:spLocks noChangeArrowheads="1"/>
            </p:cNvSpPr>
            <p:nvPr/>
          </p:nvSpPr>
          <p:spPr bwMode="auto">
            <a:xfrm rot="-839791">
              <a:off x="0" y="118777"/>
              <a:ext cx="1785950"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1600">
                  <a:solidFill>
                    <a:schemeClr val="bg1"/>
                  </a:solidFill>
                  <a:latin typeface="微软雅黑" pitchFamily="34" charset="-122"/>
                  <a:ea typeface="微软雅黑" pitchFamily="34" charset="-122"/>
                </a:rPr>
                <a:t>后期制作</a:t>
              </a:r>
            </a:p>
          </p:txBody>
        </p:sp>
        <p:sp>
          <p:nvSpPr>
            <p:cNvPr id="14" name="任意多边形 15"/>
            <p:cNvSpPr>
              <a:spLocks noChangeArrowheads="1"/>
            </p:cNvSpPr>
            <p:nvPr/>
          </p:nvSpPr>
          <p:spPr bwMode="auto">
            <a:xfrm rot="-839791">
              <a:off x="974855" y="0"/>
              <a:ext cx="2905513" cy="49227"/>
            </a:xfrm>
            <a:custGeom>
              <a:avLst/>
              <a:gdLst>
                <a:gd name="T0" fmla="*/ 0 w 3825849"/>
                <a:gd name="T1" fmla="*/ 49227 h 49227"/>
                <a:gd name="T2" fmla="*/ 1272647 w 3825849"/>
                <a:gd name="T3" fmla="*/ 49227 h 49227"/>
                <a:gd name="T4" fmla="*/ 1272647 w 3825849"/>
                <a:gd name="T5" fmla="*/ 49227 h 49227"/>
                <a:gd name="T6" fmla="*/ 0 60000 65536"/>
                <a:gd name="T7" fmla="*/ 0 60000 65536"/>
                <a:gd name="T8" fmla="*/ 0 60000 65536"/>
                <a:gd name="T9" fmla="*/ 0 w 3825849"/>
                <a:gd name="T10" fmla="*/ 0 h 49227"/>
                <a:gd name="T11" fmla="*/ 3825849 w 3825849"/>
                <a:gd name="T12" fmla="*/ 49227 h 49227"/>
              </a:gdLst>
              <a:ahLst/>
              <a:cxnLst>
                <a:cxn ang="T6">
                  <a:pos x="T0" y="T1"/>
                </a:cxn>
                <a:cxn ang="T7">
                  <a:pos x="T2" y="T3"/>
                </a:cxn>
                <a:cxn ang="T8">
                  <a:pos x="T4" y="T5"/>
                </a:cxn>
              </a:cxnLst>
              <a:rect l="T9" t="T10" r="T11" b="T12"/>
              <a:pathLst>
                <a:path w="3825849" h="49227">
                  <a:moveTo>
                    <a:pt x="0" y="0"/>
                  </a:moveTo>
                  <a:lnTo>
                    <a:pt x="3825849" y="0"/>
                  </a:lnTo>
                </a:path>
              </a:pathLst>
            </a:custGeom>
            <a:noFill/>
            <a:ln w="28575" cap="rnd" cmpd="sng">
              <a:no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bg1"/>
                </a:solidFill>
              </a:endParaRPr>
            </a:p>
          </p:txBody>
        </p:sp>
      </p:grpSp>
      <p:sp>
        <p:nvSpPr>
          <p:cNvPr id="15" name="TextBox 16"/>
          <p:cNvSpPr txBox="1">
            <a:spLocks noChangeArrowheads="1"/>
          </p:cNvSpPr>
          <p:nvPr/>
        </p:nvSpPr>
        <p:spPr bwMode="auto">
          <a:xfrm rot="20760209">
            <a:off x="5222020" y="6015312"/>
            <a:ext cx="182659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1400" dirty="0">
                <a:solidFill>
                  <a:schemeClr val="bg1"/>
                </a:solidFill>
                <a:latin typeface="微软雅黑" pitchFamily="34" charset="-122"/>
                <a:ea typeface="微软雅黑" pitchFamily="34" charset="-122"/>
              </a:rPr>
              <a:t>发布日期</a:t>
            </a:r>
            <a:r>
              <a:rPr lang="en-US" altLang="zh-CN" sz="1400" dirty="0">
                <a:solidFill>
                  <a:schemeClr val="bg1"/>
                </a:solidFill>
                <a:latin typeface="微软雅黑" pitchFamily="34" charset="-122"/>
                <a:ea typeface="微软雅黑" pitchFamily="34" charset="-122"/>
              </a:rPr>
              <a:t>:</a:t>
            </a:r>
            <a:r>
              <a:rPr lang="en-US" altLang="zh-CN" sz="1400" dirty="0" smtClean="0">
                <a:solidFill>
                  <a:schemeClr val="bg1"/>
                </a:solidFill>
                <a:latin typeface="微软雅黑" pitchFamily="34" charset="-122"/>
                <a:ea typeface="微软雅黑" pitchFamily="34" charset="-122"/>
              </a:rPr>
              <a:t>2016.4.19</a:t>
            </a:r>
            <a:endParaRPr lang="zh-CN" altLang="en-US" sz="1400" dirty="0">
              <a:solidFill>
                <a:schemeClr val="bg1"/>
              </a:solidFill>
              <a:latin typeface="微软雅黑" pitchFamily="34" charset="-122"/>
              <a:ea typeface="微软雅黑" pitchFamily="34" charset="-122"/>
            </a:endParaRPr>
          </a:p>
        </p:txBody>
      </p:sp>
      <p:sp>
        <p:nvSpPr>
          <p:cNvPr id="16" name="TextBox 17"/>
          <p:cNvSpPr txBox="1">
            <a:spLocks noChangeArrowheads="1"/>
          </p:cNvSpPr>
          <p:nvPr/>
        </p:nvSpPr>
        <p:spPr bwMode="auto">
          <a:xfrm rot="20760209">
            <a:off x="7121150" y="5550440"/>
            <a:ext cx="1785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1400" dirty="0">
                <a:solidFill>
                  <a:schemeClr val="bg1"/>
                </a:solidFill>
                <a:latin typeface="微软雅黑" pitchFamily="34" charset="-122"/>
                <a:ea typeface="微软雅黑" pitchFamily="34" charset="-122"/>
              </a:rPr>
              <a:t>片长</a:t>
            </a:r>
            <a:r>
              <a:rPr lang="en-US" altLang="zh-CN" sz="1400" dirty="0" smtClean="0">
                <a:solidFill>
                  <a:schemeClr val="bg1"/>
                </a:solidFill>
                <a:latin typeface="微软雅黑" pitchFamily="34" charset="-122"/>
                <a:ea typeface="微软雅黑" pitchFamily="34" charset="-122"/>
              </a:rPr>
              <a:t>:90”00’</a:t>
            </a:r>
            <a:endParaRPr lang="zh-CN" altLang="en-US" sz="1400" dirty="0">
              <a:solidFill>
                <a:schemeClr val="bg1"/>
              </a:solidFill>
              <a:latin typeface="微软雅黑" pitchFamily="34" charset="-122"/>
              <a:ea typeface="微软雅黑" pitchFamily="34" charset="-122"/>
            </a:endParaRPr>
          </a:p>
        </p:txBody>
      </p:sp>
      <p:grpSp>
        <p:nvGrpSpPr>
          <p:cNvPr id="25" name="Group 25"/>
          <p:cNvGrpSpPr>
            <a:grpSpLocks/>
          </p:cNvGrpSpPr>
          <p:nvPr/>
        </p:nvGrpSpPr>
        <p:grpSpPr bwMode="auto">
          <a:xfrm rot="19860000">
            <a:off x="3948850" y="2147127"/>
            <a:ext cx="4153378" cy="572991"/>
            <a:chOff x="0" y="0"/>
            <a:chExt cx="4156812" cy="573300"/>
          </a:xfrm>
        </p:grpSpPr>
        <p:sp>
          <p:nvSpPr>
            <p:cNvPr id="27" name="矩形 31"/>
            <p:cNvSpPr>
              <a:spLocks noChangeArrowheads="1"/>
            </p:cNvSpPr>
            <p:nvPr/>
          </p:nvSpPr>
          <p:spPr bwMode="auto">
            <a:xfrm>
              <a:off x="2871" y="-3555"/>
              <a:ext cx="4153159" cy="571808"/>
            </a:xfrm>
            <a:prstGeom prst="rect">
              <a:avLst/>
            </a:prstGeom>
            <a:solidFill>
              <a:schemeClr val="tx1">
                <a:lumMod val="85000"/>
                <a:lumOff val="15000"/>
              </a:schemeClr>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28" name="平行四边形 38"/>
            <p:cNvSpPr>
              <a:spLocks noChangeArrowheads="1"/>
            </p:cNvSpPr>
            <p:nvPr/>
          </p:nvSpPr>
          <p:spPr bwMode="auto">
            <a:xfrm rot="10800000" flipH="1">
              <a:off x="454" y="-1184"/>
              <a:ext cx="642978"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29" name="平行四边形 41"/>
            <p:cNvSpPr>
              <a:spLocks noChangeArrowheads="1"/>
            </p:cNvSpPr>
            <p:nvPr/>
          </p:nvSpPr>
          <p:spPr bwMode="auto">
            <a:xfrm rot="10800000" flipH="1">
              <a:off x="3507554" y="-1674"/>
              <a:ext cx="641390"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30" name="平行四边形 42"/>
            <p:cNvSpPr>
              <a:spLocks noChangeArrowheads="1"/>
            </p:cNvSpPr>
            <p:nvPr/>
          </p:nvSpPr>
          <p:spPr bwMode="auto">
            <a:xfrm rot="10800000" flipH="1">
              <a:off x="2094045" y="-2409"/>
              <a:ext cx="642977"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31" name="平行四边形 43"/>
            <p:cNvSpPr>
              <a:spLocks noChangeArrowheads="1"/>
            </p:cNvSpPr>
            <p:nvPr/>
          </p:nvSpPr>
          <p:spPr bwMode="auto">
            <a:xfrm rot="10800000" flipH="1">
              <a:off x="1400448" y="-2057"/>
              <a:ext cx="642977"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32" name="平行四边形 44"/>
            <p:cNvSpPr>
              <a:spLocks noChangeArrowheads="1"/>
            </p:cNvSpPr>
            <p:nvPr/>
          </p:nvSpPr>
          <p:spPr bwMode="auto">
            <a:xfrm rot="10800000" flipH="1">
              <a:off x="2801829" y="-2158"/>
              <a:ext cx="642977"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33" name="平行四边形 45"/>
            <p:cNvSpPr>
              <a:spLocks noChangeArrowheads="1"/>
            </p:cNvSpPr>
            <p:nvPr/>
          </p:nvSpPr>
          <p:spPr bwMode="auto">
            <a:xfrm rot="10800000" flipH="1">
              <a:off x="694051" y="-1537"/>
              <a:ext cx="642978"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grpSp>
      <p:sp>
        <p:nvSpPr>
          <p:cNvPr id="34" name="TextBox 60"/>
          <p:cNvSpPr txBox="1">
            <a:spLocks noChangeArrowheads="1"/>
          </p:cNvSpPr>
          <p:nvPr/>
        </p:nvSpPr>
        <p:spPr bwMode="auto">
          <a:xfrm rot="20760209">
            <a:off x="5887663" y="4486815"/>
            <a:ext cx="2860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sz="1600" dirty="0" smtClean="0">
                <a:solidFill>
                  <a:schemeClr val="bg1"/>
                </a:solidFill>
                <a:latin typeface="微软雅黑" pitchFamily="34" charset="-122"/>
                <a:ea typeface="微软雅黑" pitchFamily="34" charset="-122"/>
              </a:rPr>
              <a:t>《NODE.JS》</a:t>
            </a:r>
            <a:r>
              <a:rPr lang="zh-CN" altLang="en-US" sz="1600" dirty="0" smtClean="0">
                <a:solidFill>
                  <a:schemeClr val="bg1"/>
                </a:solidFill>
                <a:latin typeface="微软雅黑" pitchFamily="34" charset="-122"/>
                <a:ea typeface="微软雅黑" pitchFamily="34" charset="-122"/>
              </a:rPr>
              <a:t>第四讲</a:t>
            </a:r>
            <a:endParaRPr lang="zh-CN" altLang="en-US" sz="1600" dirty="0">
              <a:solidFill>
                <a:schemeClr val="bg1"/>
              </a:solidFill>
              <a:latin typeface="微软雅黑" pitchFamily="34" charset="-122"/>
              <a:ea typeface="微软雅黑" pitchFamily="34" charset="-122"/>
            </a:endParaRPr>
          </a:p>
        </p:txBody>
      </p:sp>
      <p:sp>
        <p:nvSpPr>
          <p:cNvPr id="35" name="TextBox 61"/>
          <p:cNvSpPr txBox="1">
            <a:spLocks noChangeArrowheads="1"/>
          </p:cNvSpPr>
          <p:nvPr/>
        </p:nvSpPr>
        <p:spPr bwMode="auto">
          <a:xfrm rot="20760209">
            <a:off x="6128734" y="4886845"/>
            <a:ext cx="22463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1600" dirty="0">
                <a:solidFill>
                  <a:schemeClr val="bg1"/>
                </a:solidFill>
                <a:latin typeface="微软雅黑" pitchFamily="34" charset="-122"/>
                <a:ea typeface="微软雅黑" pitchFamily="34" charset="-122"/>
              </a:rPr>
              <a:t>王 智 娟</a:t>
            </a:r>
          </a:p>
        </p:txBody>
      </p:sp>
      <p:sp>
        <p:nvSpPr>
          <p:cNvPr id="36" name="TextBox 62"/>
          <p:cNvSpPr txBox="1">
            <a:spLocks noChangeArrowheads="1"/>
          </p:cNvSpPr>
          <p:nvPr/>
        </p:nvSpPr>
        <p:spPr bwMode="auto">
          <a:xfrm rot="20760209">
            <a:off x="6223161" y="5227675"/>
            <a:ext cx="244366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1600" dirty="0" smtClean="0">
                <a:solidFill>
                  <a:schemeClr val="bg1"/>
                </a:solidFill>
                <a:latin typeface="微软雅黑" pitchFamily="34" charset="-122"/>
                <a:ea typeface="微软雅黑" pitchFamily="34" charset="-122"/>
              </a:rPr>
              <a:t>河北师范大学软件学院</a:t>
            </a:r>
            <a:endParaRPr lang="zh-CN" altLang="en-US" sz="1600" dirty="0">
              <a:solidFill>
                <a:schemeClr val="bg1"/>
              </a:solidFill>
              <a:latin typeface="微软雅黑" pitchFamily="34" charset="-122"/>
              <a:ea typeface="微软雅黑" pitchFamily="34" charset="-122"/>
            </a:endParaRPr>
          </a:p>
        </p:txBody>
      </p:sp>
      <p:sp>
        <p:nvSpPr>
          <p:cNvPr id="38" name="TextBox 46"/>
          <p:cNvSpPr txBox="1">
            <a:spLocks noChangeArrowheads="1"/>
          </p:cNvSpPr>
          <p:nvPr/>
        </p:nvSpPr>
        <p:spPr bwMode="auto">
          <a:xfrm>
            <a:off x="9416" y="966938"/>
            <a:ext cx="368909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algn="ctr" eaLnBrk="1" hangingPunct="1"/>
            <a:r>
              <a:rPr lang="zh-CN" altLang="en-US" sz="4000" dirty="0" smtClean="0">
                <a:solidFill>
                  <a:schemeClr val="tx1">
                    <a:lumMod val="85000"/>
                    <a:lumOff val="15000"/>
                  </a:schemeClr>
                </a:solidFill>
                <a:latin typeface="微软雅黑" pitchFamily="34" charset="-122"/>
                <a:ea typeface="微软雅黑" pitchFamily="34" charset="-122"/>
              </a:rPr>
              <a:t>第 一 部 分</a:t>
            </a:r>
            <a:endParaRPr lang="zh-CN" altLang="en-US" sz="4000" dirty="0">
              <a:solidFill>
                <a:schemeClr val="tx1">
                  <a:lumMod val="85000"/>
                  <a:lumOff val="15000"/>
                </a:schemeClr>
              </a:solidFill>
              <a:latin typeface="微软雅黑" pitchFamily="34" charset="-122"/>
              <a:ea typeface="微软雅黑" pitchFamily="34" charset="-122"/>
            </a:endParaRPr>
          </a:p>
        </p:txBody>
      </p:sp>
      <p:sp>
        <p:nvSpPr>
          <p:cNvPr id="39" name="TextBox 47"/>
          <p:cNvSpPr txBox="1">
            <a:spLocks noChangeArrowheads="1"/>
          </p:cNvSpPr>
          <p:nvPr/>
        </p:nvSpPr>
        <p:spPr bwMode="auto">
          <a:xfrm>
            <a:off x="7665" y="1797310"/>
            <a:ext cx="425578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algn="r">
              <a:lnSpc>
                <a:spcPct val="150000"/>
              </a:lnSpc>
              <a:spcBef>
                <a:spcPct val="30000"/>
              </a:spcBef>
              <a:buClr>
                <a:schemeClr val="bg2"/>
              </a:buClr>
              <a:buSzPct val="75000"/>
            </a:pPr>
            <a:r>
              <a:rPr lang="zh-CN" altLang="en-US" sz="2400" dirty="0" smtClean="0">
                <a:latin typeface="黑体" pitchFamily="49" charset="-122"/>
                <a:ea typeface="黑体" pitchFamily="49" charset="-122"/>
              </a:rPr>
              <a:t>异步</a:t>
            </a:r>
            <a:r>
              <a:rPr lang="en-US" altLang="zh-CN" sz="2400" dirty="0" smtClean="0">
                <a:latin typeface="黑体" pitchFamily="49" charset="-122"/>
                <a:ea typeface="黑体" pitchFamily="49" charset="-122"/>
              </a:rPr>
              <a:t>I/O</a:t>
            </a:r>
            <a:endParaRPr lang="zh-CN" altLang="en-US" sz="2400" dirty="0">
              <a:latin typeface="黑体" pitchFamily="49" charset="-122"/>
              <a:ea typeface="黑体" pitchFamily="49" charset="-122"/>
            </a:endParaRPr>
          </a:p>
        </p:txBody>
      </p:sp>
      <p:grpSp>
        <p:nvGrpSpPr>
          <p:cNvPr id="40" name="Group 25"/>
          <p:cNvGrpSpPr>
            <a:grpSpLocks/>
          </p:cNvGrpSpPr>
          <p:nvPr/>
        </p:nvGrpSpPr>
        <p:grpSpPr bwMode="auto">
          <a:xfrm rot="20749611" flipH="1">
            <a:off x="4367403" y="3160070"/>
            <a:ext cx="4152143" cy="573869"/>
            <a:chOff x="454" y="-3554"/>
            <a:chExt cx="4155576" cy="574178"/>
          </a:xfrm>
        </p:grpSpPr>
        <p:sp>
          <p:nvSpPr>
            <p:cNvPr id="41" name="矩形 31"/>
            <p:cNvSpPr>
              <a:spLocks noChangeArrowheads="1"/>
            </p:cNvSpPr>
            <p:nvPr/>
          </p:nvSpPr>
          <p:spPr bwMode="auto">
            <a:xfrm>
              <a:off x="2871" y="-3554"/>
              <a:ext cx="4153159" cy="571808"/>
            </a:xfrm>
            <a:prstGeom prst="rect">
              <a:avLst/>
            </a:prstGeom>
            <a:solidFill>
              <a:schemeClr val="tx1">
                <a:lumMod val="85000"/>
                <a:lumOff val="15000"/>
              </a:schemeClr>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42" name="平行四边形 38"/>
            <p:cNvSpPr>
              <a:spLocks noChangeArrowheads="1"/>
            </p:cNvSpPr>
            <p:nvPr/>
          </p:nvSpPr>
          <p:spPr bwMode="auto">
            <a:xfrm rot="10800000" flipH="1">
              <a:off x="454" y="-1184"/>
              <a:ext cx="642978"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43" name="平行四边形 41"/>
            <p:cNvSpPr>
              <a:spLocks noChangeArrowheads="1"/>
            </p:cNvSpPr>
            <p:nvPr/>
          </p:nvSpPr>
          <p:spPr bwMode="auto">
            <a:xfrm rot="10800000" flipH="1">
              <a:off x="3507554" y="-1674"/>
              <a:ext cx="641390"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44" name="平行四边形 42"/>
            <p:cNvSpPr>
              <a:spLocks noChangeArrowheads="1"/>
            </p:cNvSpPr>
            <p:nvPr/>
          </p:nvSpPr>
          <p:spPr bwMode="auto">
            <a:xfrm rot="10800000" flipH="1">
              <a:off x="2094045" y="-2409"/>
              <a:ext cx="642977"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45" name="平行四边形 43"/>
            <p:cNvSpPr>
              <a:spLocks noChangeArrowheads="1"/>
            </p:cNvSpPr>
            <p:nvPr/>
          </p:nvSpPr>
          <p:spPr bwMode="auto">
            <a:xfrm rot="10800000" flipH="1">
              <a:off x="1400448" y="-2057"/>
              <a:ext cx="642977"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46" name="平行四边形 44"/>
            <p:cNvSpPr>
              <a:spLocks noChangeArrowheads="1"/>
            </p:cNvSpPr>
            <p:nvPr/>
          </p:nvSpPr>
          <p:spPr bwMode="auto">
            <a:xfrm rot="10800000" flipH="1">
              <a:off x="2801829" y="-2158"/>
              <a:ext cx="642977"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sp>
          <p:nvSpPr>
            <p:cNvPr id="47" name="平行四边形 45"/>
            <p:cNvSpPr>
              <a:spLocks noChangeArrowheads="1"/>
            </p:cNvSpPr>
            <p:nvPr/>
          </p:nvSpPr>
          <p:spPr bwMode="auto">
            <a:xfrm rot="10800000" flipH="1">
              <a:off x="694051" y="-1537"/>
              <a:ext cx="642978" cy="571808"/>
            </a:xfrm>
            <a:prstGeom prst="parallelogram">
              <a:avLst>
                <a:gd name="adj" fmla="val 48040"/>
              </a:avLst>
            </a:prstGeom>
            <a:solidFill>
              <a:srgbClr val="467612"/>
            </a:solidFill>
            <a:ln w="9525">
              <a:solidFill>
                <a:srgbClr val="295A07"/>
              </a:solidFill>
              <a:miter lim="800000"/>
              <a:headEnd/>
              <a:tailEnd/>
            </a:ln>
          </p:spPr>
          <p:txBody>
            <a:bodyPr anchor="ctr"/>
            <a:lstStyle/>
            <a:p>
              <a:pPr algn="ctr"/>
              <a:endParaRPr lang="zh-CN" altLang="en-US">
                <a:solidFill>
                  <a:srgbClr val="FFFFFF"/>
                </a:solidFill>
                <a:latin typeface="Calibri" pitchFamily="34" charset="0"/>
              </a:endParaRPr>
            </a:p>
          </p:txBody>
        </p:sp>
      </p:grpSp>
      <p:cxnSp>
        <p:nvCxnSpPr>
          <p:cNvPr id="50" name="直接连接符 49"/>
          <p:cNvCxnSpPr/>
          <p:nvPr/>
        </p:nvCxnSpPr>
        <p:spPr>
          <a:xfrm>
            <a:off x="7665" y="1674824"/>
            <a:ext cx="4360341" cy="0"/>
          </a:xfrm>
          <a:prstGeom prst="line">
            <a:avLst/>
          </a:prstGeom>
          <a:ln>
            <a:solidFill>
              <a:srgbClr val="295A07"/>
            </a:solidFill>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4263445" y="1557896"/>
            <a:ext cx="233855" cy="233855"/>
          </a:xfrm>
          <a:prstGeom prst="ellipse">
            <a:avLst/>
          </a:prstGeom>
          <a:solidFill>
            <a:srgbClr val="4676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06256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left)">
                                      <p:cBhvr>
                                        <p:cTn id="11" dur="500"/>
                                        <p:tgtEl>
                                          <p:spTgt spid="4">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2000"/>
                                        <p:tgtEl>
                                          <p:spTgt spid="3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2000"/>
                                        <p:tgtEl>
                                          <p:spTgt spid="3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2000"/>
                                        <p:tgtEl>
                                          <p:spTgt spid="36"/>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1000"/>
                                        <p:tgtEl>
                                          <p:spTgt spid="38"/>
                                        </p:tgtEl>
                                      </p:cBhvr>
                                    </p:animEffect>
                                  </p:childTnLst>
                                </p:cTn>
                              </p:par>
                            </p:childTnLst>
                          </p:cTn>
                        </p:par>
                        <p:par>
                          <p:cTn id="52" fill="hold">
                            <p:stCondLst>
                              <p:cond delay="6500"/>
                            </p:stCondLst>
                            <p:childTnLst>
                              <p:par>
                                <p:cTn id="53" presetID="10" presetClass="entr" presetSubtype="0" fill="hold" grpId="0" nodeType="afterEffect">
                                  <p:stCondLst>
                                    <p:cond delay="0"/>
                                  </p:stCondLst>
                                  <p:iterate type="lt">
                                    <p:tmPct val="10000"/>
                                  </p:iterate>
                                  <p:childTnLst>
                                    <p:set>
                                      <p:cBhvr>
                                        <p:cTn id="54" dur="1" fill="hold">
                                          <p:stCondLst>
                                            <p:cond delay="0"/>
                                          </p:stCondLst>
                                        </p:cTn>
                                        <p:tgtEl>
                                          <p:spTgt spid="39"/>
                                        </p:tgtEl>
                                        <p:attrNameLst>
                                          <p:attrName>style.visibility</p:attrName>
                                        </p:attrNameLst>
                                      </p:cBhvr>
                                      <p:to>
                                        <p:strVal val="visible"/>
                                      </p:to>
                                    </p:set>
                                    <p:animEffect transition="in" filter="fade">
                                      <p:cBhvr>
                                        <p:cTn id="55" dur="1000"/>
                                        <p:tgtEl>
                                          <p:spTgt spid="39"/>
                                        </p:tgtEl>
                                      </p:cBhvr>
                                    </p:animEffect>
                                  </p:childTnLst>
                                </p:cTn>
                              </p:par>
                            </p:childTnLst>
                          </p:cTn>
                        </p:par>
                        <p:par>
                          <p:cTn id="56" fill="hold">
                            <p:stCondLst>
                              <p:cond delay="7900"/>
                            </p:stCondLst>
                            <p:childTnLst>
                              <p:par>
                                <p:cTn id="57" presetID="1" presetClass="exit" presetSubtype="0" fill="hold" nodeType="afterEffect">
                                  <p:stCondLst>
                                    <p:cond delay="0"/>
                                  </p:stCondLst>
                                  <p:childTnLst>
                                    <p:set>
                                      <p:cBhvr>
                                        <p:cTn id="58" dur="1" fill="hold">
                                          <p:stCondLst>
                                            <p:cond delay="0"/>
                                          </p:stCondLst>
                                        </p:cTn>
                                        <p:tgtEl>
                                          <p:spTgt spid="4">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animBg="1" autoUpdateAnimBg="0"/>
      <p:bldP spid="4" grpId="0" build="allAtOnce" autoUpdateAnimBg="0"/>
      <p:bldP spid="5" grpId="0" animBg="1"/>
      <p:bldP spid="15" grpId="0" autoUpdateAnimBg="0"/>
      <p:bldP spid="16" grpId="0" autoUpdateAnimBg="0"/>
      <p:bldP spid="34" grpId="0" autoUpdateAnimBg="0"/>
      <p:bldP spid="35" grpId="0" autoUpdateAnimBg="0"/>
      <p:bldP spid="36" grpId="0" autoUpdateAnimBg="0"/>
      <p:bldP spid="38" grpId="0" autoUpdateAnimBg="0"/>
      <p:bldP spid="3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521658"/>
            <a:ext cx="7704856" cy="646331"/>
          </a:xfrm>
          <a:prstGeom prst="rect">
            <a:avLst/>
          </a:prstGeom>
        </p:spPr>
        <p:txBody>
          <a:bodyPr wrap="square">
            <a:spAutoFit/>
          </a:bodyPr>
          <a:lstStyle/>
          <a:p>
            <a:pPr>
              <a:lnSpc>
                <a:spcPct val="150000"/>
              </a:lnSpc>
            </a:pPr>
            <a:r>
              <a:rPr lang="en-US" altLang="zh-CN" sz="2400" b="1" dirty="0" smtClean="0">
                <a:solidFill>
                  <a:srgbClr val="193604"/>
                </a:solidFill>
                <a:latin typeface="黑体" pitchFamily="49" charset="-122"/>
                <a:ea typeface="黑体" pitchFamily="49" charset="-122"/>
              </a:rPr>
              <a:t>1</a:t>
            </a:r>
            <a:r>
              <a:rPr lang="zh-CN" altLang="en-US" sz="2400" b="1" dirty="0" smtClean="0">
                <a:solidFill>
                  <a:srgbClr val="193604"/>
                </a:solidFill>
                <a:latin typeface="黑体" pitchFamily="49" charset="-122"/>
                <a:ea typeface="黑体" pitchFamily="49" charset="-122"/>
              </a:rPr>
              <a:t>、</a:t>
            </a:r>
            <a:r>
              <a:rPr lang="zh-CN" altLang="en-US" sz="2400" b="1" dirty="0">
                <a:solidFill>
                  <a:srgbClr val="193604"/>
                </a:solidFill>
                <a:latin typeface="黑体" pitchFamily="49" charset="-122"/>
                <a:ea typeface="黑体" pitchFamily="49" charset="-122"/>
              </a:rPr>
              <a:t>异</a:t>
            </a:r>
            <a:r>
              <a:rPr lang="zh-CN" altLang="en-US" sz="2400" b="1" dirty="0" smtClean="0">
                <a:solidFill>
                  <a:srgbClr val="193604"/>
                </a:solidFill>
                <a:latin typeface="黑体" pitchFamily="49" charset="-122"/>
                <a:ea typeface="黑体" pitchFamily="49" charset="-122"/>
              </a:rPr>
              <a:t>步</a:t>
            </a:r>
            <a:r>
              <a:rPr lang="en-US" altLang="zh-CN" sz="2400" b="1" dirty="0" smtClean="0">
                <a:solidFill>
                  <a:srgbClr val="193604"/>
                </a:solidFill>
                <a:latin typeface="黑体" pitchFamily="49" charset="-122"/>
                <a:ea typeface="黑体" pitchFamily="49" charset="-122"/>
              </a:rPr>
              <a:t>I/O</a:t>
            </a:r>
            <a:r>
              <a:rPr lang="zh-CN" altLang="en-US" sz="2400" b="1" dirty="0" smtClean="0">
                <a:solidFill>
                  <a:srgbClr val="193604"/>
                </a:solidFill>
                <a:latin typeface="黑体" pitchFamily="49" charset="-122"/>
                <a:ea typeface="黑体" pitchFamily="49" charset="-122"/>
              </a:rPr>
              <a:t>的简介</a:t>
            </a:r>
            <a:endParaRPr lang="en-US" altLang="zh-CN" sz="2400" b="1" dirty="0">
              <a:solidFill>
                <a:srgbClr val="193604"/>
              </a:solidFill>
              <a:latin typeface="黑体" pitchFamily="49" charset="-122"/>
              <a:ea typeface="黑体" pitchFamily="49" charset="-122"/>
            </a:endParaRPr>
          </a:p>
        </p:txBody>
      </p:sp>
      <p:sp>
        <p:nvSpPr>
          <p:cNvPr id="5" name="矩形 4"/>
          <p:cNvSpPr/>
          <p:nvPr/>
        </p:nvSpPr>
        <p:spPr>
          <a:xfrm>
            <a:off x="503165" y="2420888"/>
            <a:ext cx="8064896" cy="1338828"/>
          </a:xfrm>
          <a:prstGeom prst="rect">
            <a:avLst/>
          </a:prstGeom>
        </p:spPr>
        <p:txBody>
          <a:bodyPr wrap="square">
            <a:spAutoFit/>
          </a:bodyPr>
          <a:lstStyle/>
          <a:p>
            <a:pPr>
              <a:lnSpc>
                <a:spcPct val="150000"/>
              </a:lnSpc>
            </a:pPr>
            <a:r>
              <a:rPr lang="en-US" altLang="zh-CN" dirty="0" smtClean="0"/>
              <a:t>         </a:t>
            </a:r>
            <a:r>
              <a:rPr lang="en-US" altLang="zh-CN" dirty="0"/>
              <a:t> </a:t>
            </a:r>
            <a:r>
              <a:rPr lang="zh-CN" altLang="en-US" dirty="0" smtClean="0"/>
              <a:t>在操作系统中，程序运行的空间分为内核空间和用户空间。我们常常提到的异步</a:t>
            </a:r>
            <a:r>
              <a:rPr lang="en-US" altLang="zh-CN" dirty="0" smtClean="0"/>
              <a:t>I/O</a:t>
            </a:r>
            <a:r>
              <a:rPr lang="zh-CN" altLang="en-US" dirty="0" smtClean="0"/>
              <a:t>，其实质是用户空间中的程序不用依赖内核空间中的</a:t>
            </a:r>
            <a:r>
              <a:rPr lang="en-US" altLang="zh-CN" dirty="0" smtClean="0"/>
              <a:t>I/O</a:t>
            </a:r>
            <a:r>
              <a:rPr lang="zh-CN" altLang="en-US" dirty="0" smtClean="0"/>
              <a:t>操作实际完成，既可进行后续任务。</a:t>
            </a:r>
            <a:endParaRPr lang="zh-CN" altLang="en-US" dirty="0"/>
          </a:p>
        </p:txBody>
      </p:sp>
      <p:sp>
        <p:nvSpPr>
          <p:cNvPr id="4" name="矩形 3"/>
          <p:cNvSpPr/>
          <p:nvPr/>
        </p:nvSpPr>
        <p:spPr>
          <a:xfrm>
            <a:off x="504469" y="4005064"/>
            <a:ext cx="8064896" cy="1338828"/>
          </a:xfrm>
          <a:prstGeom prst="rect">
            <a:avLst/>
          </a:prstGeom>
        </p:spPr>
        <p:txBody>
          <a:bodyPr wrap="square">
            <a:spAutoFit/>
          </a:bodyPr>
          <a:lstStyle/>
          <a:p>
            <a:pPr>
              <a:lnSpc>
                <a:spcPct val="150000"/>
              </a:lnSpc>
            </a:pPr>
            <a:r>
              <a:rPr lang="en-US" altLang="zh-CN" dirty="0" smtClean="0"/>
              <a:t>         </a:t>
            </a:r>
            <a:r>
              <a:rPr lang="en-US" altLang="zh-CN" b="1" dirty="0"/>
              <a:t> Node.js</a:t>
            </a:r>
            <a:r>
              <a:rPr lang="zh-CN" altLang="en-US" b="1" dirty="0"/>
              <a:t>最大的</a:t>
            </a:r>
            <a:r>
              <a:rPr lang="zh-CN" altLang="en-US" b="1" dirty="0" smtClean="0"/>
              <a:t>特点就</a:t>
            </a:r>
            <a:r>
              <a:rPr lang="zh-CN" altLang="en-US" b="1" dirty="0"/>
              <a:t>是异步式</a:t>
            </a:r>
            <a:r>
              <a:rPr lang="en-US" altLang="zh-CN" b="1" dirty="0"/>
              <a:t>I/O</a:t>
            </a:r>
            <a:r>
              <a:rPr lang="zh-CN" altLang="en-US" b="1" dirty="0"/>
              <a:t>与事件紧密结合的编程模式。</a:t>
            </a:r>
            <a:r>
              <a:rPr lang="zh-CN" altLang="en-US" dirty="0"/>
              <a:t>这种模式与传统的同步式</a:t>
            </a:r>
            <a:r>
              <a:rPr lang="en-US" altLang="zh-CN" dirty="0"/>
              <a:t>IO</a:t>
            </a:r>
            <a:r>
              <a:rPr lang="zh-CN" altLang="en-US" dirty="0"/>
              <a:t>线性的编程思路有很大的不同，因为控制流很大程度上要靠事件和回调函数来组织，一个逻辑要拆分为若干个单元格</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3170" y="1502847"/>
            <a:ext cx="3748142" cy="646331"/>
          </a:xfrm>
          <a:prstGeom prst="rect">
            <a:avLst/>
          </a:prstGeom>
        </p:spPr>
        <p:txBody>
          <a:bodyPr wrap="none">
            <a:spAutoFit/>
          </a:bodyPr>
          <a:lstStyle/>
          <a:p>
            <a:pPr>
              <a:lnSpc>
                <a:spcPct val="150000"/>
              </a:lnSpc>
            </a:pPr>
            <a:r>
              <a:rPr lang="en-US" altLang="zh-CN" sz="2400" b="1" dirty="0" smtClean="0">
                <a:solidFill>
                  <a:srgbClr val="193604"/>
                </a:solidFill>
                <a:latin typeface="黑体" pitchFamily="49" charset="-122"/>
                <a:ea typeface="黑体" pitchFamily="49" charset="-122"/>
              </a:rPr>
              <a:t>2</a:t>
            </a:r>
            <a:r>
              <a:rPr lang="zh-CN" altLang="en-US" sz="2400" b="1" dirty="0" smtClean="0">
                <a:solidFill>
                  <a:srgbClr val="193604"/>
                </a:solidFill>
                <a:latin typeface="黑体" pitchFamily="49" charset="-122"/>
                <a:ea typeface="黑体" pitchFamily="49" charset="-122"/>
              </a:rPr>
              <a:t>、同</a:t>
            </a:r>
            <a:r>
              <a:rPr lang="zh-CN" altLang="en-US" sz="2400" b="1" dirty="0">
                <a:solidFill>
                  <a:srgbClr val="193604"/>
                </a:solidFill>
                <a:latin typeface="黑体" pitchFamily="49" charset="-122"/>
                <a:ea typeface="黑体" pitchFamily="49" charset="-122"/>
              </a:rPr>
              <a:t>步式</a:t>
            </a:r>
            <a:r>
              <a:rPr lang="en-US" altLang="zh-CN" sz="2400" b="1" dirty="0">
                <a:solidFill>
                  <a:srgbClr val="193604"/>
                </a:solidFill>
                <a:latin typeface="黑体" pitchFamily="49" charset="-122"/>
                <a:ea typeface="黑体" pitchFamily="49" charset="-122"/>
              </a:rPr>
              <a:t>I/O</a:t>
            </a:r>
            <a:r>
              <a:rPr lang="zh-CN" altLang="en-US" sz="2400" b="1" dirty="0">
                <a:solidFill>
                  <a:srgbClr val="193604"/>
                </a:solidFill>
                <a:latin typeface="黑体" pitchFamily="49" charset="-122"/>
                <a:ea typeface="黑体" pitchFamily="49" charset="-122"/>
              </a:rPr>
              <a:t>或阻塞式</a:t>
            </a:r>
            <a:r>
              <a:rPr lang="en-US" altLang="zh-CN" sz="2400" b="1" dirty="0">
                <a:solidFill>
                  <a:srgbClr val="193604"/>
                </a:solidFill>
                <a:latin typeface="黑体" pitchFamily="49" charset="-122"/>
                <a:ea typeface="黑体" pitchFamily="49" charset="-122"/>
              </a:rPr>
              <a:t>I/O</a:t>
            </a:r>
          </a:p>
        </p:txBody>
      </p:sp>
      <p:sp>
        <p:nvSpPr>
          <p:cNvPr id="3" name="矩形 2"/>
          <p:cNvSpPr/>
          <p:nvPr/>
        </p:nvSpPr>
        <p:spPr>
          <a:xfrm>
            <a:off x="467544" y="2149178"/>
            <a:ext cx="8280920" cy="1754326"/>
          </a:xfrm>
          <a:prstGeom prst="rect">
            <a:avLst/>
          </a:prstGeom>
        </p:spPr>
        <p:txBody>
          <a:bodyPr wrap="square">
            <a:spAutoFit/>
          </a:bodyPr>
          <a:lstStyle/>
          <a:p>
            <a:pPr>
              <a:lnSpc>
                <a:spcPct val="150000"/>
              </a:lnSpc>
            </a:pPr>
            <a:r>
              <a:rPr lang="zh-CN" altLang="en-US" dirty="0"/>
              <a:t>      </a:t>
            </a:r>
            <a:r>
              <a:rPr lang="zh-CN" altLang="en-US" dirty="0" smtClean="0"/>
              <a:t>  </a:t>
            </a:r>
            <a:r>
              <a:rPr lang="en-US" altLang="zh-CN" dirty="0"/>
              <a:t> </a:t>
            </a:r>
            <a:r>
              <a:rPr lang="zh-CN" altLang="en-US" dirty="0"/>
              <a:t>线程在执行中如果遇到磁盘读写或网络通信，通常要耗费较长时间。这时操作系统会剥夺这个线程的</a:t>
            </a:r>
            <a:r>
              <a:rPr lang="en-US" altLang="zh-CN" dirty="0"/>
              <a:t>CPU</a:t>
            </a:r>
            <a:r>
              <a:rPr lang="zh-CN" altLang="en-US" dirty="0"/>
              <a:t>控制权，使其暂停执行，同时将资源让给其他的工作线程，这种线程调度方式成为阻塞，当</a:t>
            </a:r>
            <a:r>
              <a:rPr lang="en-US" altLang="zh-CN" dirty="0"/>
              <a:t>I/O</a:t>
            </a:r>
            <a:r>
              <a:rPr lang="zh-CN" altLang="en-US" dirty="0"/>
              <a:t>操作完毕时，操作系统将这个线程的阻塞状态解除，恢复其对</a:t>
            </a:r>
            <a:r>
              <a:rPr lang="en-US" altLang="zh-CN" dirty="0"/>
              <a:t>CPU</a:t>
            </a:r>
            <a:r>
              <a:rPr lang="zh-CN" altLang="en-US" dirty="0"/>
              <a:t>的控制权、令其继续执行。</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1" y="3890067"/>
            <a:ext cx="4680520" cy="239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02962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384" y="1700808"/>
            <a:ext cx="4248655" cy="646331"/>
          </a:xfrm>
          <a:prstGeom prst="rect">
            <a:avLst/>
          </a:prstGeom>
        </p:spPr>
        <p:txBody>
          <a:bodyPr wrap="square">
            <a:spAutoFit/>
          </a:bodyPr>
          <a:lstStyle/>
          <a:p>
            <a:pPr>
              <a:lnSpc>
                <a:spcPct val="150000"/>
              </a:lnSpc>
            </a:pPr>
            <a:r>
              <a:rPr lang="en-US" altLang="zh-CN" sz="2400" b="1" dirty="0" smtClean="0">
                <a:solidFill>
                  <a:srgbClr val="193604"/>
                </a:solidFill>
                <a:latin typeface="黑体" pitchFamily="49" charset="-122"/>
                <a:ea typeface="黑体" pitchFamily="49" charset="-122"/>
              </a:rPr>
              <a:t>3</a:t>
            </a:r>
            <a:r>
              <a:rPr lang="zh-CN" altLang="en-US" sz="2400" b="1" dirty="0" smtClean="0">
                <a:solidFill>
                  <a:srgbClr val="193604"/>
                </a:solidFill>
                <a:latin typeface="黑体" pitchFamily="49" charset="-122"/>
                <a:ea typeface="黑体" pitchFamily="49" charset="-122"/>
              </a:rPr>
              <a:t>、</a:t>
            </a:r>
            <a:r>
              <a:rPr lang="zh-CN" altLang="en-US" sz="2400" b="1" dirty="0">
                <a:solidFill>
                  <a:srgbClr val="193604"/>
                </a:solidFill>
                <a:latin typeface="黑体" pitchFamily="49" charset="-122"/>
                <a:ea typeface="黑体" pitchFamily="49" charset="-122"/>
              </a:rPr>
              <a:t>异步式</a:t>
            </a:r>
            <a:r>
              <a:rPr lang="en-US" altLang="zh-CN" sz="2400" b="1" dirty="0">
                <a:solidFill>
                  <a:srgbClr val="193604"/>
                </a:solidFill>
                <a:latin typeface="黑体" pitchFamily="49" charset="-122"/>
                <a:ea typeface="黑体" pitchFamily="49" charset="-122"/>
              </a:rPr>
              <a:t>I/O</a:t>
            </a:r>
            <a:r>
              <a:rPr lang="zh-CN" altLang="en-US" sz="2400" b="1" dirty="0">
                <a:solidFill>
                  <a:srgbClr val="193604"/>
                </a:solidFill>
                <a:latin typeface="黑体" pitchFamily="49" charset="-122"/>
                <a:ea typeface="黑体" pitchFamily="49" charset="-122"/>
              </a:rPr>
              <a:t>或非阻塞式</a:t>
            </a:r>
            <a:r>
              <a:rPr lang="en-US" altLang="zh-CN" sz="2400" b="1" dirty="0">
                <a:solidFill>
                  <a:srgbClr val="193604"/>
                </a:solidFill>
                <a:latin typeface="黑体" pitchFamily="49" charset="-122"/>
                <a:ea typeface="黑体" pitchFamily="49" charset="-122"/>
              </a:rPr>
              <a:t>I/O</a:t>
            </a:r>
          </a:p>
        </p:txBody>
      </p:sp>
      <p:sp>
        <p:nvSpPr>
          <p:cNvPr id="2" name="矩形 1"/>
          <p:cNvSpPr/>
          <p:nvPr/>
        </p:nvSpPr>
        <p:spPr>
          <a:xfrm>
            <a:off x="683385" y="2708920"/>
            <a:ext cx="7751596" cy="2169825"/>
          </a:xfrm>
          <a:prstGeom prst="rect">
            <a:avLst/>
          </a:prstGeom>
        </p:spPr>
        <p:txBody>
          <a:bodyPr wrap="square">
            <a:spAutoFit/>
          </a:bodyPr>
          <a:lstStyle/>
          <a:p>
            <a:pPr>
              <a:lnSpc>
                <a:spcPct val="150000"/>
              </a:lnSpc>
            </a:pPr>
            <a:r>
              <a:rPr lang="en-US" altLang="zh-CN" dirty="0"/>
              <a:t>         </a:t>
            </a:r>
            <a:r>
              <a:rPr lang="zh-CN" altLang="en-US" dirty="0"/>
              <a:t>针对所有</a:t>
            </a:r>
            <a:r>
              <a:rPr lang="en-US" altLang="zh-CN" dirty="0"/>
              <a:t>I/O</a:t>
            </a:r>
            <a:r>
              <a:rPr lang="zh-CN" altLang="en-US" dirty="0"/>
              <a:t>操作不采用阻塞策略，当线程遇到</a:t>
            </a:r>
            <a:r>
              <a:rPr lang="en-US" altLang="zh-CN" dirty="0"/>
              <a:t>I/O</a:t>
            </a:r>
            <a:r>
              <a:rPr lang="zh-CN" altLang="en-US" dirty="0"/>
              <a:t>操作时，不会以阻塞的方式等待</a:t>
            </a:r>
            <a:r>
              <a:rPr lang="en-US" altLang="zh-CN" dirty="0"/>
              <a:t>I/O</a:t>
            </a:r>
            <a:r>
              <a:rPr lang="zh-CN" altLang="en-US" dirty="0"/>
              <a:t>操作的完成或数据的返回，而只是讲</a:t>
            </a:r>
            <a:r>
              <a:rPr lang="en-US" altLang="zh-CN" dirty="0"/>
              <a:t>IO</a:t>
            </a:r>
            <a:r>
              <a:rPr lang="zh-CN" altLang="en-US" dirty="0"/>
              <a:t>请求发送给操作系统，继续执行下一条语句，当操作系统完成</a:t>
            </a:r>
            <a:r>
              <a:rPr lang="en-US" altLang="zh-CN" dirty="0"/>
              <a:t>IO</a:t>
            </a:r>
            <a:r>
              <a:rPr lang="zh-CN" altLang="en-US" dirty="0"/>
              <a:t>操作时，以事件的形式通知执行</a:t>
            </a:r>
            <a:r>
              <a:rPr lang="en-US" altLang="zh-CN" dirty="0"/>
              <a:t>IO</a:t>
            </a:r>
            <a:r>
              <a:rPr lang="zh-CN" altLang="en-US" dirty="0"/>
              <a:t>操作的线程，线程会在特定时候处理这个事件，为了 处理异步</a:t>
            </a:r>
            <a:r>
              <a:rPr lang="en-US" altLang="zh-CN" dirty="0"/>
              <a:t>IO</a:t>
            </a:r>
            <a:r>
              <a:rPr lang="zh-CN" altLang="en-US" dirty="0"/>
              <a:t>，线程必须有事件循环，不断的检查有没有未处理的事件，依次予以处理。</a:t>
            </a:r>
          </a:p>
        </p:txBody>
      </p:sp>
    </p:spTree>
    <p:extLst>
      <p:ext uri="{BB962C8B-B14F-4D97-AF65-F5344CB8AC3E}">
        <p14:creationId xmlns:p14="http://schemas.microsoft.com/office/powerpoint/2010/main" val="2880296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340768"/>
            <a:ext cx="7926387" cy="508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241670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50812140513"/>
  <p:tag name="MH_LIBRARY" val="GRAPHIC"/>
  <p:tag name="MH_TYPE" val="SubTitle"/>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50812140513"/>
  <p:tag name="MH_LIBRARY" val="GRAPHIC"/>
  <p:tag name="MH_TYPE" val="Other"/>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50812140513"/>
  <p:tag name="MH_LIBRARY" val="GRAPHIC"/>
  <p:tag name="MH_TYPE" val="Text"/>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50812140513"/>
  <p:tag name="MH_LIBRARY" val="GRAPHIC"/>
  <p:tag name="MH_TYPE" val="Other"/>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50812140513"/>
  <p:tag name="MH_LIBRARY" val="GRAPHIC"/>
  <p:tag name="MH_TYPE" val="SubTitle"/>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50812140513"/>
  <p:tag name="MH_LIBRARY" val="GRAPHIC"/>
  <p:tag name="MH_TYPE" val="Other"/>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50812140513"/>
  <p:tag name="MH_LIBRARY" val="GRAPHIC"/>
  <p:tag name="MH_TYPE" val="Other"/>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50812140513"/>
  <p:tag name="MH_LIBRARY" val="GRAPHIC"/>
  <p:tag name="MH_TYPE" val="Other"/>
  <p:tag name="MH_ORDER" val="3"/>
</p:tagLst>
</file>

<file path=ppt/tags/tag17.xml><?xml version="1.0" encoding="utf-8"?>
<p:tagLst xmlns:a="http://schemas.openxmlformats.org/drawingml/2006/main" xmlns:r="http://schemas.openxmlformats.org/officeDocument/2006/relationships" xmlns:p="http://schemas.openxmlformats.org/presentationml/2006/main">
  <p:tag name="MH" val="20150812140513"/>
  <p:tag name="MH_LIBRARY" val="GRAPHIC"/>
  <p:tag name="MH_TYPE" val="Text"/>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50812140513"/>
  <p:tag name="MH_LIBRARY" val="GRAPHIC"/>
  <p:tag name="MH_TYPE" val="Other"/>
  <p:tag name="MH_ORDER" val="4"/>
</p:tagLst>
</file>

<file path=ppt/tags/tag2.xml><?xml version="1.0" encoding="utf-8"?>
<p:tagLst xmlns:a="http://schemas.openxmlformats.org/drawingml/2006/main" xmlns:r="http://schemas.openxmlformats.org/officeDocument/2006/relationships" xmlns:p="http://schemas.openxmlformats.org/presentationml/2006/main">
  <p:tag name="MH" val="20150812140513"/>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50812140513"/>
  <p:tag name="MH_LIBRARY" val="GRAPHIC"/>
  <p:tag name="MH_TYPE" val="Other"/>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50812140513"/>
  <p:tag name="MH_LIBRARY" val="GRAPHIC"/>
  <p:tag name="MH_TYPE" val="Other"/>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150812140513"/>
  <p:tag name="MH_LIBRARY" val="GRAPHIC"/>
  <p:tag name="MH_TYPE" val="Text"/>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50812140513"/>
  <p:tag name="MH_LIBRARY" val="GRAPHIC"/>
  <p:tag name="MH_TYPE" val="Other"/>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50812140513"/>
  <p:tag name="MH_LIBRARY" val="GRAPHIC"/>
  <p:tag name="MH_TYPE" val="SubTitle"/>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50812140513"/>
  <p:tag name="MH_LIBRARY" val="GRAPHIC"/>
  <p:tag name="MH_TYPE" val="Other"/>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50812140513"/>
  <p:tag name="MH_LIBRARY" val="GRAPHIC"/>
  <p:tag name="MH_TYPE" val="Other"/>
  <p:tag name="MH_ORDER"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490</TotalTime>
  <Words>1253</Words>
  <Application>Microsoft Office PowerPoint</Application>
  <PresentationFormat>全屏显示(4:3)</PresentationFormat>
  <Paragraphs>165</Paragraphs>
  <Slides>30</Slides>
  <Notes>0</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yiren</cp:lastModifiedBy>
  <cp:revision>55</cp:revision>
  <dcterms:modified xsi:type="dcterms:W3CDTF">2016-04-27T02:42:46Z</dcterms:modified>
</cp:coreProperties>
</file>