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8" r:id="rId4"/>
    <p:sldId id="260" r:id="rId5"/>
    <p:sldId id="262" r:id="rId6"/>
    <p:sldId id="261" r:id="rId7"/>
    <p:sldId id="268" r:id="rId8"/>
    <p:sldId id="270" r:id="rId9"/>
    <p:sldId id="269" r:id="rId10"/>
    <p:sldId id="281" r:id="rId11"/>
    <p:sldId id="263" r:id="rId12"/>
    <p:sldId id="264" r:id="rId13"/>
    <p:sldId id="271" r:id="rId14"/>
    <p:sldId id="282" r:id="rId15"/>
    <p:sldId id="272" r:id="rId16"/>
    <p:sldId id="274" r:id="rId17"/>
    <p:sldId id="273" r:id="rId18"/>
    <p:sldId id="277" r:id="rId19"/>
    <p:sldId id="278" r:id="rId20"/>
    <p:sldId id="279" r:id="rId21"/>
    <p:sldId id="275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E12"/>
    <a:srgbClr val="193604"/>
    <a:srgbClr val="0D1C02"/>
    <a:srgbClr val="295A07"/>
    <a:srgbClr val="9E1C02"/>
    <a:srgbClr val="467612"/>
    <a:srgbClr val="8BC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49" autoAdjust="0"/>
  </p:normalViewPr>
  <p:slideViewPr>
    <p:cSldViewPr>
      <p:cViewPr>
        <p:scale>
          <a:sx n="70" d="100"/>
          <a:sy n="70" d="100"/>
        </p:scale>
        <p:origin x="-129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4DA06-66C5-449F-AA1B-F1A2F1B4525D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E5F8-2B43-4C7B-8D4A-F0BB465EA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13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FE5F8-2B43-4C7B-8D4A-F0BB465EA01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7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4" y="-11273"/>
            <a:ext cx="9210002" cy="68851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52120" y="351413"/>
            <a:ext cx="2505814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路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由参数配置</a:t>
            </a:r>
            <a:endParaRPr lang="en-US" altLang="zh-CN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8185" y="1484784"/>
            <a:ext cx="8241126" cy="484748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40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module.exports = function(app) {  </a:t>
            </a:r>
          </a:p>
          <a:p>
            <a:pPr marL="0" marR="0" lvl="0" indent="2540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app.get('/', function (req, res) {    res.render('index', { title: '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主页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' });  });  </a:t>
            </a:r>
          </a:p>
          <a:p>
            <a:pPr marL="0" marR="0" lvl="0" indent="2540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app.get('/reg', function (req, res) {    res.render('reg', { title: '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注册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' });  });  </a:t>
            </a:r>
          </a:p>
          <a:p>
            <a:pPr marL="0" marR="0" lvl="0" indent="2540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app.post('/reg', function (req, res) {  });  </a:t>
            </a:r>
          </a:p>
          <a:p>
            <a:pPr marL="0" marR="0" lvl="0" indent="2540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app.get('/login', function (req, res) {    res.render('login', { title: '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登录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' });  });  </a:t>
            </a:r>
          </a:p>
          <a:p>
            <a:pPr marL="0" marR="0" lvl="0" indent="2540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app.post('/login', function (req, res) {  });  </a:t>
            </a:r>
          </a:p>
          <a:p>
            <a:pPr marL="0" marR="0" lvl="0" indent="2540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app.get('/post', function (req, res) {    res.render('post', { title: '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发表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' });  });  </a:t>
            </a:r>
          </a:p>
          <a:p>
            <a:pPr marL="0" marR="0" lvl="0" indent="2540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app.post('/post', function (req, res) {  });  app.get('/logout', function (req, res) {  });};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482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第九讲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三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实现动态功能模块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2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043" y="2348880"/>
            <a:ext cx="8640960" cy="390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db.js </a:t>
            </a:r>
            <a:r>
              <a:rPr lang="zh-CN" altLang="zh-CN" sz="2400" dirty="0"/>
              <a:t>，添加如下代码：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var settings = require('../settings'),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Db = require('mongodb').Db,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Connection = require('mongodb').Connection,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Server = require('mongodb').Server;</a:t>
            </a:r>
            <a:endParaRPr lang="zh-CN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module.exports = new Db(settings.db, new Server(settings.host, settings.port</a:t>
            </a:r>
            <a:r>
              <a:rPr lang="en-US" altLang="zh-CN" sz="2400" dirty="0" smtClean="0"/>
              <a:t>), </a:t>
            </a:r>
            <a:r>
              <a:rPr lang="en-US" altLang="zh-CN" sz="2400" dirty="0"/>
              <a:t>{safe: true});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548158"/>
            <a:ext cx="2505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、创建数据连接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86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4818" y="1988840"/>
            <a:ext cx="7956376" cy="473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zh-CN" dirty="0"/>
              <a:t>运行</a:t>
            </a:r>
            <a:r>
              <a:rPr lang="en-US" altLang="zh-CN" dirty="0"/>
              <a:t>npm install</a:t>
            </a:r>
            <a:r>
              <a:rPr lang="zh-CN" altLang="zh-CN" dirty="0"/>
              <a:t>安装模块</a:t>
            </a:r>
            <a:r>
              <a:rPr lang="en-US" altLang="zh-CN" dirty="0"/>
              <a:t>,</a:t>
            </a:r>
            <a:r>
              <a:rPr lang="zh-CN" altLang="zh-CN" dirty="0"/>
              <a:t>打开</a:t>
            </a:r>
            <a:r>
              <a:rPr lang="en-US" altLang="zh-CN" dirty="0"/>
              <a:t>app.js</a:t>
            </a:r>
            <a:r>
              <a:rPr lang="zh-CN" altLang="zh-CN" dirty="0"/>
              <a:t>，添加以下代码：</a:t>
            </a:r>
            <a:endParaRPr lang="zh-CN" altLang="zh-CN" b="1" dirty="0"/>
          </a:p>
          <a:p>
            <a:pPr>
              <a:lnSpc>
                <a:spcPts val="2800"/>
              </a:lnSpc>
            </a:pPr>
            <a:r>
              <a:rPr lang="en-US" altLang="zh-CN" dirty="0"/>
              <a:t>var session = require('express-session');</a:t>
            </a:r>
            <a:endParaRPr lang="zh-CN" altLang="zh-CN" b="1" dirty="0"/>
          </a:p>
          <a:p>
            <a:pPr>
              <a:lnSpc>
                <a:spcPts val="2800"/>
              </a:lnSpc>
            </a:pPr>
            <a:r>
              <a:rPr lang="en-US" altLang="zh-CN" dirty="0"/>
              <a:t>var MongoStore = require('connect-mongo')(session);</a:t>
            </a:r>
            <a:endParaRPr lang="zh-CN" altLang="zh-CN" b="1" dirty="0"/>
          </a:p>
          <a:p>
            <a:pPr>
              <a:lnSpc>
                <a:spcPts val="2800"/>
              </a:lnSpc>
            </a:pPr>
            <a:r>
              <a:rPr lang="en-US" altLang="zh-CN" dirty="0"/>
              <a:t>app.use(session({</a:t>
            </a:r>
            <a:endParaRPr lang="zh-CN" altLang="zh-CN" b="1" dirty="0"/>
          </a:p>
          <a:p>
            <a:pPr>
              <a:lnSpc>
                <a:spcPts val="2800"/>
              </a:lnSpc>
            </a:pPr>
            <a:r>
              <a:rPr lang="en-US" altLang="zh-CN" dirty="0"/>
              <a:t>  secret: settings.cookieSecret,</a:t>
            </a:r>
            <a:endParaRPr lang="zh-CN" altLang="zh-CN" b="1" dirty="0"/>
          </a:p>
          <a:p>
            <a:pPr>
              <a:lnSpc>
                <a:spcPts val="2800"/>
              </a:lnSpc>
            </a:pPr>
            <a:r>
              <a:rPr lang="en-US" altLang="zh-CN" dirty="0"/>
              <a:t>  key: settings.db,//cookie name</a:t>
            </a:r>
            <a:endParaRPr lang="zh-CN" altLang="zh-CN" b="1" dirty="0"/>
          </a:p>
          <a:p>
            <a:pPr>
              <a:lnSpc>
                <a:spcPts val="2800"/>
              </a:lnSpc>
            </a:pPr>
            <a:r>
              <a:rPr lang="en-US" altLang="zh-CN" dirty="0"/>
              <a:t>  cookie: {maxAge: 1000 * 60 * 60 * 24 * 30},//30 days</a:t>
            </a:r>
            <a:endParaRPr lang="zh-CN" altLang="zh-CN" b="1" dirty="0"/>
          </a:p>
          <a:p>
            <a:pPr>
              <a:lnSpc>
                <a:spcPts val="2800"/>
              </a:lnSpc>
            </a:pPr>
            <a:r>
              <a:rPr lang="en-US" altLang="zh-CN" dirty="0"/>
              <a:t>  store: new MongoStore({</a:t>
            </a:r>
            <a:endParaRPr lang="zh-CN" altLang="zh-CN" b="1" dirty="0"/>
          </a:p>
          <a:p>
            <a:pPr>
              <a:lnSpc>
                <a:spcPts val="2800"/>
              </a:lnSpc>
            </a:pPr>
            <a:r>
              <a:rPr lang="en-US" altLang="zh-CN" dirty="0"/>
              <a:t>    db: settings.db,</a:t>
            </a:r>
            <a:endParaRPr lang="zh-CN" altLang="zh-CN" b="1" dirty="0"/>
          </a:p>
          <a:p>
            <a:pPr>
              <a:lnSpc>
                <a:spcPts val="2800"/>
              </a:lnSpc>
            </a:pPr>
            <a:r>
              <a:rPr lang="en-US" altLang="zh-CN" dirty="0"/>
              <a:t>    host: settings.host,</a:t>
            </a:r>
            <a:endParaRPr lang="zh-CN" altLang="zh-CN" b="1" dirty="0"/>
          </a:p>
          <a:p>
            <a:pPr>
              <a:lnSpc>
                <a:spcPts val="2800"/>
              </a:lnSpc>
            </a:pPr>
            <a:r>
              <a:rPr lang="en-US" altLang="zh-CN" dirty="0"/>
              <a:t>    port: settings.port</a:t>
            </a:r>
            <a:endParaRPr lang="zh-CN" altLang="zh-CN" b="1" dirty="0"/>
          </a:p>
          <a:p>
            <a:pPr>
              <a:lnSpc>
                <a:spcPts val="2800"/>
              </a:lnSpc>
            </a:pPr>
            <a:r>
              <a:rPr lang="en-US" altLang="zh-CN" dirty="0"/>
              <a:t>  })</a:t>
            </a:r>
            <a:endParaRPr lang="zh-CN" altLang="zh-CN" b="1" dirty="0"/>
          </a:p>
          <a:p>
            <a:pPr>
              <a:lnSpc>
                <a:spcPts val="2800"/>
              </a:lnSpc>
            </a:pPr>
            <a:r>
              <a:rPr lang="en-US" altLang="zh-CN" dirty="0"/>
              <a:t>}));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84818" y="1375766"/>
            <a:ext cx="1887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、创建会话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29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561806"/>
            <a:ext cx="2505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、创建主页模板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19672" y="2564904"/>
            <a:ext cx="6048672" cy="22159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修改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views/index.ejs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如下：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&lt;%- include header %&gt;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这是主页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&lt;%- include footer %&gt;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904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8490" y="1340768"/>
            <a:ext cx="8157966" cy="523220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&lt;!DOCTYPE html&gt;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&lt;html&gt;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&lt;head&gt;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&lt;meta charset="UTF-8" /&gt;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&lt;title&gt;Blog&lt;/title&gt;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&lt;link rel="stylesheet" href="/stylesheets/style.css"&gt;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&lt;/head&gt;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&lt;body&gt;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&lt;header&gt;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&lt;h1&gt;&lt;%= title %&gt;&lt;/h1&gt;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&lt;/header&gt;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&lt;nav&gt;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&lt;span&gt;&lt;a title="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主页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 href="/"&gt;home&lt;/a&gt;&lt;/span&gt; &lt;span&gt;&lt;a title="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登录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 href="/login"&gt;login&lt;/a&gt;&lt;/span&gt;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&lt;span&gt;&lt;a title="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注册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 href="/reg"&gt;register&lt;/a&gt;&lt;/span&gt;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&lt;/nav&gt;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&lt;article&gt;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5868144" y="692696"/>
            <a:ext cx="165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新建 </a:t>
            </a:r>
            <a:r>
              <a:rPr lang="en-US" altLang="zh-CN" dirty="0">
                <a:solidFill>
                  <a:schemeClr val="bg1"/>
                </a:solidFill>
              </a:rPr>
              <a:t>header.ejs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71800" y="3284984"/>
            <a:ext cx="2616491" cy="110799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&lt;/article&gt;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&lt;/body&gt;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&lt;/html&gt;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1043608" y="2015262"/>
            <a:ext cx="2344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新建 </a:t>
            </a:r>
            <a:r>
              <a:rPr lang="en-US" altLang="zh-CN" sz="2800" dirty="0"/>
              <a:t>footer.ejs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7851" y="1772816"/>
            <a:ext cx="8352928" cy="415498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*{padding:0;margin:0;}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body{width:600px;margin:2em auto;padding:0 2em;font-size:14px;font-family:"Microsoft YaHei";}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p{line-height:24px;margin:1em 0;}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header{padding:.5em 0;border-bottom:1px solid #cccccc;}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nav{float:left;font-family:"Microsoft YaHei";font-size:1.1em;text-transform:uppercase;margin-left:-12em;width:9em;text-align:right;}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nav a{display:block;text-decoration:none;padding:.7em 1em;color:#000000;}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nav a:hover{background-color:#ff0000;color:#f9f9f9;-webkit-transition:color .2s linear;}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article{font-size:16px;padding-top:.5em;}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article a{color:#dd0000;text-decoration:none;}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article a:hover{color:#333333;text-decoration:underline;}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.info{font-size:14px;}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4711978" y="620688"/>
            <a:ext cx="3308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修改 </a:t>
            </a:r>
            <a:r>
              <a:rPr lang="en-US" altLang="zh-CN" dirty="0">
                <a:solidFill>
                  <a:schemeClr val="bg1"/>
                </a:solidFill>
              </a:rPr>
              <a:t>public/stylesheets/style.css 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2533546"/>
            <a:ext cx="7920880" cy="295465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&lt;%- include header %&gt;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&lt;form method="post"&gt;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用户名：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&lt;input type="text" name="name"/&gt;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&lt;br /&gt;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密码：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&lt;input type="password" name="password"/&gt;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&lt;br /&gt;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&lt;input type="submit" value="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登录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"/&gt; &lt;/form&gt;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&lt;%- include footer %&gt;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561805"/>
            <a:ext cx="2815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、创建登录页模板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44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2081431"/>
            <a:ext cx="8748464" cy="410394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&lt;%- include header %&gt;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&lt;form method="post"&gt;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用户名：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&lt;input type="text" name="name"/&gt;&lt;br/&gt;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密码：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&lt;input type="password" name="password"/&gt;&lt;br/&gt;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确认密码：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&lt;input type="password" name="password-repeat"/&gt;&lt;br/&gt;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邮箱：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&lt;input type="email" name="email"/&gt;&lt;br/&gt;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&lt;input type="submit" value="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注册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"/&gt;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&lt;/form&gt;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&lt;%- include footer %&gt;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454708"/>
            <a:ext cx="2815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、创建注册页模板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10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8787" y="903654"/>
            <a:ext cx="1544637" cy="3842673"/>
            <a:chOff x="2338389" y="2213792"/>
            <a:chExt cx="1544637" cy="3842673"/>
          </a:xfrm>
        </p:grpSpPr>
        <p:sp>
          <p:nvSpPr>
            <p:cNvPr id="19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20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21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课  堂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导  入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4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93577" y="84382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139356" y="81567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6"/>
            <a:endCxn id="28" idx="2"/>
          </p:cNvCxnSpPr>
          <p:nvPr/>
        </p:nvCxnSpPr>
        <p:spPr>
          <a:xfrm flipV="1">
            <a:off x="627432" y="932602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60735" y="5438905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141243" y="5482850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30" idx="6"/>
            <a:endCxn id="31" idx="2"/>
          </p:cNvCxnSpPr>
          <p:nvPr/>
        </p:nvCxnSpPr>
        <p:spPr>
          <a:xfrm>
            <a:off x="3194590" y="5555833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256284" y="1026862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575055" y="1747748"/>
            <a:ext cx="4185722" cy="54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如何使用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nodejs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进行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开发呢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？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11960" y="2959457"/>
            <a:ext cx="25740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Node.js</a:t>
            </a:r>
            <a:r>
              <a:rPr lang="en-US" altLang="zh-CN" sz="2400" dirty="0"/>
              <a:t> </a:t>
            </a:r>
            <a:endParaRPr lang="en-US" altLang="zh-CN" sz="2400" dirty="0" smtClean="0"/>
          </a:p>
          <a:p>
            <a:r>
              <a:rPr lang="en-US" altLang="zh-CN" sz="2400" b="1" dirty="0" smtClean="0"/>
              <a:t>Express</a:t>
            </a:r>
            <a:r>
              <a:rPr lang="en-US" altLang="zh-CN" sz="2400" dirty="0"/>
              <a:t> </a:t>
            </a:r>
            <a:endParaRPr lang="en-US" altLang="zh-CN" sz="2400" dirty="0" smtClean="0"/>
          </a:p>
          <a:p>
            <a:r>
              <a:rPr lang="en-US" altLang="zh-CN" sz="2400" b="1" dirty="0" smtClean="0"/>
              <a:t>MongoDB</a:t>
            </a:r>
            <a:r>
              <a:rPr lang="en-US" altLang="zh-CN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453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2802" y="1742198"/>
            <a:ext cx="7917629" cy="387798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注意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：每次我们更新代码后，都需要手动停止并重启应用，使用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supervisor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模块可以解决这个问题，每当我们保存修改的文件时，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supervisor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都会自动帮我们重启应用。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Helvetica Neue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通过：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 npm install -g supervisor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安装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supervisor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。使用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supervisor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命令启动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app.js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：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$ supervisor app.js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443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2975" y="1670547"/>
            <a:ext cx="1544637" cy="3842673"/>
            <a:chOff x="2338389" y="2213792"/>
            <a:chExt cx="1544637" cy="3842673"/>
          </a:xfrm>
        </p:grpSpPr>
        <p:sp>
          <p:nvSpPr>
            <p:cNvPr id="3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5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本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 课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小  结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957765" y="161071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03544" y="158256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6"/>
            <a:endCxn id="10" idx="2"/>
          </p:cNvCxnSpPr>
          <p:nvPr/>
        </p:nvCxnSpPr>
        <p:spPr>
          <a:xfrm flipV="1">
            <a:off x="1191620" y="1699495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524923" y="6205798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05431" y="6249743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2" idx="6"/>
            <a:endCxn id="13" idx="2"/>
          </p:cNvCxnSpPr>
          <p:nvPr/>
        </p:nvCxnSpPr>
        <p:spPr>
          <a:xfrm>
            <a:off x="3758778" y="6322726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20472" y="1793755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139243" y="3268356"/>
            <a:ext cx="4185722" cy="1672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、创建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blog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工程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、创建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blog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模板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、实现动态功能模块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4113501" y="2161908"/>
            <a:ext cx="4185722" cy="54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本课重点难点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01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42091" y="2681217"/>
            <a:ext cx="3264367" cy="1604310"/>
            <a:chOff x="5075682" y="-159536"/>
            <a:chExt cx="3264367" cy="1604310"/>
          </a:xfrm>
        </p:grpSpPr>
        <p:sp>
          <p:nvSpPr>
            <p:cNvPr id="3" name="流程图: 联系 2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sp>
          <p:nvSpPr>
            <p:cNvPr id="4" name="TextBox 3"/>
            <p:cNvSpPr txBox="1"/>
            <p:nvPr/>
          </p:nvSpPr>
          <p:spPr>
            <a:xfrm rot="19300716">
              <a:off x="5075682" y="-159536"/>
              <a:ext cx="3264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30000"/>
                </a:spcBef>
                <a:buClr>
                  <a:schemeClr val="bg2"/>
                </a:buClr>
                <a:buSzPct val="75000"/>
              </a:pP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创建</a:t>
              </a: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blog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工程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54864" y="3019913"/>
            <a:ext cx="2466389" cy="1265614"/>
            <a:chOff x="5076056" y="179160"/>
            <a:chExt cx="2466389" cy="1265614"/>
          </a:xfrm>
        </p:grpSpPr>
        <p:sp>
          <p:nvSpPr>
            <p:cNvPr id="6" name="流程图: 联系 5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 rot="19300716">
              <a:off x="5171979" y="179160"/>
              <a:ext cx="237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创建</a:t>
              </a: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blog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模板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67263" y="2839723"/>
            <a:ext cx="3011517" cy="1455027"/>
            <a:chOff x="5076056" y="-10253"/>
            <a:chExt cx="3011517" cy="1455027"/>
          </a:xfrm>
        </p:grpSpPr>
        <p:sp>
          <p:nvSpPr>
            <p:cNvPr id="9" name="流程图: 联系 8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3</a:t>
              </a:r>
              <a:endParaRPr lang="zh-CN" alt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19300716">
              <a:off x="5106165" y="-10253"/>
              <a:ext cx="2981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实现动态功能模块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200654" y="3277154"/>
            <a:ext cx="1008063" cy="100837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培训机构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 bwMode="auto">
          <a:xfrm>
            <a:off x="1103023" y="3205695"/>
            <a:ext cx="46038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2260312" y="3205695"/>
            <a:ext cx="46037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 rot="5400000" flipH="1">
            <a:off x="1681660" y="3756118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 rot="5400000" flipH="1">
            <a:off x="1681660" y="2603237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00654" y="3284790"/>
            <a:ext cx="1008063" cy="1000737"/>
          </a:xfrm>
          <a:prstGeom prst="rect">
            <a:avLst/>
          </a:prstGeom>
          <a:solidFill>
            <a:srgbClr val="295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本讲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内容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260312" y="4353533"/>
            <a:ext cx="5773862" cy="4247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3"/>
          <p:cNvSpPr txBox="1"/>
          <p:nvPr/>
        </p:nvSpPr>
        <p:spPr>
          <a:xfrm>
            <a:off x="0" y="787904"/>
            <a:ext cx="687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第九讲：</a:t>
            </a: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express+mongodb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</a:t>
            </a:r>
            <a:endParaRPr lang="zh-CN" altLang="en-US" sz="28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017433" y="1219046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endCxn id="19" idx="2"/>
          </p:cNvCxnSpPr>
          <p:nvPr/>
        </p:nvCxnSpPr>
        <p:spPr>
          <a:xfrm flipV="1">
            <a:off x="1110042" y="1335974"/>
            <a:ext cx="5907391" cy="1215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547664" y="5832352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6"/>
          </p:cNvCxnSpPr>
          <p:nvPr/>
        </p:nvCxnSpPr>
        <p:spPr>
          <a:xfrm>
            <a:off x="1781519" y="5949280"/>
            <a:ext cx="7362481" cy="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7"/>
          <p:cNvSpPr txBox="1">
            <a:spLocks noChangeArrowheads="1"/>
          </p:cNvSpPr>
          <p:nvPr/>
        </p:nvSpPr>
        <p:spPr bwMode="auto">
          <a:xfrm>
            <a:off x="1" y="1412584"/>
            <a:ext cx="68762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2523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第九讲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一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blog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2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82122"/>
            <a:ext cx="439248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86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第九讲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二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blog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2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561806"/>
            <a:ext cx="1887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、结构设计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616" y="2515547"/>
            <a:ext cx="705678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未登录</a:t>
            </a:r>
            <a:r>
              <a:rPr lang="zh-CN" altLang="zh-CN" b="1" dirty="0" smtClean="0"/>
              <a:t>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主</a:t>
            </a:r>
            <a:r>
              <a:rPr lang="zh-CN" altLang="zh-CN" dirty="0"/>
              <a:t>页左侧导航显示</a:t>
            </a:r>
            <a:r>
              <a:rPr lang="en-US" altLang="zh-CN" dirty="0"/>
              <a:t> home</a:t>
            </a:r>
            <a:r>
              <a:rPr lang="zh-CN" altLang="zh-CN" dirty="0"/>
              <a:t>、</a:t>
            </a:r>
            <a:r>
              <a:rPr lang="en-US" altLang="zh-CN" dirty="0"/>
              <a:t>login</a:t>
            </a:r>
            <a:r>
              <a:rPr lang="zh-CN" altLang="zh-CN" dirty="0"/>
              <a:t>、</a:t>
            </a:r>
            <a:r>
              <a:rPr lang="en-US" altLang="zh-CN" dirty="0"/>
              <a:t>register</a:t>
            </a:r>
            <a:r>
              <a:rPr lang="zh-CN" altLang="zh-CN" dirty="0"/>
              <a:t>，右侧显示已发表的文章、发表日期及作者。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b="1" dirty="0"/>
              <a:t>登陆后</a:t>
            </a:r>
            <a:r>
              <a:rPr lang="zh-CN" altLang="zh-CN" b="1" dirty="0" smtClean="0"/>
              <a:t>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主</a:t>
            </a:r>
            <a:r>
              <a:rPr lang="zh-CN" altLang="zh-CN" dirty="0"/>
              <a:t>页左侧导航显示</a:t>
            </a:r>
            <a:r>
              <a:rPr lang="en-US" altLang="zh-CN" dirty="0"/>
              <a:t> home</a:t>
            </a:r>
            <a:r>
              <a:rPr lang="zh-CN" altLang="zh-CN" dirty="0"/>
              <a:t>、</a:t>
            </a:r>
            <a:r>
              <a:rPr lang="en-US" altLang="zh-CN" dirty="0"/>
              <a:t>post</a:t>
            </a:r>
            <a:r>
              <a:rPr lang="zh-CN" altLang="zh-CN" dirty="0"/>
              <a:t>、</a:t>
            </a:r>
            <a:r>
              <a:rPr lang="en-US" altLang="zh-CN" dirty="0"/>
              <a:t>logout</a:t>
            </a:r>
            <a:r>
              <a:rPr lang="zh-CN" altLang="zh-CN" dirty="0"/>
              <a:t>，右侧显示已发表的文章、发表日期及作者。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b="1" dirty="0"/>
              <a:t>用户登录、注册、发表成功以及登出后都返回到主页。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29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ttps://github.com/nswbmw/N-blog/raw/master/public/images/1.6.jpg?raw=tru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2" y="1564314"/>
            <a:ext cx="3878148" cy="23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https://github.com/nswbmw/N-blog/raw/master/public/images/1.7.jpg?raw=tru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284" y="1564313"/>
            <a:ext cx="3930174" cy="23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 descr="https://github.com/nswbmw/N-blog/raw/master/public/images/1.8.jpg?raw=true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826" y="4044347"/>
            <a:ext cx="3961632" cy="23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https://github.com/nswbmw/N-blog/raw/master/public/images/1.10.jpg?raw=true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48" y="4077072"/>
            <a:ext cx="3838575" cy="230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609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561806"/>
            <a:ext cx="1887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、路由规划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91680" y="2349952"/>
            <a:ext cx="5760640" cy="33701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根据构思的设计图，作以下路由规划：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宋体" pitchFamily="2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/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：首页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宋体" pitchFamily="2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/login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：用户登录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宋体" pitchFamily="2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/reg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：用户注册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宋体" pitchFamily="2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/post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：发表文章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宋体" pitchFamily="2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/logout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宋体" pitchFamily="2" charset="-122"/>
                <a:cs typeface="Times New Roman" pitchFamily="18" charset="0"/>
              </a:rPr>
              <a:t>：登出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6094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1174</Words>
  <Application>Microsoft Office PowerPoint</Application>
  <PresentationFormat>全屏显示(4:3)</PresentationFormat>
  <Paragraphs>160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yiren</cp:lastModifiedBy>
  <cp:revision>45</cp:revision>
  <dcterms:modified xsi:type="dcterms:W3CDTF">2016-05-11T11:31:58Z</dcterms:modified>
</cp:coreProperties>
</file>