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Montserrat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Montserrat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italic.fntdata"/><Relationship Id="rId14" Type="http://schemas.openxmlformats.org/officeDocument/2006/relationships/font" Target="fonts/Montserrat-bold.fntdata"/><Relationship Id="rId17" Type="http://schemas.openxmlformats.org/officeDocument/2006/relationships/font" Target="fonts/Lato-regular.fntdata"/><Relationship Id="rId16" Type="http://schemas.openxmlformats.org/officeDocument/2006/relationships/font" Target="fonts/Montserrat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italic.fntdata"/><Relationship Id="rId6" Type="http://schemas.openxmlformats.org/officeDocument/2006/relationships/slide" Target="slides/slide1.xml"/><Relationship Id="rId18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c6f919934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c6f91993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c6f919934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c6f91993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c6f919934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c6f91993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c6f919934_0_1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c6f91993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c6f919934_0_2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c6f919934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c6f919934_0_2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c6f919934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c6f919934_0_5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c6f919934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Lesson: Classifying Triangles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September 4, 20XX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265500" y="1718250"/>
            <a:ext cx="4045200" cy="170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Audience</a:t>
            </a:r>
            <a:endParaRPr/>
          </a:p>
        </p:txBody>
      </p:sp>
      <p:sp>
        <p:nvSpPr>
          <p:cNvPr id="141" name="Google Shape;141;p14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4th grade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Advanced curriculum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18 students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Lorem ipsum dolor sit amet, consectetur adipiscing elit, sed do eiusmod tempor incididunt ut labore et dolore magna aliqua.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265500" y="1718250"/>
            <a:ext cx="4045200" cy="170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Materials</a:t>
            </a:r>
            <a:endParaRPr/>
          </a:p>
        </p:txBody>
      </p:sp>
      <p:sp>
        <p:nvSpPr>
          <p:cNvPr id="153" name="Google Shape;153;p16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Item 1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Item 2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Item 3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Item 4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Item 5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Procedure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8"/>
          <p:cNvSpPr/>
          <p:nvPr/>
        </p:nvSpPr>
        <p:spPr>
          <a:xfrm>
            <a:off x="340934" y="2199000"/>
            <a:ext cx="1872300" cy="7455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8"/>
          <p:cNvSpPr txBox="1"/>
          <p:nvPr>
            <p:ph idx="4294967295" type="body"/>
          </p:nvPr>
        </p:nvSpPr>
        <p:spPr>
          <a:xfrm>
            <a:off x="340923" y="2336550"/>
            <a:ext cx="14556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10 mins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165" name="Google Shape;165;p18"/>
          <p:cNvGrpSpPr/>
          <p:nvPr/>
        </p:nvGrpSpPr>
        <p:grpSpPr>
          <a:xfrm>
            <a:off x="912820" y="1610215"/>
            <a:ext cx="198900" cy="593656"/>
            <a:chOff x="777447" y="1610215"/>
            <a:chExt cx="198900" cy="593656"/>
          </a:xfrm>
        </p:grpSpPr>
        <p:cxnSp>
          <p:nvCxnSpPr>
            <p:cNvPr id="166" name="Google Shape;166;p18"/>
            <p:cNvCxnSpPr/>
            <p:nvPr/>
          </p:nvCxnSpPr>
          <p:spPr>
            <a:xfrm>
              <a:off x="876909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67" name="Google Shape;167;p18"/>
            <p:cNvSpPr/>
            <p:nvPr/>
          </p:nvSpPr>
          <p:spPr>
            <a:xfrm>
              <a:off x="777447" y="1610215"/>
              <a:ext cx="198900" cy="19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8" name="Google Shape;168;p18"/>
          <p:cNvSpPr txBox="1"/>
          <p:nvPr>
            <p:ph idx="4294967295" type="body"/>
          </p:nvPr>
        </p:nvSpPr>
        <p:spPr>
          <a:xfrm>
            <a:off x="318375" y="374700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Lorem ipsum dolor sit amet, consectetur adipiscing elit</a:t>
            </a:r>
            <a:endParaRPr sz="1600"/>
          </a:p>
        </p:txBody>
      </p:sp>
      <p:sp>
        <p:nvSpPr>
          <p:cNvPr id="169" name="Google Shape;169;p18"/>
          <p:cNvSpPr/>
          <p:nvPr/>
        </p:nvSpPr>
        <p:spPr>
          <a:xfrm>
            <a:off x="1817054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8"/>
          <p:cNvSpPr txBox="1"/>
          <p:nvPr>
            <p:ph idx="4294967295" type="body"/>
          </p:nvPr>
        </p:nvSpPr>
        <p:spPr>
          <a:xfrm>
            <a:off x="2126317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10 mins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171" name="Google Shape;171;p18"/>
          <p:cNvGrpSpPr/>
          <p:nvPr/>
        </p:nvGrpSpPr>
        <p:grpSpPr>
          <a:xfrm>
            <a:off x="2266282" y="2938958"/>
            <a:ext cx="198900" cy="593656"/>
            <a:chOff x="2223534" y="2938958"/>
            <a:chExt cx="198900" cy="593656"/>
          </a:xfrm>
        </p:grpSpPr>
        <p:cxnSp>
          <p:nvCxnSpPr>
            <p:cNvPr id="172" name="Google Shape;172;p18"/>
            <p:cNvCxnSpPr/>
            <p:nvPr/>
          </p:nvCxnSpPr>
          <p:spPr>
            <a:xfrm rot="10800000">
              <a:off x="2322997" y="2938958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73" name="Google Shape;173;p18"/>
            <p:cNvSpPr/>
            <p:nvPr/>
          </p:nvSpPr>
          <p:spPr>
            <a:xfrm flipH="1" rot="10800000">
              <a:off x="2223534" y="3333714"/>
              <a:ext cx="198900" cy="19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4" name="Google Shape;174;p18"/>
          <p:cNvSpPr txBox="1"/>
          <p:nvPr>
            <p:ph idx="4294967295" type="body"/>
          </p:nvPr>
        </p:nvSpPr>
        <p:spPr>
          <a:xfrm>
            <a:off x="1244337" y="3757725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Lorem ipsum dolor sit amet, consectetur adipiscing elit</a:t>
            </a:r>
            <a:endParaRPr sz="1600"/>
          </a:p>
        </p:txBody>
      </p:sp>
      <p:sp>
        <p:nvSpPr>
          <p:cNvPr id="175" name="Google Shape;175;p18"/>
          <p:cNvSpPr/>
          <p:nvPr/>
        </p:nvSpPr>
        <p:spPr>
          <a:xfrm>
            <a:off x="347197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8"/>
          <p:cNvSpPr txBox="1"/>
          <p:nvPr>
            <p:ph idx="4294967295" type="body"/>
          </p:nvPr>
        </p:nvSpPr>
        <p:spPr>
          <a:xfrm>
            <a:off x="3767755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30 mins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177" name="Google Shape;177;p18"/>
          <p:cNvGrpSpPr/>
          <p:nvPr/>
        </p:nvGrpSpPr>
        <p:grpSpPr>
          <a:xfrm>
            <a:off x="4058732" y="1610215"/>
            <a:ext cx="198900" cy="593656"/>
            <a:chOff x="3918084" y="1610215"/>
            <a:chExt cx="198900" cy="593656"/>
          </a:xfrm>
        </p:grpSpPr>
        <p:cxnSp>
          <p:nvCxnSpPr>
            <p:cNvPr id="178" name="Google Shape;178;p18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79" name="Google Shape;179;p18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0" name="Google Shape;180;p18"/>
          <p:cNvSpPr txBox="1"/>
          <p:nvPr>
            <p:ph idx="4294967295" type="body"/>
          </p:nvPr>
        </p:nvSpPr>
        <p:spPr>
          <a:xfrm>
            <a:off x="3304094" y="374700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Lorem ipsum dolor sit amet, consectetur adipiscing elit</a:t>
            </a:r>
            <a:endParaRPr sz="1600"/>
          </a:p>
        </p:txBody>
      </p:sp>
      <p:sp>
        <p:nvSpPr>
          <p:cNvPr id="181" name="Google Shape;181;p18"/>
          <p:cNvSpPr/>
          <p:nvPr/>
        </p:nvSpPr>
        <p:spPr>
          <a:xfrm>
            <a:off x="512689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8"/>
          <p:cNvSpPr txBox="1"/>
          <p:nvPr>
            <p:ph idx="4294967295" type="body"/>
          </p:nvPr>
        </p:nvSpPr>
        <p:spPr>
          <a:xfrm>
            <a:off x="5416699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30 mins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183" name="Google Shape;183;p18"/>
          <p:cNvGrpSpPr/>
          <p:nvPr/>
        </p:nvGrpSpPr>
        <p:grpSpPr>
          <a:xfrm>
            <a:off x="5973070" y="2938958"/>
            <a:ext cx="198900" cy="593656"/>
            <a:chOff x="5958946" y="2938958"/>
            <a:chExt cx="198900" cy="593656"/>
          </a:xfrm>
        </p:grpSpPr>
        <p:cxnSp>
          <p:nvCxnSpPr>
            <p:cNvPr id="184" name="Google Shape;184;p18"/>
            <p:cNvCxnSpPr/>
            <p:nvPr/>
          </p:nvCxnSpPr>
          <p:spPr>
            <a:xfrm rot="10800000">
              <a:off x="6058409" y="2938958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85" name="Google Shape;185;p18"/>
            <p:cNvSpPr/>
            <p:nvPr/>
          </p:nvSpPr>
          <p:spPr>
            <a:xfrm flipH="1" rot="10800000">
              <a:off x="5958946" y="3333714"/>
              <a:ext cx="198900" cy="19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6" name="Google Shape;186;p18"/>
          <p:cNvSpPr txBox="1"/>
          <p:nvPr>
            <p:ph idx="4294967295" type="body"/>
          </p:nvPr>
        </p:nvSpPr>
        <p:spPr>
          <a:xfrm>
            <a:off x="5126902" y="3757725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Lorem ipsum dolor sit amet, consectetur adipiscing elit</a:t>
            </a:r>
            <a:endParaRPr sz="1600"/>
          </a:p>
        </p:txBody>
      </p:sp>
      <p:sp>
        <p:nvSpPr>
          <p:cNvPr id="187" name="Google Shape;187;p18"/>
          <p:cNvSpPr/>
          <p:nvPr/>
        </p:nvSpPr>
        <p:spPr>
          <a:xfrm>
            <a:off x="678181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8"/>
          <p:cNvSpPr txBox="1"/>
          <p:nvPr>
            <p:ph idx="4294967295" type="body"/>
          </p:nvPr>
        </p:nvSpPr>
        <p:spPr>
          <a:xfrm>
            <a:off x="7111512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15 mins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189" name="Google Shape;189;p18"/>
          <p:cNvGrpSpPr/>
          <p:nvPr/>
        </p:nvGrpSpPr>
        <p:grpSpPr>
          <a:xfrm>
            <a:off x="7669807" y="1610215"/>
            <a:ext cx="198900" cy="593656"/>
            <a:chOff x="3918084" y="1610215"/>
            <a:chExt cx="198900" cy="593656"/>
          </a:xfrm>
        </p:grpSpPr>
        <p:cxnSp>
          <p:nvCxnSpPr>
            <p:cNvPr id="190" name="Google Shape;190;p18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91" name="Google Shape;191;p18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2" name="Google Shape;192;p18"/>
          <p:cNvSpPr txBox="1"/>
          <p:nvPr>
            <p:ph idx="4294967295" type="body"/>
          </p:nvPr>
        </p:nvSpPr>
        <p:spPr>
          <a:xfrm>
            <a:off x="6685979" y="374700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Lorem ipsum dolor sit amet, consectetur adipiscing elit</a:t>
            </a:r>
            <a:endParaRPr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Homework</a:t>
            </a:r>
            <a:endParaRPr/>
          </a:p>
        </p:txBody>
      </p:sp>
      <p:sp>
        <p:nvSpPr>
          <p:cNvPr id="198" name="Google Shape;198;p19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Lorem ipsum dolor sit amet, consectetur adipiscing elit, sed do eiusmod tempor incididunt ut labore et dolore magna aliqua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Incididunt ut labore et dolore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Consectetur adipiscing elit, sed do eiusmod tempor incididunt ut labore et dolore magna aliqua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9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Lorem ipsum dolor sit amet, consectetur adipiscing elit, sed do eiusmod tempor incididunt ut labore et dolore magna aliqua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