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57" r:id="rId5"/>
    <p:sldId id="261" r:id="rId6"/>
  </p:sldIdLst>
  <p:sldSz cx="9144000" cy="5143500" type="screen16x9"/>
  <p:notesSz cx="6858000" cy="9144000"/>
  <p:embeddedFontLst>
    <p:embeddedFont>
      <p:font typeface="Roboto" pitchFamily="2" charset="0"/>
      <p:regular r:id="rId8"/>
      <p:bold r:id="rId9"/>
      <p:italic r:id="rId10"/>
      <p:boldItalic r:id="rId11"/>
    </p:embeddedFont>
    <p:embeddedFont>
      <p:font typeface="Roboto Lt" pitchFamily="2" charset="0"/>
      <p:regular r:id="rId12"/>
      <p: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9A"/>
    <a:srgbClr val="EE6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59" autoAdjust="0"/>
  </p:normalViewPr>
  <p:slideViewPr>
    <p:cSldViewPr>
      <p:cViewPr varScale="1">
        <p:scale>
          <a:sx n="84" d="100"/>
          <a:sy n="84" d="100"/>
        </p:scale>
        <p:origin x="-15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2FD6-B015-4AFC-AD91-D02B638A77A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ACF3-4FBC-447A-AD55-6A3671F7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Modules’ main</a:t>
            </a:r>
            <a:r>
              <a:rPr lang="en-US" baseline="0" dirty="0" smtClean="0"/>
              <a:t> functionalities. Add, Delete, Update,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3ACF3-4FBC-447A-AD55-6A3671F7A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0018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632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9069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0612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168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069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076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4495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914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9914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5088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6D62-63E9-4732-AB6E-D3AA2557F489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2866-3587-4939-BAC0-40E61D92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9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0"/>
            <a:ext cx="7772400" cy="1102519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latin typeface="Roboto" pitchFamily="2" charset="0"/>
                <a:ea typeface="Roboto" pitchFamily="2" charset="0"/>
              </a:rPr>
              <a:t>Calowrie</a:t>
            </a:r>
            <a:endParaRPr lang="en-US" sz="6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9281"/>
            <a:ext cx="6400800" cy="1314450"/>
          </a:xfrm>
        </p:spPr>
        <p:txBody>
          <a:bodyPr/>
          <a:lstStyle/>
          <a:p>
            <a:r>
              <a:rPr lang="en-US" dirty="0" smtClean="0">
                <a:latin typeface="Roboto Lt" pitchFamily="2" charset="0"/>
                <a:ea typeface="Roboto Lt" pitchFamily="2" charset="0"/>
              </a:rPr>
              <a:t>Daily Meal Journal</a:t>
            </a:r>
            <a:endParaRPr lang="en-US" dirty="0"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3257550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Roboto Lt" pitchFamily="2" charset="0"/>
                <a:ea typeface="Roboto Lt" pitchFamily="2" charset="0"/>
              </a:rPr>
              <a:t>Rafael </a:t>
            </a:r>
            <a:r>
              <a:rPr lang="en-US" sz="1600" dirty="0" err="1" smtClean="0">
                <a:latin typeface="Roboto Lt" pitchFamily="2" charset="0"/>
                <a:ea typeface="Roboto Lt" pitchFamily="2" charset="0"/>
              </a:rPr>
              <a:t>Bacus</a:t>
            </a:r>
            <a:endParaRPr lang="en-US" sz="1600" dirty="0" smtClean="0"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1600" dirty="0" err="1" smtClean="0">
                <a:latin typeface="Roboto Lt" pitchFamily="2" charset="0"/>
                <a:ea typeface="Roboto Lt" pitchFamily="2" charset="0"/>
              </a:rPr>
              <a:t>Ralp</a:t>
            </a:r>
            <a:r>
              <a:rPr lang="en-US" sz="1600" dirty="0" smtClean="0">
                <a:latin typeface="Roboto Lt" pitchFamily="2" charset="0"/>
                <a:ea typeface="Roboto Lt" pitchFamily="2" charset="0"/>
              </a:rPr>
              <a:t> de Luna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4840" y="3258191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Roboto Lt" pitchFamily="2" charset="0"/>
                <a:ea typeface="Roboto Lt" pitchFamily="2" charset="0"/>
              </a:rPr>
              <a:t>Louiz</a:t>
            </a:r>
            <a:r>
              <a:rPr lang="en-US" sz="1600" dirty="0" smtClean="0">
                <a:latin typeface="Roboto Lt" pitchFamily="2" charset="0"/>
                <a:ea typeface="Roboto Lt" pitchFamily="2" charset="0"/>
              </a:rPr>
              <a:t> </a:t>
            </a:r>
            <a:r>
              <a:rPr lang="en-US" sz="1600" dirty="0" err="1" smtClean="0">
                <a:latin typeface="Roboto Lt" pitchFamily="2" charset="0"/>
                <a:ea typeface="Roboto Lt" pitchFamily="2" charset="0"/>
              </a:rPr>
              <a:t>Echiverri</a:t>
            </a:r>
            <a:endParaRPr lang="en-US" sz="1600" dirty="0" smtClean="0"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1600" dirty="0" err="1" smtClean="0">
                <a:latin typeface="Roboto Lt" pitchFamily="2" charset="0"/>
                <a:ea typeface="Roboto Lt" pitchFamily="2" charset="0"/>
              </a:rPr>
              <a:t>Klifford</a:t>
            </a:r>
            <a:r>
              <a:rPr lang="en-US" sz="1600" dirty="0" smtClean="0">
                <a:latin typeface="Roboto Lt" pitchFamily="2" charset="0"/>
                <a:ea typeface="Roboto Lt" pitchFamily="2" charset="0"/>
              </a:rPr>
              <a:t> </a:t>
            </a:r>
            <a:r>
              <a:rPr lang="en-US" sz="1600" dirty="0" err="1" smtClean="0">
                <a:latin typeface="Roboto Lt" pitchFamily="2" charset="0"/>
                <a:ea typeface="Roboto Lt" pitchFamily="2" charset="0"/>
              </a:rPr>
              <a:t>Kho</a:t>
            </a:r>
            <a:endParaRPr lang="en-US" sz="1600" dirty="0" smtClean="0"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3257550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Roboto Lt" pitchFamily="2" charset="0"/>
                <a:ea typeface="Roboto Lt" pitchFamily="2" charset="0"/>
              </a:rPr>
              <a:t>Joseph </a:t>
            </a:r>
            <a:r>
              <a:rPr lang="en-US" sz="1600" dirty="0" err="1" smtClean="0">
                <a:latin typeface="Roboto Lt" pitchFamily="2" charset="0"/>
                <a:ea typeface="Roboto Lt" pitchFamily="2" charset="0"/>
              </a:rPr>
              <a:t>Palmaras</a:t>
            </a:r>
            <a:endParaRPr lang="en-US" sz="1600" dirty="0" smtClean="0">
              <a:latin typeface="Roboto Lt" pitchFamily="2" charset="0"/>
              <a:ea typeface="Roboto Lt" pitchFamily="2" charset="0"/>
            </a:endParaRPr>
          </a:p>
          <a:p>
            <a:pPr algn="ctr"/>
            <a:r>
              <a:rPr lang="en-US" sz="1600" dirty="0" smtClean="0">
                <a:latin typeface="Roboto Lt" pitchFamily="2" charset="0"/>
                <a:ea typeface="Roboto Lt" pitchFamily="2" charset="0"/>
              </a:rPr>
              <a:t>Sonia Vidal</a:t>
            </a:r>
            <a:endParaRPr lang="en-US" sz="1600" dirty="0"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476750"/>
            <a:ext cx="9144000" cy="666750"/>
          </a:xfrm>
          <a:prstGeom prst="rect">
            <a:avLst/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0"/>
            <a:ext cx="7772400" cy="1102519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latin typeface="Roboto" pitchFamily="2" charset="0"/>
                <a:ea typeface="Roboto" pitchFamily="2" charset="0"/>
              </a:rPr>
              <a:t>Calowrie</a:t>
            </a:r>
            <a:endParaRPr lang="en-US" sz="6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9281"/>
            <a:ext cx="6400800" cy="1314450"/>
          </a:xfrm>
        </p:spPr>
        <p:txBody>
          <a:bodyPr/>
          <a:lstStyle/>
          <a:p>
            <a:r>
              <a:rPr lang="en-US" dirty="0" smtClean="0">
                <a:latin typeface="Roboto Lt" pitchFamily="2" charset="0"/>
                <a:ea typeface="Roboto Lt" pitchFamily="2" charset="0"/>
              </a:rPr>
              <a:t>Daily Meal Journal</a:t>
            </a:r>
            <a:endParaRPr lang="en-US" dirty="0"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" y="280035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 smtClean="0">
                <a:latin typeface="Roboto" pitchFamily="2" charset="0"/>
                <a:ea typeface="Roboto" pitchFamily="2" charset="0"/>
              </a:rPr>
              <a:t>This project </a:t>
            </a:r>
            <a:r>
              <a:rPr lang="en-PH" sz="1600" dirty="0">
                <a:latin typeface="Roboto" pitchFamily="2" charset="0"/>
                <a:ea typeface="Roboto" pitchFamily="2" charset="0"/>
              </a:rPr>
              <a:t>is </a:t>
            </a:r>
            <a:r>
              <a:rPr lang="en-PH" sz="1600" dirty="0" smtClean="0">
                <a:latin typeface="Roboto" pitchFamily="2" charset="0"/>
                <a:ea typeface="Roboto" pitchFamily="2" charset="0"/>
              </a:rPr>
              <a:t>a </a:t>
            </a:r>
            <a:r>
              <a:rPr lang="en-PH" sz="1600" dirty="0">
                <a:latin typeface="Roboto" pitchFamily="2" charset="0"/>
                <a:ea typeface="Roboto" pitchFamily="2" charset="0"/>
              </a:rPr>
              <a:t>Meal Journal for users who wish to keep track of their calorie intake. For the system to work, a list of commonly consumed food and/or beverage with their specific calorie count is necessary. After which, the user may select which he/she wishes to consume for the day.</a:t>
            </a:r>
            <a:endParaRPr lang="en-US" sz="1600" dirty="0" smtClean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476750"/>
            <a:ext cx="9144000" cy="666750"/>
          </a:xfrm>
          <a:prstGeom prst="rect">
            <a:avLst/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476750"/>
            <a:ext cx="9144000" cy="666750"/>
          </a:xfrm>
          <a:prstGeom prst="rect">
            <a:avLst/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65115" y="113561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Meal Management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1499599"/>
            <a:ext cx="3200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4401" y="170972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Roboto" pitchFamily="2" charset="0"/>
                <a:ea typeface="Roboto" pitchFamily="2" charset="0"/>
              </a:rPr>
              <a:t>The Meal Management module is for meals that the users can choose and their information. 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486" y="113561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Meal Journal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09681" y="1507733"/>
            <a:ext cx="3200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1709726"/>
            <a:ext cx="4042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Roboto" pitchFamily="2" charset="0"/>
                <a:ea typeface="Roboto" pitchFamily="2" charset="0"/>
              </a:rPr>
              <a:t>The Meal Journal module is for keeping track of the user’s chosen meals for the day. 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384" y="3562350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User Management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001242" y="3926331"/>
            <a:ext cx="3200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50559" y="2712098"/>
            <a:ext cx="4042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Roboto" pitchFamily="2" charset="0"/>
                <a:ea typeface="Roboto" pitchFamily="2" charset="0"/>
              </a:rPr>
              <a:t>The User Management module is an additional feature used for the user accounts. 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81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1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1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1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/>
      <p:bldP spid="2" grpId="1"/>
      <p:bldP spid="7" grpId="0"/>
      <p:bldP spid="7" grpId="1"/>
      <p:bldP spid="10" grpId="0"/>
      <p:bldP spid="10" grpId="1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476750"/>
            <a:ext cx="9144000" cy="666750"/>
          </a:xfrm>
          <a:prstGeom prst="rect">
            <a:avLst/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09600" y="857250"/>
            <a:ext cx="8001000" cy="3429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65115" y="113561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Meal Management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486" y="113561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Meal Journal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1499599"/>
            <a:ext cx="3200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09681" y="1507733"/>
            <a:ext cx="3200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203889" y="2057745"/>
            <a:ext cx="1047405" cy="1047405"/>
            <a:chOff x="2805546" y="2281351"/>
            <a:chExt cx="770657" cy="770657"/>
          </a:xfrm>
        </p:grpSpPr>
        <p:sp>
          <p:nvSpPr>
            <p:cNvPr id="8" name="Flowchart: Connector 7"/>
            <p:cNvSpPr/>
            <p:nvPr/>
          </p:nvSpPr>
          <p:spPr>
            <a:xfrm>
              <a:off x="2805546" y="2281351"/>
              <a:ext cx="770657" cy="770657"/>
            </a:xfrm>
            <a:prstGeom prst="flowChartConnector">
              <a:avLst/>
            </a:prstGeom>
            <a:solidFill>
              <a:srgbClr val="26A6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Users\Student\Downloads\ic_delete_black_24dp\web\ic_delete_black_24dp_2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75" y="243808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1376833" y="2057745"/>
            <a:ext cx="1047405" cy="1047405"/>
            <a:chOff x="1718543" y="2324534"/>
            <a:chExt cx="770657" cy="770657"/>
          </a:xfrm>
        </p:grpSpPr>
        <p:sp>
          <p:nvSpPr>
            <p:cNvPr id="15" name="Flowchart: Connector 14"/>
            <p:cNvSpPr/>
            <p:nvPr/>
          </p:nvSpPr>
          <p:spPr>
            <a:xfrm>
              <a:off x="1718543" y="2324534"/>
              <a:ext cx="770657" cy="770657"/>
            </a:xfrm>
            <a:prstGeom prst="flowChartConnector">
              <a:avLst/>
            </a:prstGeom>
            <a:solidFill>
              <a:srgbClr val="EE6E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Student\Downloads\ic_add_black_24dp\web\ic_add_black_24dp_2x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271" y="2480585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5030945" y="2056824"/>
            <a:ext cx="1047405" cy="1047405"/>
            <a:chOff x="5131234" y="2552456"/>
            <a:chExt cx="770657" cy="770657"/>
          </a:xfrm>
        </p:grpSpPr>
        <p:sp>
          <p:nvSpPr>
            <p:cNvPr id="16" name="Flowchart: Connector 15"/>
            <p:cNvSpPr/>
            <p:nvPr/>
          </p:nvSpPr>
          <p:spPr>
            <a:xfrm>
              <a:off x="5131234" y="2552456"/>
              <a:ext cx="770657" cy="770657"/>
            </a:xfrm>
            <a:prstGeom prst="flowChartConnector">
              <a:avLst/>
            </a:prstGeom>
            <a:solidFill>
              <a:srgbClr val="EE6E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C:\Users\Student\Downloads\ic_edit_black_24dp\web\ic_edit_black_24dp_2x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963" y="270986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6858000" y="2056823"/>
            <a:ext cx="1047405" cy="1047405"/>
            <a:chOff x="7029795" y="2781734"/>
            <a:chExt cx="770657" cy="770657"/>
          </a:xfrm>
        </p:grpSpPr>
        <p:sp>
          <p:nvSpPr>
            <p:cNvPr id="17" name="Flowchart: Connector 16"/>
            <p:cNvSpPr/>
            <p:nvPr/>
          </p:nvSpPr>
          <p:spPr>
            <a:xfrm>
              <a:off x="7029795" y="2781734"/>
              <a:ext cx="770657" cy="770657"/>
            </a:xfrm>
            <a:prstGeom prst="flowChartConnector">
              <a:avLst/>
            </a:prstGeom>
            <a:solidFill>
              <a:srgbClr val="26A69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 descr="C:\Users\Student\Downloads\ic_receipt_black_24dp\web\ic_receipt_black_24dp_2x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6523" y="293846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3566384" y="3562350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User Management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01242" y="3926331"/>
            <a:ext cx="3200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028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05846" y="1486472"/>
            <a:ext cx="1574541" cy="2152078"/>
            <a:chOff x="1405846" y="1486472"/>
            <a:chExt cx="1574541" cy="2152078"/>
          </a:xfrm>
        </p:grpSpPr>
        <p:pic>
          <p:nvPicPr>
            <p:cNvPr id="18" name="Picture 3" descr="C:\Users\Student\Desktop\document_document_icon_document_png_flat_icon_web_icon_png_circle_icon.png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46" y="1486472"/>
              <a:ext cx="1574541" cy="1574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614402" y="3269218"/>
              <a:ext cx="115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Meal List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86585" y="1340901"/>
            <a:ext cx="1799815" cy="2297649"/>
            <a:chOff x="3686585" y="1340901"/>
            <a:chExt cx="1799815" cy="2297649"/>
          </a:xfrm>
        </p:grpSpPr>
        <p:pic>
          <p:nvPicPr>
            <p:cNvPr id="19" name="Picture 5" descr="http://oxygennacdn1.oxygenna.com/wp-content/uploads/2014/05/foodiconset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00" b="28400" l="1000" r="3000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245" b="71308"/>
            <a:stretch/>
          </p:blipFill>
          <p:spPr bwMode="auto">
            <a:xfrm>
              <a:off x="3686585" y="1340901"/>
              <a:ext cx="1799815" cy="173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4036888" y="3269218"/>
              <a:ext cx="115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Meal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91000" y="1296352"/>
            <a:ext cx="5715000" cy="2342198"/>
            <a:chOff x="4191000" y="1296352"/>
            <a:chExt cx="5715000" cy="2342198"/>
          </a:xfrm>
        </p:grpSpPr>
        <p:pic>
          <p:nvPicPr>
            <p:cNvPr id="1030" name="Picture 6" descr="C:\Users\Student\Desktop\realwantsofyourclient_01.jpg"/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091" b="95455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1296352"/>
              <a:ext cx="5715000" cy="1964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469786" y="3269218"/>
              <a:ext cx="1157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" pitchFamily="2" charset="0"/>
                  <a:ea typeface="Roboto" pitchFamily="2" charset="0"/>
                </a:rPr>
                <a:t>Journal</a:t>
              </a:r>
              <a:endParaRPr lang="en-US" dirty="0"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4476750"/>
            <a:ext cx="9144000" cy="666750"/>
          </a:xfrm>
          <a:prstGeom prst="rect">
            <a:avLst/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23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153</Words>
  <Application>Microsoft Office PowerPoint</Application>
  <PresentationFormat>On-screen Show (16:9)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Roboto</vt:lpstr>
      <vt:lpstr>Roboto Lt</vt:lpstr>
      <vt:lpstr>Calibri</vt:lpstr>
      <vt:lpstr>Office Theme</vt:lpstr>
      <vt:lpstr>Calowrie</vt:lpstr>
      <vt:lpstr>Calowrie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Calowrie</dc:title>
  <dc:creator>PAL</dc:creator>
  <cp:lastModifiedBy>PAL</cp:lastModifiedBy>
  <cp:revision>22</cp:revision>
  <dcterms:created xsi:type="dcterms:W3CDTF">2015-09-23T16:47:17Z</dcterms:created>
  <dcterms:modified xsi:type="dcterms:W3CDTF">2015-09-29T10:51:34Z</dcterms:modified>
</cp:coreProperties>
</file>