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3" y="0"/>
            <a:ext cx="8791575" cy="2387600"/>
          </a:xfrm>
        </p:spPr>
        <p:txBody>
          <a:bodyPr/>
          <a:lstStyle/>
          <a:p>
            <a:r>
              <a:rPr lang="en-US" dirty="0"/>
              <a:t>Chain of responsibility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2" y="2217738"/>
            <a:ext cx="8791575" cy="1655762"/>
          </a:xfrm>
        </p:spPr>
        <p:txBody>
          <a:bodyPr/>
          <a:lstStyle/>
          <a:p>
            <a:r>
              <a:rPr lang="ru-RU" smtClean="0"/>
              <a:t>Цепочка обязанностей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2641600"/>
            <a:ext cx="49149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5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/>
              <a:t>Цепочка обязанностей </a:t>
            </a:r>
            <a:r>
              <a:rPr lang="ru-RU" dirty="0"/>
              <a:t>— это поведенческий паттерн проектирования, который позволяет передавать запросы последовательно по цепочке обработчиков. Каждый последующий обработчик решает, может ли он обработать запрос сам и стоит ли передавать запрос дальше по цепи.</a:t>
            </a:r>
          </a:p>
        </p:txBody>
      </p:sp>
    </p:spTree>
    <p:extLst>
      <p:ext uri="{BB962C8B-B14F-4D97-AF65-F5344CB8AC3E}">
        <p14:creationId xmlns:p14="http://schemas.microsoft.com/office/powerpoint/2010/main" val="285590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143" y="694717"/>
            <a:ext cx="8905557" cy="5565973"/>
          </a:xfrm>
        </p:spPr>
      </p:pic>
    </p:spTree>
    <p:extLst>
      <p:ext uri="{BB962C8B-B14F-4D97-AF65-F5344CB8AC3E}">
        <p14:creationId xmlns:p14="http://schemas.microsoft.com/office/powerpoint/2010/main" val="152129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9812" y="241300"/>
            <a:ext cx="9905999" cy="59563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Описание метода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 многие другие поведенческие паттерны, Цепочка обязанностей базируется на том, чтобы превратить отдельные поведения в объекты.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Данные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запроса, над которым происходит проверка, будут передаваться в метод как аргументы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Паттерн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предлагает связать объекты обработчиков в одну цепь. Каждый из них будет иметь ссылку на следующий обработчик в цепи. 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ри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получении запроса обработчик сможет не только сам что-то с ним сделать, но и передать обработку следующему объекту в цепочке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Передавая запросы в первый обработчик цепочки, вы можете быть уверены, что все объекты в цепи смогут его обработать. При этом длина цепочки не имеет никакого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Обработчик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не обязательно должен передавать запрос дальше, причём эта особенность может быть использована по-разному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Обработчики могут прерывать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цепь только когда они могут обработать запрос. В этом случае запрос движется по цепи, пока не найдётся обработчик, который может его обработать.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64" b="18085"/>
          <a:stretch/>
        </p:blipFill>
        <p:spPr>
          <a:xfrm>
            <a:off x="3125786" y="4857750"/>
            <a:ext cx="5734050" cy="1555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183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8813" y="-422882"/>
            <a:ext cx="2414587" cy="1299182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4413" y="687386"/>
            <a:ext cx="5957888" cy="5776913"/>
          </a:xfrm>
        </p:spPr>
        <p:txBody>
          <a:bodyPr>
            <a:normAutofit fontScale="77500" lnSpcReduction="20000"/>
          </a:bodyPr>
          <a:lstStyle/>
          <a:p>
            <a:r>
              <a:rPr lang="ru-RU" b="1" u="sng" dirty="0"/>
              <a:t>Обработчик</a:t>
            </a:r>
            <a:r>
              <a:rPr lang="ru-RU" dirty="0"/>
              <a:t> определяет общий для всех конкретных обработчиков интерфейс. Обычно достаточно описать единственный метод обработки запросов, но иногда здесь может быть объявлен и метод выставления следующего обработчика.</a:t>
            </a:r>
          </a:p>
          <a:p>
            <a:endParaRPr lang="ru-RU" dirty="0"/>
          </a:p>
          <a:p>
            <a:r>
              <a:rPr lang="ru-RU" b="1" u="sng" dirty="0"/>
              <a:t>Базовый обработчик </a:t>
            </a:r>
            <a:r>
              <a:rPr lang="ru-RU" dirty="0"/>
              <a:t>— опциональный класс, который позволяет избавиться от дублирования одного и того же кода во всех конкретных </a:t>
            </a:r>
            <a:r>
              <a:rPr lang="ru-RU" dirty="0" smtClean="0"/>
              <a:t>обработчиках.</a:t>
            </a:r>
          </a:p>
          <a:p>
            <a:pPr marL="0" indent="0">
              <a:buNone/>
            </a:pPr>
            <a:r>
              <a:rPr lang="ru-RU" dirty="0" smtClean="0"/>
              <a:t>Обычно </a:t>
            </a:r>
            <a:r>
              <a:rPr lang="ru-RU" dirty="0"/>
              <a:t>этот класс имеет поле для хранения ссылки на следующий обработчик в цепочке. Клиент связывает обработчики в цепь, подавая ссылку на следующий обработчик через конструктор или сеттер поля. Также здесь можно реализовать базовый метод обработки, который бы просто перенаправлял запрос следующему обработчику, проверив его наличие.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903" y="495300"/>
            <a:ext cx="5037873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5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4912" y="1182687"/>
            <a:ext cx="9905999" cy="3541714"/>
          </a:xfrm>
        </p:spPr>
        <p:txBody>
          <a:bodyPr/>
          <a:lstStyle/>
          <a:p>
            <a:r>
              <a:rPr lang="ru-RU" dirty="0"/>
              <a:t> </a:t>
            </a:r>
            <a:r>
              <a:rPr lang="ru-RU" u="sng" dirty="0"/>
              <a:t>Преимущества и недостатки</a:t>
            </a:r>
          </a:p>
          <a:p>
            <a:r>
              <a:rPr lang="ru-RU" dirty="0"/>
              <a:t> </a:t>
            </a:r>
            <a:r>
              <a:rPr lang="ru-RU" dirty="0" smtClean="0"/>
              <a:t>+Уменьшает </a:t>
            </a:r>
            <a:r>
              <a:rPr lang="ru-RU" dirty="0"/>
              <a:t>зависимость между клиентом и обработчиками.</a:t>
            </a:r>
          </a:p>
          <a:p>
            <a:r>
              <a:rPr lang="ru-RU" dirty="0"/>
              <a:t> </a:t>
            </a:r>
            <a:r>
              <a:rPr lang="ru-RU" dirty="0" smtClean="0"/>
              <a:t>+Реализует </a:t>
            </a:r>
            <a:r>
              <a:rPr lang="ru-RU" dirty="0"/>
              <a:t>принцип единственной обязанности.</a:t>
            </a:r>
          </a:p>
          <a:p>
            <a:r>
              <a:rPr lang="ru-RU" dirty="0"/>
              <a:t> </a:t>
            </a:r>
            <a:r>
              <a:rPr lang="ru-RU" dirty="0" smtClean="0"/>
              <a:t>+Реализует </a:t>
            </a:r>
            <a:r>
              <a:rPr lang="ru-RU" dirty="0"/>
              <a:t>принцип открытости/закрытости.</a:t>
            </a:r>
          </a:p>
          <a:p>
            <a:r>
              <a:rPr lang="ru-RU" dirty="0" smtClean="0"/>
              <a:t>- </a:t>
            </a:r>
            <a:r>
              <a:rPr lang="ru-RU" dirty="0"/>
              <a:t>Запрос может остаться никем не обработанным.</a:t>
            </a:r>
          </a:p>
        </p:txBody>
      </p:sp>
    </p:spTree>
    <p:extLst>
      <p:ext uri="{BB962C8B-B14F-4D97-AF65-F5344CB8AC3E}">
        <p14:creationId xmlns:p14="http://schemas.microsoft.com/office/powerpoint/2010/main" val="404914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0913" y="-194282"/>
            <a:ext cx="9905998" cy="1478570"/>
          </a:xfrm>
        </p:spPr>
        <p:txBody>
          <a:bodyPr/>
          <a:lstStyle/>
          <a:p>
            <a:r>
              <a:rPr lang="ru-RU" dirty="0" smtClean="0"/>
              <a:t>Когда </a:t>
            </a:r>
            <a:r>
              <a:rPr lang="ru-RU" dirty="0" err="1" smtClean="0"/>
              <a:t>юзать</a:t>
            </a:r>
            <a:r>
              <a:rPr lang="ru-RU" dirty="0" smtClean="0"/>
              <a:t>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1212" y="839786"/>
            <a:ext cx="9905999" cy="5713413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 Когда программа должна обрабатывать разнообразные запросы несколькими способами, но заранее неизвестно, какие конкретно запросы будут приходить и какие обработчики для них понадобятся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 smtClean="0"/>
              <a:t>Когда </a:t>
            </a:r>
            <a:r>
              <a:rPr lang="ru-RU" dirty="0"/>
              <a:t>важно, чтобы обработчики выполнялись один за другим в строгом порядке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 smtClean="0"/>
              <a:t>Когда </a:t>
            </a:r>
            <a:r>
              <a:rPr lang="ru-RU" dirty="0"/>
              <a:t>набор объектов, способных обработать запрос, должен задаваться </a:t>
            </a:r>
            <a:r>
              <a:rPr lang="ru-RU" dirty="0" smtClean="0"/>
              <a:t>динамически.(</a:t>
            </a:r>
            <a:r>
              <a:rPr lang="ru-RU" sz="2000" dirty="0" smtClean="0"/>
              <a:t>В </a:t>
            </a:r>
            <a:r>
              <a:rPr lang="ru-RU" sz="2000" dirty="0"/>
              <a:t>любой момент вы можете вмешаться в существующую цепочку и переназначить связи так, чтобы убрать или добавить новое </a:t>
            </a:r>
            <a:r>
              <a:rPr lang="ru-RU" sz="2000" dirty="0" smtClean="0"/>
              <a:t>звено)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6490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5313" y="-359382"/>
            <a:ext cx="9905998" cy="1478570"/>
          </a:xfrm>
        </p:spPr>
        <p:txBody>
          <a:bodyPr/>
          <a:lstStyle/>
          <a:p>
            <a:r>
              <a:rPr lang="ru-RU" dirty="0" smtClean="0"/>
              <a:t>Реализация в общем виде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2212" y="1246186"/>
            <a:ext cx="9905999" cy="5421313"/>
          </a:xfrm>
        </p:spPr>
        <p:txBody>
          <a:bodyPr>
            <a:normAutofit/>
          </a:bodyPr>
          <a:lstStyle/>
          <a:p>
            <a:r>
              <a:rPr lang="ru-RU" dirty="0"/>
              <a:t>разрабатываем интерфейс обработчиков;</a:t>
            </a:r>
          </a:p>
          <a:p>
            <a:r>
              <a:rPr lang="ru-RU" dirty="0"/>
              <a:t>определяем схему построения цепочки или дерева </a:t>
            </a:r>
            <a:r>
              <a:rPr lang="ru-RU" dirty="0" smtClean="0"/>
              <a:t>обработчиков</a:t>
            </a:r>
            <a:endParaRPr lang="ru-RU" dirty="0"/>
          </a:p>
          <a:p>
            <a:r>
              <a:rPr lang="ru-RU" dirty="0"/>
              <a:t>выбираем формат сообщений(экземпляр определенного </a:t>
            </a:r>
            <a:r>
              <a:rPr lang="ru-RU" dirty="0" smtClean="0"/>
              <a:t>класса или  виде кода);</a:t>
            </a:r>
            <a:endParaRPr lang="ru-RU" dirty="0"/>
          </a:p>
          <a:p>
            <a:r>
              <a:rPr lang="ru-RU" dirty="0"/>
              <a:t>определяем точку или способ взаимодействия с клиентом;</a:t>
            </a:r>
          </a:p>
          <a:p>
            <a:r>
              <a:rPr lang="ru-RU" dirty="0"/>
              <a:t>клиент отправляет сообщения, которое игнорируется или обрабатывается получателями;</a:t>
            </a:r>
          </a:p>
        </p:txBody>
      </p:sp>
    </p:spTree>
    <p:extLst>
      <p:ext uri="{BB962C8B-B14F-4D97-AF65-F5344CB8AC3E}">
        <p14:creationId xmlns:p14="http://schemas.microsoft.com/office/powerpoint/2010/main" val="379179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5013" y="237111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Примеры </a:t>
            </a:r>
            <a:r>
              <a:rPr lang="en-US" sz="4400" dirty="0" smtClean="0"/>
              <a:t>shit cod</a:t>
            </a:r>
            <a:r>
              <a:rPr lang="ru-RU" sz="4400" dirty="0" smtClean="0"/>
              <a:t>а</a:t>
            </a:r>
            <a:r>
              <a:rPr lang="en-US" sz="4400" dirty="0" smtClean="0"/>
              <a:t> </a:t>
            </a:r>
            <a:r>
              <a:rPr lang="ru-RU" sz="4400" dirty="0" smtClean="0"/>
              <a:t>В ЦЕ </a:t>
            </a:r>
            <a:r>
              <a:rPr lang="en-US" sz="4400" dirty="0" smtClean="0"/>
              <a:t>Lion </a:t>
            </a: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 smtClean="0"/>
              <a:t>для народа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046074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72</TotalTime>
  <Words>458</Words>
  <Application>Microsoft Office PowerPoint</Application>
  <PresentationFormat>Широкоэкранный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Контур</vt:lpstr>
      <vt:lpstr>Chain of responsibility</vt:lpstr>
      <vt:lpstr>Презентация PowerPoint</vt:lpstr>
      <vt:lpstr>Презентация PowerPoint</vt:lpstr>
      <vt:lpstr>Презентация PowerPoint</vt:lpstr>
      <vt:lpstr>Структура</vt:lpstr>
      <vt:lpstr>Презентация PowerPoint</vt:lpstr>
      <vt:lpstr>Когда юзать?!</vt:lpstr>
      <vt:lpstr>Реализация в общем виде</vt:lpstr>
      <vt:lpstr>Примеры shit codа В ЦЕ Lion  для народа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18</cp:revision>
  <dcterms:created xsi:type="dcterms:W3CDTF">2019-05-10T08:07:21Z</dcterms:created>
  <dcterms:modified xsi:type="dcterms:W3CDTF">2019-05-10T09:19:52Z</dcterms:modified>
</cp:coreProperties>
</file>