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696" r:id="rId2"/>
  </p:sldMasterIdLst>
  <p:notesMasterIdLst>
    <p:notesMasterId r:id="rId3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9756775" cy="7315200"/>
  <p:notesSz cx="7772400" cy="10058400"/>
  <p:defaultTextStyle>
    <a:defPPr>
      <a:defRPr lang="en-GB"/>
    </a:defPPr>
    <a:lvl1pPr algn="l" defTabSz="449263" rtl="0" fontAlgn="base" hangingPunct="0">
      <a:lnSpc>
        <a:spcPct val="95000"/>
      </a:lnSpc>
      <a:spcBef>
        <a:spcPct val="0"/>
      </a:spcBef>
      <a:spcAft>
        <a:spcPct val="0"/>
      </a:spcAft>
      <a:buClr>
        <a:srgbClr val="000000"/>
      </a:buClr>
      <a:buSzPct val="100000"/>
      <a:buFont typeface="Wingdings" panose="05000000000000000000" pitchFamily="2" charset="2"/>
      <a:defRPr sz="2400" kern="1200">
        <a:solidFill>
          <a:schemeClr val="bg1"/>
        </a:solidFill>
        <a:latin typeface="Times New Roman" panose="02020603050405020304" pitchFamily="18" charset="0"/>
        <a:ea typeface="+mn-ea"/>
        <a:cs typeface="msmincho" charset="0"/>
      </a:defRPr>
    </a:lvl1pPr>
    <a:lvl2pPr marL="457200" algn="l" defTabSz="449263" rtl="0" fontAlgn="base" hangingPunct="0">
      <a:lnSpc>
        <a:spcPct val="95000"/>
      </a:lnSpc>
      <a:spcBef>
        <a:spcPct val="0"/>
      </a:spcBef>
      <a:spcAft>
        <a:spcPct val="0"/>
      </a:spcAft>
      <a:buClr>
        <a:srgbClr val="000000"/>
      </a:buClr>
      <a:buSzPct val="100000"/>
      <a:buFont typeface="Wingdings" panose="05000000000000000000" pitchFamily="2" charset="2"/>
      <a:defRPr sz="2400" kern="1200">
        <a:solidFill>
          <a:schemeClr val="bg1"/>
        </a:solidFill>
        <a:latin typeface="Times New Roman" panose="02020603050405020304" pitchFamily="18" charset="0"/>
        <a:ea typeface="+mn-ea"/>
        <a:cs typeface="msmincho" charset="0"/>
      </a:defRPr>
    </a:lvl2pPr>
    <a:lvl3pPr marL="914400" algn="l" defTabSz="449263" rtl="0" fontAlgn="base" hangingPunct="0">
      <a:lnSpc>
        <a:spcPct val="95000"/>
      </a:lnSpc>
      <a:spcBef>
        <a:spcPct val="0"/>
      </a:spcBef>
      <a:spcAft>
        <a:spcPct val="0"/>
      </a:spcAft>
      <a:buClr>
        <a:srgbClr val="000000"/>
      </a:buClr>
      <a:buSzPct val="100000"/>
      <a:buFont typeface="Wingdings" panose="05000000000000000000" pitchFamily="2" charset="2"/>
      <a:defRPr sz="2400" kern="1200">
        <a:solidFill>
          <a:schemeClr val="bg1"/>
        </a:solidFill>
        <a:latin typeface="Times New Roman" panose="02020603050405020304" pitchFamily="18" charset="0"/>
        <a:ea typeface="+mn-ea"/>
        <a:cs typeface="msmincho" charset="0"/>
      </a:defRPr>
    </a:lvl3pPr>
    <a:lvl4pPr marL="1371600" algn="l" defTabSz="449263" rtl="0" fontAlgn="base" hangingPunct="0">
      <a:lnSpc>
        <a:spcPct val="95000"/>
      </a:lnSpc>
      <a:spcBef>
        <a:spcPct val="0"/>
      </a:spcBef>
      <a:spcAft>
        <a:spcPct val="0"/>
      </a:spcAft>
      <a:buClr>
        <a:srgbClr val="000000"/>
      </a:buClr>
      <a:buSzPct val="100000"/>
      <a:buFont typeface="Wingdings" panose="05000000000000000000" pitchFamily="2" charset="2"/>
      <a:defRPr sz="2400" kern="1200">
        <a:solidFill>
          <a:schemeClr val="bg1"/>
        </a:solidFill>
        <a:latin typeface="Times New Roman" panose="02020603050405020304" pitchFamily="18" charset="0"/>
        <a:ea typeface="+mn-ea"/>
        <a:cs typeface="msmincho" charset="0"/>
      </a:defRPr>
    </a:lvl4pPr>
    <a:lvl5pPr marL="1828800" algn="l" defTabSz="449263" rtl="0" fontAlgn="base" hangingPunct="0">
      <a:lnSpc>
        <a:spcPct val="95000"/>
      </a:lnSpc>
      <a:spcBef>
        <a:spcPct val="0"/>
      </a:spcBef>
      <a:spcAft>
        <a:spcPct val="0"/>
      </a:spcAft>
      <a:buClr>
        <a:srgbClr val="000000"/>
      </a:buClr>
      <a:buSzPct val="100000"/>
      <a:buFont typeface="Wingdings" panose="05000000000000000000" pitchFamily="2" charset="2"/>
      <a:defRPr sz="2400" kern="1200">
        <a:solidFill>
          <a:schemeClr val="bg1"/>
        </a:solidFill>
        <a:latin typeface="Times New Roman" panose="02020603050405020304" pitchFamily="18" charset="0"/>
        <a:ea typeface="+mn-ea"/>
        <a:cs typeface="msmincho" charset="0"/>
      </a:defRPr>
    </a:lvl5pPr>
    <a:lvl6pPr marL="2286000" algn="l" defTabSz="914400" rtl="0" eaLnBrk="1" latinLnBrk="0" hangingPunct="1">
      <a:defRPr sz="2400" kern="1200">
        <a:solidFill>
          <a:schemeClr val="bg1"/>
        </a:solidFill>
        <a:latin typeface="Times New Roman" panose="02020603050405020304" pitchFamily="18" charset="0"/>
        <a:ea typeface="+mn-ea"/>
        <a:cs typeface="msmincho" charset="0"/>
      </a:defRPr>
    </a:lvl6pPr>
    <a:lvl7pPr marL="2743200" algn="l" defTabSz="914400" rtl="0" eaLnBrk="1" latinLnBrk="0" hangingPunct="1">
      <a:defRPr sz="2400" kern="1200">
        <a:solidFill>
          <a:schemeClr val="bg1"/>
        </a:solidFill>
        <a:latin typeface="Times New Roman" panose="02020603050405020304" pitchFamily="18" charset="0"/>
        <a:ea typeface="+mn-ea"/>
        <a:cs typeface="msmincho" charset="0"/>
      </a:defRPr>
    </a:lvl7pPr>
    <a:lvl8pPr marL="3200400" algn="l" defTabSz="914400" rtl="0" eaLnBrk="1" latinLnBrk="0" hangingPunct="1">
      <a:defRPr sz="2400" kern="1200">
        <a:solidFill>
          <a:schemeClr val="bg1"/>
        </a:solidFill>
        <a:latin typeface="Times New Roman" panose="02020603050405020304" pitchFamily="18" charset="0"/>
        <a:ea typeface="+mn-ea"/>
        <a:cs typeface="msmincho" charset="0"/>
      </a:defRPr>
    </a:lvl8pPr>
    <a:lvl9pPr marL="3657600" algn="l" defTabSz="914400" rtl="0" eaLnBrk="1" latinLnBrk="0" hangingPunct="1">
      <a:defRPr sz="2400" kern="1200">
        <a:solidFill>
          <a:schemeClr val="bg1"/>
        </a:solidFill>
        <a:latin typeface="Times New Roman" panose="02020603050405020304" pitchFamily="18" charset="0"/>
        <a:ea typeface="+mn-ea"/>
        <a:cs typeface="msmincho"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080" autoAdjust="0"/>
  </p:normalViewPr>
  <p:slideViewPr>
    <p:cSldViewPr>
      <p:cViewPr varScale="1">
        <p:scale>
          <a:sx n="70" d="100"/>
          <a:sy n="70" d="100"/>
        </p:scale>
        <p:origin x="1675" y="53"/>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1"/>
          <p:cNvSpPr>
            <a:spLocks noGrp="1" noChangeArrowheads="1"/>
          </p:cNvSpPr>
          <p:nvPr>
            <p:ph type="sldImg"/>
          </p:nvPr>
        </p:nvSpPr>
        <p:spPr bwMode="auto">
          <a:xfrm>
            <a:off x="1587500" y="1004888"/>
            <a:ext cx="4594225" cy="3444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4" name="Rectangle 2"/>
          <p:cNvSpPr>
            <a:spLocks noGrp="1" noChangeArrowheads="1"/>
          </p:cNvSpPr>
          <p:nvPr>
            <p:ph type="body"/>
          </p:nvPr>
        </p:nvSpPr>
        <p:spPr bwMode="auto">
          <a:xfrm>
            <a:off x="1184275" y="4786313"/>
            <a:ext cx="5405438" cy="3824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it-IT" noProof="0" smtClean="0"/>
          </a:p>
        </p:txBody>
      </p:sp>
      <p:sp>
        <p:nvSpPr>
          <p:cNvPr id="3075" name="Text Box 3"/>
          <p:cNvSpPr txBox="1">
            <a:spLocks noChangeArrowheads="1"/>
          </p:cNvSpPr>
          <p:nvPr/>
        </p:nvSpPr>
        <p:spPr bwMode="auto">
          <a:xfrm>
            <a:off x="6281738" y="8975725"/>
            <a:ext cx="1081087"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9pPr>
          </a:lstStyle>
          <a:p>
            <a:pPr eaLnBrk="1"/>
            <a:fld id="{4CAE0268-4150-42CB-ACDF-E2CFD02B2B64}" type="slidenum">
              <a:rPr lang="en-GB" altLang="it-IT" sz="2000">
                <a:solidFill>
                  <a:srgbClr val="000000"/>
                </a:solidFill>
              </a:rPr>
              <a:pPr eaLnBrk="1"/>
              <a:t>‹N›</a:t>
            </a:fld>
            <a:endParaRPr lang="en-GB" altLang="it-IT" sz="2000">
              <a:solidFill>
                <a:srgbClr val="000000"/>
              </a:solidFill>
            </a:endParaRPr>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Text Box 1"/>
          <p:cNvSpPr txBox="1">
            <a:spLocks noChangeArrowheads="1"/>
          </p:cNvSpPr>
          <p:nvPr/>
        </p:nvSpPr>
        <p:spPr bwMode="auto">
          <a:xfrm>
            <a:off x="1587500" y="1004888"/>
            <a:ext cx="4595813" cy="344646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a:defRPr sz="2400">
                <a:solidFill>
                  <a:schemeClr val="bg1"/>
                </a:solidFill>
                <a:latin typeface="Times New Roman" panose="02020603050405020304" pitchFamily="18" charset="0"/>
                <a:cs typeface="msmincho" charset="0"/>
              </a:defRPr>
            </a:lvl1pPr>
            <a:lvl2pPr marL="742950" indent="-285750" eaLnBrk="0">
              <a:defRPr sz="2400">
                <a:solidFill>
                  <a:schemeClr val="bg1"/>
                </a:solidFill>
                <a:latin typeface="Times New Roman" panose="02020603050405020304" pitchFamily="18" charset="0"/>
                <a:cs typeface="msmincho" charset="0"/>
              </a:defRPr>
            </a:lvl2pPr>
            <a:lvl3pPr marL="1143000" indent="-228600" eaLnBrk="0">
              <a:defRPr sz="2400">
                <a:solidFill>
                  <a:schemeClr val="bg1"/>
                </a:solidFill>
                <a:latin typeface="Times New Roman" panose="02020603050405020304" pitchFamily="18" charset="0"/>
                <a:cs typeface="msmincho" charset="0"/>
              </a:defRPr>
            </a:lvl3pPr>
            <a:lvl4pPr marL="1600200" indent="-228600" eaLnBrk="0">
              <a:defRPr sz="2400">
                <a:solidFill>
                  <a:schemeClr val="bg1"/>
                </a:solidFill>
                <a:latin typeface="Times New Roman" panose="02020603050405020304" pitchFamily="18" charset="0"/>
                <a:cs typeface="msmincho" charset="0"/>
              </a:defRPr>
            </a:lvl4pPr>
            <a:lvl5pPr marL="2057400" indent="-228600" eaLnBrk="0">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9pPr>
          </a:lstStyle>
          <a:p>
            <a:pPr eaLnBrk="1"/>
            <a:endParaRPr lang="it-IT" altLang="it-IT"/>
          </a:p>
        </p:txBody>
      </p:sp>
      <p:sp>
        <p:nvSpPr>
          <p:cNvPr id="31747" name="Text Box 2"/>
          <p:cNvSpPr>
            <a:spLocks noChangeArrowheads="1"/>
          </p:cNvSpPr>
          <p:nvPr>
            <p:ph type="body"/>
          </p:nvPr>
        </p:nvSpPr>
        <p:spPr>
          <a:xfrm>
            <a:off x="1576388" y="4786313"/>
            <a:ext cx="4803775" cy="382587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Lst>
            </a:pPr>
            <a:r>
              <a:rPr lang="en-GB" altLang="it-IT" sz="1400" smtClean="0">
                <a:latin typeface="Times New Roman" panose="02020603050405020304" pitchFamily="18" charset="0"/>
                <a:cs typeface="msmincho" charset="0"/>
              </a:rPr>
              <a:t>In this session, we will learn about basic concept of MVC (Model View Controller) pattern and frameworks.  Understanding MVC pattern is required in order to understand Struts and JSF later 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Text Box 1"/>
          <p:cNvSpPr txBox="1">
            <a:spLocks noChangeArrowheads="1"/>
          </p:cNvSpPr>
          <p:nvPr/>
        </p:nvSpPr>
        <p:spPr bwMode="auto">
          <a:xfrm>
            <a:off x="1774825" y="1366838"/>
            <a:ext cx="4221163" cy="32321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a:defRPr sz="2400">
                <a:solidFill>
                  <a:schemeClr val="bg1"/>
                </a:solidFill>
                <a:latin typeface="Times New Roman" panose="02020603050405020304" pitchFamily="18" charset="0"/>
                <a:cs typeface="msmincho" charset="0"/>
              </a:defRPr>
            </a:lvl1pPr>
            <a:lvl2pPr marL="742950" indent="-285750" eaLnBrk="0">
              <a:defRPr sz="2400">
                <a:solidFill>
                  <a:schemeClr val="bg1"/>
                </a:solidFill>
                <a:latin typeface="Times New Roman" panose="02020603050405020304" pitchFamily="18" charset="0"/>
                <a:cs typeface="msmincho" charset="0"/>
              </a:defRPr>
            </a:lvl2pPr>
            <a:lvl3pPr marL="1143000" indent="-228600" eaLnBrk="0">
              <a:defRPr sz="2400">
                <a:solidFill>
                  <a:schemeClr val="bg1"/>
                </a:solidFill>
                <a:latin typeface="Times New Roman" panose="02020603050405020304" pitchFamily="18" charset="0"/>
                <a:cs typeface="msmincho" charset="0"/>
              </a:defRPr>
            </a:lvl3pPr>
            <a:lvl4pPr marL="1600200" indent="-228600" eaLnBrk="0">
              <a:defRPr sz="2400">
                <a:solidFill>
                  <a:schemeClr val="bg1"/>
                </a:solidFill>
                <a:latin typeface="Times New Roman" panose="02020603050405020304" pitchFamily="18" charset="0"/>
                <a:cs typeface="msmincho" charset="0"/>
              </a:defRPr>
            </a:lvl4pPr>
            <a:lvl5pPr marL="2057400" indent="-228600" eaLnBrk="0">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9pPr>
          </a:lstStyle>
          <a:p>
            <a:pPr eaLnBrk="1"/>
            <a:endParaRPr lang="it-IT" altLang="it-IT"/>
          </a:p>
        </p:txBody>
      </p:sp>
      <p:sp>
        <p:nvSpPr>
          <p:cNvPr id="40963" name="Text Box 2"/>
          <p:cNvSpPr>
            <a:spLocks noChangeArrowheads="1"/>
          </p:cNvSpPr>
          <p:nvPr>
            <p:ph type="body"/>
          </p:nvPr>
        </p:nvSpPr>
        <p:spPr>
          <a:xfrm>
            <a:off x="720725" y="4733925"/>
            <a:ext cx="5838825" cy="460375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Lst>
            </a:pPr>
            <a:r>
              <a:rPr lang="en-GB" altLang="it-IT" sz="1600" smtClean="0">
                <a:latin typeface="Times New Roman" panose="02020603050405020304" pitchFamily="18" charset="0"/>
                <a:cs typeface="msmincho" charset="0"/>
              </a:rPr>
              <a:t>Now when we talk about Web application framework, we are basically talking about the evolution of MVC architecture, which stands for Model, View, and Controller.</a:t>
            </a:r>
          </a:p>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Lst>
            </a:pPr>
            <a:endParaRPr lang="en-GB" altLang="it-IT" sz="1600" smtClean="0">
              <a:latin typeface="Times New Roman" panose="02020603050405020304" pitchFamily="18" charset="0"/>
              <a:cs typeface="msmincho" charset="0"/>
            </a:endParaRPr>
          </a:p>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Lst>
            </a:pPr>
            <a:r>
              <a:rPr lang="en-GB" altLang="it-IT" sz="1600" smtClean="0">
                <a:latin typeface="Times New Roman" panose="02020603050405020304" pitchFamily="18" charset="0"/>
                <a:cs typeface="msmincho" charset="0"/>
              </a:rPr>
              <a:t>So in the beginning, we used no MVC.  Then we had JSP Model1 and Model 2 architecture.  And people came up with so called Web application frameworks such as Apache Strut based on Model 2 architecture.  And finally we are at the phase there will be a standard based Web application framework. </a:t>
            </a:r>
          </a:p>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Lst>
            </a:pPr>
            <a:endParaRPr lang="en-GB" altLang="it-IT" sz="1600" smtClean="0">
              <a:latin typeface="Times New Roman" panose="02020603050405020304" pitchFamily="18" charset="0"/>
              <a:cs typeface="msmincho" charset="0"/>
            </a:endParaRPr>
          </a:p>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Lst>
            </a:pPr>
            <a:r>
              <a:rPr lang="en-GB" altLang="it-IT" sz="1600" smtClean="0">
                <a:latin typeface="Times New Roman" panose="02020603050405020304" pitchFamily="18" charset="0"/>
                <a:cs typeface="msmincho" charset="0"/>
              </a:rPr>
              <a:t>So let's talk about these in a bit more detail.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Text Box 1"/>
          <p:cNvSpPr txBox="1">
            <a:spLocks noChangeArrowheads="1"/>
          </p:cNvSpPr>
          <p:nvPr/>
        </p:nvSpPr>
        <p:spPr bwMode="auto">
          <a:xfrm>
            <a:off x="1312863" y="1308100"/>
            <a:ext cx="5118100" cy="36433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a:defRPr sz="2400">
                <a:solidFill>
                  <a:schemeClr val="bg1"/>
                </a:solidFill>
                <a:latin typeface="Times New Roman" panose="02020603050405020304" pitchFamily="18" charset="0"/>
                <a:cs typeface="msmincho" charset="0"/>
              </a:defRPr>
            </a:lvl1pPr>
            <a:lvl2pPr marL="742950" indent="-285750" eaLnBrk="0">
              <a:defRPr sz="2400">
                <a:solidFill>
                  <a:schemeClr val="bg1"/>
                </a:solidFill>
                <a:latin typeface="Times New Roman" panose="02020603050405020304" pitchFamily="18" charset="0"/>
                <a:cs typeface="msmincho" charset="0"/>
              </a:defRPr>
            </a:lvl2pPr>
            <a:lvl3pPr marL="1143000" indent="-228600" eaLnBrk="0">
              <a:defRPr sz="2400">
                <a:solidFill>
                  <a:schemeClr val="bg1"/>
                </a:solidFill>
                <a:latin typeface="Times New Roman" panose="02020603050405020304" pitchFamily="18" charset="0"/>
                <a:cs typeface="msmincho" charset="0"/>
              </a:defRPr>
            </a:lvl3pPr>
            <a:lvl4pPr marL="1600200" indent="-228600" eaLnBrk="0">
              <a:defRPr sz="2400">
                <a:solidFill>
                  <a:schemeClr val="bg1"/>
                </a:solidFill>
                <a:latin typeface="Times New Roman" panose="02020603050405020304" pitchFamily="18" charset="0"/>
                <a:cs typeface="msmincho" charset="0"/>
              </a:defRPr>
            </a:lvl4pPr>
            <a:lvl5pPr marL="2057400" indent="-228600" eaLnBrk="0">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9pPr>
          </a:lstStyle>
          <a:p>
            <a:pPr eaLnBrk="1"/>
            <a:endParaRPr lang="it-IT" altLang="it-IT"/>
          </a:p>
        </p:txBody>
      </p:sp>
      <p:sp>
        <p:nvSpPr>
          <p:cNvPr id="41987" name="Text Box 2"/>
          <p:cNvSpPr>
            <a:spLocks noChangeArrowheads="1"/>
          </p:cNvSpPr>
          <p:nvPr>
            <p:ph type="body"/>
          </p:nvPr>
        </p:nvSpPr>
        <p:spPr>
          <a:xfrm>
            <a:off x="1127125" y="5186363"/>
            <a:ext cx="5407025" cy="400367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r>
              <a:rPr lang="en-GB" altLang="it-IT" sz="1400" smtClean="0">
                <a:latin typeface="Times New Roman" panose="02020603050405020304" pitchFamily="18" charset="0"/>
                <a:cs typeface="msmincho" charset="0"/>
              </a:rPr>
              <a:t>This picture shows the evolution of web application starting from a simplest one which then evolves into more sophisticated and more robust design.</a:t>
            </a:r>
          </a:p>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endParaRPr lang="en-GB" altLang="it-IT" sz="1400" smtClean="0">
              <a:latin typeface="Times New Roman" panose="02020603050405020304" pitchFamily="18" charset="0"/>
              <a:cs typeface="msmincho" charset="0"/>
            </a:endParaRPr>
          </a:p>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r>
              <a:rPr lang="en-GB" altLang="it-IT" sz="1400" smtClean="0">
                <a:latin typeface="Times New Roman" panose="02020603050405020304" pitchFamily="18" charset="0"/>
                <a:cs typeface="msmincho" charset="0"/>
              </a:rPr>
              <a:t>So in the first phase of the evolution, just static HTML pages were used to display static information.  Then in the subsequent evolution phase, dynamic contents generation technologies such as CGI initially, then servlet and JSP are introduced to generate and display dynamic contents along with static contents.  </a:t>
            </a:r>
          </a:p>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endParaRPr lang="en-GB" altLang="it-IT" sz="1400" smtClean="0">
              <a:latin typeface="Times New Roman" panose="02020603050405020304" pitchFamily="18" charset="0"/>
              <a:cs typeface="msmincho" charset="0"/>
            </a:endParaRPr>
          </a:p>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r>
              <a:rPr lang="en-GB" altLang="it-IT" sz="1400" smtClean="0">
                <a:latin typeface="Times New Roman" panose="02020603050405020304" pitchFamily="18" charset="0"/>
                <a:cs typeface="msmincho" charset="0"/>
              </a:rPr>
              <a:t>When you are using JSP pages, you can use only the basic features that come with it. Or you can leverage more sophisticated features such as component-based dynamic contents generation, for example, leveraging JavaBeans or custom tags, which provide more reusable, more maintainable, more flexible development and deployment options.</a:t>
            </a:r>
          </a:p>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endParaRPr lang="en-GB" altLang="it-IT" sz="1400" smtClean="0">
              <a:latin typeface="Times New Roman" panose="02020603050405020304" pitchFamily="18" charset="0"/>
              <a:cs typeface="msmincho" charset="0"/>
            </a:endParaRPr>
          </a:p>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r>
              <a:rPr lang="en-GB" altLang="it-IT" sz="1400" smtClean="0">
                <a:latin typeface="Times New Roman" panose="02020603050405020304" pitchFamily="18" charset="0"/>
                <a:cs typeface="msmincho" charset="0"/>
              </a:rPr>
              <a:t>Then in a more sophisticated environment, people use so-called template based design or eventually they might want to delegate their business logic processing to EJB tier.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Text Box 1"/>
          <p:cNvSpPr txBox="1">
            <a:spLocks noChangeArrowheads="1"/>
          </p:cNvSpPr>
          <p:nvPr/>
        </p:nvSpPr>
        <p:spPr bwMode="auto">
          <a:xfrm>
            <a:off x="1243013" y="720725"/>
            <a:ext cx="5303837" cy="39782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a:defRPr sz="2400">
                <a:solidFill>
                  <a:schemeClr val="bg1"/>
                </a:solidFill>
                <a:latin typeface="Times New Roman" panose="02020603050405020304" pitchFamily="18" charset="0"/>
                <a:cs typeface="msmincho" charset="0"/>
              </a:defRPr>
            </a:lvl1pPr>
            <a:lvl2pPr marL="742950" indent="-285750" eaLnBrk="0">
              <a:defRPr sz="2400">
                <a:solidFill>
                  <a:schemeClr val="bg1"/>
                </a:solidFill>
                <a:latin typeface="Times New Roman" panose="02020603050405020304" pitchFamily="18" charset="0"/>
                <a:cs typeface="msmincho" charset="0"/>
              </a:defRPr>
            </a:lvl2pPr>
            <a:lvl3pPr marL="1143000" indent="-228600" eaLnBrk="0">
              <a:defRPr sz="2400">
                <a:solidFill>
                  <a:schemeClr val="bg1"/>
                </a:solidFill>
                <a:latin typeface="Times New Roman" panose="02020603050405020304" pitchFamily="18" charset="0"/>
                <a:cs typeface="msmincho" charset="0"/>
              </a:defRPr>
            </a:lvl3pPr>
            <a:lvl4pPr marL="1600200" indent="-228600" eaLnBrk="0">
              <a:defRPr sz="2400">
                <a:solidFill>
                  <a:schemeClr val="bg1"/>
                </a:solidFill>
                <a:latin typeface="Times New Roman" panose="02020603050405020304" pitchFamily="18" charset="0"/>
                <a:cs typeface="msmincho" charset="0"/>
              </a:defRPr>
            </a:lvl4pPr>
            <a:lvl5pPr marL="2057400" indent="-228600" eaLnBrk="0">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9pPr>
          </a:lstStyle>
          <a:p>
            <a:pPr eaLnBrk="1"/>
            <a:endParaRPr lang="it-IT" altLang="it-IT"/>
          </a:p>
        </p:txBody>
      </p:sp>
      <p:sp>
        <p:nvSpPr>
          <p:cNvPr id="43011" name="Text Box 2"/>
          <p:cNvSpPr>
            <a:spLocks noChangeArrowheads="1"/>
          </p:cNvSpPr>
          <p:nvPr>
            <p:ph type="body"/>
          </p:nvPr>
        </p:nvSpPr>
        <p:spPr>
          <a:xfrm>
            <a:off x="982663" y="5037138"/>
            <a:ext cx="5713412" cy="42973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r>
              <a:rPr lang="en-GB" altLang="it-IT" sz="1400" smtClean="0">
                <a:latin typeface="Times New Roman" panose="02020603050405020304" pitchFamily="18" charset="0"/>
                <a:cs typeface="msmincho" charset="0"/>
              </a:rPr>
              <a:t>Let's see Model 1 architecture first. The model 1 architecture is page-centric architecture.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Text Box 1"/>
          <p:cNvSpPr txBox="1">
            <a:spLocks noChangeArrowheads="1"/>
          </p:cNvSpPr>
          <p:nvPr/>
        </p:nvSpPr>
        <p:spPr bwMode="auto">
          <a:xfrm>
            <a:off x="1031875" y="984250"/>
            <a:ext cx="5770563" cy="375443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a:defRPr sz="2400">
                <a:solidFill>
                  <a:schemeClr val="bg1"/>
                </a:solidFill>
                <a:latin typeface="Times New Roman" panose="02020603050405020304" pitchFamily="18" charset="0"/>
                <a:cs typeface="msmincho" charset="0"/>
              </a:defRPr>
            </a:lvl1pPr>
            <a:lvl2pPr marL="742950" indent="-285750" eaLnBrk="0">
              <a:defRPr sz="2400">
                <a:solidFill>
                  <a:schemeClr val="bg1"/>
                </a:solidFill>
                <a:latin typeface="Times New Roman" panose="02020603050405020304" pitchFamily="18" charset="0"/>
                <a:cs typeface="msmincho" charset="0"/>
              </a:defRPr>
            </a:lvl2pPr>
            <a:lvl3pPr marL="1143000" indent="-228600" eaLnBrk="0">
              <a:defRPr sz="2400">
                <a:solidFill>
                  <a:schemeClr val="bg1"/>
                </a:solidFill>
                <a:latin typeface="Times New Roman" panose="02020603050405020304" pitchFamily="18" charset="0"/>
                <a:cs typeface="msmincho" charset="0"/>
              </a:defRPr>
            </a:lvl3pPr>
            <a:lvl4pPr marL="1600200" indent="-228600" eaLnBrk="0">
              <a:defRPr sz="2400">
                <a:solidFill>
                  <a:schemeClr val="bg1"/>
                </a:solidFill>
                <a:latin typeface="Times New Roman" panose="02020603050405020304" pitchFamily="18" charset="0"/>
                <a:cs typeface="msmincho" charset="0"/>
              </a:defRPr>
            </a:lvl4pPr>
            <a:lvl5pPr marL="2057400" indent="-228600" eaLnBrk="0">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9pPr>
          </a:lstStyle>
          <a:p>
            <a:pPr eaLnBrk="1"/>
            <a:endParaRPr lang="it-IT" altLang="it-IT"/>
          </a:p>
        </p:txBody>
      </p:sp>
      <p:sp>
        <p:nvSpPr>
          <p:cNvPr id="44035" name="Text Box 2"/>
          <p:cNvSpPr>
            <a:spLocks noChangeArrowheads="1"/>
          </p:cNvSpPr>
          <p:nvPr>
            <p:ph type="body"/>
          </p:nvPr>
        </p:nvSpPr>
        <p:spPr>
          <a:xfrm>
            <a:off x="720725" y="4868863"/>
            <a:ext cx="6086475" cy="5072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Lst>
            </a:pPr>
            <a:r>
              <a:rPr lang="en-GB" altLang="it-IT" sz="1400" smtClean="0">
                <a:latin typeface="Times New Roman" panose="02020603050405020304" pitchFamily="18" charset="0"/>
                <a:cs typeface="msmincho" charset="0"/>
              </a:rPr>
              <a:t>The literature on Web-tier technology in the J2EE platform frequently uses the terms “Model 1” and “Model 2” without explanation. This terminology stems from early drafts of the JSP specification, which described two basic usage patterns for JSP pages. While the terms have disappeared from the specification document,  they remain in common use. </a:t>
            </a:r>
          </a:p>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Lst>
            </a:pPr>
            <a:endParaRPr lang="en-GB" altLang="it-IT" sz="1400" smtClean="0">
              <a:latin typeface="Times New Roman" panose="02020603050405020304" pitchFamily="18" charset="0"/>
              <a:cs typeface="msmincho" charset="0"/>
            </a:endParaRPr>
          </a:p>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Lst>
            </a:pPr>
            <a:r>
              <a:rPr lang="en-GB" altLang="it-IT" sz="1400" smtClean="0">
                <a:latin typeface="Times New Roman" panose="02020603050405020304" pitchFamily="18" charset="0"/>
                <a:cs typeface="msmincho" charset="0"/>
              </a:rPr>
              <a:t>Model 1 and Model 2 simply refer to the absence or presence (respectively) of a controller servlet that dispatches requests from the client tier and selects views.</a:t>
            </a:r>
          </a:p>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Lst>
            </a:pPr>
            <a:endParaRPr lang="en-GB" altLang="it-IT" sz="1400" smtClean="0">
              <a:latin typeface="Times New Roman" panose="02020603050405020304" pitchFamily="18" charset="0"/>
              <a:cs typeface="msmincho" charset="0"/>
            </a:endParaRPr>
          </a:p>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Lst>
            </a:pPr>
            <a:r>
              <a:rPr lang="en-GB" altLang="it-IT" sz="1400" smtClean="0">
                <a:latin typeface="Times New Roman" panose="02020603050405020304" pitchFamily="18" charset="0"/>
                <a:cs typeface="msmincho" charset="0"/>
              </a:rPr>
              <a:t>A Model 1 architecture consists of a Web browser directly accessing Web-tier JSP pages. The JSP pages access Web-tier JavaBeans that represent the application model.  And the next view to display (JSP page, servlet, HTML page, and so on) is determined either by hyperlinks selected in the source document or by request parameters. </a:t>
            </a:r>
          </a:p>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Lst>
            </a:pPr>
            <a:endParaRPr lang="en-GB" altLang="it-IT" sz="1400" smtClean="0">
              <a:latin typeface="Times New Roman" panose="02020603050405020304" pitchFamily="18" charset="0"/>
              <a:cs typeface="msmincho" charset="0"/>
            </a:endParaRPr>
          </a:p>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Lst>
            </a:pPr>
            <a:r>
              <a:rPr lang="en-GB" altLang="it-IT" sz="1400" smtClean="0">
                <a:latin typeface="Times New Roman" panose="02020603050405020304" pitchFamily="18" charset="0"/>
                <a:cs typeface="msmincho" charset="0"/>
              </a:rPr>
              <a:t>In a Model 1 architecture,  view selection is decentralized,  because the current page being displayed determines the next page to display. In addition, each JSP page or servlet processes its own inputs (parameters from GET or POST).  And this is hard to maintain, for example, if you have to change the view selection, then several JSP pages need to be changed.</a:t>
            </a:r>
          </a:p>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Lst>
            </a:pPr>
            <a:endParaRPr lang="en-GB" altLang="it-IT" sz="1400" smtClean="0">
              <a:latin typeface="Times New Roman" panose="02020603050405020304" pitchFamily="18" charset="0"/>
              <a:cs typeface="msmincho" charset="0"/>
            </a:endParaRPr>
          </a:p>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Lst>
            </a:pPr>
            <a:r>
              <a:rPr lang="en-GB" altLang="it-IT" sz="1400" smtClean="0">
                <a:latin typeface="Times New Roman" panose="02020603050405020304" pitchFamily="18" charset="0"/>
                <a:cs typeface="msmincho" charset="0"/>
              </a:rPr>
              <a:t>In some Model 1 architectures, choosing the next page to display occurs in scriptlet code, but this usage is considered poor form.</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Text Box 1"/>
          <p:cNvSpPr txBox="1">
            <a:spLocks noChangeArrowheads="1"/>
          </p:cNvSpPr>
          <p:nvPr/>
        </p:nvSpPr>
        <p:spPr bwMode="auto">
          <a:xfrm>
            <a:off x="1755775" y="1308100"/>
            <a:ext cx="4202113" cy="300513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a:defRPr sz="2400">
                <a:solidFill>
                  <a:schemeClr val="bg1"/>
                </a:solidFill>
                <a:latin typeface="Times New Roman" panose="02020603050405020304" pitchFamily="18" charset="0"/>
                <a:cs typeface="msmincho" charset="0"/>
              </a:defRPr>
            </a:lvl1pPr>
            <a:lvl2pPr marL="742950" indent="-285750" eaLnBrk="0">
              <a:defRPr sz="2400">
                <a:solidFill>
                  <a:schemeClr val="bg1"/>
                </a:solidFill>
                <a:latin typeface="Times New Roman" panose="02020603050405020304" pitchFamily="18" charset="0"/>
                <a:cs typeface="msmincho" charset="0"/>
              </a:defRPr>
            </a:lvl2pPr>
            <a:lvl3pPr marL="1143000" indent="-228600" eaLnBrk="0">
              <a:defRPr sz="2400">
                <a:solidFill>
                  <a:schemeClr val="bg1"/>
                </a:solidFill>
                <a:latin typeface="Times New Roman" panose="02020603050405020304" pitchFamily="18" charset="0"/>
                <a:cs typeface="msmincho" charset="0"/>
              </a:defRPr>
            </a:lvl3pPr>
            <a:lvl4pPr marL="1600200" indent="-228600" eaLnBrk="0">
              <a:defRPr sz="2400">
                <a:solidFill>
                  <a:schemeClr val="bg1"/>
                </a:solidFill>
                <a:latin typeface="Times New Roman" panose="02020603050405020304" pitchFamily="18" charset="0"/>
                <a:cs typeface="msmincho" charset="0"/>
              </a:defRPr>
            </a:lvl4pPr>
            <a:lvl5pPr marL="2057400" indent="-228600" eaLnBrk="0">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9pPr>
          </a:lstStyle>
          <a:p>
            <a:pPr eaLnBrk="1"/>
            <a:endParaRPr lang="it-IT" altLang="it-IT"/>
          </a:p>
        </p:txBody>
      </p:sp>
      <p:sp>
        <p:nvSpPr>
          <p:cNvPr id="45059" name="Text Box 2"/>
          <p:cNvSpPr>
            <a:spLocks noChangeArrowheads="1"/>
          </p:cNvSpPr>
          <p:nvPr>
            <p:ph type="body"/>
          </p:nvPr>
        </p:nvSpPr>
        <p:spPr>
          <a:xfrm>
            <a:off x="1184275" y="4786313"/>
            <a:ext cx="5407025" cy="382587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r>
              <a:rPr lang="en-GB" altLang="it-IT" sz="1400" smtClean="0">
                <a:latin typeface="Times New Roman" panose="02020603050405020304" pitchFamily="18" charset="0"/>
                <a:cs typeface="msmincho" charset="0"/>
              </a:rPr>
              <a:t>In page-centric architecture, the application is composed of a series of interrelated JSP pages.  And these JSP pages handle all aspects of application including presentation, and control and the business process.</a:t>
            </a:r>
          </a:p>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endParaRPr lang="en-GB" altLang="it-IT" sz="1400" smtClean="0">
              <a:latin typeface="Times New Roman" panose="02020603050405020304" pitchFamily="18" charset="0"/>
              <a:cs typeface="msmincho" charset="0"/>
            </a:endParaRPr>
          </a:p>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r>
              <a:rPr lang="en-GB" altLang="it-IT" sz="1400" smtClean="0">
                <a:latin typeface="Times New Roman" panose="02020603050405020304" pitchFamily="18" charset="0"/>
                <a:cs typeface="msmincho" charset="0"/>
              </a:rPr>
              <a:t>Now an issue is that, in page centric architecture, the business process logic and control decisions are hard-coded inside JSP pages in the form of JavaBeans, scriptlets and expressions.  Here JSP is performing the role of model.</a:t>
            </a:r>
          </a:p>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endParaRPr lang="en-GB" altLang="it-IT" sz="1400" smtClean="0">
              <a:latin typeface="Times New Roman" panose="02020603050405020304" pitchFamily="18" charset="0"/>
              <a:cs typeface="msmincho" charset="0"/>
            </a:endParaRPr>
          </a:p>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r>
              <a:rPr lang="en-GB" altLang="it-IT" sz="1400" smtClean="0">
                <a:latin typeface="Times New Roman" panose="02020603050405020304" pitchFamily="18" charset="0"/>
                <a:cs typeface="msmincho" charset="0"/>
              </a:rPr>
              <a:t>Also in page-centric architecture, the page selection is determined inside JSP pages either user clicking on a hyperlink or action forms.  Here JSP pages are playing the role of view selection which is typically handled by controller.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Text Box 1"/>
          <p:cNvSpPr txBox="1">
            <a:spLocks noChangeArrowheads="1"/>
          </p:cNvSpPr>
          <p:nvPr/>
        </p:nvSpPr>
        <p:spPr bwMode="auto">
          <a:xfrm>
            <a:off x="1830388" y="1308100"/>
            <a:ext cx="4406900" cy="306228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a:defRPr sz="2400">
                <a:solidFill>
                  <a:schemeClr val="bg1"/>
                </a:solidFill>
                <a:latin typeface="Times New Roman" panose="02020603050405020304" pitchFamily="18" charset="0"/>
                <a:cs typeface="msmincho" charset="0"/>
              </a:defRPr>
            </a:lvl1pPr>
            <a:lvl2pPr marL="742950" indent="-285750" eaLnBrk="0">
              <a:defRPr sz="2400">
                <a:solidFill>
                  <a:schemeClr val="bg1"/>
                </a:solidFill>
                <a:latin typeface="Times New Roman" panose="02020603050405020304" pitchFamily="18" charset="0"/>
                <a:cs typeface="msmincho" charset="0"/>
              </a:defRPr>
            </a:lvl2pPr>
            <a:lvl3pPr marL="1143000" indent="-228600" eaLnBrk="0">
              <a:defRPr sz="2400">
                <a:solidFill>
                  <a:schemeClr val="bg1"/>
                </a:solidFill>
                <a:latin typeface="Times New Roman" panose="02020603050405020304" pitchFamily="18" charset="0"/>
                <a:cs typeface="msmincho" charset="0"/>
              </a:defRPr>
            </a:lvl3pPr>
            <a:lvl4pPr marL="1600200" indent="-228600" eaLnBrk="0">
              <a:defRPr sz="2400">
                <a:solidFill>
                  <a:schemeClr val="bg1"/>
                </a:solidFill>
                <a:latin typeface="Times New Roman" panose="02020603050405020304" pitchFamily="18" charset="0"/>
                <a:cs typeface="msmincho" charset="0"/>
              </a:defRPr>
            </a:lvl4pPr>
            <a:lvl5pPr marL="2057400" indent="-228600" eaLnBrk="0">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9pPr>
          </a:lstStyle>
          <a:p>
            <a:pPr eaLnBrk="1"/>
            <a:endParaRPr lang="it-IT" altLang="it-IT"/>
          </a:p>
        </p:txBody>
      </p:sp>
      <p:sp>
        <p:nvSpPr>
          <p:cNvPr id="46083" name="Text Box 2"/>
          <p:cNvSpPr>
            <a:spLocks noChangeArrowheads="1"/>
          </p:cNvSpPr>
          <p:nvPr>
            <p:ph type="body"/>
          </p:nvPr>
        </p:nvSpPr>
        <p:spPr>
          <a:xfrm>
            <a:off x="1184275" y="4786313"/>
            <a:ext cx="5407025" cy="382587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r>
              <a:rPr lang="en-GB" altLang="it-IT" sz="1400" smtClean="0">
                <a:latin typeface="Times New Roman" panose="02020603050405020304" pitchFamily="18" charset="0"/>
                <a:cs typeface="msmincho" charset="0"/>
              </a:rPr>
              <a:t>This picture shows what I mentioned in the previous slide.  In page-centric architecture, the next page selection is determined by each JSP page.  So the page selection is distributed.  (On the other hand, servlet-centric approach, which we will learn later, the page selection will be handled by a single servlet which is a centralized approach in terms of page selection.) The same thing can be said about input handling.  Here each page has to handle input handling such as translation or transformation.  So controller function is also distributed among different pages.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Text Box 1"/>
          <p:cNvSpPr txBox="1">
            <a:spLocks noChangeArrowheads="1"/>
          </p:cNvSpPr>
          <p:nvPr/>
        </p:nvSpPr>
        <p:spPr bwMode="auto">
          <a:xfrm>
            <a:off x="1604963" y="1308100"/>
            <a:ext cx="4497387" cy="3048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a:defRPr sz="2400">
                <a:solidFill>
                  <a:schemeClr val="bg1"/>
                </a:solidFill>
                <a:latin typeface="Times New Roman" panose="02020603050405020304" pitchFamily="18" charset="0"/>
                <a:cs typeface="msmincho" charset="0"/>
              </a:defRPr>
            </a:lvl1pPr>
            <a:lvl2pPr marL="742950" indent="-285750" eaLnBrk="0">
              <a:defRPr sz="2400">
                <a:solidFill>
                  <a:schemeClr val="bg1"/>
                </a:solidFill>
                <a:latin typeface="Times New Roman" panose="02020603050405020304" pitchFamily="18" charset="0"/>
                <a:cs typeface="msmincho" charset="0"/>
              </a:defRPr>
            </a:lvl2pPr>
            <a:lvl3pPr marL="1143000" indent="-228600" eaLnBrk="0">
              <a:defRPr sz="2400">
                <a:solidFill>
                  <a:schemeClr val="bg1"/>
                </a:solidFill>
                <a:latin typeface="Times New Roman" panose="02020603050405020304" pitchFamily="18" charset="0"/>
                <a:cs typeface="msmincho" charset="0"/>
              </a:defRPr>
            </a:lvl3pPr>
            <a:lvl4pPr marL="1600200" indent="-228600" eaLnBrk="0">
              <a:defRPr sz="2400">
                <a:solidFill>
                  <a:schemeClr val="bg1"/>
                </a:solidFill>
                <a:latin typeface="Times New Roman" panose="02020603050405020304" pitchFamily="18" charset="0"/>
                <a:cs typeface="msmincho" charset="0"/>
              </a:defRPr>
            </a:lvl4pPr>
            <a:lvl5pPr marL="2057400" indent="-228600" eaLnBrk="0">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9pPr>
          </a:lstStyle>
          <a:p>
            <a:pPr eaLnBrk="1"/>
            <a:endParaRPr lang="it-IT" altLang="it-IT"/>
          </a:p>
        </p:txBody>
      </p:sp>
      <p:sp>
        <p:nvSpPr>
          <p:cNvPr id="47107" name="Text Box 2"/>
          <p:cNvSpPr>
            <a:spLocks noChangeArrowheads="1"/>
          </p:cNvSpPr>
          <p:nvPr>
            <p:ph type="body"/>
          </p:nvPr>
        </p:nvSpPr>
        <p:spPr>
          <a:xfrm>
            <a:off x="1184275" y="4786313"/>
            <a:ext cx="5407025" cy="382587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r>
              <a:rPr lang="en-GB" altLang="it-IT" sz="1400" smtClean="0">
                <a:latin typeface="Times New Roman" panose="02020603050405020304" pitchFamily="18" charset="0"/>
                <a:cs typeface="msmincho" charset="0"/>
              </a:rPr>
              <a:t>In page centric scenario,  the role of controller is played by JSP pages.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Text Box 1"/>
          <p:cNvSpPr txBox="1">
            <a:spLocks noChangeArrowheads="1"/>
          </p:cNvSpPr>
          <p:nvPr/>
        </p:nvSpPr>
        <p:spPr bwMode="auto">
          <a:xfrm>
            <a:off x="1243013" y="720725"/>
            <a:ext cx="5303837" cy="39782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a:defRPr sz="2400">
                <a:solidFill>
                  <a:schemeClr val="bg1"/>
                </a:solidFill>
                <a:latin typeface="Times New Roman" panose="02020603050405020304" pitchFamily="18" charset="0"/>
                <a:cs typeface="msmincho" charset="0"/>
              </a:defRPr>
            </a:lvl1pPr>
            <a:lvl2pPr marL="742950" indent="-285750" eaLnBrk="0">
              <a:defRPr sz="2400">
                <a:solidFill>
                  <a:schemeClr val="bg1"/>
                </a:solidFill>
                <a:latin typeface="Times New Roman" panose="02020603050405020304" pitchFamily="18" charset="0"/>
                <a:cs typeface="msmincho" charset="0"/>
              </a:defRPr>
            </a:lvl2pPr>
            <a:lvl3pPr marL="1143000" indent="-228600" eaLnBrk="0">
              <a:defRPr sz="2400">
                <a:solidFill>
                  <a:schemeClr val="bg1"/>
                </a:solidFill>
                <a:latin typeface="Times New Roman" panose="02020603050405020304" pitchFamily="18" charset="0"/>
                <a:cs typeface="msmincho" charset="0"/>
              </a:defRPr>
            </a:lvl3pPr>
            <a:lvl4pPr marL="1600200" indent="-228600" eaLnBrk="0">
              <a:defRPr sz="2400">
                <a:solidFill>
                  <a:schemeClr val="bg1"/>
                </a:solidFill>
                <a:latin typeface="Times New Roman" panose="02020603050405020304" pitchFamily="18" charset="0"/>
                <a:cs typeface="msmincho" charset="0"/>
              </a:defRPr>
            </a:lvl4pPr>
            <a:lvl5pPr marL="2057400" indent="-228600" eaLnBrk="0">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9pPr>
          </a:lstStyle>
          <a:p>
            <a:pPr eaLnBrk="1"/>
            <a:endParaRPr lang="it-IT" altLang="it-IT"/>
          </a:p>
        </p:txBody>
      </p:sp>
      <p:sp>
        <p:nvSpPr>
          <p:cNvPr id="48131" name="Text Box 2"/>
          <p:cNvSpPr>
            <a:spLocks noChangeArrowheads="1"/>
          </p:cNvSpPr>
          <p:nvPr>
            <p:ph type="body"/>
          </p:nvPr>
        </p:nvSpPr>
        <p:spPr>
          <a:xfrm>
            <a:off x="982663" y="5037138"/>
            <a:ext cx="5713412" cy="42973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r>
              <a:rPr lang="en-GB" altLang="it-IT" sz="1400" smtClean="0">
                <a:latin typeface="Times New Roman" panose="02020603050405020304" pitchFamily="18" charset="0"/>
                <a:cs typeface="msmincho" charset="0"/>
              </a:rPr>
              <a:t>Now let's talk about model 2 architecture which we call servlet-centric architecture.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Text Box 1"/>
          <p:cNvSpPr txBox="1">
            <a:spLocks noChangeArrowheads="1"/>
          </p:cNvSpPr>
          <p:nvPr/>
        </p:nvSpPr>
        <p:spPr bwMode="auto">
          <a:xfrm>
            <a:off x="1587500" y="1006475"/>
            <a:ext cx="4595813" cy="344646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a:defRPr sz="2400">
                <a:solidFill>
                  <a:schemeClr val="bg1"/>
                </a:solidFill>
                <a:latin typeface="Times New Roman" panose="02020603050405020304" pitchFamily="18" charset="0"/>
                <a:cs typeface="msmincho" charset="0"/>
              </a:defRPr>
            </a:lvl1pPr>
            <a:lvl2pPr marL="742950" indent="-285750" eaLnBrk="0">
              <a:defRPr sz="2400">
                <a:solidFill>
                  <a:schemeClr val="bg1"/>
                </a:solidFill>
                <a:latin typeface="Times New Roman" panose="02020603050405020304" pitchFamily="18" charset="0"/>
                <a:cs typeface="msmincho" charset="0"/>
              </a:defRPr>
            </a:lvl2pPr>
            <a:lvl3pPr marL="1143000" indent="-228600" eaLnBrk="0">
              <a:defRPr sz="2400">
                <a:solidFill>
                  <a:schemeClr val="bg1"/>
                </a:solidFill>
                <a:latin typeface="Times New Roman" panose="02020603050405020304" pitchFamily="18" charset="0"/>
                <a:cs typeface="msmincho" charset="0"/>
              </a:defRPr>
            </a:lvl3pPr>
            <a:lvl4pPr marL="1600200" indent="-228600" eaLnBrk="0">
              <a:defRPr sz="2400">
                <a:solidFill>
                  <a:schemeClr val="bg1"/>
                </a:solidFill>
                <a:latin typeface="Times New Roman" panose="02020603050405020304" pitchFamily="18" charset="0"/>
                <a:cs typeface="msmincho" charset="0"/>
              </a:defRPr>
            </a:lvl4pPr>
            <a:lvl5pPr marL="2057400" indent="-228600" eaLnBrk="0">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9pPr>
          </a:lstStyle>
          <a:p>
            <a:pPr eaLnBrk="1"/>
            <a:endParaRPr lang="it-IT" altLang="it-IT"/>
          </a:p>
        </p:txBody>
      </p:sp>
      <p:sp>
        <p:nvSpPr>
          <p:cNvPr id="49155" name="Text Box 2"/>
          <p:cNvSpPr>
            <a:spLocks noChangeArrowheads="1"/>
          </p:cNvSpPr>
          <p:nvPr>
            <p:ph type="body"/>
          </p:nvPr>
        </p:nvSpPr>
        <p:spPr>
          <a:xfrm>
            <a:off x="1185863" y="4787900"/>
            <a:ext cx="5407025" cy="382587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r>
              <a:rPr lang="en-GB" altLang="it-IT" sz="1600" smtClean="0">
                <a:latin typeface="Times New Roman" panose="02020603050405020304" pitchFamily="18" charset="0"/>
                <a:cs typeface="msmincho" charset="0"/>
              </a:rPr>
              <a:t>A  Model 2 architecture introduces a controller servlet between the browser and the JSP pages. </a:t>
            </a:r>
          </a:p>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endParaRPr lang="en-GB" altLang="it-IT" sz="1600" smtClean="0">
              <a:latin typeface="Times New Roman" panose="02020603050405020304" pitchFamily="18" charset="0"/>
              <a:cs typeface="msmincho" charset="0"/>
            </a:endParaRPr>
          </a:p>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r>
              <a:rPr lang="en-GB" altLang="it-IT" sz="1600" smtClean="0">
                <a:latin typeface="Times New Roman" panose="02020603050405020304" pitchFamily="18" charset="0"/>
                <a:cs typeface="msmincho" charset="0"/>
              </a:rPr>
              <a:t>The controller centralizes the logic for dispatching requests to the next view based on the request URL, input parameters, and application state. The controller also handles view selection, which de-couples JSP pages and servlets from one another. </a:t>
            </a:r>
          </a:p>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endParaRPr lang="en-GB" altLang="it-IT" sz="1600" smtClean="0">
              <a:latin typeface="Times New Roman" panose="02020603050405020304" pitchFamily="18" charset="0"/>
              <a:cs typeface="msmincho" charset="0"/>
            </a:endParaRPr>
          </a:p>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r>
              <a:rPr lang="en-GB" altLang="it-IT" sz="1600" smtClean="0">
                <a:latin typeface="Times New Roman" panose="02020603050405020304" pitchFamily="18" charset="0"/>
                <a:cs typeface="msmincho" charset="0"/>
              </a:rPr>
              <a:t>Model 2 applications are easier to maintain and extend,  because views do not refer to each other directly. The Model 2 controller servlet provides a single point of control for security and logging, and often encapsulates incoming data into a form usable by the back-end MVC model. </a:t>
            </a:r>
          </a:p>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endParaRPr lang="en-GB" altLang="it-IT" sz="1600" smtClean="0">
              <a:latin typeface="Times New Roman" panose="02020603050405020304" pitchFamily="18" charset="0"/>
              <a:cs typeface="msmincho" charset="0"/>
            </a:endParaRPr>
          </a:p>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r>
              <a:rPr lang="en-GB" altLang="it-IT" sz="1600" smtClean="0">
                <a:latin typeface="Times New Roman" panose="02020603050405020304" pitchFamily="18" charset="0"/>
                <a:cs typeface="msmincho" charset="0"/>
              </a:rPr>
              <a:t>For these reasons, the Model 2 architecture is recommended for most web applications.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Text Box 1"/>
          <p:cNvSpPr txBox="1">
            <a:spLocks noChangeArrowheads="1"/>
          </p:cNvSpPr>
          <p:nvPr/>
        </p:nvSpPr>
        <p:spPr bwMode="auto">
          <a:xfrm>
            <a:off x="1774825" y="1366838"/>
            <a:ext cx="4221163" cy="32321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a:defRPr sz="2400">
                <a:solidFill>
                  <a:schemeClr val="bg1"/>
                </a:solidFill>
                <a:latin typeface="Times New Roman" panose="02020603050405020304" pitchFamily="18" charset="0"/>
                <a:cs typeface="msmincho" charset="0"/>
              </a:defRPr>
            </a:lvl1pPr>
            <a:lvl2pPr marL="742950" indent="-285750" eaLnBrk="0">
              <a:defRPr sz="2400">
                <a:solidFill>
                  <a:schemeClr val="bg1"/>
                </a:solidFill>
                <a:latin typeface="Times New Roman" panose="02020603050405020304" pitchFamily="18" charset="0"/>
                <a:cs typeface="msmincho" charset="0"/>
              </a:defRPr>
            </a:lvl2pPr>
            <a:lvl3pPr marL="1143000" indent="-228600" eaLnBrk="0">
              <a:defRPr sz="2400">
                <a:solidFill>
                  <a:schemeClr val="bg1"/>
                </a:solidFill>
                <a:latin typeface="Times New Roman" panose="02020603050405020304" pitchFamily="18" charset="0"/>
                <a:cs typeface="msmincho" charset="0"/>
              </a:defRPr>
            </a:lvl3pPr>
            <a:lvl4pPr marL="1600200" indent="-228600" eaLnBrk="0">
              <a:defRPr sz="2400">
                <a:solidFill>
                  <a:schemeClr val="bg1"/>
                </a:solidFill>
                <a:latin typeface="Times New Roman" panose="02020603050405020304" pitchFamily="18" charset="0"/>
                <a:cs typeface="msmincho" charset="0"/>
              </a:defRPr>
            </a:lvl4pPr>
            <a:lvl5pPr marL="2057400" indent="-228600" eaLnBrk="0">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9pPr>
          </a:lstStyle>
          <a:p>
            <a:pPr eaLnBrk="1"/>
            <a:endParaRPr lang="it-IT" altLang="it-IT"/>
          </a:p>
        </p:txBody>
      </p:sp>
      <p:sp>
        <p:nvSpPr>
          <p:cNvPr id="50179" name="Text Box 2"/>
          <p:cNvSpPr>
            <a:spLocks noChangeArrowheads="1"/>
          </p:cNvSpPr>
          <p:nvPr>
            <p:ph type="body"/>
          </p:nvPr>
        </p:nvSpPr>
        <p:spPr>
          <a:xfrm>
            <a:off x="1212850" y="4813300"/>
            <a:ext cx="5346700" cy="38782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r>
              <a:rPr lang="en-GB" altLang="it-IT" sz="1600" smtClean="0">
                <a:latin typeface="Times New Roman" panose="02020603050405020304" pitchFamily="18" charset="0"/>
                <a:cs typeface="msmincho" charset="0"/>
              </a:rPr>
              <a:t>I mentioned in previous slide, under Model 1 architecture, a view selection is done by each JSP page. And this poses a maintenance problem.   </a:t>
            </a:r>
          </a:p>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endParaRPr lang="en-GB" altLang="it-IT" sz="1600" smtClean="0">
              <a:latin typeface="Times New Roman" panose="02020603050405020304" pitchFamily="18" charset="0"/>
              <a:cs typeface="msmincho" charset="0"/>
            </a:endParaRPr>
          </a:p>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r>
              <a:rPr lang="en-GB" altLang="it-IT" sz="1600" smtClean="0">
                <a:latin typeface="Times New Roman" panose="02020603050405020304" pitchFamily="18" charset="0"/>
                <a:cs typeface="msmincho" charset="0"/>
              </a:rPr>
              <a:t>Now there is another limitation of using Model 1 architecture.  In many cases, you want to select JSP pages depending on the data you received from the client.  This means there has to be some software entity that handles the processing of the data and then selection of the view.  And JSP is not really a good place that you can put this programming logic.</a:t>
            </a:r>
          </a:p>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endParaRPr lang="en-GB" altLang="it-IT" sz="1600" smtClean="0">
              <a:latin typeface="Times New Roman" panose="02020603050405020304" pitchFamily="18" charset="0"/>
              <a:cs typeface="msmincho" charset="0"/>
            </a:endParaRPr>
          </a:p>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r>
              <a:rPr lang="en-GB" altLang="it-IT" sz="1600" smtClean="0">
                <a:latin typeface="Times New Roman" panose="02020603050405020304" pitchFamily="18" charset="0"/>
                <a:cs typeface="msmincho" charset="0"/>
              </a:rPr>
              <a:t>So what is the solution?  Model 2 architecture.  In Model 2 architecture, both servlet and JSP are used together.  In other words, Servlet handles initial request, partially process the data, then forward the results to different JSP pages.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1166813" y="1200150"/>
            <a:ext cx="5413375" cy="351472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a:defRPr sz="2400">
                <a:solidFill>
                  <a:schemeClr val="bg1"/>
                </a:solidFill>
                <a:latin typeface="Times New Roman" panose="02020603050405020304" pitchFamily="18" charset="0"/>
                <a:cs typeface="msmincho" charset="0"/>
              </a:defRPr>
            </a:lvl1pPr>
            <a:lvl2pPr marL="742950" indent="-285750" eaLnBrk="0">
              <a:defRPr sz="2400">
                <a:solidFill>
                  <a:schemeClr val="bg1"/>
                </a:solidFill>
                <a:latin typeface="Times New Roman" panose="02020603050405020304" pitchFamily="18" charset="0"/>
                <a:cs typeface="msmincho" charset="0"/>
              </a:defRPr>
            </a:lvl2pPr>
            <a:lvl3pPr marL="1143000" indent="-228600" eaLnBrk="0">
              <a:defRPr sz="2400">
                <a:solidFill>
                  <a:schemeClr val="bg1"/>
                </a:solidFill>
                <a:latin typeface="Times New Roman" panose="02020603050405020304" pitchFamily="18" charset="0"/>
                <a:cs typeface="msmincho" charset="0"/>
              </a:defRPr>
            </a:lvl3pPr>
            <a:lvl4pPr marL="1600200" indent="-228600" eaLnBrk="0">
              <a:defRPr sz="2400">
                <a:solidFill>
                  <a:schemeClr val="bg1"/>
                </a:solidFill>
                <a:latin typeface="Times New Roman" panose="02020603050405020304" pitchFamily="18" charset="0"/>
                <a:cs typeface="msmincho" charset="0"/>
              </a:defRPr>
            </a:lvl4pPr>
            <a:lvl5pPr marL="2057400" indent="-228600" eaLnBrk="0">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9pPr>
          </a:lstStyle>
          <a:p>
            <a:pPr eaLnBrk="1"/>
            <a:endParaRPr lang="it-IT" altLang="it-IT"/>
          </a:p>
        </p:txBody>
      </p:sp>
      <p:sp>
        <p:nvSpPr>
          <p:cNvPr id="32771" name="Text Box 2"/>
          <p:cNvSpPr>
            <a:spLocks noChangeArrowheads="1"/>
          </p:cNvSpPr>
          <p:nvPr>
            <p:ph type="body"/>
          </p:nvPr>
        </p:nvSpPr>
        <p:spPr>
          <a:xfrm>
            <a:off x="1184275" y="5002213"/>
            <a:ext cx="5407025" cy="360997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r>
              <a:rPr lang="en-GB" altLang="it-IT" sz="1400" smtClean="0">
                <a:latin typeface="Times New Roman" panose="02020603050405020304" pitchFamily="18" charset="0"/>
                <a:cs typeface="msmincho" charset="0"/>
              </a:rPr>
              <a:t>This is the agenda.  First, we will  talk about general concept behind layered (or tiered) application architecture. Then we will discuss how MVC pattern fits in with this layered architecture.  </a:t>
            </a:r>
          </a:p>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endParaRPr lang="en-GB" altLang="it-IT" sz="1400" smtClean="0">
              <a:latin typeface="Times New Roman" panose="02020603050405020304" pitchFamily="18" charset="0"/>
              <a:cs typeface="msmincho" charset="0"/>
            </a:endParaRPr>
          </a:p>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r>
              <a:rPr lang="en-GB" altLang="it-IT" sz="1400" smtClean="0">
                <a:latin typeface="Times New Roman" panose="02020603050405020304" pitchFamily="18" charset="0"/>
                <a:cs typeface="msmincho" charset="0"/>
              </a:rPr>
              <a:t>During the rest of the session, we will discuss the evolution of web application design architecture starting with Model 1, then talk about Model2 and finally application frameworks.</a:t>
            </a:r>
          </a:p>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endParaRPr lang="en-GB" altLang="it-IT" sz="1400" smtClean="0">
              <a:latin typeface="Times New Roman" panose="02020603050405020304" pitchFamily="18" charset="0"/>
              <a:cs typeface="msmincho" charset="0"/>
            </a:endParaRPr>
          </a:p>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r>
              <a:rPr lang="en-GB" altLang="it-IT" sz="1400" smtClean="0">
                <a:latin typeface="Times New Roman" panose="02020603050405020304" pitchFamily="18" charset="0"/>
                <a:cs typeface="msmincho" charset="0"/>
              </a:rPr>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Text Box 1"/>
          <p:cNvSpPr txBox="1">
            <a:spLocks noChangeArrowheads="1"/>
          </p:cNvSpPr>
          <p:nvPr/>
        </p:nvSpPr>
        <p:spPr bwMode="auto">
          <a:xfrm>
            <a:off x="1624013" y="1308100"/>
            <a:ext cx="4538662" cy="31369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a:defRPr sz="2400">
                <a:solidFill>
                  <a:schemeClr val="bg1"/>
                </a:solidFill>
                <a:latin typeface="Times New Roman" panose="02020603050405020304" pitchFamily="18" charset="0"/>
                <a:cs typeface="msmincho" charset="0"/>
              </a:defRPr>
            </a:lvl1pPr>
            <a:lvl2pPr marL="742950" indent="-285750" eaLnBrk="0">
              <a:defRPr sz="2400">
                <a:solidFill>
                  <a:schemeClr val="bg1"/>
                </a:solidFill>
                <a:latin typeface="Times New Roman" panose="02020603050405020304" pitchFamily="18" charset="0"/>
                <a:cs typeface="msmincho" charset="0"/>
              </a:defRPr>
            </a:lvl2pPr>
            <a:lvl3pPr marL="1143000" indent="-228600" eaLnBrk="0">
              <a:defRPr sz="2400">
                <a:solidFill>
                  <a:schemeClr val="bg1"/>
                </a:solidFill>
                <a:latin typeface="Times New Roman" panose="02020603050405020304" pitchFamily="18" charset="0"/>
                <a:cs typeface="msmincho" charset="0"/>
              </a:defRPr>
            </a:lvl3pPr>
            <a:lvl4pPr marL="1600200" indent="-228600" eaLnBrk="0">
              <a:defRPr sz="2400">
                <a:solidFill>
                  <a:schemeClr val="bg1"/>
                </a:solidFill>
                <a:latin typeface="Times New Roman" panose="02020603050405020304" pitchFamily="18" charset="0"/>
                <a:cs typeface="msmincho" charset="0"/>
              </a:defRPr>
            </a:lvl4pPr>
            <a:lvl5pPr marL="2057400" indent="-228600" eaLnBrk="0">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9pPr>
          </a:lstStyle>
          <a:p>
            <a:pPr eaLnBrk="1"/>
            <a:endParaRPr lang="it-IT" altLang="it-IT"/>
          </a:p>
        </p:txBody>
      </p:sp>
      <p:sp>
        <p:nvSpPr>
          <p:cNvPr id="51203" name="Text Box 2"/>
          <p:cNvSpPr>
            <a:spLocks noChangeArrowheads="1"/>
          </p:cNvSpPr>
          <p:nvPr>
            <p:ph type="body"/>
          </p:nvPr>
        </p:nvSpPr>
        <p:spPr>
          <a:xfrm>
            <a:off x="1184275" y="4786313"/>
            <a:ext cx="5407025" cy="382587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r>
              <a:rPr lang="en-GB" altLang="it-IT" sz="1400" smtClean="0">
                <a:latin typeface="Times New Roman" panose="02020603050405020304" pitchFamily="18" charset="0"/>
                <a:cs typeface="msmincho" charset="0"/>
              </a:rPr>
              <a:t>In servlet-centric architecture, JSP pages are used only for presentation and control and business process are handled by a servlet or a set of servlets.</a:t>
            </a:r>
          </a:p>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endParaRPr lang="en-GB" altLang="it-IT" sz="1400" smtClean="0">
              <a:latin typeface="Times New Roman" panose="02020603050405020304" pitchFamily="18" charset="0"/>
              <a:cs typeface="msmincho" charset="0"/>
            </a:endParaRPr>
          </a:p>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r>
              <a:rPr lang="en-GB" altLang="it-IT" sz="1400" smtClean="0">
                <a:latin typeface="Times New Roman" panose="02020603050405020304" pitchFamily="18" charset="0"/>
                <a:cs typeface="msmincho" charset="0"/>
              </a:rPr>
              <a:t>So here,  this servlet serves as a gatekeeper providing common services such as authentication, logging, translation, and transformation for all incoming requests.</a:t>
            </a:r>
          </a:p>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endParaRPr lang="en-GB" altLang="it-IT" sz="1400" smtClean="0">
              <a:latin typeface="Times New Roman" panose="02020603050405020304" pitchFamily="18" charset="0"/>
              <a:cs typeface="msmincho" charset="0"/>
            </a:endParaRPr>
          </a:p>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r>
              <a:rPr lang="en-GB" altLang="it-IT" sz="1400" smtClean="0">
                <a:latin typeface="Times New Roman" panose="02020603050405020304" pitchFamily="18" charset="0"/>
                <a:cs typeface="msmincho" charset="0"/>
              </a:rPr>
              <a:t>This servlet also serves as a central controller acting as a state machine or event dispatcher to decide upon appropriate logic to handle the request.  It also performs the redirecting the request.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Text Box 1"/>
          <p:cNvSpPr txBox="1">
            <a:spLocks noChangeArrowheads="1"/>
          </p:cNvSpPr>
          <p:nvPr/>
        </p:nvSpPr>
        <p:spPr bwMode="auto">
          <a:xfrm>
            <a:off x="1517650" y="1308100"/>
            <a:ext cx="4551363" cy="30130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a:defRPr sz="2400">
                <a:solidFill>
                  <a:schemeClr val="bg1"/>
                </a:solidFill>
                <a:latin typeface="Times New Roman" panose="02020603050405020304" pitchFamily="18" charset="0"/>
                <a:cs typeface="msmincho" charset="0"/>
              </a:defRPr>
            </a:lvl1pPr>
            <a:lvl2pPr marL="742950" indent="-285750" eaLnBrk="0">
              <a:defRPr sz="2400">
                <a:solidFill>
                  <a:schemeClr val="bg1"/>
                </a:solidFill>
                <a:latin typeface="Times New Roman" panose="02020603050405020304" pitchFamily="18" charset="0"/>
                <a:cs typeface="msmincho" charset="0"/>
              </a:defRPr>
            </a:lvl2pPr>
            <a:lvl3pPr marL="1143000" indent="-228600" eaLnBrk="0">
              <a:defRPr sz="2400">
                <a:solidFill>
                  <a:schemeClr val="bg1"/>
                </a:solidFill>
                <a:latin typeface="Times New Roman" panose="02020603050405020304" pitchFamily="18" charset="0"/>
                <a:cs typeface="msmincho" charset="0"/>
              </a:defRPr>
            </a:lvl3pPr>
            <a:lvl4pPr marL="1600200" indent="-228600" eaLnBrk="0">
              <a:defRPr sz="2400">
                <a:solidFill>
                  <a:schemeClr val="bg1"/>
                </a:solidFill>
                <a:latin typeface="Times New Roman" panose="02020603050405020304" pitchFamily="18" charset="0"/>
                <a:cs typeface="msmincho" charset="0"/>
              </a:defRPr>
            </a:lvl4pPr>
            <a:lvl5pPr marL="2057400" indent="-228600" eaLnBrk="0">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9pPr>
          </a:lstStyle>
          <a:p>
            <a:pPr eaLnBrk="1"/>
            <a:endParaRPr lang="it-IT" altLang="it-IT"/>
          </a:p>
        </p:txBody>
      </p:sp>
      <p:sp>
        <p:nvSpPr>
          <p:cNvPr id="52227" name="Text Box 2"/>
          <p:cNvSpPr>
            <a:spLocks noChangeArrowheads="1"/>
          </p:cNvSpPr>
          <p:nvPr>
            <p:ph type="body"/>
          </p:nvPr>
        </p:nvSpPr>
        <p:spPr>
          <a:xfrm>
            <a:off x="1184275" y="4786313"/>
            <a:ext cx="5407025" cy="382587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r>
              <a:rPr lang="en-GB" altLang="it-IT" sz="1400" smtClean="0">
                <a:latin typeface="Times New Roman" panose="02020603050405020304" pitchFamily="18" charset="0"/>
                <a:cs typeface="msmincho" charset="0"/>
              </a:rPr>
              <a:t>This picture shows servlet-centric scenario.  Here the role of controller is played by a single (or a set of) servlets.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Text Box 1"/>
          <p:cNvSpPr txBox="1">
            <a:spLocks noChangeArrowheads="1"/>
          </p:cNvSpPr>
          <p:nvPr/>
        </p:nvSpPr>
        <p:spPr bwMode="auto">
          <a:xfrm>
            <a:off x="1243013" y="720725"/>
            <a:ext cx="5303837" cy="39782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a:defRPr sz="2400">
                <a:solidFill>
                  <a:schemeClr val="bg1"/>
                </a:solidFill>
                <a:latin typeface="Times New Roman" panose="02020603050405020304" pitchFamily="18" charset="0"/>
                <a:cs typeface="msmincho" charset="0"/>
              </a:defRPr>
            </a:lvl1pPr>
            <a:lvl2pPr marL="742950" indent="-285750" eaLnBrk="0">
              <a:defRPr sz="2400">
                <a:solidFill>
                  <a:schemeClr val="bg1"/>
                </a:solidFill>
                <a:latin typeface="Times New Roman" panose="02020603050405020304" pitchFamily="18" charset="0"/>
                <a:cs typeface="msmincho" charset="0"/>
              </a:defRPr>
            </a:lvl2pPr>
            <a:lvl3pPr marL="1143000" indent="-228600" eaLnBrk="0">
              <a:defRPr sz="2400">
                <a:solidFill>
                  <a:schemeClr val="bg1"/>
                </a:solidFill>
                <a:latin typeface="Times New Roman" panose="02020603050405020304" pitchFamily="18" charset="0"/>
                <a:cs typeface="msmincho" charset="0"/>
              </a:defRPr>
            </a:lvl3pPr>
            <a:lvl4pPr marL="1600200" indent="-228600" eaLnBrk="0">
              <a:defRPr sz="2400">
                <a:solidFill>
                  <a:schemeClr val="bg1"/>
                </a:solidFill>
                <a:latin typeface="Times New Roman" panose="02020603050405020304" pitchFamily="18" charset="0"/>
                <a:cs typeface="msmincho" charset="0"/>
              </a:defRPr>
            </a:lvl4pPr>
            <a:lvl5pPr marL="2057400" indent="-228600" eaLnBrk="0">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9pPr>
          </a:lstStyle>
          <a:p>
            <a:pPr eaLnBrk="1"/>
            <a:endParaRPr lang="it-IT" altLang="it-IT"/>
          </a:p>
        </p:txBody>
      </p:sp>
      <p:sp>
        <p:nvSpPr>
          <p:cNvPr id="53251" name="Rectangle 2"/>
          <p:cNvSpPr>
            <a:spLocks noChangeArrowheads="1"/>
          </p:cNvSpPr>
          <p:nvPr>
            <p:ph type="body"/>
          </p:nvPr>
        </p:nvSpPr>
        <p:spPr>
          <a:xfrm>
            <a:off x="982663" y="5037138"/>
            <a:ext cx="5713412" cy="42973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smtClean="0">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Text Box 1"/>
          <p:cNvSpPr txBox="1">
            <a:spLocks noChangeArrowheads="1"/>
          </p:cNvSpPr>
          <p:nvPr/>
        </p:nvSpPr>
        <p:spPr bwMode="auto">
          <a:xfrm>
            <a:off x="1774825" y="1366838"/>
            <a:ext cx="4221163" cy="32321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a:defRPr sz="2400">
                <a:solidFill>
                  <a:schemeClr val="bg1"/>
                </a:solidFill>
                <a:latin typeface="Times New Roman" panose="02020603050405020304" pitchFamily="18" charset="0"/>
                <a:cs typeface="msmincho" charset="0"/>
              </a:defRPr>
            </a:lvl1pPr>
            <a:lvl2pPr marL="742950" indent="-285750" eaLnBrk="0">
              <a:defRPr sz="2400">
                <a:solidFill>
                  <a:schemeClr val="bg1"/>
                </a:solidFill>
                <a:latin typeface="Times New Roman" panose="02020603050405020304" pitchFamily="18" charset="0"/>
                <a:cs typeface="msmincho" charset="0"/>
              </a:defRPr>
            </a:lvl2pPr>
            <a:lvl3pPr marL="1143000" indent="-228600" eaLnBrk="0">
              <a:defRPr sz="2400">
                <a:solidFill>
                  <a:schemeClr val="bg1"/>
                </a:solidFill>
                <a:latin typeface="Times New Roman" panose="02020603050405020304" pitchFamily="18" charset="0"/>
                <a:cs typeface="msmincho" charset="0"/>
              </a:defRPr>
            </a:lvl3pPr>
            <a:lvl4pPr marL="1600200" indent="-228600" eaLnBrk="0">
              <a:defRPr sz="2400">
                <a:solidFill>
                  <a:schemeClr val="bg1"/>
                </a:solidFill>
                <a:latin typeface="Times New Roman" panose="02020603050405020304" pitchFamily="18" charset="0"/>
                <a:cs typeface="msmincho" charset="0"/>
              </a:defRPr>
            </a:lvl4pPr>
            <a:lvl5pPr marL="2057400" indent="-228600" eaLnBrk="0">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9pPr>
          </a:lstStyle>
          <a:p>
            <a:pPr eaLnBrk="1"/>
            <a:endParaRPr lang="it-IT" altLang="it-IT"/>
          </a:p>
        </p:txBody>
      </p:sp>
      <p:sp>
        <p:nvSpPr>
          <p:cNvPr id="54275" name="Text Box 2"/>
          <p:cNvSpPr>
            <a:spLocks noChangeArrowheads="1"/>
          </p:cNvSpPr>
          <p:nvPr>
            <p:ph type="body"/>
          </p:nvPr>
        </p:nvSpPr>
        <p:spPr>
          <a:xfrm>
            <a:off x="1212850" y="4883150"/>
            <a:ext cx="5346700" cy="460375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r>
              <a:rPr lang="en-GB" altLang="it-IT" sz="1400" smtClean="0">
                <a:latin typeface="Times New Roman" panose="02020603050405020304" pitchFamily="18" charset="0"/>
                <a:cs typeface="msmincho" charset="0"/>
              </a:rPr>
              <a:t>Now as people are gaining more experience, they found that most Model 2 architecture based web applications share a common set of functionality.  For example, they all do receive and  dispatch HTTP requests, invoking model methods, selecting and assembling views.  </a:t>
            </a:r>
          </a:p>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endParaRPr lang="en-GB" altLang="it-IT" sz="1400" smtClean="0">
              <a:latin typeface="Times New Roman" panose="02020603050405020304" pitchFamily="18" charset="0"/>
              <a:cs typeface="msmincho" charset="0"/>
            </a:endParaRPr>
          </a:p>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r>
              <a:rPr lang="en-GB" altLang="it-IT" sz="1400" smtClean="0">
                <a:latin typeface="Times New Roman" panose="02020603050405020304" pitchFamily="18" charset="0"/>
                <a:cs typeface="msmincho" charset="0"/>
              </a:rPr>
              <a:t>Well, if everybody is doing the same thing over and over every time they write Model 2 based application, then people thought why don't we create a common framework that support these set of functionality so only thing you have to do is basically using or extending the frameworks using common interface and classes.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Text Box 1"/>
          <p:cNvSpPr txBox="1">
            <a:spLocks noChangeArrowheads="1"/>
          </p:cNvSpPr>
          <p:nvPr/>
        </p:nvSpPr>
        <p:spPr bwMode="auto">
          <a:xfrm>
            <a:off x="1774825" y="1366838"/>
            <a:ext cx="4221163" cy="32321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a:defRPr sz="2400">
                <a:solidFill>
                  <a:schemeClr val="bg1"/>
                </a:solidFill>
                <a:latin typeface="Times New Roman" panose="02020603050405020304" pitchFamily="18" charset="0"/>
                <a:cs typeface="msmincho" charset="0"/>
              </a:defRPr>
            </a:lvl1pPr>
            <a:lvl2pPr marL="742950" indent="-285750" eaLnBrk="0">
              <a:defRPr sz="2400">
                <a:solidFill>
                  <a:schemeClr val="bg1"/>
                </a:solidFill>
                <a:latin typeface="Times New Roman" panose="02020603050405020304" pitchFamily="18" charset="0"/>
                <a:cs typeface="msmincho" charset="0"/>
              </a:defRPr>
            </a:lvl2pPr>
            <a:lvl3pPr marL="1143000" indent="-228600" eaLnBrk="0">
              <a:defRPr sz="2400">
                <a:solidFill>
                  <a:schemeClr val="bg1"/>
                </a:solidFill>
                <a:latin typeface="Times New Roman" panose="02020603050405020304" pitchFamily="18" charset="0"/>
                <a:cs typeface="msmincho" charset="0"/>
              </a:defRPr>
            </a:lvl3pPr>
            <a:lvl4pPr marL="1600200" indent="-228600" eaLnBrk="0">
              <a:defRPr sz="2400">
                <a:solidFill>
                  <a:schemeClr val="bg1"/>
                </a:solidFill>
                <a:latin typeface="Times New Roman" panose="02020603050405020304" pitchFamily="18" charset="0"/>
                <a:cs typeface="msmincho" charset="0"/>
              </a:defRPr>
            </a:lvl4pPr>
            <a:lvl5pPr marL="2057400" indent="-228600" eaLnBrk="0">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9pPr>
          </a:lstStyle>
          <a:p>
            <a:pPr eaLnBrk="1"/>
            <a:endParaRPr lang="it-IT" altLang="it-IT"/>
          </a:p>
        </p:txBody>
      </p:sp>
      <p:sp>
        <p:nvSpPr>
          <p:cNvPr id="55299" name="Text Box 2"/>
          <p:cNvSpPr>
            <a:spLocks noChangeArrowheads="1"/>
          </p:cNvSpPr>
          <p:nvPr>
            <p:ph type="body"/>
          </p:nvPr>
        </p:nvSpPr>
        <p:spPr>
          <a:xfrm>
            <a:off x="1212850" y="4813300"/>
            <a:ext cx="5346700" cy="38782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61925" indent="-161925"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r>
              <a:rPr lang="en-GB" altLang="it-IT" sz="1400" smtClean="0">
                <a:latin typeface="Times New Roman" panose="02020603050405020304" pitchFamily="18" charset="0"/>
                <a:cs typeface="msmincho" charset="0"/>
              </a:rPr>
              <a:t>In a more concrete terms, these are the benefits of using a common Web application frameworks.  Framework decouples presentation tier from business logic, which  would be useful for maintenance and reusability of the code.  It provides a central point of control.   Popular frameworks also come with other extra features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Text Box 1"/>
          <p:cNvSpPr txBox="1">
            <a:spLocks noChangeArrowheads="1"/>
          </p:cNvSpPr>
          <p:nvPr/>
        </p:nvSpPr>
        <p:spPr bwMode="auto">
          <a:xfrm>
            <a:off x="1774825" y="1366838"/>
            <a:ext cx="4221163" cy="32321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a:defRPr sz="2400">
                <a:solidFill>
                  <a:schemeClr val="bg1"/>
                </a:solidFill>
                <a:latin typeface="Times New Roman" panose="02020603050405020304" pitchFamily="18" charset="0"/>
                <a:cs typeface="msmincho" charset="0"/>
              </a:defRPr>
            </a:lvl1pPr>
            <a:lvl2pPr marL="742950" indent="-285750" eaLnBrk="0">
              <a:defRPr sz="2400">
                <a:solidFill>
                  <a:schemeClr val="bg1"/>
                </a:solidFill>
                <a:latin typeface="Times New Roman" panose="02020603050405020304" pitchFamily="18" charset="0"/>
                <a:cs typeface="msmincho" charset="0"/>
              </a:defRPr>
            </a:lvl2pPr>
            <a:lvl3pPr marL="1143000" indent="-228600" eaLnBrk="0">
              <a:defRPr sz="2400">
                <a:solidFill>
                  <a:schemeClr val="bg1"/>
                </a:solidFill>
                <a:latin typeface="Times New Roman" panose="02020603050405020304" pitchFamily="18" charset="0"/>
                <a:cs typeface="msmincho" charset="0"/>
              </a:defRPr>
            </a:lvl3pPr>
            <a:lvl4pPr marL="1600200" indent="-228600" eaLnBrk="0">
              <a:defRPr sz="2400">
                <a:solidFill>
                  <a:schemeClr val="bg1"/>
                </a:solidFill>
                <a:latin typeface="Times New Roman" panose="02020603050405020304" pitchFamily="18" charset="0"/>
                <a:cs typeface="msmincho" charset="0"/>
              </a:defRPr>
            </a:lvl4pPr>
            <a:lvl5pPr marL="2057400" indent="-228600" eaLnBrk="0">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9pPr>
          </a:lstStyle>
          <a:p>
            <a:pPr eaLnBrk="1"/>
            <a:endParaRPr lang="it-IT" altLang="it-IT"/>
          </a:p>
        </p:txBody>
      </p:sp>
      <p:sp>
        <p:nvSpPr>
          <p:cNvPr id="56323" name="Text Box 2"/>
          <p:cNvSpPr>
            <a:spLocks noChangeArrowheads="1"/>
          </p:cNvSpPr>
          <p:nvPr>
            <p:ph type="body"/>
          </p:nvPr>
        </p:nvSpPr>
        <p:spPr>
          <a:xfrm>
            <a:off x="1212850" y="4813300"/>
            <a:ext cx="5346700" cy="38782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61925" indent="-161925"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r>
              <a:rPr lang="en-GB" altLang="it-IT" sz="1400" smtClean="0">
                <a:latin typeface="Times New Roman" panose="02020603050405020304" pitchFamily="18" charset="0"/>
                <a:cs typeface="msmincho" charset="0"/>
              </a:rPr>
              <a:t>(read the slide)</a:t>
            </a:r>
            <a:r>
              <a:rPr lang="ar-SA" altLang="it-IT" sz="1400" smtClean="0">
                <a:latin typeface="Times New Roman" panose="02020603050405020304" pitchFamily="18" charset="0"/>
              </a:rPr>
              <a:t>‏</a:t>
            </a:r>
            <a:endParaRPr lang="en-GB" altLang="it-IT" sz="1400" smtClean="0">
              <a:latin typeface="Times New Roman" panose="02020603050405020304" pitchFamily="18" charset="0"/>
              <a:cs typeface="msmincho"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Text Box 1"/>
          <p:cNvSpPr txBox="1">
            <a:spLocks noChangeArrowheads="1"/>
          </p:cNvSpPr>
          <p:nvPr/>
        </p:nvSpPr>
        <p:spPr bwMode="auto">
          <a:xfrm>
            <a:off x="1774825" y="1366838"/>
            <a:ext cx="4221163" cy="32321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a:defRPr sz="2400">
                <a:solidFill>
                  <a:schemeClr val="bg1"/>
                </a:solidFill>
                <a:latin typeface="Times New Roman" panose="02020603050405020304" pitchFamily="18" charset="0"/>
                <a:cs typeface="msmincho" charset="0"/>
              </a:defRPr>
            </a:lvl1pPr>
            <a:lvl2pPr marL="742950" indent="-285750" eaLnBrk="0">
              <a:defRPr sz="2400">
                <a:solidFill>
                  <a:schemeClr val="bg1"/>
                </a:solidFill>
                <a:latin typeface="Times New Roman" panose="02020603050405020304" pitchFamily="18" charset="0"/>
                <a:cs typeface="msmincho" charset="0"/>
              </a:defRPr>
            </a:lvl2pPr>
            <a:lvl3pPr marL="1143000" indent="-228600" eaLnBrk="0">
              <a:defRPr sz="2400">
                <a:solidFill>
                  <a:schemeClr val="bg1"/>
                </a:solidFill>
                <a:latin typeface="Times New Roman" panose="02020603050405020304" pitchFamily="18" charset="0"/>
                <a:cs typeface="msmincho" charset="0"/>
              </a:defRPr>
            </a:lvl3pPr>
            <a:lvl4pPr marL="1600200" indent="-228600" eaLnBrk="0">
              <a:defRPr sz="2400">
                <a:solidFill>
                  <a:schemeClr val="bg1"/>
                </a:solidFill>
                <a:latin typeface="Times New Roman" panose="02020603050405020304" pitchFamily="18" charset="0"/>
                <a:cs typeface="msmincho" charset="0"/>
              </a:defRPr>
            </a:lvl4pPr>
            <a:lvl5pPr marL="2057400" indent="-228600" eaLnBrk="0">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9pPr>
          </a:lstStyle>
          <a:p>
            <a:pPr eaLnBrk="1"/>
            <a:endParaRPr lang="it-IT" altLang="it-IT"/>
          </a:p>
        </p:txBody>
      </p:sp>
      <p:sp>
        <p:nvSpPr>
          <p:cNvPr id="57347" name="Text Box 2"/>
          <p:cNvSpPr>
            <a:spLocks noChangeArrowheads="1"/>
          </p:cNvSpPr>
          <p:nvPr>
            <p:ph type="body"/>
          </p:nvPr>
        </p:nvSpPr>
        <p:spPr>
          <a:xfrm>
            <a:off x="1212850" y="4813300"/>
            <a:ext cx="5346700" cy="38782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61925" indent="-161925"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r>
              <a:rPr lang="en-GB" altLang="it-IT" sz="1400" smtClean="0">
                <a:latin typeface="Times New Roman" panose="02020603050405020304" pitchFamily="18" charset="0"/>
                <a:cs typeface="msmincho" charset="0"/>
              </a:rPr>
              <a:t>Now one of the most popular Web application framework is Apache Struts.  Sun ONE Application framework has also popular. </a:t>
            </a:r>
          </a:p>
          <a:p>
            <a:pPr marL="161925" indent="-161925"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endParaRPr lang="en-GB" altLang="it-IT" sz="1400" smtClean="0">
              <a:latin typeface="Times New Roman" panose="02020603050405020304" pitchFamily="18" charset="0"/>
              <a:cs typeface="msmincho" charset="0"/>
            </a:endParaRPr>
          </a:p>
          <a:p>
            <a:pPr marL="161925" indent="-161925"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r>
              <a:rPr lang="en-GB" altLang="it-IT" sz="1400" smtClean="0">
                <a:latin typeface="Times New Roman" panose="02020603050405020304" pitchFamily="18" charset="0"/>
                <a:cs typeface="msmincho" charset="0"/>
              </a:rPr>
              <a:t>Now Java community is almost done with JavaServer Faces (JSR-127) and this will unify all existing web application frameworks such as Struts and Sun ONE application framework into a single standard web application framework.</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Text Box 1"/>
          <p:cNvSpPr txBox="1">
            <a:spLocks noChangeArrowheads="1"/>
          </p:cNvSpPr>
          <p:nvPr/>
        </p:nvSpPr>
        <p:spPr bwMode="auto">
          <a:xfrm>
            <a:off x="1587500" y="1004888"/>
            <a:ext cx="4595813" cy="344646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a:defRPr sz="2400">
                <a:solidFill>
                  <a:schemeClr val="bg1"/>
                </a:solidFill>
                <a:latin typeface="Times New Roman" panose="02020603050405020304" pitchFamily="18" charset="0"/>
                <a:cs typeface="msmincho" charset="0"/>
              </a:defRPr>
            </a:lvl1pPr>
            <a:lvl2pPr marL="742950" indent="-285750" eaLnBrk="0">
              <a:defRPr sz="2400">
                <a:solidFill>
                  <a:schemeClr val="bg1"/>
                </a:solidFill>
                <a:latin typeface="Times New Roman" panose="02020603050405020304" pitchFamily="18" charset="0"/>
                <a:cs typeface="msmincho" charset="0"/>
              </a:defRPr>
            </a:lvl2pPr>
            <a:lvl3pPr marL="1143000" indent="-228600" eaLnBrk="0">
              <a:defRPr sz="2400">
                <a:solidFill>
                  <a:schemeClr val="bg1"/>
                </a:solidFill>
                <a:latin typeface="Times New Roman" panose="02020603050405020304" pitchFamily="18" charset="0"/>
                <a:cs typeface="msmincho" charset="0"/>
              </a:defRPr>
            </a:lvl3pPr>
            <a:lvl4pPr marL="1600200" indent="-228600" eaLnBrk="0">
              <a:defRPr sz="2400">
                <a:solidFill>
                  <a:schemeClr val="bg1"/>
                </a:solidFill>
                <a:latin typeface="Times New Roman" panose="02020603050405020304" pitchFamily="18" charset="0"/>
                <a:cs typeface="msmincho" charset="0"/>
              </a:defRPr>
            </a:lvl4pPr>
            <a:lvl5pPr marL="2057400" indent="-228600" eaLnBrk="0">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9pPr>
          </a:lstStyle>
          <a:p>
            <a:pPr eaLnBrk="1"/>
            <a:endParaRPr lang="it-IT" altLang="it-IT"/>
          </a:p>
        </p:txBody>
      </p:sp>
      <p:sp>
        <p:nvSpPr>
          <p:cNvPr id="58371" name="Rectangle 2"/>
          <p:cNvSpPr>
            <a:spLocks noChangeArrowheads="1"/>
          </p:cNvSpPr>
          <p:nvPr>
            <p:ph type="body"/>
          </p:nvPr>
        </p:nvSpPr>
        <p:spPr>
          <a:xfrm>
            <a:off x="1184275" y="4786313"/>
            <a:ext cx="5407025" cy="382587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smtClean="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Text Box 1"/>
          <p:cNvSpPr txBox="1">
            <a:spLocks noChangeArrowheads="1"/>
          </p:cNvSpPr>
          <p:nvPr/>
        </p:nvSpPr>
        <p:spPr bwMode="auto">
          <a:xfrm>
            <a:off x="1587500" y="1004888"/>
            <a:ext cx="4595813" cy="344646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a:defRPr sz="2400">
                <a:solidFill>
                  <a:schemeClr val="bg1"/>
                </a:solidFill>
                <a:latin typeface="Times New Roman" panose="02020603050405020304" pitchFamily="18" charset="0"/>
                <a:cs typeface="msmincho" charset="0"/>
              </a:defRPr>
            </a:lvl1pPr>
            <a:lvl2pPr marL="742950" indent="-285750" eaLnBrk="0">
              <a:defRPr sz="2400">
                <a:solidFill>
                  <a:schemeClr val="bg1"/>
                </a:solidFill>
                <a:latin typeface="Times New Roman" panose="02020603050405020304" pitchFamily="18" charset="0"/>
                <a:cs typeface="msmincho" charset="0"/>
              </a:defRPr>
            </a:lvl2pPr>
            <a:lvl3pPr marL="1143000" indent="-228600" eaLnBrk="0">
              <a:defRPr sz="2400">
                <a:solidFill>
                  <a:schemeClr val="bg1"/>
                </a:solidFill>
                <a:latin typeface="Times New Roman" panose="02020603050405020304" pitchFamily="18" charset="0"/>
                <a:cs typeface="msmincho" charset="0"/>
              </a:defRPr>
            </a:lvl3pPr>
            <a:lvl4pPr marL="1600200" indent="-228600" eaLnBrk="0">
              <a:defRPr sz="2400">
                <a:solidFill>
                  <a:schemeClr val="bg1"/>
                </a:solidFill>
                <a:latin typeface="Times New Roman" panose="02020603050405020304" pitchFamily="18" charset="0"/>
                <a:cs typeface="msmincho" charset="0"/>
              </a:defRPr>
            </a:lvl4pPr>
            <a:lvl5pPr marL="2057400" indent="-228600" eaLnBrk="0">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9pPr>
          </a:lstStyle>
          <a:p>
            <a:pPr eaLnBrk="1"/>
            <a:endParaRPr lang="it-IT" altLang="it-IT"/>
          </a:p>
        </p:txBody>
      </p:sp>
      <p:sp>
        <p:nvSpPr>
          <p:cNvPr id="33795" name="Rectangle 2"/>
          <p:cNvSpPr>
            <a:spLocks noChangeArrowheads="1"/>
          </p:cNvSpPr>
          <p:nvPr>
            <p:ph type="body"/>
          </p:nvPr>
        </p:nvSpPr>
        <p:spPr>
          <a:xfrm>
            <a:off x="1576388" y="4786313"/>
            <a:ext cx="4803775" cy="382587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smtClean="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1774825" y="1308100"/>
            <a:ext cx="4351338" cy="31178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a:defRPr sz="2400">
                <a:solidFill>
                  <a:schemeClr val="bg1"/>
                </a:solidFill>
                <a:latin typeface="Times New Roman" panose="02020603050405020304" pitchFamily="18" charset="0"/>
                <a:cs typeface="msmincho" charset="0"/>
              </a:defRPr>
            </a:lvl1pPr>
            <a:lvl2pPr marL="742950" indent="-285750" eaLnBrk="0">
              <a:defRPr sz="2400">
                <a:solidFill>
                  <a:schemeClr val="bg1"/>
                </a:solidFill>
                <a:latin typeface="Times New Roman" panose="02020603050405020304" pitchFamily="18" charset="0"/>
                <a:cs typeface="msmincho" charset="0"/>
              </a:defRPr>
            </a:lvl2pPr>
            <a:lvl3pPr marL="1143000" indent="-228600" eaLnBrk="0">
              <a:defRPr sz="2400">
                <a:solidFill>
                  <a:schemeClr val="bg1"/>
                </a:solidFill>
                <a:latin typeface="Times New Roman" panose="02020603050405020304" pitchFamily="18" charset="0"/>
                <a:cs typeface="msmincho" charset="0"/>
              </a:defRPr>
            </a:lvl3pPr>
            <a:lvl4pPr marL="1600200" indent="-228600" eaLnBrk="0">
              <a:defRPr sz="2400">
                <a:solidFill>
                  <a:schemeClr val="bg1"/>
                </a:solidFill>
                <a:latin typeface="Times New Roman" panose="02020603050405020304" pitchFamily="18" charset="0"/>
                <a:cs typeface="msmincho" charset="0"/>
              </a:defRPr>
            </a:lvl4pPr>
            <a:lvl5pPr marL="2057400" indent="-228600" eaLnBrk="0">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9pPr>
          </a:lstStyle>
          <a:p>
            <a:pPr eaLnBrk="1"/>
            <a:endParaRPr lang="it-IT" altLang="it-IT"/>
          </a:p>
        </p:txBody>
      </p:sp>
      <p:sp>
        <p:nvSpPr>
          <p:cNvPr id="34819" name="Text Box 2"/>
          <p:cNvSpPr>
            <a:spLocks noChangeArrowheads="1"/>
          </p:cNvSpPr>
          <p:nvPr>
            <p:ph type="body"/>
          </p:nvPr>
        </p:nvSpPr>
        <p:spPr>
          <a:xfrm>
            <a:off x="1184275" y="4786313"/>
            <a:ext cx="5407025" cy="382587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r>
              <a:rPr lang="en-GB" altLang="it-IT" sz="1400" smtClean="0">
                <a:latin typeface="Times New Roman" panose="02020603050405020304" pitchFamily="18" charset="0"/>
                <a:cs typeface="msmincho" charset="0"/>
              </a:rPr>
              <a:t>This picture shows MVC pattern, in which Model, View, and Controller components are shown and how they interact.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1587500" y="1006475"/>
            <a:ext cx="4595813" cy="344646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a:defRPr sz="2400">
                <a:solidFill>
                  <a:schemeClr val="bg1"/>
                </a:solidFill>
                <a:latin typeface="Times New Roman" panose="02020603050405020304" pitchFamily="18" charset="0"/>
                <a:cs typeface="msmincho" charset="0"/>
              </a:defRPr>
            </a:lvl1pPr>
            <a:lvl2pPr marL="742950" indent="-285750" eaLnBrk="0">
              <a:defRPr sz="2400">
                <a:solidFill>
                  <a:schemeClr val="bg1"/>
                </a:solidFill>
                <a:latin typeface="Times New Roman" panose="02020603050405020304" pitchFamily="18" charset="0"/>
                <a:cs typeface="msmincho" charset="0"/>
              </a:defRPr>
            </a:lvl2pPr>
            <a:lvl3pPr marL="1143000" indent="-228600" eaLnBrk="0">
              <a:defRPr sz="2400">
                <a:solidFill>
                  <a:schemeClr val="bg1"/>
                </a:solidFill>
                <a:latin typeface="Times New Roman" panose="02020603050405020304" pitchFamily="18" charset="0"/>
                <a:cs typeface="msmincho" charset="0"/>
              </a:defRPr>
            </a:lvl3pPr>
            <a:lvl4pPr marL="1600200" indent="-228600" eaLnBrk="0">
              <a:defRPr sz="2400">
                <a:solidFill>
                  <a:schemeClr val="bg1"/>
                </a:solidFill>
                <a:latin typeface="Times New Roman" panose="02020603050405020304" pitchFamily="18" charset="0"/>
                <a:cs typeface="msmincho" charset="0"/>
              </a:defRPr>
            </a:lvl4pPr>
            <a:lvl5pPr marL="2057400" indent="-228600" eaLnBrk="0">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9pPr>
          </a:lstStyle>
          <a:p>
            <a:pPr eaLnBrk="1"/>
            <a:endParaRPr lang="it-IT" altLang="it-IT"/>
          </a:p>
        </p:txBody>
      </p:sp>
      <p:sp>
        <p:nvSpPr>
          <p:cNvPr id="35843" name="Text Box 2"/>
          <p:cNvSpPr>
            <a:spLocks noChangeArrowheads="1"/>
          </p:cNvSpPr>
          <p:nvPr>
            <p:ph type="body"/>
          </p:nvPr>
        </p:nvSpPr>
        <p:spPr>
          <a:xfrm>
            <a:off x="1185863" y="4787900"/>
            <a:ext cx="5407025" cy="382587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r>
              <a:rPr lang="en-GB" altLang="it-IT" sz="1400" smtClean="0">
                <a:latin typeface="Times New Roman" panose="02020603050405020304" pitchFamily="18" charset="0"/>
                <a:cs typeface="msmincho" charset="0"/>
              </a:rPr>
              <a:t>So the MVC pattern is basically layered architecture for a Web application.  The Model provides business process layer.  It models the data and behavior behind the business process.  As part of performing business process, the model layer might perform database access, calculating business process, or processing orders for example.  </a:t>
            </a:r>
          </a:p>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endParaRPr lang="en-GB" altLang="it-IT" sz="1400" smtClean="0">
              <a:latin typeface="Times New Roman" panose="02020603050405020304" pitchFamily="18" charset="0"/>
              <a:cs typeface="msmincho" charset="0"/>
            </a:endParaRPr>
          </a:p>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r>
              <a:rPr lang="en-GB" altLang="it-IT" sz="1400" smtClean="0">
                <a:latin typeface="Times New Roman" panose="02020603050405020304" pitchFamily="18" charset="0"/>
                <a:cs typeface="msmincho" charset="0"/>
              </a:rPr>
              <a:t>One important point to remember is that Model encapsulate data and behavior independent of how they are presented.  That is, the presentation could change depending on the client type but the Model should not change.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1587500" y="1006475"/>
            <a:ext cx="4595813" cy="344646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a:defRPr sz="2400">
                <a:solidFill>
                  <a:schemeClr val="bg1"/>
                </a:solidFill>
                <a:latin typeface="Times New Roman" panose="02020603050405020304" pitchFamily="18" charset="0"/>
                <a:cs typeface="msmincho" charset="0"/>
              </a:defRPr>
            </a:lvl1pPr>
            <a:lvl2pPr marL="742950" indent="-285750" eaLnBrk="0">
              <a:defRPr sz="2400">
                <a:solidFill>
                  <a:schemeClr val="bg1"/>
                </a:solidFill>
                <a:latin typeface="Times New Roman" panose="02020603050405020304" pitchFamily="18" charset="0"/>
                <a:cs typeface="msmincho" charset="0"/>
              </a:defRPr>
            </a:lvl2pPr>
            <a:lvl3pPr marL="1143000" indent="-228600" eaLnBrk="0">
              <a:defRPr sz="2400">
                <a:solidFill>
                  <a:schemeClr val="bg1"/>
                </a:solidFill>
                <a:latin typeface="Times New Roman" panose="02020603050405020304" pitchFamily="18" charset="0"/>
                <a:cs typeface="msmincho" charset="0"/>
              </a:defRPr>
            </a:lvl3pPr>
            <a:lvl4pPr marL="1600200" indent="-228600" eaLnBrk="0">
              <a:defRPr sz="2400">
                <a:solidFill>
                  <a:schemeClr val="bg1"/>
                </a:solidFill>
                <a:latin typeface="Times New Roman" panose="02020603050405020304" pitchFamily="18" charset="0"/>
                <a:cs typeface="msmincho" charset="0"/>
              </a:defRPr>
            </a:lvl4pPr>
            <a:lvl5pPr marL="2057400" indent="-228600" eaLnBrk="0">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9pPr>
          </a:lstStyle>
          <a:p>
            <a:pPr eaLnBrk="1"/>
            <a:endParaRPr lang="it-IT" altLang="it-IT"/>
          </a:p>
        </p:txBody>
      </p:sp>
      <p:sp>
        <p:nvSpPr>
          <p:cNvPr id="36867" name="Text Box 2"/>
          <p:cNvSpPr>
            <a:spLocks noChangeArrowheads="1"/>
          </p:cNvSpPr>
          <p:nvPr>
            <p:ph type="body"/>
          </p:nvPr>
        </p:nvSpPr>
        <p:spPr>
          <a:xfrm>
            <a:off x="1185863" y="4787900"/>
            <a:ext cx="5407025" cy="382587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r>
              <a:rPr lang="en-GB" altLang="it-IT" sz="1400" smtClean="0">
                <a:latin typeface="Times New Roman" panose="02020603050405020304" pitchFamily="18" charset="0"/>
                <a:cs typeface="msmincho" charset="0"/>
              </a:rPr>
              <a:t>The View represents presentation layer.  The view handles displaying information according to client type.  The view displays result of business logic processing, that is Model.  Since View is independent of Model, the view is not concerned with how and where the information in Model was obtained.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Text Box 1"/>
          <p:cNvSpPr txBox="1">
            <a:spLocks noChangeArrowheads="1"/>
          </p:cNvSpPr>
          <p:nvPr/>
        </p:nvSpPr>
        <p:spPr bwMode="auto">
          <a:xfrm>
            <a:off x="1587500" y="1006475"/>
            <a:ext cx="4595813" cy="344646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a:defRPr sz="2400">
                <a:solidFill>
                  <a:schemeClr val="bg1"/>
                </a:solidFill>
                <a:latin typeface="Times New Roman" panose="02020603050405020304" pitchFamily="18" charset="0"/>
                <a:cs typeface="msmincho" charset="0"/>
              </a:defRPr>
            </a:lvl1pPr>
            <a:lvl2pPr marL="742950" indent="-285750" eaLnBrk="0">
              <a:defRPr sz="2400">
                <a:solidFill>
                  <a:schemeClr val="bg1"/>
                </a:solidFill>
                <a:latin typeface="Times New Roman" panose="02020603050405020304" pitchFamily="18" charset="0"/>
                <a:cs typeface="msmincho" charset="0"/>
              </a:defRPr>
            </a:lvl2pPr>
            <a:lvl3pPr marL="1143000" indent="-228600" eaLnBrk="0">
              <a:defRPr sz="2400">
                <a:solidFill>
                  <a:schemeClr val="bg1"/>
                </a:solidFill>
                <a:latin typeface="Times New Roman" panose="02020603050405020304" pitchFamily="18" charset="0"/>
                <a:cs typeface="msmincho" charset="0"/>
              </a:defRPr>
            </a:lvl3pPr>
            <a:lvl4pPr marL="1600200" indent="-228600" eaLnBrk="0">
              <a:defRPr sz="2400">
                <a:solidFill>
                  <a:schemeClr val="bg1"/>
                </a:solidFill>
                <a:latin typeface="Times New Roman" panose="02020603050405020304" pitchFamily="18" charset="0"/>
                <a:cs typeface="msmincho" charset="0"/>
              </a:defRPr>
            </a:lvl4pPr>
            <a:lvl5pPr marL="2057400" indent="-228600" eaLnBrk="0">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9pPr>
          </a:lstStyle>
          <a:p>
            <a:pPr eaLnBrk="1"/>
            <a:endParaRPr lang="it-IT" altLang="it-IT"/>
          </a:p>
        </p:txBody>
      </p:sp>
      <p:sp>
        <p:nvSpPr>
          <p:cNvPr id="37891" name="Text Box 2"/>
          <p:cNvSpPr>
            <a:spLocks noChangeArrowheads="1"/>
          </p:cNvSpPr>
          <p:nvPr>
            <p:ph type="body"/>
          </p:nvPr>
        </p:nvSpPr>
        <p:spPr>
          <a:xfrm>
            <a:off x="1185863" y="4787900"/>
            <a:ext cx="5407025" cy="382587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r>
              <a:rPr lang="en-GB" altLang="it-IT" sz="1400" smtClean="0">
                <a:latin typeface="Times New Roman" panose="02020603050405020304" pitchFamily="18" charset="0"/>
                <a:cs typeface="msmincho" charset="0"/>
              </a:rPr>
              <a:t>(read the slide)</a:t>
            </a:r>
            <a:r>
              <a:rPr lang="ar-SA" altLang="it-IT" sz="1400" smtClean="0">
                <a:latin typeface="Times New Roman" panose="02020603050405020304" pitchFamily="18" charset="0"/>
              </a:rPr>
              <a:t>‏</a:t>
            </a:r>
            <a:endParaRPr lang="en-GB" altLang="it-IT" sz="1400" smtClean="0">
              <a:latin typeface="Times New Roman" panose="02020603050405020304" pitchFamily="18" charset="0"/>
              <a:cs typeface="msmincho"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Text Box 1"/>
          <p:cNvSpPr txBox="1">
            <a:spLocks noChangeArrowheads="1"/>
          </p:cNvSpPr>
          <p:nvPr/>
        </p:nvSpPr>
        <p:spPr bwMode="auto">
          <a:xfrm>
            <a:off x="1693863" y="1308100"/>
            <a:ext cx="4392612" cy="29956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a:defRPr sz="2400">
                <a:solidFill>
                  <a:schemeClr val="bg1"/>
                </a:solidFill>
                <a:latin typeface="Times New Roman" panose="02020603050405020304" pitchFamily="18" charset="0"/>
                <a:cs typeface="msmincho" charset="0"/>
              </a:defRPr>
            </a:lvl1pPr>
            <a:lvl2pPr marL="742950" indent="-285750" eaLnBrk="0">
              <a:defRPr sz="2400">
                <a:solidFill>
                  <a:schemeClr val="bg1"/>
                </a:solidFill>
                <a:latin typeface="Times New Roman" panose="02020603050405020304" pitchFamily="18" charset="0"/>
                <a:cs typeface="msmincho" charset="0"/>
              </a:defRPr>
            </a:lvl2pPr>
            <a:lvl3pPr marL="1143000" indent="-228600" eaLnBrk="0">
              <a:defRPr sz="2400">
                <a:solidFill>
                  <a:schemeClr val="bg1"/>
                </a:solidFill>
                <a:latin typeface="Times New Roman" panose="02020603050405020304" pitchFamily="18" charset="0"/>
                <a:cs typeface="msmincho" charset="0"/>
              </a:defRPr>
            </a:lvl3pPr>
            <a:lvl4pPr marL="1600200" indent="-228600" eaLnBrk="0">
              <a:defRPr sz="2400">
                <a:solidFill>
                  <a:schemeClr val="bg1"/>
                </a:solidFill>
                <a:latin typeface="Times New Roman" panose="02020603050405020304" pitchFamily="18" charset="0"/>
                <a:cs typeface="msmincho" charset="0"/>
              </a:defRPr>
            </a:lvl4pPr>
            <a:lvl5pPr marL="2057400" indent="-228600" eaLnBrk="0">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9pPr>
          </a:lstStyle>
          <a:p>
            <a:pPr eaLnBrk="1"/>
            <a:endParaRPr lang="it-IT" altLang="it-IT"/>
          </a:p>
        </p:txBody>
      </p:sp>
      <p:sp>
        <p:nvSpPr>
          <p:cNvPr id="38915" name="Text Box 2"/>
          <p:cNvSpPr>
            <a:spLocks noChangeArrowheads="1"/>
          </p:cNvSpPr>
          <p:nvPr>
            <p:ph type="body"/>
          </p:nvPr>
        </p:nvSpPr>
        <p:spPr>
          <a:xfrm>
            <a:off x="1184275" y="4786313"/>
            <a:ext cx="5407025" cy="382587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r>
              <a:rPr lang="en-GB" altLang="it-IT" sz="1400" smtClean="0">
                <a:latin typeface="Times New Roman" panose="02020603050405020304" pitchFamily="18" charset="0"/>
                <a:cs typeface="msmincho" charset="0"/>
              </a:rPr>
              <a:t>(read the slide)</a:t>
            </a:r>
            <a:r>
              <a:rPr lang="ar-SA" altLang="it-IT" sz="1400" smtClean="0">
                <a:latin typeface="Times New Roman" panose="02020603050405020304" pitchFamily="18" charset="0"/>
              </a:rPr>
              <a:t>‏</a:t>
            </a:r>
            <a:endParaRPr lang="en-GB" altLang="it-IT" sz="1400" smtClean="0">
              <a:latin typeface="Times New Roman" panose="02020603050405020304" pitchFamily="18" charset="0"/>
              <a:cs typeface="msmincho"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Text Box 1"/>
          <p:cNvSpPr txBox="1">
            <a:spLocks noChangeArrowheads="1"/>
          </p:cNvSpPr>
          <p:nvPr/>
        </p:nvSpPr>
        <p:spPr bwMode="auto">
          <a:xfrm>
            <a:off x="1587500" y="1006475"/>
            <a:ext cx="4595813" cy="344646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a:defRPr sz="2400">
                <a:solidFill>
                  <a:schemeClr val="bg1"/>
                </a:solidFill>
                <a:latin typeface="Times New Roman" panose="02020603050405020304" pitchFamily="18" charset="0"/>
                <a:cs typeface="msmincho" charset="0"/>
              </a:defRPr>
            </a:lvl1pPr>
            <a:lvl2pPr marL="742950" indent="-285750" eaLnBrk="0">
              <a:defRPr sz="2400">
                <a:solidFill>
                  <a:schemeClr val="bg1"/>
                </a:solidFill>
                <a:latin typeface="Times New Roman" panose="02020603050405020304" pitchFamily="18" charset="0"/>
                <a:cs typeface="msmincho" charset="0"/>
              </a:defRPr>
            </a:lvl2pPr>
            <a:lvl3pPr marL="1143000" indent="-228600" eaLnBrk="0">
              <a:defRPr sz="2400">
                <a:solidFill>
                  <a:schemeClr val="bg1"/>
                </a:solidFill>
                <a:latin typeface="Times New Roman" panose="02020603050405020304" pitchFamily="18" charset="0"/>
                <a:cs typeface="msmincho" charset="0"/>
              </a:defRPr>
            </a:lvl3pPr>
            <a:lvl4pPr marL="1600200" indent="-228600" eaLnBrk="0">
              <a:defRPr sz="2400">
                <a:solidFill>
                  <a:schemeClr val="bg1"/>
                </a:solidFill>
                <a:latin typeface="Times New Roman" panose="02020603050405020304" pitchFamily="18" charset="0"/>
                <a:cs typeface="msmincho" charset="0"/>
              </a:defRPr>
            </a:lvl4pPr>
            <a:lvl5pPr marL="2057400" indent="-228600" eaLnBrk="0">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9pPr>
          </a:lstStyle>
          <a:p>
            <a:pPr eaLnBrk="1"/>
            <a:endParaRPr lang="it-IT" altLang="it-IT"/>
          </a:p>
        </p:txBody>
      </p:sp>
      <p:sp>
        <p:nvSpPr>
          <p:cNvPr id="39939" name="Text Box 2"/>
          <p:cNvSpPr>
            <a:spLocks noChangeArrowheads="1"/>
          </p:cNvSpPr>
          <p:nvPr>
            <p:ph type="body"/>
          </p:nvPr>
        </p:nvSpPr>
        <p:spPr>
          <a:xfrm>
            <a:off x="1185863" y="4787900"/>
            <a:ext cx="5407025" cy="382587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a:lnSpc>
                <a:spcPct val="95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r>
              <a:rPr lang="en-GB" altLang="it-IT" sz="1400" smtClean="0">
                <a:latin typeface="Times New Roman" panose="02020603050405020304" pitchFamily="18" charset="0"/>
                <a:cs typeface="msmincho" charset="0"/>
              </a:rPr>
              <a:t>Now let's talk about the evolution of web application design architecture.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731838" y="2271713"/>
            <a:ext cx="8293100" cy="1568450"/>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463675" y="4144963"/>
            <a:ext cx="6829425" cy="18700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smtClean="0"/>
              <a:t>Fare clic per modificare lo stile del sottotitolo dello schema</a:t>
            </a:r>
            <a:endParaRPr lang="it-IT"/>
          </a:p>
        </p:txBody>
      </p:sp>
    </p:spTree>
    <p:extLst>
      <p:ext uri="{BB962C8B-B14F-4D97-AF65-F5344CB8AC3E}">
        <p14:creationId xmlns:p14="http://schemas.microsoft.com/office/powerpoint/2010/main" val="1148363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Tree>
    <p:extLst>
      <p:ext uri="{BB962C8B-B14F-4D97-AF65-F5344CB8AC3E}">
        <p14:creationId xmlns:p14="http://schemas.microsoft.com/office/powerpoint/2010/main" val="710321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7304088" y="722313"/>
            <a:ext cx="2098675" cy="6019800"/>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1004888" y="722313"/>
            <a:ext cx="6146800" cy="6019800"/>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Tree>
    <p:extLst>
      <p:ext uri="{BB962C8B-B14F-4D97-AF65-F5344CB8AC3E}">
        <p14:creationId xmlns:p14="http://schemas.microsoft.com/office/powerpoint/2010/main" val="3513965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Diapositiva titolo">
    <p:spTree>
      <p:nvGrpSpPr>
        <p:cNvPr id="1" name=""/>
        <p:cNvGrpSpPr/>
        <p:nvPr/>
      </p:nvGrpSpPr>
      <p:grpSpPr>
        <a:xfrm>
          <a:off x="0" y="0"/>
          <a:ext cx="0" cy="0"/>
          <a:chOff x="0" y="0"/>
          <a:chExt cx="0" cy="0"/>
        </a:xfrm>
      </p:grpSpPr>
      <p:sp>
        <p:nvSpPr>
          <p:cNvPr id="11" name="Titolo 12"/>
          <p:cNvSpPr>
            <a:spLocks noGrp="1"/>
          </p:cNvSpPr>
          <p:nvPr>
            <p:ph type="title"/>
          </p:nvPr>
        </p:nvSpPr>
        <p:spPr>
          <a:xfrm>
            <a:off x="670779" y="4645152"/>
            <a:ext cx="8415218" cy="1571945"/>
          </a:xfrm>
          <a:prstGeom prst="rect">
            <a:avLst/>
          </a:prstGeom>
        </p:spPr>
        <p:txBody>
          <a:bodyPr/>
          <a:lstStyle>
            <a:lvl1pPr algn="ctr">
              <a:lnSpc>
                <a:spcPct val="114000"/>
              </a:lnSpc>
              <a:defRPr lang="it-IT" sz="2563" b="1" kern="1200" spc="44" dirty="0" smtClean="0">
                <a:solidFill>
                  <a:srgbClr val="1A2C4B"/>
                </a:solidFill>
                <a:effectLst>
                  <a:outerShdw blurRad="38100" dist="38100" dir="2700000" algn="tl">
                    <a:srgbClr val="000000">
                      <a:alpha val="43137"/>
                    </a:srgbClr>
                  </a:outerShdw>
                </a:effectLst>
                <a:latin typeface="Tahoma"/>
                <a:ea typeface="Calibri"/>
                <a:cs typeface="+mj-cs"/>
              </a:defRPr>
            </a:lvl1pPr>
          </a:lstStyle>
          <a:p>
            <a:r>
              <a:rPr lang="it-IT" smtClean="0"/>
              <a:t>Fare clic per modificare lo stile del titolo</a:t>
            </a:r>
            <a:endParaRPr lang="it-IT" dirty="0"/>
          </a:p>
        </p:txBody>
      </p:sp>
      <p:sp>
        <p:nvSpPr>
          <p:cNvPr id="12" name="Rettangolo arrotondato 11"/>
          <p:cNvSpPr/>
          <p:nvPr/>
        </p:nvSpPr>
        <p:spPr>
          <a:xfrm>
            <a:off x="670779" y="6785280"/>
            <a:ext cx="8415218" cy="377952"/>
          </a:xfrm>
          <a:prstGeom prst="roundRect">
            <a:avLst/>
          </a:prstGeom>
          <a:solidFill>
            <a:srgbClr val="FF9C00"/>
          </a:solidFill>
          <a:ln>
            <a:solidFill>
              <a:srgbClr val="FF9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t-IT" sz="816"/>
          </a:p>
        </p:txBody>
      </p:sp>
      <p:sp>
        <p:nvSpPr>
          <p:cNvPr id="13" name="CasellaDiTesto 12"/>
          <p:cNvSpPr txBox="1"/>
          <p:nvPr/>
        </p:nvSpPr>
        <p:spPr>
          <a:xfrm>
            <a:off x="670779" y="6799176"/>
            <a:ext cx="1297021" cy="228589"/>
          </a:xfrm>
          <a:prstGeom prst="rect">
            <a:avLst/>
          </a:prstGeom>
          <a:noFill/>
        </p:spPr>
        <p:txBody>
          <a:bodyPr>
            <a:spAutoFit/>
          </a:bodyPr>
          <a:lstStyle/>
          <a:p>
            <a:pPr fontAlgn="auto">
              <a:spcBef>
                <a:spcPts val="0"/>
              </a:spcBef>
              <a:spcAft>
                <a:spcPts val="0"/>
              </a:spcAft>
              <a:defRPr/>
            </a:pPr>
            <a:r>
              <a:rPr lang="it-IT" sz="932" dirty="0">
                <a:ln w="10160">
                  <a:solidFill>
                    <a:schemeClr val="bg1"/>
                  </a:solidFill>
                  <a:prstDash val="solid"/>
                </a:ln>
                <a:solidFill>
                  <a:schemeClr val="bg1"/>
                </a:solidFill>
                <a:effectLst>
                  <a:outerShdw blurRad="38100" dist="32000" dir="5400000" algn="tl">
                    <a:srgbClr val="000000">
                      <a:alpha val="30000"/>
                    </a:srgbClr>
                  </a:outerShdw>
                </a:effectLst>
                <a:latin typeface="+mn-lt"/>
              </a:rPr>
              <a:t>www.synclab.it</a:t>
            </a:r>
            <a:endParaRPr lang="it-IT" sz="816" dirty="0">
              <a:ln w="10160">
                <a:solidFill>
                  <a:schemeClr val="bg1"/>
                </a:solidFill>
                <a:prstDash val="solid"/>
              </a:ln>
              <a:solidFill>
                <a:schemeClr val="bg1"/>
              </a:solidFill>
              <a:latin typeface="+mn-lt"/>
            </a:endParaRPr>
          </a:p>
        </p:txBody>
      </p:sp>
      <p:sp>
        <p:nvSpPr>
          <p:cNvPr id="14" name="CasellaDiTesto 13"/>
          <p:cNvSpPr txBox="1"/>
          <p:nvPr/>
        </p:nvSpPr>
        <p:spPr>
          <a:xfrm>
            <a:off x="8369510" y="6802109"/>
            <a:ext cx="716488" cy="228589"/>
          </a:xfrm>
          <a:prstGeom prst="rect">
            <a:avLst/>
          </a:prstGeom>
          <a:noFill/>
        </p:spPr>
        <p:txBody>
          <a:bodyPr wrap="square">
            <a:spAutoFit/>
          </a:bodyPr>
          <a:lstStyle/>
          <a:p>
            <a:pPr algn="l" fontAlgn="auto">
              <a:spcBef>
                <a:spcPts val="0"/>
              </a:spcBef>
              <a:spcAft>
                <a:spcPts val="0"/>
              </a:spcAft>
              <a:defRPr/>
            </a:pPr>
            <a:r>
              <a:rPr lang="it-IT" sz="932" dirty="0">
                <a:ln w="10160">
                  <a:solidFill>
                    <a:schemeClr val="bg1"/>
                  </a:solidFill>
                  <a:prstDash val="solid"/>
                </a:ln>
                <a:solidFill>
                  <a:schemeClr val="bg1"/>
                </a:solidFill>
                <a:effectLst>
                  <a:outerShdw blurRad="38100" dist="32000" dir="5400000" algn="tl">
                    <a:srgbClr val="000000">
                      <a:alpha val="30000"/>
                    </a:srgbClr>
                  </a:outerShdw>
                </a:effectLst>
                <a:latin typeface="+mn-lt"/>
              </a:rPr>
              <a:t>© 2017</a:t>
            </a:r>
            <a:endParaRPr lang="it-IT" sz="932" dirty="0">
              <a:ln w="10160">
                <a:solidFill>
                  <a:schemeClr val="bg1"/>
                </a:solidFill>
                <a:prstDash val="solid"/>
              </a:ln>
              <a:solidFill>
                <a:schemeClr val="bg1"/>
              </a:solidFill>
              <a:latin typeface="+mn-lt"/>
            </a:endParaRPr>
          </a:p>
        </p:txBody>
      </p:sp>
      <p:pic>
        <p:nvPicPr>
          <p:cNvPr id="2" name="Immagin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61607" y="1"/>
            <a:ext cx="3433565" cy="4576596"/>
          </a:xfrm>
          <a:prstGeom prst="rect">
            <a:avLst/>
          </a:prstGeom>
        </p:spPr>
      </p:pic>
    </p:spTree>
    <p:extLst>
      <p:ext uri="{BB962C8B-B14F-4D97-AF65-F5344CB8AC3E}">
        <p14:creationId xmlns:p14="http://schemas.microsoft.com/office/powerpoint/2010/main" val="1605642237"/>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2987329" y="114939"/>
            <a:ext cx="3782121" cy="1360276"/>
          </a:xfrm>
        </p:spPr>
        <p:txBody>
          <a:bodyPr/>
          <a:lstStyle/>
          <a:p>
            <a:r>
              <a:rPr lang="it-IT" smtClean="0"/>
              <a:t>Fare clic per modificare lo stile del titolo</a:t>
            </a:r>
            <a:endParaRPr lang="it-IT" dirty="0"/>
          </a:p>
        </p:txBody>
      </p:sp>
      <p:sp>
        <p:nvSpPr>
          <p:cNvPr id="3" name="Segnaposto contenuto 2"/>
          <p:cNvSpPr>
            <a:spLocks noGrp="1"/>
          </p:cNvSpPr>
          <p:nvPr>
            <p:ph idx="1"/>
          </p:nvPr>
        </p:nvSpPr>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dirty="0"/>
          </a:p>
        </p:txBody>
      </p:sp>
      <p:sp>
        <p:nvSpPr>
          <p:cNvPr id="4" name="Segnaposto data 3"/>
          <p:cNvSpPr>
            <a:spLocks noGrp="1"/>
          </p:cNvSpPr>
          <p:nvPr>
            <p:ph type="dt" sz="half" idx="10"/>
          </p:nvPr>
        </p:nvSpPr>
        <p:spPr/>
        <p:txBody>
          <a:bodyPr/>
          <a:lstStyle/>
          <a:p>
            <a:pPr>
              <a:defRPr/>
            </a:pPr>
            <a:r>
              <a:rPr lang="it-IT" smtClean="0"/>
              <a:t>23/04/2012</a:t>
            </a:r>
            <a:endParaRPr lang="it-IT"/>
          </a:p>
        </p:txBody>
      </p:sp>
      <p:sp>
        <p:nvSpPr>
          <p:cNvPr id="5" name="Segnaposto piè di pagina 4"/>
          <p:cNvSpPr>
            <a:spLocks noGrp="1"/>
          </p:cNvSpPr>
          <p:nvPr>
            <p:ph type="ftr" sz="quarter" idx="11"/>
          </p:nvPr>
        </p:nvSpPr>
        <p:spPr/>
        <p:txBody>
          <a:bodyPr/>
          <a:lstStyle>
            <a:lvl1pPr>
              <a:defRPr/>
            </a:lvl1pPr>
          </a:lstStyle>
          <a:p>
            <a:pPr>
              <a:defRPr/>
            </a:pPr>
            <a:r>
              <a:rPr lang="it-IT" smtClean="0"/>
              <a:t>1</a:t>
            </a:r>
            <a:endParaRPr lang="it-IT"/>
          </a:p>
        </p:txBody>
      </p:sp>
      <p:sp>
        <p:nvSpPr>
          <p:cNvPr id="6" name="Segnaposto numero diapositiva 5"/>
          <p:cNvSpPr>
            <a:spLocks noGrp="1"/>
          </p:cNvSpPr>
          <p:nvPr>
            <p:ph type="sldNum" sz="quarter" idx="12"/>
          </p:nvPr>
        </p:nvSpPr>
        <p:spPr/>
        <p:txBody>
          <a:bodyPr/>
          <a:lstStyle/>
          <a:p>
            <a:fld id="{E566E757-EDC3-473A-BCAC-22DCF593A3E7}" type="slidenum">
              <a:rPr lang="it-IT" altLang="it-IT" smtClean="0"/>
              <a:pPr/>
              <a:t>‹N›</a:t>
            </a:fld>
            <a:endParaRPr lang="it-IT" altLang="it-IT"/>
          </a:p>
        </p:txBody>
      </p:sp>
    </p:spTree>
    <p:extLst>
      <p:ext uri="{BB962C8B-B14F-4D97-AF65-F5344CB8AC3E}">
        <p14:creationId xmlns:p14="http://schemas.microsoft.com/office/powerpoint/2010/main" val="617066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665697" y="1823722"/>
            <a:ext cx="8415218" cy="3042919"/>
          </a:xfrm>
        </p:spPr>
        <p:txBody>
          <a:bodyPr anchor="b"/>
          <a:lstStyle>
            <a:lvl1pPr>
              <a:defRPr sz="3496"/>
            </a:lvl1pPr>
          </a:lstStyle>
          <a:p>
            <a:r>
              <a:rPr lang="it-IT" smtClean="0"/>
              <a:t>Fare clic per modificare lo stile del titolo</a:t>
            </a:r>
            <a:endParaRPr lang="it-IT"/>
          </a:p>
        </p:txBody>
      </p:sp>
      <p:sp>
        <p:nvSpPr>
          <p:cNvPr id="3" name="Segnaposto testo 2"/>
          <p:cNvSpPr>
            <a:spLocks noGrp="1"/>
          </p:cNvSpPr>
          <p:nvPr>
            <p:ph type="body" idx="1"/>
          </p:nvPr>
        </p:nvSpPr>
        <p:spPr>
          <a:xfrm>
            <a:off x="665697" y="4895429"/>
            <a:ext cx="8415218" cy="1600199"/>
          </a:xfrm>
        </p:spPr>
        <p:txBody>
          <a:bodyPr/>
          <a:lstStyle>
            <a:lvl1pPr marL="0" indent="0">
              <a:buNone/>
              <a:defRPr sz="1398">
                <a:solidFill>
                  <a:schemeClr val="tx1">
                    <a:tint val="75000"/>
                  </a:schemeClr>
                </a:solidFill>
              </a:defRPr>
            </a:lvl1pPr>
            <a:lvl2pPr marL="266365" indent="0">
              <a:buNone/>
              <a:defRPr sz="1165">
                <a:solidFill>
                  <a:schemeClr val="tx1">
                    <a:tint val="75000"/>
                  </a:schemeClr>
                </a:solidFill>
              </a:defRPr>
            </a:lvl2pPr>
            <a:lvl3pPr marL="532732" indent="0">
              <a:buNone/>
              <a:defRPr sz="1048">
                <a:solidFill>
                  <a:schemeClr val="tx1">
                    <a:tint val="75000"/>
                  </a:schemeClr>
                </a:solidFill>
              </a:defRPr>
            </a:lvl3pPr>
            <a:lvl4pPr marL="799097" indent="0">
              <a:buNone/>
              <a:defRPr sz="932">
                <a:solidFill>
                  <a:schemeClr val="tx1">
                    <a:tint val="75000"/>
                  </a:schemeClr>
                </a:solidFill>
              </a:defRPr>
            </a:lvl4pPr>
            <a:lvl5pPr marL="1065463" indent="0">
              <a:buNone/>
              <a:defRPr sz="932">
                <a:solidFill>
                  <a:schemeClr val="tx1">
                    <a:tint val="75000"/>
                  </a:schemeClr>
                </a:solidFill>
              </a:defRPr>
            </a:lvl5pPr>
            <a:lvl6pPr marL="1331829" indent="0">
              <a:buNone/>
              <a:defRPr sz="932">
                <a:solidFill>
                  <a:schemeClr val="tx1">
                    <a:tint val="75000"/>
                  </a:schemeClr>
                </a:solidFill>
              </a:defRPr>
            </a:lvl6pPr>
            <a:lvl7pPr marL="1598195" indent="0">
              <a:buNone/>
              <a:defRPr sz="932">
                <a:solidFill>
                  <a:schemeClr val="tx1">
                    <a:tint val="75000"/>
                  </a:schemeClr>
                </a:solidFill>
              </a:defRPr>
            </a:lvl7pPr>
            <a:lvl8pPr marL="1864561" indent="0">
              <a:buNone/>
              <a:defRPr sz="932">
                <a:solidFill>
                  <a:schemeClr val="tx1">
                    <a:tint val="75000"/>
                  </a:schemeClr>
                </a:solidFill>
              </a:defRPr>
            </a:lvl8pPr>
            <a:lvl9pPr marL="2130927" indent="0">
              <a:buNone/>
              <a:defRPr sz="932">
                <a:solidFill>
                  <a:schemeClr val="tx1">
                    <a:tint val="75000"/>
                  </a:schemeClr>
                </a:solidFill>
              </a:defRPr>
            </a:lvl9pPr>
          </a:lstStyle>
          <a:p>
            <a:pPr lvl="0"/>
            <a:r>
              <a:rPr lang="it-IT" smtClean="0"/>
              <a:t>Modifica gli stili del testo dello schema</a:t>
            </a:r>
          </a:p>
        </p:txBody>
      </p:sp>
      <p:sp>
        <p:nvSpPr>
          <p:cNvPr id="4" name="Segnaposto data 3"/>
          <p:cNvSpPr>
            <a:spLocks noGrp="1"/>
          </p:cNvSpPr>
          <p:nvPr>
            <p:ph type="dt" sz="half" idx="10"/>
          </p:nvPr>
        </p:nvSpPr>
        <p:spPr/>
        <p:txBody>
          <a:bodyPr/>
          <a:lstStyle/>
          <a:p>
            <a:pPr>
              <a:defRPr/>
            </a:pPr>
            <a:r>
              <a:rPr lang="it-IT" smtClean="0"/>
              <a:t>23/04/2012</a:t>
            </a:r>
            <a:endParaRPr lang="it-IT"/>
          </a:p>
        </p:txBody>
      </p:sp>
      <p:sp>
        <p:nvSpPr>
          <p:cNvPr id="5" name="Segnaposto piè di pagina 4"/>
          <p:cNvSpPr>
            <a:spLocks noGrp="1"/>
          </p:cNvSpPr>
          <p:nvPr>
            <p:ph type="ftr" sz="quarter" idx="11"/>
          </p:nvPr>
        </p:nvSpPr>
        <p:spPr/>
        <p:txBody>
          <a:bodyPr/>
          <a:lstStyle/>
          <a:p>
            <a:pPr>
              <a:defRPr/>
            </a:pPr>
            <a:r>
              <a:rPr lang="it-IT" smtClean="0"/>
              <a:t>1</a:t>
            </a:r>
            <a:endParaRPr lang="it-IT"/>
          </a:p>
        </p:txBody>
      </p:sp>
      <p:sp>
        <p:nvSpPr>
          <p:cNvPr id="6" name="Segnaposto numero diapositiva 5"/>
          <p:cNvSpPr>
            <a:spLocks noGrp="1"/>
          </p:cNvSpPr>
          <p:nvPr>
            <p:ph type="sldNum" sz="quarter" idx="12"/>
          </p:nvPr>
        </p:nvSpPr>
        <p:spPr/>
        <p:txBody>
          <a:bodyPr/>
          <a:lstStyle/>
          <a:p>
            <a:fld id="{CE600C37-B203-4425-AF40-2F22EA880E5E}" type="slidenum">
              <a:rPr lang="it-IT" altLang="it-IT" smtClean="0"/>
              <a:pPr/>
              <a:t>‹N›</a:t>
            </a:fld>
            <a:endParaRPr lang="it-IT" altLang="it-IT"/>
          </a:p>
        </p:txBody>
      </p:sp>
    </p:spTree>
    <p:extLst>
      <p:ext uri="{BB962C8B-B14F-4D97-AF65-F5344CB8AC3E}">
        <p14:creationId xmlns:p14="http://schemas.microsoft.com/office/powerpoint/2010/main" val="4223916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670778" y="1947333"/>
            <a:ext cx="4146629" cy="4641427"/>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dirty="0"/>
          </a:p>
        </p:txBody>
      </p:sp>
      <p:sp>
        <p:nvSpPr>
          <p:cNvPr id="4" name="Segnaposto contenuto 3"/>
          <p:cNvSpPr>
            <a:spLocks noGrp="1"/>
          </p:cNvSpPr>
          <p:nvPr>
            <p:ph sz="half" idx="2"/>
          </p:nvPr>
        </p:nvSpPr>
        <p:spPr>
          <a:xfrm>
            <a:off x="4939368" y="1947333"/>
            <a:ext cx="4146629" cy="4641427"/>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pPr>
              <a:defRPr/>
            </a:pPr>
            <a:r>
              <a:rPr lang="it-IT" smtClean="0"/>
              <a:t>23/04/2012</a:t>
            </a:r>
            <a:endParaRPr lang="it-IT"/>
          </a:p>
        </p:txBody>
      </p:sp>
      <p:sp>
        <p:nvSpPr>
          <p:cNvPr id="6" name="Segnaposto piè di pagina 5"/>
          <p:cNvSpPr>
            <a:spLocks noGrp="1"/>
          </p:cNvSpPr>
          <p:nvPr>
            <p:ph type="ftr" sz="quarter" idx="11"/>
          </p:nvPr>
        </p:nvSpPr>
        <p:spPr/>
        <p:txBody>
          <a:bodyPr/>
          <a:lstStyle>
            <a:lvl1pPr>
              <a:defRPr/>
            </a:lvl1pPr>
          </a:lstStyle>
          <a:p>
            <a:pPr>
              <a:defRPr/>
            </a:pPr>
            <a:r>
              <a:rPr lang="it-IT" smtClean="0"/>
              <a:t>1</a:t>
            </a:r>
            <a:endParaRPr lang="it-IT"/>
          </a:p>
        </p:txBody>
      </p:sp>
      <p:sp>
        <p:nvSpPr>
          <p:cNvPr id="7" name="Segnaposto numero diapositiva 6"/>
          <p:cNvSpPr>
            <a:spLocks noGrp="1"/>
          </p:cNvSpPr>
          <p:nvPr>
            <p:ph type="sldNum" sz="quarter" idx="12"/>
          </p:nvPr>
        </p:nvSpPr>
        <p:spPr/>
        <p:txBody>
          <a:bodyPr/>
          <a:lstStyle/>
          <a:p>
            <a:fld id="{0713F848-02BC-4837-A1A1-5DAF3B6F41EC}" type="slidenum">
              <a:rPr lang="it-IT" altLang="it-IT" smtClean="0"/>
              <a:pPr/>
              <a:t>‹N›</a:t>
            </a:fld>
            <a:endParaRPr lang="it-IT" altLang="it-IT"/>
          </a:p>
        </p:txBody>
      </p:sp>
    </p:spTree>
    <p:extLst>
      <p:ext uri="{BB962C8B-B14F-4D97-AF65-F5344CB8AC3E}">
        <p14:creationId xmlns:p14="http://schemas.microsoft.com/office/powerpoint/2010/main" val="29250900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fronto">
    <p:spTree>
      <p:nvGrpSpPr>
        <p:cNvPr id="1" name=""/>
        <p:cNvGrpSpPr/>
        <p:nvPr/>
      </p:nvGrpSpPr>
      <p:grpSpPr>
        <a:xfrm>
          <a:off x="0" y="0"/>
          <a:ext cx="0" cy="0"/>
          <a:chOff x="0" y="0"/>
          <a:chExt cx="0" cy="0"/>
        </a:xfrm>
      </p:grpSpPr>
      <p:sp>
        <p:nvSpPr>
          <p:cNvPr id="3" name="Segnaposto testo 2"/>
          <p:cNvSpPr>
            <a:spLocks noGrp="1"/>
          </p:cNvSpPr>
          <p:nvPr>
            <p:ph type="body" idx="1"/>
          </p:nvPr>
        </p:nvSpPr>
        <p:spPr>
          <a:xfrm>
            <a:off x="672050" y="1793241"/>
            <a:ext cx="4127573" cy="878839"/>
          </a:xfrm>
        </p:spPr>
        <p:txBody>
          <a:bodyPr anchor="b"/>
          <a:lstStyle>
            <a:lvl1pPr marL="0" indent="0">
              <a:buNone/>
              <a:defRPr sz="1398" b="1"/>
            </a:lvl1pPr>
            <a:lvl2pPr marL="266365" indent="0">
              <a:buNone/>
              <a:defRPr sz="1165" b="1"/>
            </a:lvl2pPr>
            <a:lvl3pPr marL="532732" indent="0">
              <a:buNone/>
              <a:defRPr sz="1048" b="1"/>
            </a:lvl3pPr>
            <a:lvl4pPr marL="799097" indent="0">
              <a:buNone/>
              <a:defRPr sz="932" b="1"/>
            </a:lvl4pPr>
            <a:lvl5pPr marL="1065463" indent="0">
              <a:buNone/>
              <a:defRPr sz="932" b="1"/>
            </a:lvl5pPr>
            <a:lvl6pPr marL="1331829" indent="0">
              <a:buNone/>
              <a:defRPr sz="932" b="1"/>
            </a:lvl6pPr>
            <a:lvl7pPr marL="1598195" indent="0">
              <a:buNone/>
              <a:defRPr sz="932" b="1"/>
            </a:lvl7pPr>
            <a:lvl8pPr marL="1864561" indent="0">
              <a:buNone/>
              <a:defRPr sz="932" b="1"/>
            </a:lvl8pPr>
            <a:lvl9pPr marL="2130927" indent="0">
              <a:buNone/>
              <a:defRPr sz="932" b="1"/>
            </a:lvl9pPr>
          </a:lstStyle>
          <a:p>
            <a:pPr lvl="0"/>
            <a:r>
              <a:rPr lang="it-IT" smtClean="0"/>
              <a:t>Modifica gli stili del testo dello schema</a:t>
            </a:r>
          </a:p>
        </p:txBody>
      </p:sp>
      <p:sp>
        <p:nvSpPr>
          <p:cNvPr id="4" name="Segnaposto contenuto 3"/>
          <p:cNvSpPr>
            <a:spLocks noGrp="1"/>
          </p:cNvSpPr>
          <p:nvPr>
            <p:ph sz="half" idx="2"/>
          </p:nvPr>
        </p:nvSpPr>
        <p:spPr>
          <a:xfrm>
            <a:off x="672050" y="2672080"/>
            <a:ext cx="4127573" cy="3930227"/>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dirty="0"/>
          </a:p>
        </p:txBody>
      </p:sp>
      <p:sp>
        <p:nvSpPr>
          <p:cNvPr id="5" name="Segnaposto testo 4"/>
          <p:cNvSpPr>
            <a:spLocks noGrp="1"/>
          </p:cNvSpPr>
          <p:nvPr>
            <p:ph type="body" sz="quarter" idx="3"/>
          </p:nvPr>
        </p:nvSpPr>
        <p:spPr>
          <a:xfrm>
            <a:off x="4939367" y="1793241"/>
            <a:ext cx="4147900" cy="878839"/>
          </a:xfrm>
        </p:spPr>
        <p:txBody>
          <a:bodyPr anchor="b"/>
          <a:lstStyle>
            <a:lvl1pPr marL="0" indent="0">
              <a:buNone/>
              <a:defRPr sz="1398" b="1"/>
            </a:lvl1pPr>
            <a:lvl2pPr marL="266365" indent="0">
              <a:buNone/>
              <a:defRPr sz="1165" b="1"/>
            </a:lvl2pPr>
            <a:lvl3pPr marL="532732" indent="0">
              <a:buNone/>
              <a:defRPr sz="1048" b="1"/>
            </a:lvl3pPr>
            <a:lvl4pPr marL="799097" indent="0">
              <a:buNone/>
              <a:defRPr sz="932" b="1"/>
            </a:lvl4pPr>
            <a:lvl5pPr marL="1065463" indent="0">
              <a:buNone/>
              <a:defRPr sz="932" b="1"/>
            </a:lvl5pPr>
            <a:lvl6pPr marL="1331829" indent="0">
              <a:buNone/>
              <a:defRPr sz="932" b="1"/>
            </a:lvl6pPr>
            <a:lvl7pPr marL="1598195" indent="0">
              <a:buNone/>
              <a:defRPr sz="932" b="1"/>
            </a:lvl7pPr>
            <a:lvl8pPr marL="1864561" indent="0">
              <a:buNone/>
              <a:defRPr sz="932" b="1"/>
            </a:lvl8pPr>
            <a:lvl9pPr marL="2130927" indent="0">
              <a:buNone/>
              <a:defRPr sz="932" b="1"/>
            </a:lvl9pPr>
          </a:lstStyle>
          <a:p>
            <a:pPr lvl="0"/>
            <a:r>
              <a:rPr lang="it-IT" smtClean="0"/>
              <a:t>Modifica gli stili del testo dello schema</a:t>
            </a:r>
          </a:p>
        </p:txBody>
      </p:sp>
      <p:sp>
        <p:nvSpPr>
          <p:cNvPr id="6" name="Segnaposto contenuto 5"/>
          <p:cNvSpPr>
            <a:spLocks noGrp="1"/>
          </p:cNvSpPr>
          <p:nvPr>
            <p:ph sz="quarter" idx="4"/>
          </p:nvPr>
        </p:nvSpPr>
        <p:spPr>
          <a:xfrm>
            <a:off x="4939367" y="2672080"/>
            <a:ext cx="4147900" cy="3930227"/>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pPr>
              <a:defRPr/>
            </a:pPr>
            <a:r>
              <a:rPr lang="it-IT" smtClean="0"/>
              <a:t>23/04/2012</a:t>
            </a:r>
            <a:endParaRPr lang="it-IT"/>
          </a:p>
        </p:txBody>
      </p:sp>
      <p:sp>
        <p:nvSpPr>
          <p:cNvPr id="8" name="Segnaposto piè di pagina 7"/>
          <p:cNvSpPr>
            <a:spLocks noGrp="1"/>
          </p:cNvSpPr>
          <p:nvPr>
            <p:ph type="ftr" sz="quarter" idx="11"/>
          </p:nvPr>
        </p:nvSpPr>
        <p:spPr/>
        <p:txBody>
          <a:bodyPr/>
          <a:lstStyle/>
          <a:p>
            <a:pPr>
              <a:defRPr/>
            </a:pPr>
            <a:r>
              <a:rPr lang="it-IT" smtClean="0"/>
              <a:t>1</a:t>
            </a:r>
            <a:endParaRPr lang="it-IT"/>
          </a:p>
        </p:txBody>
      </p:sp>
      <p:sp>
        <p:nvSpPr>
          <p:cNvPr id="9" name="Segnaposto numero diapositiva 8"/>
          <p:cNvSpPr>
            <a:spLocks noGrp="1"/>
          </p:cNvSpPr>
          <p:nvPr>
            <p:ph type="sldNum" sz="quarter" idx="12"/>
          </p:nvPr>
        </p:nvSpPr>
        <p:spPr/>
        <p:txBody>
          <a:bodyPr/>
          <a:lstStyle/>
          <a:p>
            <a:fld id="{98259AD1-463E-4944-B4A6-6857B4291EAA}" type="slidenum">
              <a:rPr lang="it-IT" altLang="it-IT" smtClean="0"/>
              <a:pPr/>
              <a:t>‹N›</a:t>
            </a:fld>
            <a:endParaRPr lang="it-IT" altLang="it-IT"/>
          </a:p>
        </p:txBody>
      </p:sp>
      <p:sp>
        <p:nvSpPr>
          <p:cNvPr id="10" name="Titolo 1"/>
          <p:cNvSpPr>
            <a:spLocks noGrp="1"/>
          </p:cNvSpPr>
          <p:nvPr>
            <p:ph type="title"/>
          </p:nvPr>
        </p:nvSpPr>
        <p:spPr>
          <a:xfrm>
            <a:off x="2987329" y="103980"/>
            <a:ext cx="3782121" cy="1360276"/>
          </a:xfrm>
        </p:spPr>
        <p:txBody>
          <a:bodyPr/>
          <a:lstStyle/>
          <a:p>
            <a:r>
              <a:rPr lang="it-IT" smtClean="0"/>
              <a:t>Fare clic per modificare lo stile del titolo</a:t>
            </a:r>
            <a:endParaRPr lang="it-IT" dirty="0"/>
          </a:p>
        </p:txBody>
      </p:sp>
    </p:spTree>
    <p:extLst>
      <p:ext uri="{BB962C8B-B14F-4D97-AF65-F5344CB8AC3E}">
        <p14:creationId xmlns:p14="http://schemas.microsoft.com/office/powerpoint/2010/main" val="2331804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pPr>
              <a:defRPr/>
            </a:pPr>
            <a:r>
              <a:rPr lang="it-IT" smtClean="0"/>
              <a:t>23/04/2012</a:t>
            </a:r>
            <a:endParaRPr lang="it-IT"/>
          </a:p>
        </p:txBody>
      </p:sp>
      <p:sp>
        <p:nvSpPr>
          <p:cNvPr id="4" name="Segnaposto piè di pagina 3"/>
          <p:cNvSpPr>
            <a:spLocks noGrp="1"/>
          </p:cNvSpPr>
          <p:nvPr>
            <p:ph type="ftr" sz="quarter" idx="11"/>
          </p:nvPr>
        </p:nvSpPr>
        <p:spPr/>
        <p:txBody>
          <a:bodyPr/>
          <a:lstStyle/>
          <a:p>
            <a:pPr>
              <a:defRPr/>
            </a:pPr>
            <a:r>
              <a:rPr lang="it-IT" smtClean="0"/>
              <a:t>1</a:t>
            </a:r>
            <a:endParaRPr lang="it-IT"/>
          </a:p>
        </p:txBody>
      </p:sp>
      <p:sp>
        <p:nvSpPr>
          <p:cNvPr id="5" name="Segnaposto numero diapositiva 4"/>
          <p:cNvSpPr>
            <a:spLocks noGrp="1"/>
          </p:cNvSpPr>
          <p:nvPr>
            <p:ph type="sldNum" sz="quarter" idx="12"/>
          </p:nvPr>
        </p:nvSpPr>
        <p:spPr/>
        <p:txBody>
          <a:bodyPr/>
          <a:lstStyle/>
          <a:p>
            <a:fld id="{1C9BD620-C9A2-46D2-B22D-23B9C37474D2}" type="slidenum">
              <a:rPr lang="it-IT" altLang="it-IT" smtClean="0"/>
              <a:pPr/>
              <a:t>‹N›</a:t>
            </a:fld>
            <a:endParaRPr lang="it-IT" altLang="it-IT"/>
          </a:p>
        </p:txBody>
      </p:sp>
    </p:spTree>
    <p:extLst>
      <p:ext uri="{BB962C8B-B14F-4D97-AF65-F5344CB8AC3E}">
        <p14:creationId xmlns:p14="http://schemas.microsoft.com/office/powerpoint/2010/main" val="28859486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pPr>
              <a:defRPr/>
            </a:pPr>
            <a:r>
              <a:rPr lang="it-IT" smtClean="0"/>
              <a:t>23/04/2012</a:t>
            </a:r>
            <a:endParaRPr lang="it-IT"/>
          </a:p>
        </p:txBody>
      </p:sp>
      <p:sp>
        <p:nvSpPr>
          <p:cNvPr id="3" name="Segnaposto piè di pagina 2"/>
          <p:cNvSpPr>
            <a:spLocks noGrp="1"/>
          </p:cNvSpPr>
          <p:nvPr>
            <p:ph type="ftr" sz="quarter" idx="11"/>
          </p:nvPr>
        </p:nvSpPr>
        <p:spPr/>
        <p:txBody>
          <a:bodyPr/>
          <a:lstStyle/>
          <a:p>
            <a:pPr>
              <a:defRPr/>
            </a:pPr>
            <a:r>
              <a:rPr lang="it-IT" smtClean="0"/>
              <a:t>1</a:t>
            </a:r>
            <a:endParaRPr lang="it-IT"/>
          </a:p>
        </p:txBody>
      </p:sp>
      <p:sp>
        <p:nvSpPr>
          <p:cNvPr id="4" name="Segnaposto numero diapositiva 3"/>
          <p:cNvSpPr>
            <a:spLocks noGrp="1"/>
          </p:cNvSpPr>
          <p:nvPr>
            <p:ph type="sldNum" sz="quarter" idx="12"/>
          </p:nvPr>
        </p:nvSpPr>
        <p:spPr/>
        <p:txBody>
          <a:bodyPr/>
          <a:lstStyle/>
          <a:p>
            <a:fld id="{22692F2E-A17D-4B15-BA42-B94326CF3D14}" type="slidenum">
              <a:rPr lang="it-IT" altLang="it-IT" smtClean="0"/>
              <a:pPr/>
              <a:t>‹N›</a:t>
            </a:fld>
            <a:endParaRPr lang="it-IT" altLang="it-IT"/>
          </a:p>
        </p:txBody>
      </p:sp>
    </p:spTree>
    <p:extLst>
      <p:ext uri="{BB962C8B-B14F-4D97-AF65-F5344CB8AC3E}">
        <p14:creationId xmlns:p14="http://schemas.microsoft.com/office/powerpoint/2010/main" val="11366511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72049" y="1506876"/>
            <a:ext cx="3146814" cy="1706880"/>
          </a:xfrm>
        </p:spPr>
        <p:txBody>
          <a:bodyPr anchor="b"/>
          <a:lstStyle>
            <a:lvl1pPr>
              <a:defRPr sz="1865"/>
            </a:lvl1pPr>
          </a:lstStyle>
          <a:p>
            <a:r>
              <a:rPr lang="it-IT" smtClean="0"/>
              <a:t>Fare clic per modificare lo stile del titolo</a:t>
            </a:r>
            <a:endParaRPr lang="it-IT"/>
          </a:p>
        </p:txBody>
      </p:sp>
      <p:sp>
        <p:nvSpPr>
          <p:cNvPr id="3" name="Segnaposto contenuto 2"/>
          <p:cNvSpPr>
            <a:spLocks noGrp="1"/>
          </p:cNvSpPr>
          <p:nvPr>
            <p:ph idx="1"/>
          </p:nvPr>
        </p:nvSpPr>
        <p:spPr>
          <a:xfrm>
            <a:off x="4147900" y="2194560"/>
            <a:ext cx="4939367" cy="4057227"/>
          </a:xfrm>
        </p:spPr>
        <p:txBody>
          <a:bodyPr/>
          <a:lstStyle>
            <a:lvl1pPr>
              <a:defRPr sz="1865"/>
            </a:lvl1pPr>
            <a:lvl2pPr>
              <a:defRPr sz="1631"/>
            </a:lvl2pPr>
            <a:lvl3pPr>
              <a:defRPr sz="1398"/>
            </a:lvl3pPr>
            <a:lvl4pPr>
              <a:defRPr sz="1165"/>
            </a:lvl4pPr>
            <a:lvl5pPr>
              <a:defRPr sz="1165"/>
            </a:lvl5pPr>
            <a:lvl6pPr>
              <a:defRPr sz="1165"/>
            </a:lvl6pPr>
            <a:lvl7pPr>
              <a:defRPr sz="1165"/>
            </a:lvl7pPr>
            <a:lvl8pPr>
              <a:defRPr sz="1165"/>
            </a:lvl8pPr>
            <a:lvl9pPr>
              <a:defRPr sz="1165"/>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672049" y="3254853"/>
            <a:ext cx="3146814" cy="3005401"/>
          </a:xfrm>
        </p:spPr>
        <p:txBody>
          <a:bodyPr/>
          <a:lstStyle>
            <a:lvl1pPr marL="0" indent="0">
              <a:buNone/>
              <a:defRPr sz="932"/>
            </a:lvl1pPr>
            <a:lvl2pPr marL="266365" indent="0">
              <a:buNone/>
              <a:defRPr sz="816"/>
            </a:lvl2pPr>
            <a:lvl3pPr marL="532732" indent="0">
              <a:buNone/>
              <a:defRPr sz="699"/>
            </a:lvl3pPr>
            <a:lvl4pPr marL="799097" indent="0">
              <a:buNone/>
              <a:defRPr sz="583"/>
            </a:lvl4pPr>
            <a:lvl5pPr marL="1065463" indent="0">
              <a:buNone/>
              <a:defRPr sz="583"/>
            </a:lvl5pPr>
            <a:lvl6pPr marL="1331829" indent="0">
              <a:buNone/>
              <a:defRPr sz="583"/>
            </a:lvl6pPr>
            <a:lvl7pPr marL="1598195" indent="0">
              <a:buNone/>
              <a:defRPr sz="583"/>
            </a:lvl7pPr>
            <a:lvl8pPr marL="1864561" indent="0">
              <a:buNone/>
              <a:defRPr sz="583"/>
            </a:lvl8pPr>
            <a:lvl9pPr marL="2130927" indent="0">
              <a:buNone/>
              <a:defRPr sz="583"/>
            </a:lvl9pPr>
          </a:lstStyle>
          <a:p>
            <a:pPr lvl="0"/>
            <a:r>
              <a:rPr lang="it-IT" smtClean="0"/>
              <a:t>Modifica gli stili del testo dello schema</a:t>
            </a:r>
          </a:p>
        </p:txBody>
      </p:sp>
      <p:sp>
        <p:nvSpPr>
          <p:cNvPr id="5" name="Segnaposto data 4"/>
          <p:cNvSpPr>
            <a:spLocks noGrp="1"/>
          </p:cNvSpPr>
          <p:nvPr>
            <p:ph type="dt" sz="half" idx="10"/>
          </p:nvPr>
        </p:nvSpPr>
        <p:spPr/>
        <p:txBody>
          <a:bodyPr/>
          <a:lstStyle/>
          <a:p>
            <a:pPr>
              <a:defRPr/>
            </a:pPr>
            <a:r>
              <a:rPr lang="it-IT" smtClean="0"/>
              <a:t>23/04/2012</a:t>
            </a:r>
            <a:endParaRPr lang="it-IT"/>
          </a:p>
        </p:txBody>
      </p:sp>
      <p:sp>
        <p:nvSpPr>
          <p:cNvPr id="6" name="Segnaposto piè di pagina 5"/>
          <p:cNvSpPr>
            <a:spLocks noGrp="1"/>
          </p:cNvSpPr>
          <p:nvPr>
            <p:ph type="ftr" sz="quarter" idx="11"/>
          </p:nvPr>
        </p:nvSpPr>
        <p:spPr/>
        <p:txBody>
          <a:bodyPr/>
          <a:lstStyle/>
          <a:p>
            <a:pPr>
              <a:defRPr/>
            </a:pPr>
            <a:r>
              <a:rPr lang="it-IT" smtClean="0"/>
              <a:t>1</a:t>
            </a:r>
            <a:endParaRPr lang="it-IT"/>
          </a:p>
        </p:txBody>
      </p:sp>
      <p:sp>
        <p:nvSpPr>
          <p:cNvPr id="7" name="Segnaposto numero diapositiva 6"/>
          <p:cNvSpPr>
            <a:spLocks noGrp="1"/>
          </p:cNvSpPr>
          <p:nvPr>
            <p:ph type="sldNum" sz="quarter" idx="12"/>
          </p:nvPr>
        </p:nvSpPr>
        <p:spPr/>
        <p:txBody>
          <a:bodyPr/>
          <a:lstStyle/>
          <a:p>
            <a:fld id="{D36DB3D7-9B27-46AC-8D8C-7711F0FC62C1}" type="slidenum">
              <a:rPr lang="it-IT" altLang="it-IT" smtClean="0"/>
              <a:pPr/>
              <a:t>‹N›</a:t>
            </a:fld>
            <a:endParaRPr lang="it-IT" altLang="it-IT"/>
          </a:p>
        </p:txBody>
      </p:sp>
    </p:spTree>
    <p:extLst>
      <p:ext uri="{BB962C8B-B14F-4D97-AF65-F5344CB8AC3E}">
        <p14:creationId xmlns:p14="http://schemas.microsoft.com/office/powerpoint/2010/main" val="2583069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Tree>
    <p:extLst>
      <p:ext uri="{BB962C8B-B14F-4D97-AF65-F5344CB8AC3E}">
        <p14:creationId xmlns:p14="http://schemas.microsoft.com/office/powerpoint/2010/main" val="13263821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70778" y="1690441"/>
            <a:ext cx="3146814" cy="1706880"/>
          </a:xfrm>
        </p:spPr>
        <p:txBody>
          <a:bodyPr anchor="b"/>
          <a:lstStyle>
            <a:lvl1pPr>
              <a:defRPr sz="1865"/>
            </a:lvl1pPr>
          </a:lstStyle>
          <a:p>
            <a:r>
              <a:rPr lang="it-IT" smtClean="0"/>
              <a:t>Fare clic per modificare lo stile del titolo</a:t>
            </a:r>
            <a:endParaRPr lang="it-IT"/>
          </a:p>
        </p:txBody>
      </p:sp>
      <p:sp>
        <p:nvSpPr>
          <p:cNvPr id="3" name="Segnaposto immagine 2"/>
          <p:cNvSpPr>
            <a:spLocks noGrp="1"/>
          </p:cNvSpPr>
          <p:nvPr>
            <p:ph type="pic" idx="1"/>
          </p:nvPr>
        </p:nvSpPr>
        <p:spPr>
          <a:xfrm>
            <a:off x="4147900" y="2194560"/>
            <a:ext cx="4939367" cy="4057227"/>
          </a:xfrm>
        </p:spPr>
        <p:txBody>
          <a:bodyPr/>
          <a:lstStyle>
            <a:lvl1pPr marL="0" indent="0">
              <a:buNone/>
              <a:defRPr sz="1865"/>
            </a:lvl1pPr>
            <a:lvl2pPr marL="266365" indent="0">
              <a:buNone/>
              <a:defRPr sz="1631"/>
            </a:lvl2pPr>
            <a:lvl3pPr marL="532732" indent="0">
              <a:buNone/>
              <a:defRPr sz="1398"/>
            </a:lvl3pPr>
            <a:lvl4pPr marL="799097" indent="0">
              <a:buNone/>
              <a:defRPr sz="1165"/>
            </a:lvl4pPr>
            <a:lvl5pPr marL="1065463" indent="0">
              <a:buNone/>
              <a:defRPr sz="1165"/>
            </a:lvl5pPr>
            <a:lvl6pPr marL="1331829" indent="0">
              <a:buNone/>
              <a:defRPr sz="1165"/>
            </a:lvl6pPr>
            <a:lvl7pPr marL="1598195" indent="0">
              <a:buNone/>
              <a:defRPr sz="1165"/>
            </a:lvl7pPr>
            <a:lvl8pPr marL="1864561" indent="0">
              <a:buNone/>
              <a:defRPr sz="1165"/>
            </a:lvl8pPr>
            <a:lvl9pPr marL="2130927" indent="0">
              <a:buNone/>
              <a:defRPr sz="1165"/>
            </a:lvl9pPr>
          </a:lstStyle>
          <a:p>
            <a:r>
              <a:rPr lang="it-IT" smtClean="0"/>
              <a:t>Fare clic sull'icona per inserire un'immagine</a:t>
            </a:r>
            <a:endParaRPr lang="it-IT"/>
          </a:p>
        </p:txBody>
      </p:sp>
      <p:sp>
        <p:nvSpPr>
          <p:cNvPr id="4" name="Segnaposto testo 3"/>
          <p:cNvSpPr>
            <a:spLocks noGrp="1"/>
          </p:cNvSpPr>
          <p:nvPr>
            <p:ph type="body" sz="half" idx="2"/>
          </p:nvPr>
        </p:nvSpPr>
        <p:spPr>
          <a:xfrm>
            <a:off x="672049" y="3397321"/>
            <a:ext cx="3146814" cy="2862932"/>
          </a:xfrm>
        </p:spPr>
        <p:txBody>
          <a:bodyPr/>
          <a:lstStyle>
            <a:lvl1pPr marL="0" indent="0">
              <a:buNone/>
              <a:defRPr sz="932"/>
            </a:lvl1pPr>
            <a:lvl2pPr marL="266365" indent="0">
              <a:buNone/>
              <a:defRPr sz="816"/>
            </a:lvl2pPr>
            <a:lvl3pPr marL="532732" indent="0">
              <a:buNone/>
              <a:defRPr sz="699"/>
            </a:lvl3pPr>
            <a:lvl4pPr marL="799097" indent="0">
              <a:buNone/>
              <a:defRPr sz="583"/>
            </a:lvl4pPr>
            <a:lvl5pPr marL="1065463" indent="0">
              <a:buNone/>
              <a:defRPr sz="583"/>
            </a:lvl5pPr>
            <a:lvl6pPr marL="1331829" indent="0">
              <a:buNone/>
              <a:defRPr sz="583"/>
            </a:lvl6pPr>
            <a:lvl7pPr marL="1598195" indent="0">
              <a:buNone/>
              <a:defRPr sz="583"/>
            </a:lvl7pPr>
            <a:lvl8pPr marL="1864561" indent="0">
              <a:buNone/>
              <a:defRPr sz="583"/>
            </a:lvl8pPr>
            <a:lvl9pPr marL="2130927" indent="0">
              <a:buNone/>
              <a:defRPr sz="583"/>
            </a:lvl9pPr>
          </a:lstStyle>
          <a:p>
            <a:pPr lvl="0"/>
            <a:r>
              <a:rPr lang="it-IT" smtClean="0"/>
              <a:t>Modifica gli stili del testo dello schema</a:t>
            </a:r>
          </a:p>
        </p:txBody>
      </p:sp>
      <p:sp>
        <p:nvSpPr>
          <p:cNvPr id="5" name="Segnaposto data 4"/>
          <p:cNvSpPr>
            <a:spLocks noGrp="1"/>
          </p:cNvSpPr>
          <p:nvPr>
            <p:ph type="dt" sz="half" idx="10"/>
          </p:nvPr>
        </p:nvSpPr>
        <p:spPr/>
        <p:txBody>
          <a:bodyPr/>
          <a:lstStyle/>
          <a:p>
            <a:pPr>
              <a:defRPr/>
            </a:pPr>
            <a:r>
              <a:rPr lang="it-IT" smtClean="0"/>
              <a:t>23/04/2012</a:t>
            </a:r>
            <a:endParaRPr lang="it-IT"/>
          </a:p>
        </p:txBody>
      </p:sp>
      <p:sp>
        <p:nvSpPr>
          <p:cNvPr id="6" name="Segnaposto piè di pagina 5"/>
          <p:cNvSpPr>
            <a:spLocks noGrp="1"/>
          </p:cNvSpPr>
          <p:nvPr>
            <p:ph type="ftr" sz="quarter" idx="11"/>
          </p:nvPr>
        </p:nvSpPr>
        <p:spPr/>
        <p:txBody>
          <a:bodyPr/>
          <a:lstStyle/>
          <a:p>
            <a:pPr>
              <a:defRPr/>
            </a:pPr>
            <a:r>
              <a:rPr lang="it-IT" smtClean="0"/>
              <a:t>1</a:t>
            </a:r>
            <a:endParaRPr lang="it-IT"/>
          </a:p>
        </p:txBody>
      </p:sp>
      <p:sp>
        <p:nvSpPr>
          <p:cNvPr id="7" name="Segnaposto numero diapositiva 6"/>
          <p:cNvSpPr>
            <a:spLocks noGrp="1"/>
          </p:cNvSpPr>
          <p:nvPr>
            <p:ph type="sldNum" sz="quarter" idx="12"/>
          </p:nvPr>
        </p:nvSpPr>
        <p:spPr/>
        <p:txBody>
          <a:bodyPr/>
          <a:lstStyle/>
          <a:p>
            <a:fld id="{0A0617F5-BB46-466B-A5FC-DB27B51398F3}" type="slidenum">
              <a:rPr lang="it-IT" altLang="it-IT" smtClean="0"/>
              <a:pPr/>
              <a:t>‹N›</a:t>
            </a:fld>
            <a:endParaRPr lang="it-IT" altLang="it-IT"/>
          </a:p>
        </p:txBody>
      </p:sp>
    </p:spTree>
    <p:extLst>
      <p:ext uri="{BB962C8B-B14F-4D97-AF65-F5344CB8AC3E}">
        <p14:creationId xmlns:p14="http://schemas.microsoft.com/office/powerpoint/2010/main" val="4620499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dirty="0"/>
          </a:p>
        </p:txBody>
      </p:sp>
      <p:sp>
        <p:nvSpPr>
          <p:cNvPr id="3" name="Segnaposto testo verticale 2"/>
          <p:cNvSpPr>
            <a:spLocks noGrp="1"/>
          </p:cNvSpPr>
          <p:nvPr>
            <p:ph type="body" orient="vert" idx="1"/>
          </p:nvPr>
        </p:nvSpPr>
        <p:spPr/>
        <p:txBody>
          <a:bodyPr vert="eaVe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dirty="0"/>
          </a:p>
        </p:txBody>
      </p:sp>
      <p:sp>
        <p:nvSpPr>
          <p:cNvPr id="4" name="Segnaposto data 3"/>
          <p:cNvSpPr>
            <a:spLocks noGrp="1"/>
          </p:cNvSpPr>
          <p:nvPr>
            <p:ph type="dt" sz="half" idx="10"/>
          </p:nvPr>
        </p:nvSpPr>
        <p:spPr/>
        <p:txBody>
          <a:bodyPr/>
          <a:lstStyle/>
          <a:p>
            <a:pPr>
              <a:defRPr/>
            </a:pPr>
            <a:r>
              <a:rPr lang="it-IT" smtClean="0"/>
              <a:t>23/04/2012</a:t>
            </a:r>
            <a:endParaRPr lang="it-IT"/>
          </a:p>
        </p:txBody>
      </p:sp>
      <p:sp>
        <p:nvSpPr>
          <p:cNvPr id="5" name="Segnaposto piè di pagina 4"/>
          <p:cNvSpPr>
            <a:spLocks noGrp="1"/>
          </p:cNvSpPr>
          <p:nvPr>
            <p:ph type="ftr" sz="quarter" idx="11"/>
          </p:nvPr>
        </p:nvSpPr>
        <p:spPr/>
        <p:txBody>
          <a:bodyPr/>
          <a:lstStyle/>
          <a:p>
            <a:pPr>
              <a:defRPr/>
            </a:pPr>
            <a:r>
              <a:rPr lang="it-IT" smtClean="0"/>
              <a:t>1</a:t>
            </a:r>
            <a:endParaRPr lang="it-IT"/>
          </a:p>
        </p:txBody>
      </p:sp>
      <p:sp>
        <p:nvSpPr>
          <p:cNvPr id="6" name="Segnaposto numero diapositiva 5"/>
          <p:cNvSpPr>
            <a:spLocks noGrp="1"/>
          </p:cNvSpPr>
          <p:nvPr>
            <p:ph type="sldNum" sz="quarter" idx="12"/>
          </p:nvPr>
        </p:nvSpPr>
        <p:spPr/>
        <p:txBody>
          <a:bodyPr/>
          <a:lstStyle/>
          <a:p>
            <a:fld id="{589B53D5-69A8-4F19-84E9-BDB6E86DEFAD}" type="slidenum">
              <a:rPr lang="it-IT" altLang="it-IT" smtClean="0"/>
              <a:pPr/>
              <a:t>‹N›</a:t>
            </a:fld>
            <a:endParaRPr lang="it-IT" altLang="it-IT"/>
          </a:p>
        </p:txBody>
      </p:sp>
    </p:spTree>
    <p:extLst>
      <p:ext uri="{BB962C8B-B14F-4D97-AF65-F5344CB8AC3E}">
        <p14:creationId xmlns:p14="http://schemas.microsoft.com/office/powerpoint/2010/main" val="3813869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982193" y="1578111"/>
            <a:ext cx="2103805" cy="5010650"/>
          </a:xfrm>
        </p:spPr>
        <p:txBody>
          <a:bodyPr vert="eaVert"/>
          <a:lstStyle/>
          <a:p>
            <a:r>
              <a:rPr lang="it-IT" smtClean="0"/>
              <a:t>Fare clic per modificare lo stile del titolo</a:t>
            </a:r>
            <a:endParaRPr lang="it-IT" dirty="0"/>
          </a:p>
        </p:txBody>
      </p:sp>
      <p:sp>
        <p:nvSpPr>
          <p:cNvPr id="3" name="Segnaposto testo verticale 2"/>
          <p:cNvSpPr>
            <a:spLocks noGrp="1"/>
          </p:cNvSpPr>
          <p:nvPr>
            <p:ph type="body" orient="vert" idx="1"/>
          </p:nvPr>
        </p:nvSpPr>
        <p:spPr>
          <a:xfrm>
            <a:off x="670779" y="1578111"/>
            <a:ext cx="6189455" cy="5010650"/>
          </a:xfrm>
        </p:spPr>
        <p:txBody>
          <a:bodyPr vert="eaVe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dirty="0"/>
          </a:p>
        </p:txBody>
      </p:sp>
      <p:sp>
        <p:nvSpPr>
          <p:cNvPr id="4" name="Segnaposto data 3"/>
          <p:cNvSpPr>
            <a:spLocks noGrp="1"/>
          </p:cNvSpPr>
          <p:nvPr>
            <p:ph type="dt" sz="half" idx="10"/>
          </p:nvPr>
        </p:nvSpPr>
        <p:spPr/>
        <p:txBody>
          <a:bodyPr/>
          <a:lstStyle/>
          <a:p>
            <a:pPr>
              <a:defRPr/>
            </a:pPr>
            <a:r>
              <a:rPr lang="it-IT" smtClean="0"/>
              <a:t>23/04/2012</a:t>
            </a:r>
            <a:endParaRPr lang="it-IT"/>
          </a:p>
        </p:txBody>
      </p:sp>
      <p:sp>
        <p:nvSpPr>
          <p:cNvPr id="5" name="Segnaposto piè di pagina 4"/>
          <p:cNvSpPr>
            <a:spLocks noGrp="1"/>
          </p:cNvSpPr>
          <p:nvPr>
            <p:ph type="ftr" sz="quarter" idx="11"/>
          </p:nvPr>
        </p:nvSpPr>
        <p:spPr/>
        <p:txBody>
          <a:bodyPr/>
          <a:lstStyle/>
          <a:p>
            <a:pPr>
              <a:defRPr/>
            </a:pPr>
            <a:r>
              <a:rPr lang="it-IT" smtClean="0"/>
              <a:t>1</a:t>
            </a:r>
            <a:endParaRPr lang="it-IT"/>
          </a:p>
        </p:txBody>
      </p:sp>
      <p:sp>
        <p:nvSpPr>
          <p:cNvPr id="6" name="Segnaposto numero diapositiva 5"/>
          <p:cNvSpPr>
            <a:spLocks noGrp="1"/>
          </p:cNvSpPr>
          <p:nvPr>
            <p:ph type="sldNum" sz="quarter" idx="12"/>
          </p:nvPr>
        </p:nvSpPr>
        <p:spPr/>
        <p:txBody>
          <a:bodyPr/>
          <a:lstStyle/>
          <a:p>
            <a:fld id="{8FC16C76-CE39-4C51-B995-CFB580E93C74}" type="slidenum">
              <a:rPr lang="it-IT" altLang="it-IT" smtClean="0"/>
              <a:pPr/>
              <a:t>‹N›</a:t>
            </a:fld>
            <a:endParaRPr lang="it-IT" altLang="it-IT"/>
          </a:p>
        </p:txBody>
      </p:sp>
    </p:spTree>
    <p:extLst>
      <p:ext uri="{BB962C8B-B14F-4D97-AF65-F5344CB8AC3E}">
        <p14:creationId xmlns:p14="http://schemas.microsoft.com/office/powerpoint/2010/main" val="27932295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3"/>
        <p:cNvGrpSpPr/>
        <p:nvPr/>
      </p:nvGrpSpPr>
      <p:grpSpPr>
        <a:xfrm>
          <a:off x="0" y="0"/>
          <a:ext cx="0" cy="0"/>
          <a:chOff x="0" y="0"/>
          <a:chExt cx="0" cy="0"/>
        </a:xfrm>
      </p:grpSpPr>
      <p:sp>
        <p:nvSpPr>
          <p:cNvPr id="14" name="Google Shape;14;p26"/>
          <p:cNvSpPr txBox="1">
            <a:spLocks noGrp="1"/>
          </p:cNvSpPr>
          <p:nvPr>
            <p:ph type="ctrTitle"/>
          </p:nvPr>
        </p:nvSpPr>
        <p:spPr>
          <a:xfrm>
            <a:off x="731758" y="2272454"/>
            <a:ext cx="8293259" cy="1568027"/>
          </a:xfrm>
          <a:prstGeom prst="rect">
            <a:avLst/>
          </a:prstGeom>
          <a:noFill/>
          <a:ln>
            <a:noFill/>
          </a:ln>
        </p:spPr>
        <p:txBody>
          <a:bodyPr spcFirstLastPara="1" wrap="square" lIns="101875" tIns="50925" rIns="101875" bIns="50925" anchor="ctr" anchorCtr="0">
            <a:normAutofit/>
          </a:bodyPr>
          <a:lstStyle>
            <a:lvl1pPr lvl="0" algn="ctr">
              <a:spcBef>
                <a:spcPts val="0"/>
              </a:spcBef>
              <a:spcAft>
                <a:spcPts val="0"/>
              </a:spcAft>
              <a:buClr>
                <a:srgbClr val="000066"/>
              </a:buClr>
              <a:buSzPts val="3300"/>
              <a:buFont typeface="Verdana"/>
              <a:buNone/>
              <a:defRPr sz="2330" b="1" i="1">
                <a:solidFill>
                  <a:srgbClr val="000066"/>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it-IT" smtClean="0"/>
              <a:t>Fare clic per modificare lo stile del titolo</a:t>
            </a:r>
            <a:endParaRPr/>
          </a:p>
        </p:txBody>
      </p:sp>
      <p:sp>
        <p:nvSpPr>
          <p:cNvPr id="15" name="Google Shape;15;p26"/>
          <p:cNvSpPr txBox="1">
            <a:spLocks noGrp="1"/>
          </p:cNvSpPr>
          <p:nvPr>
            <p:ph type="subTitle" idx="1"/>
          </p:nvPr>
        </p:nvSpPr>
        <p:spPr>
          <a:xfrm>
            <a:off x="1463516" y="4145280"/>
            <a:ext cx="6829743" cy="1869440"/>
          </a:xfrm>
          <a:prstGeom prst="rect">
            <a:avLst/>
          </a:prstGeom>
          <a:noFill/>
          <a:ln>
            <a:noFill/>
          </a:ln>
        </p:spPr>
        <p:txBody>
          <a:bodyPr spcFirstLastPara="1" wrap="square" lIns="101875" tIns="50925" rIns="101875" bIns="50925" anchor="t" anchorCtr="0">
            <a:normAutofit/>
          </a:bodyPr>
          <a:lstStyle>
            <a:lvl1pPr lvl="0" algn="ctr">
              <a:spcBef>
                <a:spcPts val="311"/>
              </a:spcBef>
              <a:spcAft>
                <a:spcPts val="0"/>
              </a:spcAft>
              <a:buClr>
                <a:srgbClr val="000066"/>
              </a:buClr>
              <a:buSzPts val="2200"/>
              <a:buNone/>
              <a:defRPr sz="1553" b="1" i="1">
                <a:solidFill>
                  <a:srgbClr val="000066"/>
                </a:solidFill>
                <a:latin typeface="Verdana"/>
                <a:ea typeface="Verdana"/>
                <a:cs typeface="Verdana"/>
                <a:sym typeface="Verdana"/>
              </a:defRPr>
            </a:lvl1pPr>
            <a:lvl2pPr lvl="1" algn="ctr">
              <a:spcBef>
                <a:spcPts val="438"/>
              </a:spcBef>
              <a:spcAft>
                <a:spcPts val="0"/>
              </a:spcAft>
              <a:buClr>
                <a:srgbClr val="888888"/>
              </a:buClr>
              <a:buSzPts val="3100"/>
              <a:buNone/>
              <a:defRPr>
                <a:solidFill>
                  <a:srgbClr val="888888"/>
                </a:solidFill>
              </a:defRPr>
            </a:lvl2pPr>
            <a:lvl3pPr lvl="2" algn="ctr">
              <a:spcBef>
                <a:spcPts val="381"/>
              </a:spcBef>
              <a:spcAft>
                <a:spcPts val="0"/>
              </a:spcAft>
              <a:buClr>
                <a:srgbClr val="888888"/>
              </a:buClr>
              <a:buSzPts val="2700"/>
              <a:buNone/>
              <a:defRPr>
                <a:solidFill>
                  <a:srgbClr val="888888"/>
                </a:solidFill>
              </a:defRPr>
            </a:lvl3pPr>
            <a:lvl4pPr lvl="3" algn="ctr">
              <a:spcBef>
                <a:spcPts val="311"/>
              </a:spcBef>
              <a:spcAft>
                <a:spcPts val="0"/>
              </a:spcAft>
              <a:buClr>
                <a:srgbClr val="888888"/>
              </a:buClr>
              <a:buSzPts val="2200"/>
              <a:buNone/>
              <a:defRPr>
                <a:solidFill>
                  <a:srgbClr val="888888"/>
                </a:solidFill>
              </a:defRPr>
            </a:lvl4pPr>
            <a:lvl5pPr lvl="4" algn="ctr">
              <a:spcBef>
                <a:spcPts val="311"/>
              </a:spcBef>
              <a:spcAft>
                <a:spcPts val="0"/>
              </a:spcAft>
              <a:buClr>
                <a:srgbClr val="888888"/>
              </a:buClr>
              <a:buSzPts val="2200"/>
              <a:buNone/>
              <a:defRPr>
                <a:solidFill>
                  <a:srgbClr val="888888"/>
                </a:solidFill>
              </a:defRPr>
            </a:lvl5pPr>
            <a:lvl6pPr lvl="5" algn="ctr">
              <a:spcBef>
                <a:spcPts val="311"/>
              </a:spcBef>
              <a:spcAft>
                <a:spcPts val="0"/>
              </a:spcAft>
              <a:buClr>
                <a:srgbClr val="888888"/>
              </a:buClr>
              <a:buSzPts val="2200"/>
              <a:buNone/>
              <a:defRPr>
                <a:solidFill>
                  <a:srgbClr val="888888"/>
                </a:solidFill>
              </a:defRPr>
            </a:lvl6pPr>
            <a:lvl7pPr lvl="6" algn="ctr">
              <a:spcBef>
                <a:spcPts val="311"/>
              </a:spcBef>
              <a:spcAft>
                <a:spcPts val="0"/>
              </a:spcAft>
              <a:buClr>
                <a:srgbClr val="888888"/>
              </a:buClr>
              <a:buSzPts val="2200"/>
              <a:buNone/>
              <a:defRPr>
                <a:solidFill>
                  <a:srgbClr val="888888"/>
                </a:solidFill>
              </a:defRPr>
            </a:lvl7pPr>
            <a:lvl8pPr lvl="7" algn="ctr">
              <a:spcBef>
                <a:spcPts val="311"/>
              </a:spcBef>
              <a:spcAft>
                <a:spcPts val="0"/>
              </a:spcAft>
              <a:buClr>
                <a:srgbClr val="888888"/>
              </a:buClr>
              <a:buSzPts val="2200"/>
              <a:buNone/>
              <a:defRPr>
                <a:solidFill>
                  <a:srgbClr val="888888"/>
                </a:solidFill>
              </a:defRPr>
            </a:lvl8pPr>
            <a:lvl9pPr lvl="8" algn="ctr">
              <a:spcBef>
                <a:spcPts val="311"/>
              </a:spcBef>
              <a:spcAft>
                <a:spcPts val="0"/>
              </a:spcAft>
              <a:buClr>
                <a:srgbClr val="888888"/>
              </a:buClr>
              <a:buSzPts val="2200"/>
              <a:buNone/>
              <a:defRPr>
                <a:solidFill>
                  <a:srgbClr val="888888"/>
                </a:solidFill>
              </a:defRPr>
            </a:lvl9pPr>
          </a:lstStyle>
          <a:p>
            <a:r>
              <a:rPr lang="it-IT" smtClean="0"/>
              <a:t>Fare clic per modificare lo stile del sottotitolo dello schema</a:t>
            </a:r>
            <a:endParaRPr/>
          </a:p>
        </p:txBody>
      </p:sp>
      <p:sp>
        <p:nvSpPr>
          <p:cNvPr id="16" name="Google Shape;16;p26"/>
          <p:cNvSpPr txBox="1">
            <a:spLocks noGrp="1"/>
          </p:cNvSpPr>
          <p:nvPr>
            <p:ph type="dt" idx="10"/>
          </p:nvPr>
        </p:nvSpPr>
        <p:spPr>
          <a:xfrm>
            <a:off x="487839" y="6780107"/>
            <a:ext cx="2276581" cy="389467"/>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r>
              <a:rPr lang="it-IT" smtClean="0"/>
              <a:t>23/04/2012</a:t>
            </a:r>
            <a:endParaRPr lang="it-IT"/>
          </a:p>
        </p:txBody>
      </p:sp>
      <p:sp>
        <p:nvSpPr>
          <p:cNvPr id="17" name="Google Shape;17;p26"/>
          <p:cNvSpPr txBox="1">
            <a:spLocks noGrp="1"/>
          </p:cNvSpPr>
          <p:nvPr>
            <p:ph type="ftr" idx="11"/>
          </p:nvPr>
        </p:nvSpPr>
        <p:spPr>
          <a:xfrm>
            <a:off x="3333565" y="6809895"/>
            <a:ext cx="3089645" cy="329894"/>
          </a:xfrm>
          <a:prstGeom prst="rect">
            <a:avLst/>
          </a:prstGeom>
          <a:noFill/>
          <a:ln>
            <a:noFill/>
          </a:ln>
        </p:spPr>
        <p:txBody>
          <a:bodyPr spcFirstLastPara="1" wrap="square" lIns="101875" tIns="50925" rIns="101875" bIns="50925" anchor="ctr" anchorCtr="0">
            <a:spAutoFit/>
          </a:bodyPr>
          <a:lstStyle>
            <a:lvl1pPr lvl="0" algn="ctr">
              <a:spcBef>
                <a:spcPts val="0"/>
              </a:spcBef>
              <a:spcAft>
                <a:spcPts val="0"/>
              </a:spcAft>
              <a:buSzPts val="1400"/>
              <a:buNone/>
              <a:defRPr sz="1553" b="1" i="1">
                <a:solidFill>
                  <a:srgbClr val="000066"/>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r>
              <a:rPr lang="it-IT" smtClean="0"/>
              <a:t>1</a:t>
            </a:r>
            <a:endParaRPr lang="it-IT"/>
          </a:p>
        </p:txBody>
      </p:sp>
      <p:sp>
        <p:nvSpPr>
          <p:cNvPr id="18" name="Google Shape;18;p26"/>
          <p:cNvSpPr txBox="1">
            <a:spLocks noGrp="1"/>
          </p:cNvSpPr>
          <p:nvPr>
            <p:ph type="sldNum" idx="12"/>
          </p:nvPr>
        </p:nvSpPr>
        <p:spPr>
          <a:xfrm>
            <a:off x="6992355" y="6780107"/>
            <a:ext cx="2276581" cy="389467"/>
          </a:xfrm>
          <a:prstGeom prst="rect">
            <a:avLst/>
          </a:prstGeom>
          <a:noFill/>
          <a:ln>
            <a:noFill/>
          </a:ln>
        </p:spPr>
        <p:txBody>
          <a:bodyPr spcFirstLastPara="1" wrap="square" lIns="101875" tIns="50925" rIns="101875" bIns="50925"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fld id="{09DB9837-B7DC-42F1-8A5F-5031D341FFD3}" type="slidenum">
              <a:rPr lang="it-IT" altLang="it-IT" smtClean="0"/>
              <a:pPr/>
              <a:t>‹N›</a:t>
            </a:fld>
            <a:endParaRPr lang="it-IT" altLang="it-IT"/>
          </a:p>
        </p:txBody>
      </p:sp>
    </p:spTree>
    <p:extLst>
      <p:ext uri="{BB962C8B-B14F-4D97-AF65-F5344CB8AC3E}">
        <p14:creationId xmlns:p14="http://schemas.microsoft.com/office/powerpoint/2010/main" val="18544735"/>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69938" y="4700588"/>
            <a:ext cx="8294687" cy="1452562"/>
          </a:xfrm>
        </p:spPr>
        <p:txBody>
          <a:bodyPr/>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69938" y="3100388"/>
            <a:ext cx="8294687" cy="1600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Fare clic per modificare stili del testo dello schema</a:t>
            </a:r>
          </a:p>
        </p:txBody>
      </p:sp>
    </p:spTree>
    <p:extLst>
      <p:ext uri="{BB962C8B-B14F-4D97-AF65-F5344CB8AC3E}">
        <p14:creationId xmlns:p14="http://schemas.microsoft.com/office/powerpoint/2010/main" val="3076914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1004888" y="2135188"/>
            <a:ext cx="4087812" cy="4606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5245100" y="2135188"/>
            <a:ext cx="4089400" cy="4606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Tree>
    <p:extLst>
      <p:ext uri="{BB962C8B-B14F-4D97-AF65-F5344CB8AC3E}">
        <p14:creationId xmlns:p14="http://schemas.microsoft.com/office/powerpoint/2010/main" val="20157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87363" y="293688"/>
            <a:ext cx="8782050" cy="1219200"/>
          </a:xfrm>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87363" y="1636713"/>
            <a:ext cx="4311650"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87363" y="2319338"/>
            <a:ext cx="4311650"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956175" y="1636713"/>
            <a:ext cx="4313238"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956175" y="2319338"/>
            <a:ext cx="4313238"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Tree>
    <p:extLst>
      <p:ext uri="{BB962C8B-B14F-4D97-AF65-F5344CB8AC3E}">
        <p14:creationId xmlns:p14="http://schemas.microsoft.com/office/powerpoint/2010/main" val="2479153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Tree>
    <p:extLst>
      <p:ext uri="{BB962C8B-B14F-4D97-AF65-F5344CB8AC3E}">
        <p14:creationId xmlns:p14="http://schemas.microsoft.com/office/powerpoint/2010/main" val="1936136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5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87363" y="290513"/>
            <a:ext cx="3209925" cy="1239837"/>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814763" y="290513"/>
            <a:ext cx="5454650" cy="62436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87363" y="1530350"/>
            <a:ext cx="3209925" cy="5003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Tree>
    <p:extLst>
      <p:ext uri="{BB962C8B-B14F-4D97-AF65-F5344CB8AC3E}">
        <p14:creationId xmlns:p14="http://schemas.microsoft.com/office/powerpoint/2010/main" val="1434324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912938" y="5121275"/>
            <a:ext cx="5853112" cy="603250"/>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912938" y="654050"/>
            <a:ext cx="5853112" cy="43894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smtClean="0"/>
          </a:p>
        </p:txBody>
      </p:sp>
      <p:sp>
        <p:nvSpPr>
          <p:cNvPr id="4" name="Segnaposto testo 3"/>
          <p:cNvSpPr>
            <a:spLocks noGrp="1"/>
          </p:cNvSpPr>
          <p:nvPr>
            <p:ph type="body" sz="half" idx="2"/>
          </p:nvPr>
        </p:nvSpPr>
        <p:spPr>
          <a:xfrm>
            <a:off x="1912938" y="5724525"/>
            <a:ext cx="5853112" cy="8588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Tree>
    <p:extLst>
      <p:ext uri="{BB962C8B-B14F-4D97-AF65-F5344CB8AC3E}">
        <p14:creationId xmlns:p14="http://schemas.microsoft.com/office/powerpoint/2010/main" val="619498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755188" cy="7699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7" name="Rectangle 2"/>
          <p:cNvSpPr>
            <a:spLocks noGrp="1" noChangeArrowheads="1"/>
          </p:cNvSpPr>
          <p:nvPr>
            <p:ph type="title"/>
          </p:nvPr>
        </p:nvSpPr>
        <p:spPr bwMode="auto">
          <a:xfrm>
            <a:off x="1073150" y="722313"/>
            <a:ext cx="8329613" cy="65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it-IT" smtClean="0"/>
              <a:t>Click to edit the title text format</a:t>
            </a:r>
          </a:p>
        </p:txBody>
      </p:sp>
      <p:sp>
        <p:nvSpPr>
          <p:cNvPr id="1028" name="Rectangle 3"/>
          <p:cNvSpPr>
            <a:spLocks noGrp="1" noChangeArrowheads="1"/>
          </p:cNvSpPr>
          <p:nvPr>
            <p:ph type="body" idx="1"/>
          </p:nvPr>
        </p:nvSpPr>
        <p:spPr bwMode="auto">
          <a:xfrm>
            <a:off x="1004888" y="2135188"/>
            <a:ext cx="8329612" cy="460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it-IT" smtClean="0"/>
              <a:t>Click to edit the outline text format</a:t>
            </a:r>
          </a:p>
          <a:p>
            <a:pPr lvl="1"/>
            <a:r>
              <a:rPr lang="en-GB" altLang="it-IT" smtClean="0"/>
              <a:t>Second Outline Level</a:t>
            </a:r>
          </a:p>
          <a:p>
            <a:pPr lvl="2"/>
            <a:r>
              <a:rPr lang="en-GB" altLang="it-IT" smtClean="0"/>
              <a:t>Third Outline Level</a:t>
            </a:r>
          </a:p>
          <a:p>
            <a:pPr lvl="3"/>
            <a:r>
              <a:rPr lang="en-GB" altLang="it-IT" smtClean="0"/>
              <a:t>Fourth Outline Level</a:t>
            </a:r>
          </a:p>
          <a:p>
            <a:pPr lvl="4"/>
            <a:r>
              <a:rPr lang="en-GB" altLang="it-IT" smtClean="0"/>
              <a:t>Fifth Outline Level</a:t>
            </a:r>
          </a:p>
          <a:p>
            <a:pPr lvl="4"/>
            <a:r>
              <a:rPr lang="en-GB" altLang="it-IT" smtClean="0"/>
              <a:t>Sixth Outline Level</a:t>
            </a:r>
          </a:p>
          <a:p>
            <a:pPr lvl="4"/>
            <a:r>
              <a:rPr lang="en-GB" altLang="it-IT" smtClean="0"/>
              <a:t>Seventh Outline Level</a:t>
            </a:r>
          </a:p>
          <a:p>
            <a:pPr lvl="4"/>
            <a:r>
              <a:rPr lang="en-GB" altLang="it-IT" smtClean="0"/>
              <a:t>Eighth Outline Level</a:t>
            </a:r>
          </a:p>
          <a:p>
            <a:pPr lvl="4"/>
            <a:r>
              <a:rPr lang="en-GB" altLang="it-IT" smtClean="0"/>
              <a:t>Ninth Outline Level</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49263" rtl="0" eaLnBrk="0" fontAlgn="base" hangingPunct="0">
        <a:lnSpc>
          <a:spcPct val="93000"/>
        </a:lnSpc>
        <a:spcBef>
          <a:spcPct val="0"/>
        </a:spcBef>
        <a:spcAft>
          <a:spcPct val="0"/>
        </a:spcAft>
        <a:buClr>
          <a:srgbClr val="000000"/>
        </a:buClr>
        <a:buSzPct val="45000"/>
        <a:buFont typeface="Wingdings" panose="05000000000000000000" pitchFamily="2" charset="2"/>
        <a:defRPr sz="4800">
          <a:solidFill>
            <a:srgbClr val="594FBF"/>
          </a:solidFill>
          <a:latin typeface="+mj-lt"/>
          <a:ea typeface="+mj-ea"/>
          <a:cs typeface="+mj-cs"/>
        </a:defRPr>
      </a:lvl1pPr>
      <a:lvl2pPr algn="l" defTabSz="449263" rtl="0" eaLnBrk="0" fontAlgn="base" hangingPunct="0">
        <a:lnSpc>
          <a:spcPct val="93000"/>
        </a:lnSpc>
        <a:spcBef>
          <a:spcPct val="0"/>
        </a:spcBef>
        <a:spcAft>
          <a:spcPct val="0"/>
        </a:spcAft>
        <a:buClr>
          <a:srgbClr val="000000"/>
        </a:buClr>
        <a:buSzPct val="45000"/>
        <a:buFont typeface="Wingdings" panose="05000000000000000000" pitchFamily="2" charset="2"/>
        <a:defRPr sz="4800">
          <a:solidFill>
            <a:srgbClr val="594FBF"/>
          </a:solidFill>
          <a:latin typeface="SunSans-Demi" pitchFamily="16" charset="0"/>
          <a:ea typeface="msmincho" charset="0"/>
          <a:cs typeface="msmincho" charset="0"/>
        </a:defRPr>
      </a:lvl2pPr>
      <a:lvl3pPr algn="l" defTabSz="449263" rtl="0" eaLnBrk="0" fontAlgn="base" hangingPunct="0">
        <a:lnSpc>
          <a:spcPct val="93000"/>
        </a:lnSpc>
        <a:spcBef>
          <a:spcPct val="0"/>
        </a:spcBef>
        <a:spcAft>
          <a:spcPct val="0"/>
        </a:spcAft>
        <a:buClr>
          <a:srgbClr val="000000"/>
        </a:buClr>
        <a:buSzPct val="45000"/>
        <a:buFont typeface="Wingdings" panose="05000000000000000000" pitchFamily="2" charset="2"/>
        <a:defRPr sz="4800">
          <a:solidFill>
            <a:srgbClr val="594FBF"/>
          </a:solidFill>
          <a:latin typeface="SunSans-Demi" pitchFamily="16" charset="0"/>
          <a:ea typeface="msmincho" charset="0"/>
          <a:cs typeface="msmincho" charset="0"/>
        </a:defRPr>
      </a:lvl3pPr>
      <a:lvl4pPr algn="l" defTabSz="449263" rtl="0" eaLnBrk="0" fontAlgn="base" hangingPunct="0">
        <a:lnSpc>
          <a:spcPct val="93000"/>
        </a:lnSpc>
        <a:spcBef>
          <a:spcPct val="0"/>
        </a:spcBef>
        <a:spcAft>
          <a:spcPct val="0"/>
        </a:spcAft>
        <a:buClr>
          <a:srgbClr val="000000"/>
        </a:buClr>
        <a:buSzPct val="45000"/>
        <a:buFont typeface="Wingdings" panose="05000000000000000000" pitchFamily="2" charset="2"/>
        <a:defRPr sz="4800">
          <a:solidFill>
            <a:srgbClr val="594FBF"/>
          </a:solidFill>
          <a:latin typeface="SunSans-Demi" pitchFamily="16" charset="0"/>
          <a:ea typeface="msmincho" charset="0"/>
          <a:cs typeface="msmincho" charset="0"/>
        </a:defRPr>
      </a:lvl4pPr>
      <a:lvl5pPr algn="l" defTabSz="449263" rtl="0" eaLnBrk="0" fontAlgn="base" hangingPunct="0">
        <a:lnSpc>
          <a:spcPct val="93000"/>
        </a:lnSpc>
        <a:spcBef>
          <a:spcPct val="0"/>
        </a:spcBef>
        <a:spcAft>
          <a:spcPct val="0"/>
        </a:spcAft>
        <a:buClr>
          <a:srgbClr val="000000"/>
        </a:buClr>
        <a:buSzPct val="45000"/>
        <a:buFont typeface="Wingdings" panose="05000000000000000000" pitchFamily="2" charset="2"/>
        <a:defRPr sz="4800">
          <a:solidFill>
            <a:srgbClr val="594FBF"/>
          </a:solidFill>
          <a:latin typeface="SunSans-Demi" pitchFamily="16" charset="0"/>
          <a:ea typeface="msmincho" charset="0"/>
          <a:cs typeface="msmincho" charset="0"/>
        </a:defRPr>
      </a:lvl5pPr>
      <a:lvl6pPr marL="1897063" algn="l" defTabSz="449263" rtl="0" fontAlgn="base" hangingPunct="0">
        <a:lnSpc>
          <a:spcPct val="93000"/>
        </a:lnSpc>
        <a:spcBef>
          <a:spcPct val="0"/>
        </a:spcBef>
        <a:spcAft>
          <a:spcPct val="0"/>
        </a:spcAft>
        <a:buClr>
          <a:srgbClr val="000000"/>
        </a:buClr>
        <a:buSzPct val="45000"/>
        <a:buFont typeface="Wingdings" charset="2"/>
        <a:defRPr sz="4800">
          <a:solidFill>
            <a:srgbClr val="594FBF"/>
          </a:solidFill>
          <a:latin typeface="SunSans-Demi" pitchFamily="16" charset="0"/>
          <a:ea typeface="msmincho" charset="0"/>
          <a:cs typeface="msmincho" charset="0"/>
        </a:defRPr>
      </a:lvl6pPr>
      <a:lvl7pPr marL="2354263" algn="l" defTabSz="449263" rtl="0" fontAlgn="base" hangingPunct="0">
        <a:lnSpc>
          <a:spcPct val="93000"/>
        </a:lnSpc>
        <a:spcBef>
          <a:spcPct val="0"/>
        </a:spcBef>
        <a:spcAft>
          <a:spcPct val="0"/>
        </a:spcAft>
        <a:buClr>
          <a:srgbClr val="000000"/>
        </a:buClr>
        <a:buSzPct val="45000"/>
        <a:buFont typeface="Wingdings" charset="2"/>
        <a:defRPr sz="4800">
          <a:solidFill>
            <a:srgbClr val="594FBF"/>
          </a:solidFill>
          <a:latin typeface="SunSans-Demi" pitchFamily="16" charset="0"/>
          <a:ea typeface="msmincho" charset="0"/>
          <a:cs typeface="msmincho" charset="0"/>
        </a:defRPr>
      </a:lvl7pPr>
      <a:lvl8pPr marL="2811463" algn="l" defTabSz="449263" rtl="0" fontAlgn="base" hangingPunct="0">
        <a:lnSpc>
          <a:spcPct val="93000"/>
        </a:lnSpc>
        <a:spcBef>
          <a:spcPct val="0"/>
        </a:spcBef>
        <a:spcAft>
          <a:spcPct val="0"/>
        </a:spcAft>
        <a:buClr>
          <a:srgbClr val="000000"/>
        </a:buClr>
        <a:buSzPct val="45000"/>
        <a:buFont typeface="Wingdings" charset="2"/>
        <a:defRPr sz="4800">
          <a:solidFill>
            <a:srgbClr val="594FBF"/>
          </a:solidFill>
          <a:latin typeface="SunSans-Demi" pitchFamily="16" charset="0"/>
          <a:ea typeface="msmincho" charset="0"/>
          <a:cs typeface="msmincho" charset="0"/>
        </a:defRPr>
      </a:lvl8pPr>
      <a:lvl9pPr marL="3268663" algn="l" defTabSz="449263" rtl="0" fontAlgn="base" hangingPunct="0">
        <a:lnSpc>
          <a:spcPct val="93000"/>
        </a:lnSpc>
        <a:spcBef>
          <a:spcPct val="0"/>
        </a:spcBef>
        <a:spcAft>
          <a:spcPct val="0"/>
        </a:spcAft>
        <a:buClr>
          <a:srgbClr val="000000"/>
        </a:buClr>
        <a:buSzPct val="45000"/>
        <a:buFont typeface="Wingdings" charset="2"/>
        <a:defRPr sz="4800">
          <a:solidFill>
            <a:srgbClr val="594FBF"/>
          </a:solidFill>
          <a:latin typeface="SunSans-Demi" pitchFamily="16" charset="0"/>
          <a:ea typeface="msmincho" charset="0"/>
          <a:cs typeface="msmincho" charset="0"/>
        </a:defRPr>
      </a:lvl9pPr>
    </p:titleStyle>
    <p:bodyStyle>
      <a:lvl1pPr marL="431800" indent="-323850" algn="l" defTabSz="449263" rtl="0" eaLnBrk="0" fontAlgn="base" hangingPunct="0">
        <a:lnSpc>
          <a:spcPct val="84000"/>
        </a:lnSpc>
        <a:spcBef>
          <a:spcPts val="1438"/>
        </a:spcBef>
        <a:spcAft>
          <a:spcPct val="0"/>
        </a:spcAft>
        <a:buClr>
          <a:srgbClr val="000000"/>
        </a:buClr>
        <a:buSzPct val="45000"/>
        <a:buFont typeface="Wingdings" panose="05000000000000000000" pitchFamily="2" charset="2"/>
        <a:buChar char=""/>
        <a:defRPr sz="3600">
          <a:solidFill>
            <a:srgbClr val="000000"/>
          </a:solidFill>
          <a:latin typeface="+mn-lt"/>
          <a:ea typeface="+mn-ea"/>
          <a:cs typeface="+mn-cs"/>
        </a:defRPr>
      </a:lvl1pPr>
      <a:lvl2pPr marL="863600" indent="-287338" algn="l" defTabSz="449263" rtl="0" eaLnBrk="0" fontAlgn="base" hangingPunct="0">
        <a:lnSpc>
          <a:spcPct val="84000"/>
        </a:lnSpc>
        <a:spcBef>
          <a:spcPts val="363"/>
        </a:spcBef>
        <a:spcAft>
          <a:spcPts val="725"/>
        </a:spcAft>
        <a:buClr>
          <a:srgbClr val="000000"/>
        </a:buClr>
        <a:buSzPct val="75000"/>
        <a:buFont typeface="Symbol" panose="05050102010706020507" pitchFamily="18" charset="2"/>
        <a:buChar char=""/>
        <a:defRPr sz="2800">
          <a:solidFill>
            <a:srgbClr val="000000"/>
          </a:solidFill>
          <a:latin typeface="+mn-lt"/>
          <a:ea typeface="+mn-ea"/>
          <a:cs typeface="+mn-cs"/>
        </a:defRPr>
      </a:lvl2pPr>
      <a:lvl3pPr marL="1295400" indent="-215900" algn="l" defTabSz="449263" rtl="0" eaLnBrk="0" fontAlgn="base" hangingPunct="0">
        <a:lnSpc>
          <a:spcPct val="84000"/>
        </a:lnSpc>
        <a:spcBef>
          <a:spcPct val="0"/>
        </a:spcBef>
        <a:spcAft>
          <a:spcPts val="850"/>
        </a:spcAft>
        <a:buClr>
          <a:srgbClr val="000000"/>
        </a:buClr>
        <a:buSzPct val="45000"/>
        <a:buFont typeface="Wingdings" panose="05000000000000000000" pitchFamily="2" charset="2"/>
        <a:buChar char=""/>
        <a:defRPr sz="2400">
          <a:solidFill>
            <a:srgbClr val="000000"/>
          </a:solidFill>
          <a:latin typeface="+mn-lt"/>
          <a:ea typeface="+mn-ea"/>
          <a:cs typeface="+mn-cs"/>
        </a:defRPr>
      </a:lvl3pPr>
      <a:lvl4pPr marL="1727200" indent="-215900" algn="l" defTabSz="449263" rtl="0" eaLnBrk="0" fontAlgn="base" hangingPunct="0">
        <a:lnSpc>
          <a:spcPct val="84000"/>
        </a:lnSpc>
        <a:spcBef>
          <a:spcPct val="0"/>
        </a:spcBef>
        <a:spcAft>
          <a:spcPts val="575"/>
        </a:spcAft>
        <a:buClr>
          <a:srgbClr val="000000"/>
        </a:buClr>
        <a:buSzPct val="75000"/>
        <a:buFont typeface="Symbol" panose="05050102010706020507" pitchFamily="18" charset="2"/>
        <a:buChar char=""/>
        <a:defRPr sz="2000">
          <a:solidFill>
            <a:srgbClr val="000000"/>
          </a:solidFill>
          <a:latin typeface="+mn-lt"/>
          <a:ea typeface="+mn-ea"/>
          <a:cs typeface="+mn-cs"/>
        </a:defRPr>
      </a:lvl4pPr>
      <a:lvl5pPr marL="2159000" indent="-215900" algn="l" defTabSz="449263" rtl="0" eaLnBrk="0" fontAlgn="base" hangingPunct="0">
        <a:lnSpc>
          <a:spcPct val="84000"/>
        </a:lnSpc>
        <a:spcBef>
          <a:spcPct val="0"/>
        </a:spcBef>
        <a:spcAft>
          <a:spcPts val="288"/>
        </a:spcAft>
        <a:buClr>
          <a:srgbClr val="000000"/>
        </a:buClr>
        <a:buSzPct val="45000"/>
        <a:buFont typeface="Wingdings" panose="05000000000000000000" pitchFamily="2" charset="2"/>
        <a:buChar char=""/>
        <a:defRPr sz="2000">
          <a:solidFill>
            <a:srgbClr val="000000"/>
          </a:solidFill>
          <a:latin typeface="+mn-lt"/>
          <a:ea typeface="+mn-ea"/>
          <a:cs typeface="+mn-cs"/>
        </a:defRPr>
      </a:lvl5pPr>
      <a:lvl6pPr marL="2616200" indent="-215900" algn="l" defTabSz="449263" rtl="0" fontAlgn="base" hangingPunct="0">
        <a:lnSpc>
          <a:spcPct val="84000"/>
        </a:lnSpc>
        <a:spcBef>
          <a:spcPct val="0"/>
        </a:spcBef>
        <a:spcAft>
          <a:spcPts val="288"/>
        </a:spcAft>
        <a:buClr>
          <a:srgbClr val="000000"/>
        </a:buClr>
        <a:buSzPct val="45000"/>
        <a:buFont typeface="Wingdings" charset="2"/>
        <a:buChar char=""/>
        <a:defRPr sz="2000">
          <a:solidFill>
            <a:srgbClr val="000000"/>
          </a:solidFill>
          <a:latin typeface="+mn-lt"/>
          <a:ea typeface="+mn-ea"/>
          <a:cs typeface="+mn-cs"/>
        </a:defRPr>
      </a:lvl6pPr>
      <a:lvl7pPr marL="3073400" indent="-215900" algn="l" defTabSz="449263" rtl="0" fontAlgn="base" hangingPunct="0">
        <a:lnSpc>
          <a:spcPct val="84000"/>
        </a:lnSpc>
        <a:spcBef>
          <a:spcPct val="0"/>
        </a:spcBef>
        <a:spcAft>
          <a:spcPts val="288"/>
        </a:spcAft>
        <a:buClr>
          <a:srgbClr val="000000"/>
        </a:buClr>
        <a:buSzPct val="45000"/>
        <a:buFont typeface="Wingdings" charset="2"/>
        <a:buChar char=""/>
        <a:defRPr sz="2000">
          <a:solidFill>
            <a:srgbClr val="000000"/>
          </a:solidFill>
          <a:latin typeface="+mn-lt"/>
          <a:ea typeface="+mn-ea"/>
          <a:cs typeface="+mn-cs"/>
        </a:defRPr>
      </a:lvl7pPr>
      <a:lvl8pPr marL="3530600" indent="-215900" algn="l" defTabSz="449263" rtl="0" fontAlgn="base" hangingPunct="0">
        <a:lnSpc>
          <a:spcPct val="84000"/>
        </a:lnSpc>
        <a:spcBef>
          <a:spcPct val="0"/>
        </a:spcBef>
        <a:spcAft>
          <a:spcPts val="288"/>
        </a:spcAft>
        <a:buClr>
          <a:srgbClr val="000000"/>
        </a:buClr>
        <a:buSzPct val="45000"/>
        <a:buFont typeface="Wingdings" charset="2"/>
        <a:buChar char=""/>
        <a:defRPr sz="2000">
          <a:solidFill>
            <a:srgbClr val="000000"/>
          </a:solidFill>
          <a:latin typeface="+mn-lt"/>
          <a:ea typeface="+mn-ea"/>
          <a:cs typeface="+mn-cs"/>
        </a:defRPr>
      </a:lvl8pPr>
      <a:lvl9pPr marL="3987800" indent="-215900" algn="l" defTabSz="449263" rtl="0" fontAlgn="base" hangingPunct="0">
        <a:lnSpc>
          <a:spcPct val="84000"/>
        </a:lnSpc>
        <a:spcBef>
          <a:spcPct val="0"/>
        </a:spcBef>
        <a:spcAft>
          <a:spcPts val="288"/>
        </a:spcAft>
        <a:buClr>
          <a:srgbClr val="000000"/>
        </a:buClr>
        <a:buSzPct val="45000"/>
        <a:buFont typeface="Wingdings" charset="2"/>
        <a:buChar char=""/>
        <a:defRPr sz="2000">
          <a:solidFill>
            <a:srgbClr val="000000"/>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ttangolo arrotondato 7"/>
          <p:cNvSpPr/>
          <p:nvPr/>
        </p:nvSpPr>
        <p:spPr>
          <a:xfrm>
            <a:off x="670779" y="6786012"/>
            <a:ext cx="8415218" cy="377952"/>
          </a:xfrm>
          <a:prstGeom prst="roundRect">
            <a:avLst/>
          </a:prstGeom>
          <a:solidFill>
            <a:srgbClr val="FF9C00"/>
          </a:solidFill>
          <a:ln>
            <a:solidFill>
              <a:srgbClr val="FF9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t-IT" sz="816"/>
          </a:p>
        </p:txBody>
      </p:sp>
      <p:sp>
        <p:nvSpPr>
          <p:cNvPr id="3" name="Segnaposto testo 2"/>
          <p:cNvSpPr>
            <a:spLocks noGrp="1"/>
          </p:cNvSpPr>
          <p:nvPr>
            <p:ph type="body" idx="1"/>
          </p:nvPr>
        </p:nvSpPr>
        <p:spPr>
          <a:xfrm>
            <a:off x="670779" y="1947333"/>
            <a:ext cx="8415218" cy="4641427"/>
          </a:xfrm>
          <a:prstGeom prst="rect">
            <a:avLst/>
          </a:prstGeom>
        </p:spPr>
        <p:txBody>
          <a:bodyPr vert="horz" lIns="91440" tIns="45720" rIns="91440" bIns="45720" rtlCol="0">
            <a:normAutofit/>
          </a:body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2"/>
          </p:nvPr>
        </p:nvSpPr>
        <p:spPr>
          <a:xfrm>
            <a:off x="670778" y="6780107"/>
            <a:ext cx="2195274" cy="389467"/>
          </a:xfrm>
          <a:prstGeom prst="rect">
            <a:avLst/>
          </a:prstGeom>
        </p:spPr>
        <p:txBody>
          <a:bodyPr vert="horz" lIns="91440" tIns="45720" rIns="91440" bIns="45720" rtlCol="0" anchor="ctr"/>
          <a:lstStyle>
            <a:lvl1pPr algn="l">
              <a:defRPr lang="it-IT" sz="932" kern="1200" smtClean="0">
                <a:ln w="10160">
                  <a:solidFill>
                    <a:schemeClr val="bg1"/>
                  </a:solidFill>
                  <a:prstDash val="solid"/>
                </a:ln>
                <a:solidFill>
                  <a:schemeClr val="bg1"/>
                </a:solidFill>
                <a:effectLst>
                  <a:outerShdw blurRad="38100" dist="32000" dir="5400000" algn="tl">
                    <a:srgbClr val="000000">
                      <a:alpha val="30000"/>
                    </a:srgbClr>
                  </a:outerShdw>
                </a:effectLst>
                <a:latin typeface="+mn-lt"/>
                <a:ea typeface="+mn-ea"/>
                <a:cs typeface="+mn-cs"/>
              </a:defRPr>
            </a:lvl1pPr>
          </a:lstStyle>
          <a:p>
            <a:fld id="{8476EEA8-7879-4CAC-8BAC-54CDB5C46451}" type="datetimeFigureOut">
              <a:rPr lang="it-IT" smtClean="0"/>
              <a:t>06/12/2019</a:t>
            </a:fld>
            <a:endParaRPr lang="it-IT"/>
          </a:p>
        </p:txBody>
      </p:sp>
      <p:sp>
        <p:nvSpPr>
          <p:cNvPr id="5" name="Segnaposto piè di pagina 4"/>
          <p:cNvSpPr>
            <a:spLocks noGrp="1"/>
          </p:cNvSpPr>
          <p:nvPr>
            <p:ph type="ftr" sz="quarter" idx="3"/>
          </p:nvPr>
        </p:nvSpPr>
        <p:spPr>
          <a:xfrm>
            <a:off x="3231932" y="6780107"/>
            <a:ext cx="3292912" cy="389467"/>
          </a:xfrm>
          <a:prstGeom prst="rect">
            <a:avLst/>
          </a:prstGeom>
        </p:spPr>
        <p:txBody>
          <a:bodyPr vert="horz" lIns="91440" tIns="45720" rIns="91440" bIns="45720" rtlCol="0" anchor="ctr"/>
          <a:lstStyle>
            <a:lvl1pPr algn="ctr">
              <a:defRPr lang="it-IT" sz="932" kern="1200" dirty="0" smtClean="0">
                <a:ln w="10160">
                  <a:solidFill>
                    <a:schemeClr val="bg1"/>
                  </a:solidFill>
                  <a:prstDash val="solid"/>
                </a:ln>
                <a:solidFill>
                  <a:schemeClr val="bg1"/>
                </a:solidFill>
                <a:effectLst>
                  <a:outerShdw blurRad="38100" dist="32000" dir="5400000" algn="tl">
                    <a:srgbClr val="000000">
                      <a:alpha val="30000"/>
                    </a:srgbClr>
                  </a:outerShdw>
                </a:effectLst>
                <a:latin typeface="+mn-lt"/>
                <a:ea typeface="+mn-ea"/>
                <a:cs typeface="+mn-cs"/>
              </a:defRPr>
            </a:lvl1pPr>
          </a:lstStyle>
          <a:p>
            <a:endParaRPr lang="it-IT"/>
          </a:p>
        </p:txBody>
      </p:sp>
      <p:sp>
        <p:nvSpPr>
          <p:cNvPr id="6" name="Segnaposto numero diapositiva 5"/>
          <p:cNvSpPr>
            <a:spLocks noGrp="1"/>
          </p:cNvSpPr>
          <p:nvPr>
            <p:ph type="sldNum" sz="quarter" idx="4"/>
          </p:nvPr>
        </p:nvSpPr>
        <p:spPr>
          <a:xfrm>
            <a:off x="6890723" y="6780107"/>
            <a:ext cx="2195274" cy="389467"/>
          </a:xfrm>
          <a:prstGeom prst="rect">
            <a:avLst/>
          </a:prstGeom>
        </p:spPr>
        <p:txBody>
          <a:bodyPr vert="horz" lIns="91440" tIns="45720" rIns="91440" bIns="45720" rtlCol="0" anchor="ctr"/>
          <a:lstStyle>
            <a:lvl1pPr marL="0" algn="r" defTabSz="532732" rtl="0" eaLnBrk="1" latinLnBrk="0" hangingPunct="1">
              <a:defRPr lang="it-IT" sz="932" kern="1200" smtClean="0">
                <a:ln w="10160">
                  <a:solidFill>
                    <a:schemeClr val="bg1"/>
                  </a:solidFill>
                  <a:prstDash val="solid"/>
                </a:ln>
                <a:solidFill>
                  <a:schemeClr val="bg1"/>
                </a:solidFill>
                <a:effectLst>
                  <a:outerShdw blurRad="38100" dist="32000" dir="5400000" algn="tl">
                    <a:srgbClr val="000000">
                      <a:alpha val="30000"/>
                    </a:srgbClr>
                  </a:outerShdw>
                </a:effectLst>
                <a:latin typeface="+mn-lt"/>
                <a:ea typeface="+mn-ea"/>
                <a:cs typeface="+mn-cs"/>
              </a:defRPr>
            </a:lvl1pPr>
          </a:lstStyle>
          <a:p>
            <a:fld id="{B96D3173-3AA5-4F51-978C-07C66C6AFA06}" type="slidenum">
              <a:rPr lang="it-IT" smtClean="0"/>
              <a:t>‹N›</a:t>
            </a:fld>
            <a:endParaRPr lang="it-IT"/>
          </a:p>
        </p:txBody>
      </p:sp>
      <p:sp>
        <p:nvSpPr>
          <p:cNvPr id="2" name="Segnaposto titolo 1"/>
          <p:cNvSpPr>
            <a:spLocks noGrp="1"/>
          </p:cNvSpPr>
          <p:nvPr>
            <p:ph type="title"/>
          </p:nvPr>
        </p:nvSpPr>
        <p:spPr>
          <a:xfrm>
            <a:off x="2987329" y="115145"/>
            <a:ext cx="3782121" cy="1360276"/>
          </a:xfrm>
          <a:prstGeom prst="rect">
            <a:avLst/>
          </a:prstGeom>
        </p:spPr>
        <p:txBody>
          <a:bodyPr vert="horz" lIns="91440" tIns="45720" rIns="91440" bIns="45720" rtlCol="0" anchor="ctr">
            <a:normAutofit/>
          </a:bodyPr>
          <a:lstStyle/>
          <a:p>
            <a:r>
              <a:rPr lang="it-IT" dirty="0"/>
              <a:t>Fare clic per modificare lo stile del titolo</a:t>
            </a:r>
          </a:p>
        </p:txBody>
      </p:sp>
      <p:pic>
        <p:nvPicPr>
          <p:cNvPr id="10" name="Immagine 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70778" y="341915"/>
            <a:ext cx="2222715" cy="912976"/>
          </a:xfrm>
          <a:prstGeom prst="rect">
            <a:avLst/>
          </a:prstGeom>
        </p:spPr>
      </p:pic>
    </p:spTree>
    <p:extLst>
      <p:ext uri="{BB962C8B-B14F-4D97-AF65-F5344CB8AC3E}">
        <p14:creationId xmlns:p14="http://schemas.microsoft.com/office/powerpoint/2010/main" val="189794452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ransition spd="med">
    <p:fade/>
  </p:transition>
  <p:hf hdr="0" dt="0"/>
  <p:txStyles>
    <p:titleStyle>
      <a:lvl1pPr algn="ctr" defTabSz="532732" rtl="0" eaLnBrk="1" latinLnBrk="0" hangingPunct="1">
        <a:lnSpc>
          <a:spcPct val="90000"/>
        </a:lnSpc>
        <a:spcBef>
          <a:spcPct val="0"/>
        </a:spcBef>
        <a:buNone/>
        <a:defRPr sz="1865" kern="1200">
          <a:solidFill>
            <a:srgbClr val="1A2C4B"/>
          </a:solidFill>
          <a:latin typeface="+mj-lt"/>
          <a:ea typeface="+mj-ea"/>
          <a:cs typeface="+mj-cs"/>
        </a:defRPr>
      </a:lvl1pPr>
    </p:titleStyle>
    <p:bodyStyle>
      <a:lvl1pPr marL="133183" indent="-133183" algn="l" defTabSz="532732" rtl="0" eaLnBrk="1" latinLnBrk="0" hangingPunct="1">
        <a:lnSpc>
          <a:spcPct val="90000"/>
        </a:lnSpc>
        <a:spcBef>
          <a:spcPts val="583"/>
        </a:spcBef>
        <a:buFont typeface="Arial" panose="020B0604020202020204" pitchFamily="34" charset="0"/>
        <a:buChar char="•"/>
        <a:defRPr sz="1631" kern="1200">
          <a:solidFill>
            <a:srgbClr val="1A2C4B"/>
          </a:solidFill>
          <a:latin typeface="+mn-lt"/>
          <a:ea typeface="+mn-ea"/>
          <a:cs typeface="+mn-cs"/>
        </a:defRPr>
      </a:lvl1pPr>
      <a:lvl2pPr marL="399549" indent="-133183" algn="l" defTabSz="532732" rtl="0" eaLnBrk="1" latinLnBrk="0" hangingPunct="1">
        <a:lnSpc>
          <a:spcPct val="90000"/>
        </a:lnSpc>
        <a:spcBef>
          <a:spcPts val="291"/>
        </a:spcBef>
        <a:buFont typeface="Arial" panose="020B0604020202020204" pitchFamily="34" charset="0"/>
        <a:buChar char="•"/>
        <a:defRPr sz="1398" kern="1200">
          <a:solidFill>
            <a:srgbClr val="FF9C00"/>
          </a:solidFill>
          <a:latin typeface="+mn-lt"/>
          <a:ea typeface="+mn-ea"/>
          <a:cs typeface="+mn-cs"/>
        </a:defRPr>
      </a:lvl2pPr>
      <a:lvl3pPr marL="665914" indent="-133183" algn="l" defTabSz="532732" rtl="0" eaLnBrk="1" latinLnBrk="0" hangingPunct="1">
        <a:lnSpc>
          <a:spcPct val="90000"/>
        </a:lnSpc>
        <a:spcBef>
          <a:spcPts val="291"/>
        </a:spcBef>
        <a:buFont typeface="Arial" panose="020B0604020202020204" pitchFamily="34" charset="0"/>
        <a:buChar char="•"/>
        <a:defRPr sz="1165" kern="1200">
          <a:solidFill>
            <a:srgbClr val="1A2C4B"/>
          </a:solidFill>
          <a:latin typeface="+mn-lt"/>
          <a:ea typeface="+mn-ea"/>
          <a:cs typeface="+mn-cs"/>
        </a:defRPr>
      </a:lvl3pPr>
      <a:lvl4pPr marL="932281" indent="-133183" algn="l" defTabSz="532732" rtl="0" eaLnBrk="1" latinLnBrk="0" hangingPunct="1">
        <a:lnSpc>
          <a:spcPct val="90000"/>
        </a:lnSpc>
        <a:spcBef>
          <a:spcPts val="291"/>
        </a:spcBef>
        <a:buFont typeface="Arial" panose="020B0604020202020204" pitchFamily="34" charset="0"/>
        <a:buChar char="•"/>
        <a:defRPr sz="1048" kern="1200">
          <a:solidFill>
            <a:srgbClr val="FF9C00"/>
          </a:solidFill>
          <a:latin typeface="+mn-lt"/>
          <a:ea typeface="+mn-ea"/>
          <a:cs typeface="+mn-cs"/>
        </a:defRPr>
      </a:lvl4pPr>
      <a:lvl5pPr marL="1198646" indent="-133183" algn="l" defTabSz="532732" rtl="0" eaLnBrk="1" latinLnBrk="0" hangingPunct="1">
        <a:lnSpc>
          <a:spcPct val="90000"/>
        </a:lnSpc>
        <a:spcBef>
          <a:spcPts val="291"/>
        </a:spcBef>
        <a:buFont typeface="Arial" panose="020B0604020202020204" pitchFamily="34" charset="0"/>
        <a:buChar char="•"/>
        <a:defRPr sz="1048" kern="1200">
          <a:solidFill>
            <a:srgbClr val="1A2C4B"/>
          </a:solidFill>
          <a:latin typeface="+mn-lt"/>
          <a:ea typeface="+mn-ea"/>
          <a:cs typeface="+mn-cs"/>
        </a:defRPr>
      </a:lvl5pPr>
      <a:lvl6pPr marL="1465012" indent="-133183" algn="l" defTabSz="532732" rtl="0" eaLnBrk="1" latinLnBrk="0" hangingPunct="1">
        <a:lnSpc>
          <a:spcPct val="90000"/>
        </a:lnSpc>
        <a:spcBef>
          <a:spcPts val="291"/>
        </a:spcBef>
        <a:buFont typeface="Arial" panose="020B0604020202020204" pitchFamily="34" charset="0"/>
        <a:buChar char="•"/>
        <a:defRPr sz="1048" kern="1200">
          <a:solidFill>
            <a:schemeClr val="tx1"/>
          </a:solidFill>
          <a:latin typeface="+mn-lt"/>
          <a:ea typeface="+mn-ea"/>
          <a:cs typeface="+mn-cs"/>
        </a:defRPr>
      </a:lvl6pPr>
      <a:lvl7pPr marL="1731378" indent="-133183" algn="l" defTabSz="532732" rtl="0" eaLnBrk="1" latinLnBrk="0" hangingPunct="1">
        <a:lnSpc>
          <a:spcPct val="90000"/>
        </a:lnSpc>
        <a:spcBef>
          <a:spcPts val="291"/>
        </a:spcBef>
        <a:buFont typeface="Arial" panose="020B0604020202020204" pitchFamily="34" charset="0"/>
        <a:buChar char="•"/>
        <a:defRPr sz="1048" kern="1200">
          <a:solidFill>
            <a:schemeClr val="tx1"/>
          </a:solidFill>
          <a:latin typeface="+mn-lt"/>
          <a:ea typeface="+mn-ea"/>
          <a:cs typeface="+mn-cs"/>
        </a:defRPr>
      </a:lvl7pPr>
      <a:lvl8pPr marL="1997743" indent="-133183" algn="l" defTabSz="532732" rtl="0" eaLnBrk="1" latinLnBrk="0" hangingPunct="1">
        <a:lnSpc>
          <a:spcPct val="90000"/>
        </a:lnSpc>
        <a:spcBef>
          <a:spcPts val="291"/>
        </a:spcBef>
        <a:buFont typeface="Arial" panose="020B0604020202020204" pitchFamily="34" charset="0"/>
        <a:buChar char="•"/>
        <a:defRPr sz="1048" kern="1200">
          <a:solidFill>
            <a:schemeClr val="tx1"/>
          </a:solidFill>
          <a:latin typeface="+mn-lt"/>
          <a:ea typeface="+mn-ea"/>
          <a:cs typeface="+mn-cs"/>
        </a:defRPr>
      </a:lvl8pPr>
      <a:lvl9pPr marL="2264110" indent="-133183" algn="l" defTabSz="532732" rtl="0" eaLnBrk="1" latinLnBrk="0" hangingPunct="1">
        <a:lnSpc>
          <a:spcPct val="90000"/>
        </a:lnSpc>
        <a:spcBef>
          <a:spcPts val="291"/>
        </a:spcBef>
        <a:buFont typeface="Arial" panose="020B0604020202020204" pitchFamily="34" charset="0"/>
        <a:buChar char="•"/>
        <a:defRPr sz="1048" kern="1200">
          <a:solidFill>
            <a:schemeClr val="tx1"/>
          </a:solidFill>
          <a:latin typeface="+mn-lt"/>
          <a:ea typeface="+mn-ea"/>
          <a:cs typeface="+mn-cs"/>
        </a:defRPr>
      </a:lvl9pPr>
    </p:bodyStyle>
    <p:otherStyle>
      <a:defPPr>
        <a:defRPr lang="it-IT"/>
      </a:defPPr>
      <a:lvl1pPr marL="0" algn="l" defTabSz="532732" rtl="0" eaLnBrk="1" latinLnBrk="0" hangingPunct="1">
        <a:defRPr sz="1048" kern="1200">
          <a:solidFill>
            <a:schemeClr val="tx1"/>
          </a:solidFill>
          <a:latin typeface="+mn-lt"/>
          <a:ea typeface="+mn-ea"/>
          <a:cs typeface="+mn-cs"/>
        </a:defRPr>
      </a:lvl1pPr>
      <a:lvl2pPr marL="266365" algn="l" defTabSz="532732" rtl="0" eaLnBrk="1" latinLnBrk="0" hangingPunct="1">
        <a:defRPr sz="1048" kern="1200">
          <a:solidFill>
            <a:schemeClr val="tx1"/>
          </a:solidFill>
          <a:latin typeface="+mn-lt"/>
          <a:ea typeface="+mn-ea"/>
          <a:cs typeface="+mn-cs"/>
        </a:defRPr>
      </a:lvl2pPr>
      <a:lvl3pPr marL="532732" algn="l" defTabSz="532732" rtl="0" eaLnBrk="1" latinLnBrk="0" hangingPunct="1">
        <a:defRPr sz="1048" kern="1200">
          <a:solidFill>
            <a:schemeClr val="tx1"/>
          </a:solidFill>
          <a:latin typeface="+mn-lt"/>
          <a:ea typeface="+mn-ea"/>
          <a:cs typeface="+mn-cs"/>
        </a:defRPr>
      </a:lvl3pPr>
      <a:lvl4pPr marL="799097" algn="l" defTabSz="532732" rtl="0" eaLnBrk="1" latinLnBrk="0" hangingPunct="1">
        <a:defRPr sz="1048" kern="1200">
          <a:solidFill>
            <a:schemeClr val="tx1"/>
          </a:solidFill>
          <a:latin typeface="+mn-lt"/>
          <a:ea typeface="+mn-ea"/>
          <a:cs typeface="+mn-cs"/>
        </a:defRPr>
      </a:lvl4pPr>
      <a:lvl5pPr marL="1065463" algn="l" defTabSz="532732" rtl="0" eaLnBrk="1" latinLnBrk="0" hangingPunct="1">
        <a:defRPr sz="1048" kern="1200">
          <a:solidFill>
            <a:schemeClr val="tx1"/>
          </a:solidFill>
          <a:latin typeface="+mn-lt"/>
          <a:ea typeface="+mn-ea"/>
          <a:cs typeface="+mn-cs"/>
        </a:defRPr>
      </a:lvl5pPr>
      <a:lvl6pPr marL="1331829" algn="l" defTabSz="532732" rtl="0" eaLnBrk="1" latinLnBrk="0" hangingPunct="1">
        <a:defRPr sz="1048" kern="1200">
          <a:solidFill>
            <a:schemeClr val="tx1"/>
          </a:solidFill>
          <a:latin typeface="+mn-lt"/>
          <a:ea typeface="+mn-ea"/>
          <a:cs typeface="+mn-cs"/>
        </a:defRPr>
      </a:lvl6pPr>
      <a:lvl7pPr marL="1598195" algn="l" defTabSz="532732" rtl="0" eaLnBrk="1" latinLnBrk="0" hangingPunct="1">
        <a:defRPr sz="1048" kern="1200">
          <a:solidFill>
            <a:schemeClr val="tx1"/>
          </a:solidFill>
          <a:latin typeface="+mn-lt"/>
          <a:ea typeface="+mn-ea"/>
          <a:cs typeface="+mn-cs"/>
        </a:defRPr>
      </a:lvl7pPr>
      <a:lvl8pPr marL="1864561" algn="l" defTabSz="532732" rtl="0" eaLnBrk="1" latinLnBrk="0" hangingPunct="1">
        <a:defRPr sz="1048" kern="1200">
          <a:solidFill>
            <a:schemeClr val="tx1"/>
          </a:solidFill>
          <a:latin typeface="+mn-lt"/>
          <a:ea typeface="+mn-ea"/>
          <a:cs typeface="+mn-cs"/>
        </a:defRPr>
      </a:lvl8pPr>
      <a:lvl9pPr marL="2130927" algn="l" defTabSz="532732" rtl="0" eaLnBrk="1" latinLnBrk="0" hangingPunct="1">
        <a:defRPr sz="104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373188" y="2289175"/>
            <a:ext cx="7010400" cy="1439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defPPr>
              <a:defRPr lang="en-GB"/>
            </a:defPPr>
            <a:lvl1pPr algn="ctr">
              <a:lnSpc>
                <a:spcPct val="93000"/>
              </a:lnSpc>
              <a:buFont typeface="Wingdings"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800" b="1">
                <a:solidFill>
                  <a:srgbClr val="000066"/>
                </a:solidFill>
                <a:effectLst>
                  <a:outerShdw blurRad="38100" dist="38100" dir="2700000" algn="tl">
                    <a:srgbClr val="C0C0C0"/>
                  </a:outerShdw>
                </a:effectLst>
                <a:latin typeface="Verdana" pitchFamily="34" charset="0"/>
                <a:ea typeface="+mn-ea"/>
                <a:cs typeface="+mn-cs"/>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imes New Roman" pitchFamily="16" charset="0"/>
              </a:defRPr>
            </a:lvl5pPr>
            <a:lvl6pPr defTabSz="449263" fontAlgn="base" hangingPunct="0">
              <a:lnSpc>
                <a:spcPct val="95000"/>
              </a:lnSpc>
              <a:spcBef>
                <a:spcPct val="0"/>
              </a:spcBef>
              <a:spcAft>
                <a:spcPct val="0"/>
              </a:spcAft>
              <a:buClr>
                <a:srgbClr val="000000"/>
              </a:buClr>
              <a:buSzPct val="100000"/>
              <a:buFont typeface="Wingdings"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imes New Roman" pitchFamily="16" charset="0"/>
              </a:defRPr>
            </a:lvl6pPr>
            <a:lvl7pPr defTabSz="449263" fontAlgn="base" hangingPunct="0">
              <a:lnSpc>
                <a:spcPct val="95000"/>
              </a:lnSpc>
              <a:spcBef>
                <a:spcPct val="0"/>
              </a:spcBef>
              <a:spcAft>
                <a:spcPct val="0"/>
              </a:spcAft>
              <a:buClr>
                <a:srgbClr val="000000"/>
              </a:buClr>
              <a:buSzPct val="100000"/>
              <a:buFont typeface="Wingdings"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imes New Roman" pitchFamily="16" charset="0"/>
              </a:defRPr>
            </a:lvl7pPr>
            <a:lvl8pPr defTabSz="449263" fontAlgn="base" hangingPunct="0">
              <a:lnSpc>
                <a:spcPct val="95000"/>
              </a:lnSpc>
              <a:spcBef>
                <a:spcPct val="0"/>
              </a:spcBef>
              <a:spcAft>
                <a:spcPct val="0"/>
              </a:spcAft>
              <a:buClr>
                <a:srgbClr val="000000"/>
              </a:buClr>
              <a:buSzPct val="100000"/>
              <a:buFont typeface="Wingdings"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imes New Roman" pitchFamily="16" charset="0"/>
              </a:defRPr>
            </a:lvl8pPr>
            <a:lvl9pPr defTabSz="449263" fontAlgn="base" hangingPunct="0">
              <a:lnSpc>
                <a:spcPct val="95000"/>
              </a:lnSpc>
              <a:spcBef>
                <a:spcPct val="0"/>
              </a:spcBef>
              <a:spcAft>
                <a:spcPct val="0"/>
              </a:spcAft>
              <a:buClr>
                <a:srgbClr val="000000"/>
              </a:buClr>
              <a:buSzPct val="100000"/>
              <a:buFont typeface="Wingdings"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imes New Roman" pitchFamily="16" charset="0"/>
              </a:defRPr>
            </a:lvl9pPr>
          </a:lstStyle>
          <a:p>
            <a:pPr>
              <a:defRPr/>
            </a:pPr>
            <a:r>
              <a:rPr lang="en-GB" dirty="0" smtClean="0"/>
              <a:t>MVC Pattern </a:t>
            </a:r>
          </a:p>
          <a:p>
            <a:pPr>
              <a:defRPr/>
            </a:pPr>
            <a:r>
              <a:rPr lang="en-GB" dirty="0" smtClean="0"/>
              <a:t>(MVC Framework)</a:t>
            </a:r>
            <a:r>
              <a:rPr lang="ar-SA" dirty="0" smtClean="0"/>
              <a:t>‏</a:t>
            </a:r>
            <a:endParaRPr lang="en-GB" dirty="0" smtClean="0"/>
          </a:p>
          <a:p>
            <a:pPr>
              <a:defRPr/>
            </a:pPr>
            <a:endParaRPr lang="en-GB" dirty="0" smtClean="0"/>
          </a:p>
        </p:txBody>
      </p:sp>
      <p:sp>
        <p:nvSpPr>
          <p:cNvPr id="3075" name="Segnaposto numero diapositiva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sz="2400">
                <a:solidFill>
                  <a:schemeClr val="bg1"/>
                </a:solidFill>
                <a:latin typeface="Times New Roman" panose="02020603050405020304" pitchFamily="18" charset="0"/>
                <a:cs typeface="msmincho" charset="0"/>
              </a:defRPr>
            </a:lvl1pPr>
            <a:lvl2pPr marL="742950" indent="-285750" eaLnBrk="0">
              <a:defRPr sz="2400">
                <a:solidFill>
                  <a:schemeClr val="bg1"/>
                </a:solidFill>
                <a:latin typeface="Times New Roman" panose="02020603050405020304" pitchFamily="18" charset="0"/>
                <a:cs typeface="msmincho" charset="0"/>
              </a:defRPr>
            </a:lvl2pPr>
            <a:lvl3pPr marL="1143000" indent="-228600" eaLnBrk="0">
              <a:defRPr sz="2400">
                <a:solidFill>
                  <a:schemeClr val="bg1"/>
                </a:solidFill>
                <a:latin typeface="Times New Roman" panose="02020603050405020304" pitchFamily="18" charset="0"/>
                <a:cs typeface="msmincho" charset="0"/>
              </a:defRPr>
            </a:lvl3pPr>
            <a:lvl4pPr marL="1600200" indent="-228600" eaLnBrk="0">
              <a:defRPr sz="2400">
                <a:solidFill>
                  <a:schemeClr val="bg1"/>
                </a:solidFill>
                <a:latin typeface="Times New Roman" panose="02020603050405020304" pitchFamily="18" charset="0"/>
                <a:cs typeface="msmincho" charset="0"/>
              </a:defRPr>
            </a:lvl4pPr>
            <a:lvl5pPr marL="2057400" indent="-228600" eaLnBrk="0">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9pPr>
          </a:lstStyle>
          <a:p>
            <a:pPr eaLnBrk="1"/>
            <a:fld id="{0F5A3E58-6BA5-4619-B45D-5A632C4FBCCF}" type="slidenum">
              <a:rPr lang="it-IT" altLang="it-IT" sz="1300">
                <a:latin typeface="Calibri" panose="020F0502020204030204" pitchFamily="34" charset="0"/>
              </a:rPr>
              <a:pPr eaLnBrk="1"/>
              <a:t>1</a:t>
            </a:fld>
            <a:endParaRPr lang="it-IT" altLang="it-IT" sz="1300">
              <a:latin typeface="Calibri" panose="020F0502020204030204" pitchFamily="34"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a:xfrm>
            <a:off x="2286000" y="144463"/>
            <a:ext cx="7470775" cy="704850"/>
          </a:xfr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ormAutofit/>
          </a:bodyPr>
          <a:lstStyle/>
          <a:p>
            <a:pPr defTabSz="449263" eaLnBrk="1">
              <a:lnSpc>
                <a:spcPct val="93000"/>
              </a:lnSpc>
              <a:buClr>
                <a:srgbClr val="000000"/>
              </a:buClr>
              <a:buSzPct val="100000"/>
              <a:buFont typeface="Wingdings"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b="1" dirty="0" err="1" smtClean="0">
                <a:solidFill>
                  <a:srgbClr val="000066"/>
                </a:solidFill>
                <a:latin typeface="Verdana" pitchFamily="34" charset="0"/>
                <a:ea typeface="+mn-ea"/>
                <a:cs typeface="+mn-cs"/>
              </a:rPr>
              <a:t>Evoluzione</a:t>
            </a:r>
            <a:r>
              <a:rPr lang="en-GB" sz="2800" b="1" dirty="0" smtClean="0">
                <a:solidFill>
                  <a:srgbClr val="000066"/>
                </a:solidFill>
                <a:latin typeface="Verdana" pitchFamily="34" charset="0"/>
                <a:ea typeface="+mn-ea"/>
                <a:cs typeface="+mn-cs"/>
              </a:rPr>
              <a:t> </a:t>
            </a:r>
            <a:r>
              <a:rPr lang="en-GB" sz="2800" b="1" dirty="0" err="1" smtClean="0">
                <a:solidFill>
                  <a:srgbClr val="000066"/>
                </a:solidFill>
                <a:latin typeface="Verdana" pitchFamily="34" charset="0"/>
                <a:ea typeface="+mn-ea"/>
                <a:cs typeface="+mn-cs"/>
              </a:rPr>
              <a:t>dell’architettura</a:t>
            </a:r>
            <a:r>
              <a:rPr lang="en-GB" sz="2800" b="1" dirty="0" smtClean="0">
                <a:solidFill>
                  <a:srgbClr val="000066"/>
                </a:solidFill>
                <a:latin typeface="Verdana" pitchFamily="34" charset="0"/>
                <a:ea typeface="+mn-ea"/>
                <a:cs typeface="+mn-cs"/>
              </a:rPr>
              <a:t> MVC</a:t>
            </a:r>
            <a:endParaRPr lang="en-GB" sz="2800" b="1" dirty="0">
              <a:solidFill>
                <a:srgbClr val="000066"/>
              </a:solidFill>
              <a:latin typeface="Verdana" pitchFamily="34" charset="0"/>
              <a:ea typeface="+mn-ea"/>
              <a:cs typeface="+mn-cs"/>
            </a:endParaRPr>
          </a:p>
        </p:txBody>
      </p:sp>
      <p:sp>
        <p:nvSpPr>
          <p:cNvPr id="12291" name="Rectangle 2"/>
          <p:cNvSpPr>
            <a:spLocks noGrp="1" noChangeArrowheads="1"/>
          </p:cNvSpPr>
          <p:nvPr>
            <p:ph idx="1"/>
          </p:nvPr>
        </p:nvSpPr>
        <p:spPr>
          <a:xfrm>
            <a:off x="569913" y="1497013"/>
            <a:ext cx="8556625" cy="4603750"/>
          </a:xfrm>
        </p:spPr>
        <p:txBody>
          <a:bodyPr/>
          <a:lstStyle/>
          <a:p>
            <a:pPr eaLnBrk="1" hangingPunct="1">
              <a:buFont typeface="Wingdings" panose="05000000000000000000" pitchFamily="2" charset="2"/>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it-IT" smtClean="0"/>
              <a:t>No MVC</a:t>
            </a:r>
          </a:p>
          <a:p>
            <a:pPr eaLnBrk="1" hangingPunct="1">
              <a:buFont typeface="Wingdings" panose="05000000000000000000" pitchFamily="2" charset="2"/>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it-IT" smtClean="0"/>
              <a:t>MVC Model 1 (Page-centric)‏</a:t>
            </a:r>
          </a:p>
          <a:p>
            <a:pPr eaLnBrk="1" hangingPunct="1">
              <a:buFont typeface="Wingdings" panose="05000000000000000000" pitchFamily="2" charset="2"/>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it-IT" smtClean="0"/>
              <a:t>MVC Model 2 (Servlet-centric)‏</a:t>
            </a:r>
          </a:p>
          <a:p>
            <a:pPr eaLnBrk="1" hangingPunct="1">
              <a:buFont typeface="Wingdings" panose="05000000000000000000" pitchFamily="2" charset="2"/>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it-IT" smtClean="0"/>
              <a:t>Web application frameworks</a:t>
            </a:r>
          </a:p>
          <a:p>
            <a:pPr lvl="1" eaLnBrk="1" hangingPunct="1">
              <a:spcAft>
                <a:spcPts val="863"/>
              </a:spcAft>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it-IT" smtClean="0"/>
              <a:t>Struts, Spring MVC</a:t>
            </a:r>
          </a:p>
          <a:p>
            <a:pPr eaLnBrk="1" hangingPunct="1">
              <a:buFont typeface="StarSymbol" charset="0"/>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it-IT" smtClean="0"/>
              <a:t>Standard-based Web application framework</a:t>
            </a:r>
          </a:p>
          <a:p>
            <a:pPr lvl="1" eaLnBrk="1" hangingPunct="1">
              <a:spcAft>
                <a:spcPts val="863"/>
              </a:spcAft>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it-IT" smtClean="0"/>
              <a:t>JavaServer Faces (JSR-127)‏</a:t>
            </a:r>
          </a:p>
        </p:txBody>
      </p:sp>
      <p:sp>
        <p:nvSpPr>
          <p:cNvPr id="12292" name="Segnaposto numero diapositiva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sz="2400">
                <a:solidFill>
                  <a:schemeClr val="bg1"/>
                </a:solidFill>
                <a:latin typeface="Times New Roman" panose="02020603050405020304" pitchFamily="18" charset="0"/>
                <a:cs typeface="msmincho" charset="0"/>
              </a:defRPr>
            </a:lvl1pPr>
            <a:lvl2pPr marL="742950" indent="-285750" eaLnBrk="0">
              <a:defRPr sz="2400">
                <a:solidFill>
                  <a:schemeClr val="bg1"/>
                </a:solidFill>
                <a:latin typeface="Times New Roman" panose="02020603050405020304" pitchFamily="18" charset="0"/>
                <a:cs typeface="msmincho" charset="0"/>
              </a:defRPr>
            </a:lvl2pPr>
            <a:lvl3pPr marL="1143000" indent="-228600" eaLnBrk="0">
              <a:defRPr sz="2400">
                <a:solidFill>
                  <a:schemeClr val="bg1"/>
                </a:solidFill>
                <a:latin typeface="Times New Roman" panose="02020603050405020304" pitchFamily="18" charset="0"/>
                <a:cs typeface="msmincho" charset="0"/>
              </a:defRPr>
            </a:lvl3pPr>
            <a:lvl4pPr marL="1600200" indent="-228600" eaLnBrk="0">
              <a:defRPr sz="2400">
                <a:solidFill>
                  <a:schemeClr val="bg1"/>
                </a:solidFill>
                <a:latin typeface="Times New Roman" panose="02020603050405020304" pitchFamily="18" charset="0"/>
                <a:cs typeface="msmincho" charset="0"/>
              </a:defRPr>
            </a:lvl4pPr>
            <a:lvl5pPr marL="2057400" indent="-228600" eaLnBrk="0">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9pPr>
          </a:lstStyle>
          <a:p>
            <a:pPr eaLnBrk="1"/>
            <a:fld id="{AC2FC0B9-0DCC-4D9B-8BA5-7019683187BC}" type="slidenum">
              <a:rPr lang="it-IT" altLang="it-IT" sz="1300">
                <a:latin typeface="Calibri" panose="020F0502020204030204" pitchFamily="34" charset="0"/>
              </a:rPr>
              <a:pPr eaLnBrk="1"/>
              <a:t>10</a:t>
            </a:fld>
            <a:endParaRPr lang="it-IT" altLang="it-IT" sz="1300">
              <a:latin typeface="Calibri" panose="020F0502020204030204" pitchFamily="34"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538" y="1785938"/>
            <a:ext cx="7264400" cy="43291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315" name="Rectangle 2"/>
          <p:cNvSpPr>
            <a:spLocks noGrp="1" noChangeArrowheads="1"/>
          </p:cNvSpPr>
          <p:nvPr>
            <p:ph type="title"/>
          </p:nvPr>
        </p:nvSpPr>
        <p:spPr>
          <a:xfrm>
            <a:off x="1925638" y="57150"/>
            <a:ext cx="7831137" cy="936625"/>
          </a:xfr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ormAutofit/>
          </a:bodyPr>
          <a:lstStyle/>
          <a:p>
            <a:pPr defTabSz="449263" eaLnBrk="1">
              <a:lnSpc>
                <a:spcPct val="93000"/>
              </a:lnSpc>
              <a:buClr>
                <a:srgbClr val="000000"/>
              </a:buCl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sz="2400" b="1" dirty="0">
                <a:solidFill>
                  <a:srgbClr val="000066"/>
                </a:solidFill>
                <a:latin typeface="Verdana" pitchFamily="34" charset="0"/>
              </a:rPr>
              <a:t>Evoluzione della progettazione di architetture </a:t>
            </a:r>
            <a:r>
              <a:rPr sz="2400" b="1" dirty="0" smtClean="0">
                <a:solidFill>
                  <a:srgbClr val="000066"/>
                </a:solidFill>
                <a:latin typeface="Verdana" pitchFamily="34" charset="0"/>
              </a:rPr>
              <a:t>WEB fino al </a:t>
            </a:r>
            <a:r>
              <a:rPr lang="en-GB" sz="2400" b="1" dirty="0" smtClean="0">
                <a:solidFill>
                  <a:srgbClr val="000066"/>
                </a:solidFill>
                <a:latin typeface="Verdana" pitchFamily="34" charset="0"/>
                <a:ea typeface="+mn-ea"/>
                <a:cs typeface="+mn-cs"/>
              </a:rPr>
              <a:t>Model 1</a:t>
            </a:r>
            <a:endParaRPr lang="en-GB" sz="2400" b="1" dirty="0">
              <a:solidFill>
                <a:srgbClr val="000066"/>
              </a:solidFill>
              <a:latin typeface="Verdana" pitchFamily="34" charset="0"/>
              <a:ea typeface="+mn-ea"/>
              <a:cs typeface="+mn-cs"/>
            </a:endParaRPr>
          </a:p>
        </p:txBody>
      </p:sp>
      <p:sp>
        <p:nvSpPr>
          <p:cNvPr id="13318" name="Segnaposto numero diapositiva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sz="2400">
                <a:solidFill>
                  <a:schemeClr val="bg1"/>
                </a:solidFill>
                <a:latin typeface="Times New Roman" panose="02020603050405020304" pitchFamily="18" charset="0"/>
                <a:cs typeface="msmincho" charset="0"/>
              </a:defRPr>
            </a:lvl1pPr>
            <a:lvl2pPr marL="742950" indent="-285750" eaLnBrk="0">
              <a:defRPr sz="2400">
                <a:solidFill>
                  <a:schemeClr val="bg1"/>
                </a:solidFill>
                <a:latin typeface="Times New Roman" panose="02020603050405020304" pitchFamily="18" charset="0"/>
                <a:cs typeface="msmincho" charset="0"/>
              </a:defRPr>
            </a:lvl2pPr>
            <a:lvl3pPr marL="1143000" indent="-228600" eaLnBrk="0">
              <a:defRPr sz="2400">
                <a:solidFill>
                  <a:schemeClr val="bg1"/>
                </a:solidFill>
                <a:latin typeface="Times New Roman" panose="02020603050405020304" pitchFamily="18" charset="0"/>
                <a:cs typeface="msmincho" charset="0"/>
              </a:defRPr>
            </a:lvl3pPr>
            <a:lvl4pPr marL="1600200" indent="-228600" eaLnBrk="0">
              <a:defRPr sz="2400">
                <a:solidFill>
                  <a:schemeClr val="bg1"/>
                </a:solidFill>
                <a:latin typeface="Times New Roman" panose="02020603050405020304" pitchFamily="18" charset="0"/>
                <a:cs typeface="msmincho" charset="0"/>
              </a:defRPr>
            </a:lvl4pPr>
            <a:lvl5pPr marL="2057400" indent="-228600" eaLnBrk="0">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9pPr>
          </a:lstStyle>
          <a:p>
            <a:pPr eaLnBrk="1"/>
            <a:fld id="{03D4C9F9-0E69-466A-9F85-82A58E0162AF}" type="slidenum">
              <a:rPr lang="it-IT" altLang="it-IT" sz="1300">
                <a:latin typeface="Calibri" panose="020F0502020204030204" pitchFamily="34" charset="0"/>
              </a:rPr>
              <a:pPr eaLnBrk="1"/>
              <a:t>11</a:t>
            </a:fld>
            <a:endParaRPr lang="it-IT" altLang="it-IT" sz="1300">
              <a:latin typeface="Calibri" panose="020F0502020204030204" pitchFamily="34" charset="0"/>
            </a:endParaRPr>
          </a:p>
        </p:txBody>
      </p:sp>
      <p:sp>
        <p:nvSpPr>
          <p:cNvPr id="13316" name="Text Box 3"/>
          <p:cNvSpPr txBox="1">
            <a:spLocks noChangeArrowheads="1"/>
          </p:cNvSpPr>
          <p:nvPr/>
        </p:nvSpPr>
        <p:spPr bwMode="auto">
          <a:xfrm>
            <a:off x="4799013" y="6162675"/>
            <a:ext cx="3209925" cy="371475"/>
          </a:xfrm>
          <a:prstGeom prst="rect">
            <a:avLst/>
          </a:prstGeom>
          <a:solidFill>
            <a:srgbClr val="99CC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9pPr>
          </a:lstStyle>
          <a:p>
            <a:pPr algn="ctr" eaLnBrk="1">
              <a:lnSpc>
                <a:spcPct val="93000"/>
              </a:lnSpc>
            </a:pPr>
            <a:r>
              <a:rPr lang="en-GB" altLang="it-IT" sz="2600">
                <a:solidFill>
                  <a:srgbClr val="000000"/>
                </a:solidFill>
                <a:latin typeface="Arial" panose="020B0604020202020204" pitchFamily="34" charset="0"/>
              </a:rPr>
              <a:t>Model 1 architecture</a:t>
            </a:r>
          </a:p>
        </p:txBody>
      </p:sp>
      <p:sp>
        <p:nvSpPr>
          <p:cNvPr id="13317" name="Text Box 4"/>
          <p:cNvSpPr txBox="1">
            <a:spLocks noChangeArrowheads="1"/>
          </p:cNvSpPr>
          <p:nvPr/>
        </p:nvSpPr>
        <p:spPr bwMode="auto">
          <a:xfrm>
            <a:off x="1812925" y="6162675"/>
            <a:ext cx="2987675" cy="371475"/>
          </a:xfrm>
          <a:prstGeom prst="rect">
            <a:avLst/>
          </a:prstGeom>
          <a:solidFill>
            <a:srgbClr val="EB613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9pPr>
          </a:lstStyle>
          <a:p>
            <a:pPr algn="ctr" eaLnBrk="1">
              <a:lnSpc>
                <a:spcPct val="93000"/>
              </a:lnSpc>
            </a:pPr>
            <a:r>
              <a:rPr lang="en-GB" altLang="it-IT" sz="2600">
                <a:solidFill>
                  <a:srgbClr val="000000"/>
                </a:solidFill>
                <a:latin typeface="Arial" panose="020B0604020202020204" pitchFamily="34" charset="0"/>
              </a:rPr>
              <a:t>No MVC</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1057275" y="2362200"/>
            <a:ext cx="7385050" cy="1439863"/>
          </a:xfrm>
        </p:spPr>
        <p:txBody>
          <a:bodyPr>
            <a:normAutofit/>
          </a:bodyPr>
          <a:lstStyle/>
          <a:p>
            <a:pPr defTabSz="487741" eaLnBrk="1" hangingPunct="1">
              <a:buFont typeface="Wingdings" charset="2"/>
              <a:buNone/>
              <a:tabLst>
                <a:tab pos="723900" algn="l"/>
                <a:tab pos="1447800" algn="l"/>
                <a:tab pos="2171700" algn="l"/>
                <a:tab pos="2895600" algn="l"/>
                <a:tab pos="3619500" algn="l"/>
                <a:tab pos="4343400" algn="l"/>
                <a:tab pos="5067300" algn="l"/>
                <a:tab pos="5791200" algn="l"/>
                <a:tab pos="6515100" algn="l"/>
                <a:tab pos="7239000" algn="l"/>
              </a:tabLst>
              <a:defRPr/>
            </a:pPr>
            <a:r>
              <a:rPr lang="en-GB" sz="3600" b="1" dirty="0">
                <a:solidFill>
                  <a:srgbClr val="000066"/>
                </a:solidFill>
                <a:latin typeface="Verdana" pitchFamily="34" charset="0"/>
                <a:ea typeface="+mn-ea"/>
                <a:cs typeface="+mn-cs"/>
              </a:rPr>
              <a:t>Model 1</a:t>
            </a:r>
            <a:br>
              <a:rPr lang="en-GB" sz="3600" b="1" dirty="0">
                <a:solidFill>
                  <a:srgbClr val="000066"/>
                </a:solidFill>
                <a:latin typeface="Verdana" pitchFamily="34" charset="0"/>
                <a:ea typeface="+mn-ea"/>
                <a:cs typeface="+mn-cs"/>
              </a:rPr>
            </a:br>
            <a:r>
              <a:rPr lang="en-GB" sz="3600" b="1" dirty="0">
                <a:solidFill>
                  <a:srgbClr val="000066"/>
                </a:solidFill>
                <a:latin typeface="Verdana" pitchFamily="34" charset="0"/>
                <a:ea typeface="+mn-ea"/>
                <a:cs typeface="+mn-cs"/>
              </a:rPr>
              <a:t>(Page-Centric Architecture)</a:t>
            </a:r>
            <a:r>
              <a:rPr lang="ar-SA" sz="3600" b="1" dirty="0">
                <a:solidFill>
                  <a:srgbClr val="000066"/>
                </a:solidFill>
                <a:latin typeface="Verdana" pitchFamily="34" charset="0"/>
                <a:ea typeface="+mn-ea"/>
                <a:cs typeface="+mn-cs"/>
              </a:rPr>
              <a:t>‏</a:t>
            </a:r>
            <a:endParaRPr lang="en-GB" sz="3600" b="1" dirty="0">
              <a:solidFill>
                <a:srgbClr val="000066"/>
              </a:solidFill>
              <a:latin typeface="Verdana" pitchFamily="34" charset="0"/>
              <a:ea typeface="+mn-ea"/>
              <a:cs typeface="+mn-cs"/>
            </a:endParaRPr>
          </a:p>
        </p:txBody>
      </p:sp>
      <p:sp>
        <p:nvSpPr>
          <p:cNvPr id="14339" name="Segnaposto numero diapositiva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sz="2400">
                <a:solidFill>
                  <a:schemeClr val="bg1"/>
                </a:solidFill>
                <a:latin typeface="Times New Roman" panose="02020603050405020304" pitchFamily="18" charset="0"/>
                <a:cs typeface="msmincho" charset="0"/>
              </a:defRPr>
            </a:lvl1pPr>
            <a:lvl2pPr marL="742950" indent="-285750" eaLnBrk="0">
              <a:defRPr sz="2400">
                <a:solidFill>
                  <a:schemeClr val="bg1"/>
                </a:solidFill>
                <a:latin typeface="Times New Roman" panose="02020603050405020304" pitchFamily="18" charset="0"/>
                <a:cs typeface="msmincho" charset="0"/>
              </a:defRPr>
            </a:lvl2pPr>
            <a:lvl3pPr marL="1143000" indent="-228600" eaLnBrk="0">
              <a:defRPr sz="2400">
                <a:solidFill>
                  <a:schemeClr val="bg1"/>
                </a:solidFill>
                <a:latin typeface="Times New Roman" panose="02020603050405020304" pitchFamily="18" charset="0"/>
                <a:cs typeface="msmincho" charset="0"/>
              </a:defRPr>
            </a:lvl3pPr>
            <a:lvl4pPr marL="1600200" indent="-228600" eaLnBrk="0">
              <a:defRPr sz="2400">
                <a:solidFill>
                  <a:schemeClr val="bg1"/>
                </a:solidFill>
                <a:latin typeface="Times New Roman" panose="02020603050405020304" pitchFamily="18" charset="0"/>
                <a:cs typeface="msmincho" charset="0"/>
              </a:defRPr>
            </a:lvl4pPr>
            <a:lvl5pPr marL="2057400" indent="-228600" eaLnBrk="0">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9pPr>
          </a:lstStyle>
          <a:p>
            <a:pPr eaLnBrk="1"/>
            <a:fld id="{389FFB38-3F96-448A-B62A-48EB76CCC1A1}" type="slidenum">
              <a:rPr lang="it-IT" altLang="it-IT" sz="1300">
                <a:latin typeface="Calibri" panose="020F0502020204030204" pitchFamily="34" charset="0"/>
              </a:rPr>
              <a:pPr eaLnBrk="1"/>
              <a:t>12</a:t>
            </a:fld>
            <a:endParaRPr lang="it-IT" altLang="it-IT" sz="1300">
              <a:latin typeface="Calibri" panose="020F0502020204030204" pitchFamily="34"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2025650" y="71438"/>
            <a:ext cx="7821613" cy="633412"/>
          </a:xfrm>
        </p:spPr>
        <p:txBody>
          <a:bodyPr>
            <a:normAutofit/>
          </a:bodyPr>
          <a:lstStyle/>
          <a:p>
            <a:pPr defTabSz="487741"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2800" b="1" dirty="0">
                <a:solidFill>
                  <a:srgbClr val="000066"/>
                </a:solidFill>
                <a:latin typeface="Verdana" pitchFamily="34" charset="0"/>
                <a:ea typeface="+mn-ea"/>
                <a:cs typeface="+mn-cs"/>
              </a:rPr>
              <a:t>Model 1 Architecture (Page-centric)</a:t>
            </a:r>
            <a:r>
              <a:rPr lang="ar-SA" sz="2800" b="1" dirty="0">
                <a:solidFill>
                  <a:srgbClr val="000066"/>
                </a:solidFill>
                <a:latin typeface="Verdana" pitchFamily="34" charset="0"/>
                <a:ea typeface="+mn-ea"/>
                <a:cs typeface="+mn-cs"/>
              </a:rPr>
              <a:t>‏</a:t>
            </a:r>
            <a:endParaRPr lang="en-GB" sz="2800" b="1" dirty="0">
              <a:solidFill>
                <a:srgbClr val="000066"/>
              </a:solidFill>
              <a:latin typeface="Verdana" pitchFamily="34" charset="0"/>
              <a:ea typeface="+mn-ea"/>
              <a:cs typeface="+mn-cs"/>
            </a:endParaRPr>
          </a:p>
        </p:txBody>
      </p:sp>
      <p:sp>
        <p:nvSpPr>
          <p:cNvPr id="15364" name="Segnaposto numero diapositiva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sz="2400">
                <a:solidFill>
                  <a:schemeClr val="bg1"/>
                </a:solidFill>
                <a:latin typeface="Times New Roman" panose="02020603050405020304" pitchFamily="18" charset="0"/>
                <a:cs typeface="msmincho" charset="0"/>
              </a:defRPr>
            </a:lvl1pPr>
            <a:lvl2pPr marL="742950" indent="-285750" eaLnBrk="0">
              <a:defRPr sz="2400">
                <a:solidFill>
                  <a:schemeClr val="bg1"/>
                </a:solidFill>
                <a:latin typeface="Times New Roman" panose="02020603050405020304" pitchFamily="18" charset="0"/>
                <a:cs typeface="msmincho" charset="0"/>
              </a:defRPr>
            </a:lvl2pPr>
            <a:lvl3pPr marL="1143000" indent="-228600" eaLnBrk="0">
              <a:defRPr sz="2400">
                <a:solidFill>
                  <a:schemeClr val="bg1"/>
                </a:solidFill>
                <a:latin typeface="Times New Roman" panose="02020603050405020304" pitchFamily="18" charset="0"/>
                <a:cs typeface="msmincho" charset="0"/>
              </a:defRPr>
            </a:lvl3pPr>
            <a:lvl4pPr marL="1600200" indent="-228600" eaLnBrk="0">
              <a:defRPr sz="2400">
                <a:solidFill>
                  <a:schemeClr val="bg1"/>
                </a:solidFill>
                <a:latin typeface="Times New Roman" panose="02020603050405020304" pitchFamily="18" charset="0"/>
                <a:cs typeface="msmincho" charset="0"/>
              </a:defRPr>
            </a:lvl4pPr>
            <a:lvl5pPr marL="2057400" indent="-228600" eaLnBrk="0">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9pPr>
          </a:lstStyle>
          <a:p>
            <a:pPr eaLnBrk="1"/>
            <a:fld id="{EBFDCC11-330E-4DC7-9CB2-9B0F0DF6E31E}" type="slidenum">
              <a:rPr lang="it-IT" altLang="it-IT" sz="1300">
                <a:latin typeface="Calibri" panose="020F0502020204030204" pitchFamily="34" charset="0"/>
              </a:rPr>
              <a:pPr eaLnBrk="1"/>
              <a:t>13</a:t>
            </a:fld>
            <a:endParaRPr lang="it-IT" altLang="it-IT" sz="1300">
              <a:latin typeface="Calibri" panose="020F0502020204030204" pitchFamily="34" charset="0"/>
            </a:endParaRPr>
          </a:p>
        </p:txBody>
      </p:sp>
      <p:grpSp>
        <p:nvGrpSpPr>
          <p:cNvPr id="2" name="Gruppo 3"/>
          <p:cNvGrpSpPr>
            <a:grpSpLocks/>
          </p:cNvGrpSpPr>
          <p:nvPr/>
        </p:nvGrpSpPr>
        <p:grpSpPr bwMode="auto">
          <a:xfrm>
            <a:off x="1168400" y="1425575"/>
            <a:ext cx="7670800" cy="5232400"/>
            <a:chOff x="1168027" y="1425352"/>
            <a:chExt cx="7670800" cy="5232400"/>
          </a:xfrm>
        </p:grpSpPr>
        <p:pic>
          <p:nvPicPr>
            <p:cNvPr id="1536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8027" y="1425352"/>
              <a:ext cx="7194550" cy="4368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366" name="Line 3"/>
            <p:cNvSpPr>
              <a:spLocks noChangeShapeType="1"/>
            </p:cNvSpPr>
            <p:nvPr/>
          </p:nvSpPr>
          <p:spPr bwMode="auto">
            <a:xfrm>
              <a:off x="2266577" y="2122264"/>
              <a:ext cx="1301750" cy="1588"/>
            </a:xfrm>
            <a:prstGeom prst="line">
              <a:avLst/>
            </a:prstGeom>
            <a:noFill/>
            <a:ln w="3672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it-IT"/>
            </a:p>
          </p:txBody>
        </p:sp>
        <p:sp>
          <p:nvSpPr>
            <p:cNvPr id="15367" name="Text Box 4"/>
            <p:cNvSpPr txBox="1">
              <a:spLocks noChangeArrowheads="1"/>
            </p:cNvSpPr>
            <p:nvPr/>
          </p:nvSpPr>
          <p:spPr bwMode="auto">
            <a:xfrm>
              <a:off x="2176090" y="2171477"/>
              <a:ext cx="1311275" cy="238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9pPr>
            </a:lstStyle>
            <a:p>
              <a:pPr algn="ctr" eaLnBrk="1">
                <a:lnSpc>
                  <a:spcPct val="79000"/>
                </a:lnSpc>
              </a:pPr>
              <a:r>
                <a:rPr lang="en-GB" altLang="it-IT" sz="1600" b="1">
                  <a:solidFill>
                    <a:srgbClr val="000000"/>
                  </a:solidFill>
                  <a:latin typeface="SunSans-Regular"/>
                </a:rPr>
                <a:t>Request</a:t>
              </a:r>
            </a:p>
          </p:txBody>
        </p:sp>
        <p:sp>
          <p:nvSpPr>
            <p:cNvPr id="15368" name="Text Box 5"/>
            <p:cNvSpPr txBox="1">
              <a:spLocks noChangeArrowheads="1"/>
            </p:cNvSpPr>
            <p:nvPr/>
          </p:nvSpPr>
          <p:spPr bwMode="auto">
            <a:xfrm>
              <a:off x="2469777" y="1826989"/>
              <a:ext cx="690563" cy="28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9pPr>
            </a:lstStyle>
            <a:p>
              <a:pPr algn="ctr" eaLnBrk="1">
                <a:lnSpc>
                  <a:spcPct val="79000"/>
                </a:lnSpc>
              </a:pPr>
              <a:r>
                <a:rPr lang="en-GB" altLang="it-IT" sz="1800" b="1">
                  <a:solidFill>
                    <a:srgbClr val="000000"/>
                  </a:solidFill>
                  <a:latin typeface="SunSans-Regular"/>
                </a:rPr>
                <a:t>1</a:t>
              </a:r>
            </a:p>
          </p:txBody>
        </p:sp>
        <p:sp>
          <p:nvSpPr>
            <p:cNvPr id="15369" name="Text Box 6"/>
            <p:cNvSpPr txBox="1">
              <a:spLocks noChangeArrowheads="1"/>
            </p:cNvSpPr>
            <p:nvPr/>
          </p:nvSpPr>
          <p:spPr bwMode="auto">
            <a:xfrm>
              <a:off x="4028702" y="2117502"/>
              <a:ext cx="1362075" cy="123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9pPr>
            </a:lstStyle>
            <a:p>
              <a:pPr algn="ctr" eaLnBrk="1">
                <a:lnSpc>
                  <a:spcPct val="79000"/>
                </a:lnSpc>
              </a:pPr>
              <a:r>
                <a:rPr lang="en-GB" altLang="it-IT" sz="3200" b="1">
                  <a:solidFill>
                    <a:srgbClr val="000000"/>
                  </a:solidFill>
                  <a:latin typeface="SunSans-Regular"/>
                </a:rPr>
                <a:t>JSP</a:t>
              </a:r>
            </a:p>
            <a:p>
              <a:pPr algn="ctr" eaLnBrk="1">
                <a:lnSpc>
                  <a:spcPct val="79000"/>
                </a:lnSpc>
              </a:pPr>
              <a:r>
                <a:rPr lang="en-GB" altLang="it-IT" sz="3200" b="1">
                  <a:solidFill>
                    <a:srgbClr val="000000"/>
                  </a:solidFill>
                  <a:latin typeface="SunSans-Regular"/>
                </a:rPr>
                <a:t>pages</a:t>
              </a:r>
            </a:p>
            <a:p>
              <a:pPr algn="ctr" eaLnBrk="1">
                <a:lnSpc>
                  <a:spcPct val="79000"/>
                </a:lnSpc>
              </a:pPr>
              <a:endParaRPr lang="en-GB" altLang="it-IT" sz="3200" b="1">
                <a:solidFill>
                  <a:srgbClr val="000000"/>
                </a:solidFill>
                <a:latin typeface="SunSans-Regular"/>
              </a:endParaRPr>
            </a:p>
          </p:txBody>
        </p:sp>
        <p:sp>
          <p:nvSpPr>
            <p:cNvPr id="15370" name="Text Box 7"/>
            <p:cNvSpPr txBox="1">
              <a:spLocks noChangeArrowheads="1"/>
            </p:cNvSpPr>
            <p:nvPr/>
          </p:nvSpPr>
          <p:spPr bwMode="auto">
            <a:xfrm>
              <a:off x="4036640" y="4247927"/>
              <a:ext cx="1443037"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9pPr>
            </a:lstStyle>
            <a:p>
              <a:pPr algn="ctr" eaLnBrk="1">
                <a:lnSpc>
                  <a:spcPct val="79000"/>
                </a:lnSpc>
              </a:pPr>
              <a:r>
                <a:rPr lang="en-GB" altLang="it-IT" b="1">
                  <a:solidFill>
                    <a:srgbClr val="000000"/>
                  </a:solidFill>
                  <a:latin typeface="SunSans-Regular"/>
                </a:rPr>
                <a:t>Java Bean</a:t>
              </a:r>
            </a:p>
          </p:txBody>
        </p:sp>
        <p:sp>
          <p:nvSpPr>
            <p:cNvPr id="15371" name="Line 8"/>
            <p:cNvSpPr>
              <a:spLocks noChangeShapeType="1"/>
            </p:cNvSpPr>
            <p:nvPr/>
          </p:nvSpPr>
          <p:spPr bwMode="auto">
            <a:xfrm flipH="1">
              <a:off x="2339602" y="2928714"/>
              <a:ext cx="1304925" cy="1588"/>
            </a:xfrm>
            <a:prstGeom prst="line">
              <a:avLst/>
            </a:prstGeom>
            <a:noFill/>
            <a:ln w="3672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it-IT"/>
            </a:p>
          </p:txBody>
        </p:sp>
        <p:sp>
          <p:nvSpPr>
            <p:cNvPr id="15372" name="Text Box 9"/>
            <p:cNvSpPr txBox="1">
              <a:spLocks noChangeArrowheads="1"/>
            </p:cNvSpPr>
            <p:nvPr/>
          </p:nvSpPr>
          <p:spPr bwMode="auto">
            <a:xfrm>
              <a:off x="2176090" y="3017614"/>
              <a:ext cx="1311275" cy="238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9pPr>
            </a:lstStyle>
            <a:p>
              <a:pPr algn="ctr" eaLnBrk="1">
                <a:lnSpc>
                  <a:spcPct val="79000"/>
                </a:lnSpc>
              </a:pPr>
              <a:r>
                <a:rPr lang="en-GB" altLang="it-IT" sz="1600" b="1">
                  <a:solidFill>
                    <a:srgbClr val="000000"/>
                  </a:solidFill>
                  <a:latin typeface="SunSans-Regular"/>
                </a:rPr>
                <a:t>Response</a:t>
              </a:r>
            </a:p>
          </p:txBody>
        </p:sp>
        <p:sp>
          <p:nvSpPr>
            <p:cNvPr id="15373" name="Text Box 10"/>
            <p:cNvSpPr txBox="1">
              <a:spLocks noChangeArrowheads="1"/>
            </p:cNvSpPr>
            <p:nvPr/>
          </p:nvSpPr>
          <p:spPr bwMode="auto">
            <a:xfrm>
              <a:off x="2469777" y="2617564"/>
              <a:ext cx="690563" cy="28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9pPr>
            </a:lstStyle>
            <a:p>
              <a:pPr algn="ctr" eaLnBrk="1">
                <a:lnSpc>
                  <a:spcPct val="79000"/>
                </a:lnSpc>
              </a:pPr>
              <a:r>
                <a:rPr lang="en-GB" altLang="it-IT" sz="1800" b="1">
                  <a:solidFill>
                    <a:srgbClr val="000000"/>
                  </a:solidFill>
                  <a:latin typeface="SunSans-Regular"/>
                </a:rPr>
                <a:t>4</a:t>
              </a:r>
            </a:p>
          </p:txBody>
        </p:sp>
        <p:sp>
          <p:nvSpPr>
            <p:cNvPr id="15374" name="Text Box 11"/>
            <p:cNvSpPr txBox="1">
              <a:spLocks noChangeArrowheads="1"/>
            </p:cNvSpPr>
            <p:nvPr/>
          </p:nvSpPr>
          <p:spPr bwMode="auto">
            <a:xfrm>
              <a:off x="4635127" y="3503389"/>
              <a:ext cx="488950" cy="28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9pPr>
            </a:lstStyle>
            <a:p>
              <a:pPr algn="ctr" eaLnBrk="1">
                <a:lnSpc>
                  <a:spcPct val="79000"/>
                </a:lnSpc>
              </a:pPr>
              <a:r>
                <a:rPr lang="en-GB" altLang="it-IT" sz="1800" b="1">
                  <a:solidFill>
                    <a:srgbClr val="000000"/>
                  </a:solidFill>
                  <a:latin typeface="SunSans-Regular"/>
                </a:rPr>
                <a:t>2</a:t>
              </a:r>
            </a:p>
          </p:txBody>
        </p:sp>
        <p:sp>
          <p:nvSpPr>
            <p:cNvPr id="15375" name="Line 12"/>
            <p:cNvSpPr>
              <a:spLocks noChangeShapeType="1"/>
            </p:cNvSpPr>
            <p:nvPr/>
          </p:nvSpPr>
          <p:spPr bwMode="auto">
            <a:xfrm>
              <a:off x="4674815" y="3274789"/>
              <a:ext cx="1587" cy="771525"/>
            </a:xfrm>
            <a:prstGeom prst="line">
              <a:avLst/>
            </a:prstGeom>
            <a:noFill/>
            <a:ln w="3672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it-IT"/>
            </a:p>
          </p:txBody>
        </p:sp>
        <p:sp>
          <p:nvSpPr>
            <p:cNvPr id="15376" name="Text Box 13"/>
            <p:cNvSpPr txBox="1">
              <a:spLocks noChangeArrowheads="1"/>
            </p:cNvSpPr>
            <p:nvPr/>
          </p:nvSpPr>
          <p:spPr bwMode="auto">
            <a:xfrm>
              <a:off x="6048002" y="4222527"/>
              <a:ext cx="488950" cy="287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9pPr>
            </a:lstStyle>
            <a:p>
              <a:pPr algn="ctr" eaLnBrk="1">
                <a:lnSpc>
                  <a:spcPct val="79000"/>
                </a:lnSpc>
              </a:pPr>
              <a:r>
                <a:rPr lang="en-GB" altLang="it-IT" sz="1800" b="1">
                  <a:solidFill>
                    <a:srgbClr val="000000"/>
                  </a:solidFill>
                  <a:latin typeface="SunSans-Regular"/>
                </a:rPr>
                <a:t>3</a:t>
              </a:r>
            </a:p>
          </p:txBody>
        </p:sp>
        <p:sp>
          <p:nvSpPr>
            <p:cNvPr id="15377" name="Line 14"/>
            <p:cNvSpPr>
              <a:spLocks noChangeShapeType="1"/>
            </p:cNvSpPr>
            <p:nvPr/>
          </p:nvSpPr>
          <p:spPr bwMode="auto">
            <a:xfrm>
              <a:off x="5681290" y="4544789"/>
              <a:ext cx="1300162" cy="1588"/>
            </a:xfrm>
            <a:prstGeom prst="line">
              <a:avLst/>
            </a:prstGeom>
            <a:noFill/>
            <a:ln w="3672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it-IT"/>
            </a:p>
          </p:txBody>
        </p:sp>
        <p:sp>
          <p:nvSpPr>
            <p:cNvPr id="15378" name="Text Box 15"/>
            <p:cNvSpPr txBox="1">
              <a:spLocks noChangeArrowheads="1"/>
            </p:cNvSpPr>
            <p:nvPr/>
          </p:nvSpPr>
          <p:spPr bwMode="auto">
            <a:xfrm rot="5400000">
              <a:off x="860845" y="3324796"/>
              <a:ext cx="1738313"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9pPr>
            </a:lstStyle>
            <a:p>
              <a:pPr algn="ctr" eaLnBrk="1">
                <a:lnSpc>
                  <a:spcPct val="79000"/>
                </a:lnSpc>
              </a:pPr>
              <a:r>
                <a:rPr lang="en-GB" altLang="it-IT" sz="2600" b="1">
                  <a:solidFill>
                    <a:srgbClr val="000000"/>
                  </a:solidFill>
                  <a:latin typeface="SunSans-Regular"/>
                </a:rPr>
                <a:t>BROWSER</a:t>
              </a:r>
            </a:p>
          </p:txBody>
        </p:sp>
        <p:sp>
          <p:nvSpPr>
            <p:cNvPr id="15379" name="Text Box 16"/>
            <p:cNvSpPr txBox="1">
              <a:spLocks noChangeArrowheads="1"/>
            </p:cNvSpPr>
            <p:nvPr/>
          </p:nvSpPr>
          <p:spPr bwMode="auto">
            <a:xfrm>
              <a:off x="3425452" y="5697314"/>
              <a:ext cx="2549525" cy="658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9pPr>
            </a:lstStyle>
            <a:p>
              <a:pPr algn="ctr" eaLnBrk="1">
                <a:lnSpc>
                  <a:spcPct val="79000"/>
                </a:lnSpc>
              </a:pPr>
              <a:r>
                <a:rPr lang="en-GB" altLang="it-IT" b="1">
                  <a:solidFill>
                    <a:srgbClr val="000000"/>
                  </a:solidFill>
                  <a:latin typeface="SunSans-Regular"/>
                </a:rPr>
                <a:t>Servlet </a:t>
              </a:r>
              <a:br>
                <a:rPr lang="en-GB" altLang="it-IT" b="1">
                  <a:solidFill>
                    <a:srgbClr val="000000"/>
                  </a:solidFill>
                  <a:latin typeface="SunSans-Regular"/>
                </a:rPr>
              </a:br>
              <a:r>
                <a:rPr lang="en-GB" altLang="it-IT" b="1">
                  <a:solidFill>
                    <a:srgbClr val="000000"/>
                  </a:solidFill>
                  <a:latin typeface="SunSans-Regular"/>
                </a:rPr>
                <a:t>Container</a:t>
              </a:r>
            </a:p>
          </p:txBody>
        </p:sp>
        <p:sp>
          <p:nvSpPr>
            <p:cNvPr id="15380" name="Text Box 17"/>
            <p:cNvSpPr txBox="1">
              <a:spLocks noChangeArrowheads="1"/>
            </p:cNvSpPr>
            <p:nvPr/>
          </p:nvSpPr>
          <p:spPr bwMode="auto">
            <a:xfrm>
              <a:off x="6170240" y="5697314"/>
              <a:ext cx="2668587" cy="96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9pPr>
            </a:lstStyle>
            <a:p>
              <a:pPr algn="ctr" eaLnBrk="1">
                <a:lnSpc>
                  <a:spcPct val="79000"/>
                </a:lnSpc>
              </a:pPr>
              <a:r>
                <a:rPr lang="en-GB" altLang="it-IT" b="1">
                  <a:solidFill>
                    <a:srgbClr val="000000"/>
                  </a:solidFill>
                  <a:latin typeface="SunSans-Regular"/>
                </a:rPr>
                <a:t>Enterprise Information Systems (EIS)</a:t>
              </a:r>
              <a:r>
                <a:rPr lang="ar-SA" altLang="it-IT" b="1">
                  <a:solidFill>
                    <a:srgbClr val="000000"/>
                  </a:solidFill>
                  <a:latin typeface="SunSans-Regular"/>
                  <a:cs typeface="Arial" panose="020B0604020202020204" pitchFamily="34" charset="0"/>
                </a:rPr>
                <a:t>‏</a:t>
              </a:r>
              <a:endParaRPr lang="en-GB" altLang="it-IT" b="1">
                <a:solidFill>
                  <a:srgbClr val="000000"/>
                </a:solidFill>
                <a:latin typeface="SunSans-Regular"/>
              </a:endParaRPr>
            </a:p>
          </p:txBody>
        </p:sp>
      </p:gr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a:xfrm>
            <a:off x="2286000" y="144463"/>
            <a:ext cx="7129463" cy="560387"/>
          </a:xfrm>
        </p:spPr>
        <p:txBody>
          <a:bodyPr>
            <a:normAutofit/>
          </a:bodyPr>
          <a:lstStyle/>
          <a:p>
            <a:pPr defTabSz="487741"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2800" b="1" dirty="0" err="1" smtClean="0">
                <a:solidFill>
                  <a:srgbClr val="000066"/>
                </a:solidFill>
                <a:latin typeface="Verdana" pitchFamily="34" charset="0"/>
              </a:rPr>
              <a:t>Architettura</a:t>
            </a:r>
            <a:r>
              <a:rPr lang="en-GB" sz="2800" b="1" dirty="0" smtClean="0">
                <a:solidFill>
                  <a:srgbClr val="000066"/>
                </a:solidFill>
                <a:latin typeface="Verdana" pitchFamily="34" charset="0"/>
              </a:rPr>
              <a:t> </a:t>
            </a:r>
            <a:r>
              <a:rPr lang="en-GB" sz="2800" b="1" dirty="0" smtClean="0">
                <a:solidFill>
                  <a:srgbClr val="000066"/>
                </a:solidFill>
                <a:latin typeface="Verdana" pitchFamily="34" charset="0"/>
                <a:ea typeface="+mn-ea"/>
                <a:cs typeface="+mn-cs"/>
              </a:rPr>
              <a:t>Page-centric</a:t>
            </a:r>
            <a:endParaRPr lang="en-GB" sz="2800" b="1" dirty="0">
              <a:solidFill>
                <a:srgbClr val="000066"/>
              </a:solidFill>
              <a:latin typeface="Verdana" pitchFamily="34" charset="0"/>
              <a:ea typeface="+mn-ea"/>
              <a:cs typeface="+mn-cs"/>
            </a:endParaRPr>
          </a:p>
        </p:txBody>
      </p:sp>
      <p:sp>
        <p:nvSpPr>
          <p:cNvPr id="16387" name="Rectangle 2"/>
          <p:cNvSpPr>
            <a:spLocks noGrp="1" noChangeArrowheads="1"/>
          </p:cNvSpPr>
          <p:nvPr>
            <p:ph idx="1"/>
          </p:nvPr>
        </p:nvSpPr>
        <p:spPr>
          <a:xfrm>
            <a:off x="552450" y="1065213"/>
            <a:ext cx="8791575" cy="5688012"/>
          </a:xfrm>
        </p:spPr>
        <p:txBody>
          <a:bodyPr>
            <a:noAutofit/>
          </a:bodyPr>
          <a:lstStyle/>
          <a:p>
            <a:pPr marL="365806" indent="-365806" algn="just" defTabSz="487741" eaLnBrk="1" hangingPunct="1">
              <a:spcAft>
                <a:spcPts val="85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2400" dirty="0" err="1" smtClean="0">
                <a:latin typeface="Arial" pitchFamily="34" charset="0"/>
                <a:ea typeface="ＭＳ Ｐゴシック" charset="-128"/>
                <a:cs typeface="Arial" pitchFamily="34" charset="0"/>
              </a:rPr>
              <a:t>Composta</a:t>
            </a:r>
            <a:r>
              <a:rPr lang="en-GB" sz="2400" dirty="0" smtClean="0">
                <a:latin typeface="Arial" pitchFamily="34" charset="0"/>
                <a:ea typeface="ＭＳ Ｐゴシック" charset="-128"/>
                <a:cs typeface="Arial" pitchFamily="34" charset="0"/>
              </a:rPr>
              <a:t> da </a:t>
            </a:r>
            <a:r>
              <a:rPr lang="en-GB" sz="2400" dirty="0" err="1" smtClean="0">
                <a:latin typeface="Arial" pitchFamily="34" charset="0"/>
                <a:ea typeface="ＭＳ Ｐゴシック" charset="-128"/>
                <a:cs typeface="Arial" pitchFamily="34" charset="0"/>
              </a:rPr>
              <a:t>una</a:t>
            </a:r>
            <a:r>
              <a:rPr lang="en-GB" sz="2400" dirty="0" smtClean="0">
                <a:latin typeface="Arial" pitchFamily="34" charset="0"/>
                <a:ea typeface="ＭＳ Ｐゴシック" charset="-128"/>
                <a:cs typeface="Arial" pitchFamily="34" charset="0"/>
              </a:rPr>
              <a:t> </a:t>
            </a:r>
            <a:r>
              <a:rPr lang="en-GB" sz="2400" dirty="0" err="1" smtClean="0">
                <a:latin typeface="Arial" pitchFamily="34" charset="0"/>
                <a:ea typeface="ＭＳ Ｐゴシック" charset="-128"/>
                <a:cs typeface="Arial" pitchFamily="34" charset="0"/>
              </a:rPr>
              <a:t>serie</a:t>
            </a:r>
            <a:r>
              <a:rPr lang="en-GB" sz="2400" dirty="0" smtClean="0">
                <a:latin typeface="Arial" pitchFamily="34" charset="0"/>
                <a:ea typeface="ＭＳ Ｐゴシック" charset="-128"/>
                <a:cs typeface="Arial" pitchFamily="34" charset="0"/>
              </a:rPr>
              <a:t> di </a:t>
            </a:r>
            <a:r>
              <a:rPr lang="en-GB" sz="2400" dirty="0" err="1" smtClean="0">
                <a:latin typeface="Arial" pitchFamily="34" charset="0"/>
                <a:ea typeface="ＭＳ Ｐゴシック" charset="-128"/>
                <a:cs typeface="Arial" pitchFamily="34" charset="0"/>
              </a:rPr>
              <a:t>pagine</a:t>
            </a:r>
            <a:r>
              <a:rPr lang="en-GB" sz="2400" dirty="0" smtClean="0">
                <a:latin typeface="Arial" pitchFamily="34" charset="0"/>
                <a:ea typeface="ＭＳ Ｐゴシック" charset="-128"/>
                <a:cs typeface="Arial" pitchFamily="34" charset="0"/>
              </a:rPr>
              <a:t> JSP </a:t>
            </a:r>
            <a:r>
              <a:rPr lang="en-GB" sz="2400" dirty="0" err="1" smtClean="0">
                <a:latin typeface="Arial" pitchFamily="34" charset="0"/>
                <a:ea typeface="ＭＳ Ｐゴシック" charset="-128"/>
                <a:cs typeface="Arial" pitchFamily="34" charset="0"/>
              </a:rPr>
              <a:t>relazionate</a:t>
            </a:r>
            <a:r>
              <a:rPr lang="en-GB" sz="2400" dirty="0" smtClean="0">
                <a:latin typeface="Arial" pitchFamily="34" charset="0"/>
                <a:ea typeface="ＭＳ Ｐゴシック" charset="-128"/>
                <a:cs typeface="Arial" pitchFamily="34" charset="0"/>
              </a:rPr>
              <a:t> </a:t>
            </a:r>
            <a:r>
              <a:rPr lang="en-GB" sz="2400" dirty="0" err="1" smtClean="0">
                <a:latin typeface="Arial" pitchFamily="34" charset="0"/>
                <a:ea typeface="ＭＳ Ｐゴシック" charset="-128"/>
                <a:cs typeface="Arial" pitchFamily="34" charset="0"/>
              </a:rPr>
              <a:t>tra</a:t>
            </a:r>
            <a:r>
              <a:rPr lang="en-GB" sz="2400" dirty="0" smtClean="0">
                <a:latin typeface="Arial" pitchFamily="34" charset="0"/>
                <a:ea typeface="ＭＳ Ｐゴシック" charset="-128"/>
                <a:cs typeface="Arial" pitchFamily="34" charset="0"/>
              </a:rPr>
              <a:t> </a:t>
            </a:r>
            <a:r>
              <a:rPr lang="en-GB" sz="2400" dirty="0" err="1" smtClean="0">
                <a:latin typeface="Arial" pitchFamily="34" charset="0"/>
                <a:ea typeface="ＭＳ Ｐゴシック" charset="-128"/>
                <a:cs typeface="Arial" pitchFamily="34" charset="0"/>
              </a:rPr>
              <a:t>loro</a:t>
            </a:r>
            <a:endParaRPr lang="en-GB" sz="2400" dirty="0" smtClean="0">
              <a:latin typeface="Arial" pitchFamily="34" charset="0"/>
              <a:ea typeface="ＭＳ Ｐゴシック" charset="-128"/>
              <a:cs typeface="Arial" pitchFamily="34" charset="0"/>
            </a:endParaRPr>
          </a:p>
          <a:p>
            <a:pPr marL="795338" lvl="1" indent="-338138" algn="just" defTabSz="487741" eaLnBrk="1" hangingPunct="1">
              <a:buSzPct val="100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2000" dirty="0">
                <a:latin typeface="Arial" pitchFamily="34" charset="0"/>
                <a:ea typeface="ＭＳ Ｐゴシック" charset="-128"/>
                <a:cs typeface="Arial" pitchFamily="34" charset="0"/>
              </a:rPr>
              <a:t>Le </a:t>
            </a:r>
            <a:r>
              <a:rPr lang="en-GB" sz="2000" dirty="0" err="1">
                <a:latin typeface="Arial" pitchFamily="34" charset="0"/>
                <a:ea typeface="ＭＳ Ｐゴシック" charset="-128"/>
                <a:cs typeface="Arial" pitchFamily="34" charset="0"/>
              </a:rPr>
              <a:t>pagine</a:t>
            </a:r>
            <a:r>
              <a:rPr lang="en-GB" sz="2000" dirty="0">
                <a:latin typeface="Arial" pitchFamily="34" charset="0"/>
                <a:ea typeface="ＭＳ Ｐゴシック" charset="-128"/>
                <a:cs typeface="Arial" pitchFamily="34" charset="0"/>
              </a:rPr>
              <a:t> JSP </a:t>
            </a:r>
            <a:r>
              <a:rPr lang="en-GB" sz="2000" dirty="0" err="1">
                <a:latin typeface="Arial" pitchFamily="34" charset="0"/>
                <a:ea typeface="ＭＳ Ｐゴシック" charset="-128"/>
                <a:cs typeface="Arial" pitchFamily="34" charset="0"/>
              </a:rPr>
              <a:t>gestiscono</a:t>
            </a:r>
            <a:r>
              <a:rPr lang="en-GB" sz="2000" dirty="0">
                <a:latin typeface="Arial" pitchFamily="34" charset="0"/>
                <a:ea typeface="ＭＳ Ｐゴシック" charset="-128"/>
                <a:cs typeface="Arial" pitchFamily="34" charset="0"/>
              </a:rPr>
              <a:t> </a:t>
            </a:r>
            <a:r>
              <a:rPr lang="en-GB" sz="2000" dirty="0" err="1">
                <a:latin typeface="Arial" pitchFamily="34" charset="0"/>
                <a:ea typeface="ＭＳ Ｐゴシック" charset="-128"/>
                <a:cs typeface="Arial" pitchFamily="34" charset="0"/>
              </a:rPr>
              <a:t>tutti</a:t>
            </a:r>
            <a:r>
              <a:rPr lang="en-GB" sz="2000" dirty="0">
                <a:latin typeface="Arial" pitchFamily="34" charset="0"/>
                <a:ea typeface="ＭＳ Ｐゴシック" charset="-128"/>
                <a:cs typeface="Arial" pitchFamily="34" charset="0"/>
              </a:rPr>
              <a:t> </a:t>
            </a:r>
            <a:r>
              <a:rPr lang="en-GB" sz="2000" dirty="0" err="1">
                <a:latin typeface="Arial" pitchFamily="34" charset="0"/>
                <a:ea typeface="ＭＳ Ｐゴシック" charset="-128"/>
                <a:cs typeface="Arial" pitchFamily="34" charset="0"/>
              </a:rPr>
              <a:t>gli</a:t>
            </a:r>
            <a:r>
              <a:rPr lang="en-GB" sz="2000" dirty="0">
                <a:latin typeface="Arial" pitchFamily="34" charset="0"/>
                <a:ea typeface="ＭＳ Ｐゴシック" charset="-128"/>
                <a:cs typeface="Arial" pitchFamily="34" charset="0"/>
              </a:rPr>
              <a:t> </a:t>
            </a:r>
            <a:r>
              <a:rPr lang="en-GB" sz="2000" dirty="0" err="1">
                <a:latin typeface="Arial" pitchFamily="34" charset="0"/>
                <a:ea typeface="ＭＳ Ｐゴシック" charset="-128"/>
                <a:cs typeface="Arial" pitchFamily="34" charset="0"/>
              </a:rPr>
              <a:t>aspetti</a:t>
            </a:r>
            <a:r>
              <a:rPr lang="en-GB" sz="2000" dirty="0">
                <a:latin typeface="Arial" pitchFamily="34" charset="0"/>
                <a:ea typeface="ＭＳ Ｐゴシック" charset="-128"/>
                <a:cs typeface="Arial" pitchFamily="34" charset="0"/>
              </a:rPr>
              <a:t> </a:t>
            </a:r>
            <a:r>
              <a:rPr lang="en-GB" sz="2000" dirty="0" err="1">
                <a:latin typeface="Arial" pitchFamily="34" charset="0"/>
                <a:ea typeface="ＭＳ Ｐゴシック" charset="-128"/>
                <a:cs typeface="Arial" pitchFamily="34" charset="0"/>
              </a:rPr>
              <a:t>dell’applicazione</a:t>
            </a:r>
            <a:r>
              <a:rPr lang="en-GB" sz="2000" dirty="0">
                <a:latin typeface="Arial" pitchFamily="34" charset="0"/>
                <a:ea typeface="ＭＳ Ｐゴシック" charset="-128"/>
                <a:cs typeface="Arial" pitchFamily="34" charset="0"/>
              </a:rPr>
              <a:t>: </a:t>
            </a:r>
          </a:p>
          <a:p>
            <a:pPr marL="1222375" lvl="2" indent="-338138" algn="just" defTabSz="487741" eaLnBrk="1" hangingPunct="1">
              <a:buSzPct val="100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1800" dirty="0">
                <a:latin typeface="Arial" pitchFamily="34" charset="0"/>
                <a:ea typeface="ＭＳ Ｐゴシック" charset="-128"/>
                <a:cs typeface="Arial" pitchFamily="34" charset="0"/>
              </a:rPr>
              <a:t>Presentation</a:t>
            </a:r>
          </a:p>
          <a:p>
            <a:pPr marL="1222375" lvl="2" indent="-338138" algn="just" defTabSz="487741" eaLnBrk="1" hangingPunct="1">
              <a:buSzPct val="100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1800" dirty="0">
                <a:latin typeface="Arial" pitchFamily="34" charset="0"/>
                <a:ea typeface="ＭＳ Ｐゴシック" charset="-128"/>
                <a:cs typeface="Arial" pitchFamily="34" charset="0"/>
              </a:rPr>
              <a:t>Controller</a:t>
            </a:r>
          </a:p>
          <a:p>
            <a:pPr marL="1222375" lvl="2" indent="-338138" algn="just" defTabSz="487741" eaLnBrk="1" hangingPunct="1">
              <a:buSzPct val="100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1800" dirty="0">
                <a:latin typeface="Arial" pitchFamily="34" charset="0"/>
                <a:ea typeface="ＭＳ Ｐゴシック" charset="-128"/>
                <a:cs typeface="Arial" pitchFamily="34" charset="0"/>
              </a:rPr>
              <a:t>Model</a:t>
            </a:r>
          </a:p>
          <a:p>
            <a:pPr marL="365806" indent="-365806" algn="just" defTabSz="487741" eaLnBrk="1" hangingPunct="1">
              <a:spcAft>
                <a:spcPts val="85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2400" dirty="0" smtClean="0">
                <a:latin typeface="Arial" pitchFamily="34" charset="0"/>
                <a:ea typeface="ＭＳ Ｐゴシック" charset="-128"/>
                <a:cs typeface="Arial" pitchFamily="34" charset="0"/>
              </a:rPr>
              <a:t>La </a:t>
            </a:r>
            <a:r>
              <a:rPr lang="en-GB" sz="2400" dirty="0" err="1" smtClean="0">
                <a:latin typeface="Arial" pitchFamily="34" charset="0"/>
                <a:ea typeface="ＭＳ Ｐゴシック" charset="-128"/>
                <a:cs typeface="Arial" pitchFamily="34" charset="0"/>
              </a:rPr>
              <a:t>logica</a:t>
            </a:r>
            <a:r>
              <a:rPr lang="en-GB" sz="2400" dirty="0" smtClean="0">
                <a:latin typeface="Arial" pitchFamily="34" charset="0"/>
                <a:ea typeface="ＭＳ Ｐゴシック" charset="-128"/>
                <a:cs typeface="Arial" pitchFamily="34" charset="0"/>
              </a:rPr>
              <a:t> di </a:t>
            </a:r>
            <a:r>
              <a:rPr lang="en-GB" sz="2400" dirty="0" err="1" smtClean="0">
                <a:latin typeface="Arial" pitchFamily="34" charset="0"/>
                <a:ea typeface="ＭＳ Ｐゴシック" charset="-128"/>
                <a:cs typeface="Arial" pitchFamily="34" charset="0"/>
              </a:rPr>
              <a:t>processo</a:t>
            </a:r>
            <a:r>
              <a:rPr lang="en-GB" sz="2400" dirty="0" smtClean="0">
                <a:latin typeface="Arial" pitchFamily="34" charset="0"/>
                <a:ea typeface="ＭＳ Ｐゴシック" charset="-128"/>
                <a:cs typeface="Arial" pitchFamily="34" charset="0"/>
              </a:rPr>
              <a:t> di business </a:t>
            </a:r>
            <a:r>
              <a:rPr lang="en-GB" sz="2400" dirty="0" err="1" smtClean="0">
                <a:latin typeface="Arial" pitchFamily="34" charset="0"/>
                <a:ea typeface="ＭＳ Ｐゴシック" charset="-128"/>
                <a:cs typeface="Arial" pitchFamily="34" charset="0"/>
              </a:rPr>
              <a:t>ed</a:t>
            </a:r>
            <a:r>
              <a:rPr lang="en-GB" sz="2400" dirty="0" smtClean="0">
                <a:latin typeface="Arial" pitchFamily="34" charset="0"/>
                <a:ea typeface="ＭＳ Ｐゴシック" charset="-128"/>
                <a:cs typeface="Arial" pitchFamily="34" charset="0"/>
              </a:rPr>
              <a:t> </a:t>
            </a:r>
            <a:r>
              <a:rPr lang="en-GB" sz="2400" dirty="0" err="1" smtClean="0">
                <a:latin typeface="Arial" pitchFamily="34" charset="0"/>
                <a:ea typeface="ＭＳ Ｐゴシック" charset="-128"/>
                <a:cs typeface="Arial" pitchFamily="34" charset="0"/>
              </a:rPr>
              <a:t>i</a:t>
            </a:r>
            <a:r>
              <a:rPr lang="en-GB" sz="2400" dirty="0" smtClean="0">
                <a:latin typeface="Arial" pitchFamily="34" charset="0"/>
                <a:ea typeface="ＭＳ Ｐゴシック" charset="-128"/>
                <a:cs typeface="Arial" pitchFamily="34" charset="0"/>
              </a:rPr>
              <a:t> </a:t>
            </a:r>
            <a:r>
              <a:rPr lang="en-GB" sz="2400" dirty="0" err="1" smtClean="0">
                <a:latin typeface="Arial" pitchFamily="34" charset="0"/>
                <a:ea typeface="ＭＳ Ｐゴシック" charset="-128"/>
                <a:cs typeface="Arial" pitchFamily="34" charset="0"/>
              </a:rPr>
              <a:t>controlli</a:t>
            </a:r>
            <a:r>
              <a:rPr lang="en-GB" sz="2400" dirty="0" smtClean="0">
                <a:latin typeface="Arial" pitchFamily="34" charset="0"/>
                <a:ea typeface="ＭＳ Ｐゴシック" charset="-128"/>
                <a:cs typeface="Arial" pitchFamily="34" charset="0"/>
              </a:rPr>
              <a:t> </a:t>
            </a:r>
            <a:r>
              <a:rPr lang="en-GB" sz="2400" dirty="0" err="1" smtClean="0">
                <a:latin typeface="Arial" pitchFamily="34" charset="0"/>
                <a:ea typeface="ＭＳ Ｐゴシック" charset="-128"/>
                <a:cs typeface="Arial" pitchFamily="34" charset="0"/>
              </a:rPr>
              <a:t>decisionali</a:t>
            </a:r>
            <a:r>
              <a:rPr lang="en-GB" sz="2400" dirty="0" smtClean="0">
                <a:latin typeface="Arial" pitchFamily="34" charset="0"/>
                <a:ea typeface="ＭＳ Ｐゴシック" charset="-128"/>
                <a:cs typeface="Arial" pitchFamily="34" charset="0"/>
              </a:rPr>
              <a:t> </a:t>
            </a:r>
            <a:r>
              <a:rPr lang="en-GB" sz="2400" dirty="0" err="1" smtClean="0">
                <a:latin typeface="Arial" pitchFamily="34" charset="0"/>
                <a:ea typeface="ＭＳ Ｐゴシック" charset="-128"/>
                <a:cs typeface="Arial" pitchFamily="34" charset="0"/>
              </a:rPr>
              <a:t>sono</a:t>
            </a:r>
            <a:r>
              <a:rPr lang="en-GB" sz="2400" dirty="0" smtClean="0">
                <a:latin typeface="Arial" pitchFamily="34" charset="0"/>
                <a:ea typeface="ＭＳ Ｐゴシック" charset="-128"/>
                <a:cs typeface="Arial" pitchFamily="34" charset="0"/>
              </a:rPr>
              <a:t> hard-coded </a:t>
            </a:r>
            <a:r>
              <a:rPr lang="en-GB" sz="2400" dirty="0" err="1" smtClean="0">
                <a:latin typeface="Arial" pitchFamily="34" charset="0"/>
                <a:ea typeface="ＭＳ Ｐゴシック" charset="-128"/>
                <a:cs typeface="Arial" pitchFamily="34" charset="0"/>
              </a:rPr>
              <a:t>nelle</a:t>
            </a:r>
            <a:r>
              <a:rPr lang="en-GB" sz="2400" dirty="0" smtClean="0">
                <a:latin typeface="Arial" pitchFamily="34" charset="0"/>
                <a:ea typeface="ＭＳ Ｐゴシック" charset="-128"/>
                <a:cs typeface="Arial" pitchFamily="34" charset="0"/>
              </a:rPr>
              <a:t> </a:t>
            </a:r>
            <a:r>
              <a:rPr lang="en-GB" sz="2400" dirty="0" err="1" smtClean="0">
                <a:latin typeface="Arial" pitchFamily="34" charset="0"/>
                <a:ea typeface="ＭＳ Ｐゴシック" charset="-128"/>
                <a:cs typeface="Arial" pitchFamily="34" charset="0"/>
              </a:rPr>
              <a:t>pagine</a:t>
            </a:r>
            <a:r>
              <a:rPr lang="en-GB" sz="2400" dirty="0" smtClean="0">
                <a:latin typeface="Arial" pitchFamily="34" charset="0"/>
                <a:ea typeface="ＭＳ Ｐゴシック" charset="-128"/>
                <a:cs typeface="Arial" pitchFamily="34" charset="0"/>
              </a:rPr>
              <a:t> JSP</a:t>
            </a:r>
          </a:p>
          <a:p>
            <a:pPr marL="792844" lvl="1" indent="-365806" algn="just" defTabSz="487741" eaLnBrk="1" hangingPunct="1">
              <a:spcAft>
                <a:spcPts val="85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2000" dirty="0" err="1" smtClean="0">
                <a:latin typeface="Arial" pitchFamily="34" charset="0"/>
                <a:ea typeface="ＭＳ Ｐゴシック" charset="-128"/>
                <a:cs typeface="Arial" pitchFamily="34" charset="0"/>
              </a:rPr>
              <a:t>Nella</a:t>
            </a:r>
            <a:r>
              <a:rPr lang="en-GB" sz="2000" dirty="0" smtClean="0">
                <a:latin typeface="Arial" pitchFamily="34" charset="0"/>
                <a:ea typeface="ＭＳ Ｐゴシック" charset="-128"/>
                <a:cs typeface="Arial" pitchFamily="34" charset="0"/>
              </a:rPr>
              <a:t> forma di JavaBeans, </a:t>
            </a:r>
            <a:r>
              <a:rPr lang="en-GB" sz="2000" dirty="0" err="1" smtClean="0">
                <a:latin typeface="Arial" pitchFamily="34" charset="0"/>
                <a:ea typeface="ＭＳ Ｐゴシック" charset="-128"/>
                <a:cs typeface="Arial" pitchFamily="34" charset="0"/>
              </a:rPr>
              <a:t>scriptlets</a:t>
            </a:r>
            <a:r>
              <a:rPr lang="en-GB" sz="2000" dirty="0" smtClean="0">
                <a:latin typeface="Arial" pitchFamily="34" charset="0"/>
                <a:ea typeface="ＭＳ Ｐゴシック" charset="-128"/>
                <a:cs typeface="Arial" pitchFamily="34" charset="0"/>
              </a:rPr>
              <a:t>, expression </a:t>
            </a:r>
          </a:p>
          <a:p>
            <a:pPr marL="365806" indent="-365806" algn="just" defTabSz="487741" eaLnBrk="1" hangingPunct="1">
              <a:spcAft>
                <a:spcPts val="85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2400" dirty="0" smtClean="0">
                <a:latin typeface="Arial" pitchFamily="34" charset="0"/>
                <a:ea typeface="ＭＳ Ｐゴシック" charset="-128"/>
                <a:cs typeface="Arial" pitchFamily="34" charset="0"/>
              </a:rPr>
              <a:t>La </a:t>
            </a:r>
            <a:r>
              <a:rPr lang="en-GB" sz="2400" dirty="0" err="1" smtClean="0">
                <a:latin typeface="Arial" pitchFamily="34" charset="0"/>
                <a:ea typeface="ＭＳ Ｐゴシック" charset="-128"/>
                <a:cs typeface="Arial" pitchFamily="34" charset="0"/>
              </a:rPr>
              <a:t>prossima</a:t>
            </a:r>
            <a:r>
              <a:rPr lang="en-GB" sz="2400" dirty="0" smtClean="0">
                <a:latin typeface="Arial" pitchFamily="34" charset="0"/>
                <a:ea typeface="ＭＳ Ｐゴシック" charset="-128"/>
                <a:cs typeface="Arial" pitchFamily="34" charset="0"/>
              </a:rPr>
              <a:t> </a:t>
            </a:r>
            <a:r>
              <a:rPr lang="en-GB" sz="2400" dirty="0" err="1" smtClean="0">
                <a:latin typeface="Arial" pitchFamily="34" charset="0"/>
                <a:ea typeface="ＭＳ Ｐゴシック" charset="-128"/>
                <a:cs typeface="Arial" pitchFamily="34" charset="0"/>
              </a:rPr>
              <a:t>pagine</a:t>
            </a:r>
            <a:r>
              <a:rPr lang="en-GB" sz="2400" dirty="0" smtClean="0">
                <a:latin typeface="Arial" pitchFamily="34" charset="0"/>
                <a:ea typeface="ＭＳ Ｐゴシック" charset="-128"/>
                <a:cs typeface="Arial" pitchFamily="34" charset="0"/>
              </a:rPr>
              <a:t> del </a:t>
            </a:r>
            <a:r>
              <a:rPr lang="en-GB" sz="2400" dirty="0" err="1" smtClean="0">
                <a:latin typeface="Arial" pitchFamily="34" charset="0"/>
                <a:ea typeface="ＭＳ Ｐゴシック" charset="-128"/>
                <a:cs typeface="Arial" pitchFamily="34" charset="0"/>
              </a:rPr>
              <a:t>flusso</a:t>
            </a:r>
            <a:r>
              <a:rPr lang="en-GB" sz="2400" dirty="0" smtClean="0">
                <a:latin typeface="Arial" pitchFamily="34" charset="0"/>
                <a:ea typeface="ＭＳ Ｐゴシック" charset="-128"/>
                <a:cs typeface="Arial" pitchFamily="34" charset="0"/>
              </a:rPr>
              <a:t> è </a:t>
            </a:r>
            <a:r>
              <a:rPr lang="en-GB" sz="2400" dirty="0" err="1" smtClean="0">
                <a:latin typeface="Arial" pitchFamily="34" charset="0"/>
                <a:ea typeface="ＭＳ Ｐゴシック" charset="-128"/>
                <a:cs typeface="Arial" pitchFamily="34" charset="0"/>
              </a:rPr>
              <a:t>determinata</a:t>
            </a:r>
            <a:r>
              <a:rPr lang="en-GB" sz="2400" dirty="0" smtClean="0">
                <a:latin typeface="Arial" pitchFamily="34" charset="0"/>
                <a:ea typeface="ＭＳ Ｐゴシック" charset="-128"/>
                <a:cs typeface="Arial" pitchFamily="34" charset="0"/>
              </a:rPr>
              <a:t> da:</a:t>
            </a:r>
          </a:p>
          <a:p>
            <a:pPr marL="795338" lvl="1" indent="-338138" algn="just" defTabSz="487741" eaLnBrk="1" hangingPunct="1">
              <a:spcAft>
                <a:spcPts val="850"/>
              </a:spcAft>
              <a:buSzPct val="100000"/>
              <a:buFont typeface="Times New Roman" pitchFamily="18"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2000" dirty="0" smtClean="0">
                <a:latin typeface="Arial" pitchFamily="34" charset="0"/>
                <a:ea typeface="ＭＳ Ｐゴシック" charset="-128"/>
                <a:cs typeface="Arial" pitchFamily="34" charset="0"/>
              </a:rPr>
              <a:t>Un click </a:t>
            </a:r>
            <a:r>
              <a:rPr lang="en-GB" sz="2000" dirty="0" err="1" smtClean="0">
                <a:latin typeface="Arial" pitchFamily="34" charset="0"/>
                <a:ea typeface="ＭＳ Ｐゴシック" charset="-128"/>
                <a:cs typeface="Arial" pitchFamily="34" charset="0"/>
              </a:rPr>
              <a:t>utenta</a:t>
            </a:r>
            <a:r>
              <a:rPr lang="en-GB" sz="2000" dirty="0" smtClean="0">
                <a:latin typeface="Arial" pitchFamily="34" charset="0"/>
                <a:ea typeface="ＭＳ Ｐゴシック" charset="-128"/>
                <a:cs typeface="Arial" pitchFamily="34" charset="0"/>
              </a:rPr>
              <a:t> </a:t>
            </a:r>
            <a:r>
              <a:rPr lang="en-GB" sz="2000" dirty="0" err="1" smtClean="0">
                <a:latin typeface="Arial" pitchFamily="34" charset="0"/>
                <a:ea typeface="ＭＳ Ｐゴシック" charset="-128"/>
                <a:cs typeface="Arial" pitchFamily="34" charset="0"/>
              </a:rPr>
              <a:t>su</a:t>
            </a:r>
            <a:r>
              <a:rPr lang="en-GB" sz="2000" dirty="0" smtClean="0">
                <a:latin typeface="Arial" pitchFamily="34" charset="0"/>
                <a:ea typeface="ＭＳ Ｐゴシック" charset="-128"/>
                <a:cs typeface="Arial" pitchFamily="34" charset="0"/>
              </a:rPr>
              <a:t> di un link: </a:t>
            </a:r>
          </a:p>
          <a:p>
            <a:pPr marL="1222375" lvl="2" indent="-338138" algn="just" defTabSz="487741" eaLnBrk="1" hangingPunct="1">
              <a:buSzPct val="100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1800" dirty="0">
                <a:latin typeface="Arial" pitchFamily="34" charset="0"/>
                <a:ea typeface="ＭＳ Ｐゴシック" charset="-128"/>
                <a:cs typeface="Arial" pitchFamily="34" charset="0"/>
              </a:rPr>
              <a:t>&lt;A HERF="</a:t>
            </a:r>
            <a:r>
              <a:rPr lang="en-GB" sz="1800" dirty="0" err="1">
                <a:latin typeface="Arial" pitchFamily="34" charset="0"/>
                <a:ea typeface="ＭＳ Ｐゴシック" charset="-128"/>
                <a:cs typeface="Arial" pitchFamily="34" charset="0"/>
              </a:rPr>
              <a:t>find.jsp</a:t>
            </a:r>
            <a:r>
              <a:rPr lang="en-GB" sz="1800" dirty="0">
                <a:latin typeface="Arial" pitchFamily="34" charset="0"/>
                <a:ea typeface="ＭＳ Ｐゴシック" charset="-128"/>
                <a:cs typeface="Arial" pitchFamily="34" charset="0"/>
              </a:rPr>
              <a:t>&gt;</a:t>
            </a:r>
          </a:p>
          <a:p>
            <a:pPr marL="795338" lvl="1" indent="-338138" algn="just" defTabSz="487741" eaLnBrk="1" hangingPunct="1">
              <a:spcAft>
                <a:spcPts val="850"/>
              </a:spcAft>
              <a:buSzPct val="100000"/>
              <a:buFont typeface="Times New Roman" pitchFamily="18"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2000" dirty="0" err="1" smtClean="0">
                <a:latin typeface="Arial" pitchFamily="34" charset="0"/>
                <a:ea typeface="ＭＳ Ｐゴシック" charset="-128"/>
                <a:cs typeface="Arial" pitchFamily="34" charset="0"/>
              </a:rPr>
              <a:t>Attraverso</a:t>
            </a:r>
            <a:r>
              <a:rPr lang="en-GB" sz="2000" dirty="0" smtClean="0">
                <a:latin typeface="Arial" pitchFamily="34" charset="0"/>
                <a:ea typeface="ＭＳ Ｐゴシック" charset="-128"/>
                <a:cs typeface="Arial" pitchFamily="34" charset="0"/>
              </a:rPr>
              <a:t> la </a:t>
            </a:r>
            <a:r>
              <a:rPr lang="en-GB" sz="2000" dirty="0" err="1" smtClean="0">
                <a:latin typeface="Arial" pitchFamily="34" charset="0"/>
                <a:ea typeface="ＭＳ Ｐゴシック" charset="-128"/>
                <a:cs typeface="Arial" pitchFamily="34" charset="0"/>
              </a:rPr>
              <a:t>sottomissione</a:t>
            </a:r>
            <a:r>
              <a:rPr lang="en-GB" sz="2000" dirty="0" smtClean="0">
                <a:latin typeface="Arial" pitchFamily="34" charset="0"/>
                <a:ea typeface="ＭＳ Ｐゴシック" charset="-128"/>
                <a:cs typeface="Arial" pitchFamily="34" charset="0"/>
              </a:rPr>
              <a:t> di un form: </a:t>
            </a:r>
          </a:p>
          <a:p>
            <a:pPr marL="1222375" lvl="2" indent="-338138" algn="just" defTabSz="487741" eaLnBrk="1" hangingPunct="1">
              <a:buSzPct val="100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1800" dirty="0">
                <a:latin typeface="Arial" pitchFamily="34" charset="0"/>
                <a:ea typeface="ＭＳ Ｐゴシック" charset="-128"/>
                <a:cs typeface="Arial" pitchFamily="34" charset="0"/>
              </a:rPr>
              <a:t>&lt;FORM ACTION="</a:t>
            </a:r>
            <a:r>
              <a:rPr lang="en-GB" sz="1800" dirty="0" err="1">
                <a:latin typeface="Arial" pitchFamily="34" charset="0"/>
                <a:ea typeface="ＭＳ Ｐゴシック" charset="-128"/>
                <a:cs typeface="Arial" pitchFamily="34" charset="0"/>
              </a:rPr>
              <a:t>search.jsp</a:t>
            </a:r>
            <a:r>
              <a:rPr lang="en-GB" sz="1800" dirty="0">
                <a:latin typeface="Arial" pitchFamily="34" charset="0"/>
                <a:ea typeface="ＭＳ Ｐゴシック" charset="-128"/>
                <a:cs typeface="Arial" pitchFamily="34" charset="0"/>
              </a:rPr>
              <a:t>"&gt;</a:t>
            </a:r>
          </a:p>
        </p:txBody>
      </p:sp>
      <p:sp>
        <p:nvSpPr>
          <p:cNvPr id="16388" name="Segnaposto numero diapositiva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sz="2400">
                <a:solidFill>
                  <a:schemeClr val="bg1"/>
                </a:solidFill>
                <a:latin typeface="Times New Roman" panose="02020603050405020304" pitchFamily="18" charset="0"/>
                <a:cs typeface="msmincho" charset="0"/>
              </a:defRPr>
            </a:lvl1pPr>
            <a:lvl2pPr marL="742950" indent="-285750" eaLnBrk="0">
              <a:defRPr sz="2400">
                <a:solidFill>
                  <a:schemeClr val="bg1"/>
                </a:solidFill>
                <a:latin typeface="Times New Roman" panose="02020603050405020304" pitchFamily="18" charset="0"/>
                <a:cs typeface="msmincho" charset="0"/>
              </a:defRPr>
            </a:lvl2pPr>
            <a:lvl3pPr marL="1143000" indent="-228600" eaLnBrk="0">
              <a:defRPr sz="2400">
                <a:solidFill>
                  <a:schemeClr val="bg1"/>
                </a:solidFill>
                <a:latin typeface="Times New Roman" panose="02020603050405020304" pitchFamily="18" charset="0"/>
                <a:cs typeface="msmincho" charset="0"/>
              </a:defRPr>
            </a:lvl3pPr>
            <a:lvl4pPr marL="1600200" indent="-228600" eaLnBrk="0">
              <a:defRPr sz="2400">
                <a:solidFill>
                  <a:schemeClr val="bg1"/>
                </a:solidFill>
                <a:latin typeface="Times New Roman" panose="02020603050405020304" pitchFamily="18" charset="0"/>
                <a:cs typeface="msmincho" charset="0"/>
              </a:defRPr>
            </a:lvl4pPr>
            <a:lvl5pPr marL="2057400" indent="-228600" eaLnBrk="0">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9pPr>
          </a:lstStyle>
          <a:p>
            <a:pPr eaLnBrk="1"/>
            <a:fld id="{305E378A-6158-4841-9A17-E726469C563C}" type="slidenum">
              <a:rPr lang="it-IT" altLang="it-IT" sz="1300">
                <a:latin typeface="Calibri" panose="020F0502020204030204" pitchFamily="34" charset="0"/>
              </a:rPr>
              <a:pPr eaLnBrk="1"/>
              <a:t>14</a:t>
            </a:fld>
            <a:endParaRPr lang="it-IT" altLang="it-IT" sz="1300">
              <a:latin typeface="Calibri" panose="020F0502020204030204" pitchFamily="34"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3838" y="1090613"/>
            <a:ext cx="6999287" cy="54467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Rectangle 1"/>
          <p:cNvSpPr>
            <a:spLocks noGrp="1" noChangeArrowheads="1"/>
          </p:cNvSpPr>
          <p:nvPr>
            <p:ph type="title"/>
          </p:nvPr>
        </p:nvSpPr>
        <p:spPr>
          <a:xfrm>
            <a:off x="2286000" y="144463"/>
            <a:ext cx="7129463" cy="560387"/>
          </a:xfrm>
        </p:spPr>
        <p:txBody>
          <a:bodyPr>
            <a:normAutofit/>
          </a:bodyPr>
          <a:lstStyle/>
          <a:p>
            <a:pPr defTabSz="487741"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2800" b="1" dirty="0" err="1" smtClean="0">
                <a:solidFill>
                  <a:srgbClr val="000066"/>
                </a:solidFill>
                <a:latin typeface="Verdana" pitchFamily="34" charset="0"/>
              </a:rPr>
              <a:t>Architettura</a:t>
            </a:r>
            <a:r>
              <a:rPr lang="en-GB" sz="2800" b="1" dirty="0" smtClean="0">
                <a:solidFill>
                  <a:srgbClr val="000066"/>
                </a:solidFill>
                <a:latin typeface="Verdana" pitchFamily="34" charset="0"/>
              </a:rPr>
              <a:t> </a:t>
            </a:r>
            <a:r>
              <a:rPr lang="en-GB" sz="2800" b="1" dirty="0" smtClean="0">
                <a:solidFill>
                  <a:srgbClr val="000066"/>
                </a:solidFill>
                <a:latin typeface="Verdana" pitchFamily="34" charset="0"/>
                <a:ea typeface="+mn-ea"/>
                <a:cs typeface="+mn-cs"/>
              </a:rPr>
              <a:t>Page-centric</a:t>
            </a:r>
            <a:endParaRPr lang="en-GB" sz="2800" b="1" dirty="0">
              <a:solidFill>
                <a:srgbClr val="000066"/>
              </a:solidFill>
              <a:latin typeface="Verdana" pitchFamily="34" charset="0"/>
              <a:ea typeface="+mn-ea"/>
              <a:cs typeface="+mn-cs"/>
            </a:endParaRPr>
          </a:p>
        </p:txBody>
      </p:sp>
      <p:sp>
        <p:nvSpPr>
          <p:cNvPr id="17411" name="Segnaposto numero diapositiva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sz="2400">
                <a:solidFill>
                  <a:schemeClr val="bg1"/>
                </a:solidFill>
                <a:latin typeface="Times New Roman" panose="02020603050405020304" pitchFamily="18" charset="0"/>
                <a:cs typeface="msmincho" charset="0"/>
              </a:defRPr>
            </a:lvl1pPr>
            <a:lvl2pPr marL="742950" indent="-285750" eaLnBrk="0">
              <a:defRPr sz="2400">
                <a:solidFill>
                  <a:schemeClr val="bg1"/>
                </a:solidFill>
                <a:latin typeface="Times New Roman" panose="02020603050405020304" pitchFamily="18" charset="0"/>
                <a:cs typeface="msmincho" charset="0"/>
              </a:defRPr>
            </a:lvl2pPr>
            <a:lvl3pPr marL="1143000" indent="-228600" eaLnBrk="0">
              <a:defRPr sz="2400">
                <a:solidFill>
                  <a:schemeClr val="bg1"/>
                </a:solidFill>
                <a:latin typeface="Times New Roman" panose="02020603050405020304" pitchFamily="18" charset="0"/>
                <a:cs typeface="msmincho" charset="0"/>
              </a:defRPr>
            </a:lvl3pPr>
            <a:lvl4pPr marL="1600200" indent="-228600" eaLnBrk="0">
              <a:defRPr sz="2400">
                <a:solidFill>
                  <a:schemeClr val="bg1"/>
                </a:solidFill>
                <a:latin typeface="Times New Roman" panose="02020603050405020304" pitchFamily="18" charset="0"/>
                <a:cs typeface="msmincho" charset="0"/>
              </a:defRPr>
            </a:lvl4pPr>
            <a:lvl5pPr marL="2057400" indent="-228600" eaLnBrk="0">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9pPr>
          </a:lstStyle>
          <a:p>
            <a:pPr eaLnBrk="1"/>
            <a:fld id="{3093BEFD-9F38-4BF5-A592-A03D2979CF43}" type="slidenum">
              <a:rPr lang="it-IT" altLang="it-IT" sz="1300">
                <a:latin typeface="Calibri" panose="020F0502020204030204" pitchFamily="34" charset="0"/>
              </a:rPr>
              <a:pPr eaLnBrk="1"/>
              <a:t>15</a:t>
            </a:fld>
            <a:endParaRPr lang="it-IT" altLang="it-IT" sz="1300">
              <a:latin typeface="Calibri" panose="020F0502020204030204" pitchFamily="34"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1998663" y="128588"/>
            <a:ext cx="7272337" cy="623887"/>
          </a:xfrm>
        </p:spPr>
        <p:txBody>
          <a:bodyPr>
            <a:normAutofit/>
          </a:bodyPr>
          <a:lstStyle/>
          <a:p>
            <a:pPr defTabSz="487741"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2800" b="1" dirty="0">
                <a:solidFill>
                  <a:srgbClr val="000066"/>
                </a:solidFill>
                <a:latin typeface="Verdana" pitchFamily="34" charset="0"/>
              </a:rPr>
              <a:t>Scenario </a:t>
            </a:r>
            <a:r>
              <a:rPr lang="en-GB" sz="2800" b="1" dirty="0" smtClean="0">
                <a:solidFill>
                  <a:srgbClr val="000066"/>
                </a:solidFill>
                <a:latin typeface="Verdana" pitchFamily="34" charset="0"/>
                <a:ea typeface="+mn-ea"/>
                <a:cs typeface="+mn-cs"/>
              </a:rPr>
              <a:t>Page-centric</a:t>
            </a:r>
            <a:endParaRPr lang="en-GB" sz="2800" b="1" dirty="0">
              <a:solidFill>
                <a:srgbClr val="000066"/>
              </a:solidFill>
              <a:latin typeface="Verdana" pitchFamily="34" charset="0"/>
              <a:ea typeface="+mn-ea"/>
              <a:cs typeface="+mn-cs"/>
            </a:endParaRPr>
          </a:p>
        </p:txBody>
      </p:sp>
      <p:sp>
        <p:nvSpPr>
          <p:cNvPr id="18436" name="Segnaposto numero diapositiva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sz="2400">
                <a:solidFill>
                  <a:schemeClr val="bg1"/>
                </a:solidFill>
                <a:latin typeface="Times New Roman" panose="02020603050405020304" pitchFamily="18" charset="0"/>
                <a:cs typeface="msmincho" charset="0"/>
              </a:defRPr>
            </a:lvl1pPr>
            <a:lvl2pPr marL="742950" indent="-285750" eaLnBrk="0">
              <a:defRPr sz="2400">
                <a:solidFill>
                  <a:schemeClr val="bg1"/>
                </a:solidFill>
                <a:latin typeface="Times New Roman" panose="02020603050405020304" pitchFamily="18" charset="0"/>
                <a:cs typeface="msmincho" charset="0"/>
              </a:defRPr>
            </a:lvl2pPr>
            <a:lvl3pPr marL="1143000" indent="-228600" eaLnBrk="0">
              <a:defRPr sz="2400">
                <a:solidFill>
                  <a:schemeClr val="bg1"/>
                </a:solidFill>
                <a:latin typeface="Times New Roman" panose="02020603050405020304" pitchFamily="18" charset="0"/>
                <a:cs typeface="msmincho" charset="0"/>
              </a:defRPr>
            </a:lvl3pPr>
            <a:lvl4pPr marL="1600200" indent="-228600" eaLnBrk="0">
              <a:defRPr sz="2400">
                <a:solidFill>
                  <a:schemeClr val="bg1"/>
                </a:solidFill>
                <a:latin typeface="Times New Roman" panose="02020603050405020304" pitchFamily="18" charset="0"/>
                <a:cs typeface="msmincho" charset="0"/>
              </a:defRPr>
            </a:lvl4pPr>
            <a:lvl5pPr marL="2057400" indent="-228600" eaLnBrk="0">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9pPr>
          </a:lstStyle>
          <a:p>
            <a:pPr eaLnBrk="1"/>
            <a:fld id="{5CDC248F-A2E1-4B42-BDC1-73B91C42D3FD}" type="slidenum">
              <a:rPr lang="it-IT" altLang="it-IT" sz="1300">
                <a:latin typeface="Calibri" panose="020F0502020204030204" pitchFamily="34" charset="0"/>
              </a:rPr>
              <a:pPr eaLnBrk="1"/>
              <a:t>16</a:t>
            </a:fld>
            <a:endParaRPr lang="it-IT" altLang="it-IT" sz="1300">
              <a:latin typeface="Calibri" panose="020F0502020204030204" pitchFamily="34" charset="0"/>
            </a:endParaRPr>
          </a:p>
        </p:txBody>
      </p:sp>
      <p:pic>
        <p:nvPicPr>
          <p:cNvPr id="1843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9425" y="1830388"/>
            <a:ext cx="7324725" cy="4883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a:xfrm>
            <a:off x="1062038" y="2151063"/>
            <a:ext cx="7385050" cy="2586037"/>
          </a:xfrm>
        </p:spPr>
        <p:txBody>
          <a:bodyPr>
            <a:normAutofit/>
          </a:bodyPr>
          <a:lstStyle/>
          <a:p>
            <a:pPr defTabSz="487741" eaLnBrk="1" hangingPunct="1">
              <a:tabLst>
                <a:tab pos="723900" algn="l"/>
                <a:tab pos="1447800" algn="l"/>
                <a:tab pos="2171700" algn="l"/>
                <a:tab pos="2895600" algn="l"/>
                <a:tab pos="3619500" algn="l"/>
                <a:tab pos="4343400" algn="l"/>
                <a:tab pos="5067300" algn="l"/>
                <a:tab pos="5791200" algn="l"/>
                <a:tab pos="6515100" algn="l"/>
                <a:tab pos="7239000" algn="l"/>
              </a:tabLst>
              <a:defRPr/>
            </a:pPr>
            <a:r>
              <a:rPr lang="en-GB" sz="3600" b="1" dirty="0">
                <a:solidFill>
                  <a:srgbClr val="000066"/>
                </a:solidFill>
                <a:effectLst>
                  <a:outerShdw blurRad="38100" dist="38100" dir="2700000" algn="tl">
                    <a:srgbClr val="000000">
                      <a:alpha val="43137"/>
                    </a:srgbClr>
                  </a:outerShdw>
                </a:effectLst>
                <a:latin typeface="Verdana" pitchFamily="34" charset="0"/>
                <a:ea typeface="+mn-ea"/>
                <a:cs typeface="+mn-cs"/>
              </a:rPr>
              <a:t>Model 2</a:t>
            </a:r>
            <a:br>
              <a:rPr lang="en-GB" sz="3600" b="1" dirty="0">
                <a:solidFill>
                  <a:srgbClr val="000066"/>
                </a:solidFill>
                <a:effectLst>
                  <a:outerShdw blurRad="38100" dist="38100" dir="2700000" algn="tl">
                    <a:srgbClr val="000000">
                      <a:alpha val="43137"/>
                    </a:srgbClr>
                  </a:outerShdw>
                </a:effectLst>
                <a:latin typeface="Verdana" pitchFamily="34" charset="0"/>
                <a:ea typeface="+mn-ea"/>
                <a:cs typeface="+mn-cs"/>
              </a:rPr>
            </a:br>
            <a:r>
              <a:rPr lang="en-GB" sz="3600" b="1" dirty="0">
                <a:solidFill>
                  <a:srgbClr val="000066"/>
                </a:solidFill>
                <a:effectLst>
                  <a:outerShdw blurRad="38100" dist="38100" dir="2700000" algn="tl">
                    <a:srgbClr val="000000">
                      <a:alpha val="43137"/>
                    </a:srgbClr>
                  </a:outerShdw>
                </a:effectLst>
                <a:latin typeface="Verdana" pitchFamily="34" charset="0"/>
                <a:ea typeface="+mn-ea"/>
                <a:cs typeface="+mn-cs"/>
              </a:rPr>
              <a:t>(Servlet-Centric Architecture)</a:t>
            </a:r>
            <a:r>
              <a:rPr lang="ar-SA" sz="3600" b="1" dirty="0">
                <a:solidFill>
                  <a:srgbClr val="000066"/>
                </a:solidFill>
                <a:effectLst>
                  <a:outerShdw blurRad="38100" dist="38100" dir="2700000" algn="tl">
                    <a:srgbClr val="000000">
                      <a:alpha val="43137"/>
                    </a:srgbClr>
                  </a:outerShdw>
                </a:effectLst>
                <a:latin typeface="Verdana" pitchFamily="34" charset="0"/>
                <a:ea typeface="+mn-ea"/>
                <a:cs typeface="+mn-cs"/>
              </a:rPr>
              <a:t>‏</a:t>
            </a:r>
            <a:endParaRPr lang="en-GB" sz="3600" b="1" dirty="0">
              <a:solidFill>
                <a:srgbClr val="000066"/>
              </a:solidFill>
              <a:effectLst>
                <a:outerShdw blurRad="38100" dist="38100" dir="2700000" algn="tl">
                  <a:srgbClr val="000000">
                    <a:alpha val="43137"/>
                  </a:srgbClr>
                </a:outerShdw>
              </a:effectLst>
              <a:latin typeface="Verdana" pitchFamily="34" charset="0"/>
              <a:ea typeface="+mn-ea"/>
              <a:cs typeface="+mn-cs"/>
            </a:endParaRPr>
          </a:p>
        </p:txBody>
      </p:sp>
      <p:sp>
        <p:nvSpPr>
          <p:cNvPr id="19459" name="Segnaposto numero diapositiva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sz="2400">
                <a:solidFill>
                  <a:schemeClr val="bg1"/>
                </a:solidFill>
                <a:latin typeface="Times New Roman" panose="02020603050405020304" pitchFamily="18" charset="0"/>
                <a:cs typeface="msmincho" charset="0"/>
              </a:defRPr>
            </a:lvl1pPr>
            <a:lvl2pPr marL="742950" indent="-285750" eaLnBrk="0">
              <a:defRPr sz="2400">
                <a:solidFill>
                  <a:schemeClr val="bg1"/>
                </a:solidFill>
                <a:latin typeface="Times New Roman" panose="02020603050405020304" pitchFamily="18" charset="0"/>
                <a:cs typeface="msmincho" charset="0"/>
              </a:defRPr>
            </a:lvl2pPr>
            <a:lvl3pPr marL="1143000" indent="-228600" eaLnBrk="0">
              <a:defRPr sz="2400">
                <a:solidFill>
                  <a:schemeClr val="bg1"/>
                </a:solidFill>
                <a:latin typeface="Times New Roman" panose="02020603050405020304" pitchFamily="18" charset="0"/>
                <a:cs typeface="msmincho" charset="0"/>
              </a:defRPr>
            </a:lvl3pPr>
            <a:lvl4pPr marL="1600200" indent="-228600" eaLnBrk="0">
              <a:defRPr sz="2400">
                <a:solidFill>
                  <a:schemeClr val="bg1"/>
                </a:solidFill>
                <a:latin typeface="Times New Roman" panose="02020603050405020304" pitchFamily="18" charset="0"/>
                <a:cs typeface="msmincho" charset="0"/>
              </a:defRPr>
            </a:lvl4pPr>
            <a:lvl5pPr marL="2057400" indent="-228600" eaLnBrk="0">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9pPr>
          </a:lstStyle>
          <a:p>
            <a:pPr eaLnBrk="1"/>
            <a:fld id="{33592283-94A7-44BF-8A90-C03A18EEBF5B}" type="slidenum">
              <a:rPr lang="it-IT" altLang="it-IT" sz="1300">
                <a:latin typeface="Calibri" panose="020F0502020204030204" pitchFamily="34" charset="0"/>
              </a:rPr>
              <a:pPr eaLnBrk="1"/>
              <a:t>17</a:t>
            </a:fld>
            <a:endParaRPr lang="it-IT" altLang="it-IT" sz="1300">
              <a:latin typeface="Calibri" panose="020F0502020204030204" pitchFamily="34"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2087563" y="174625"/>
            <a:ext cx="7543800" cy="603250"/>
          </a:xfrm>
        </p:spPr>
        <p:txBody>
          <a:bodyPr>
            <a:normAutofit/>
          </a:bodyPr>
          <a:lstStyle/>
          <a:p>
            <a:pPr defTabSz="487741"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2400" b="1" dirty="0">
                <a:solidFill>
                  <a:srgbClr val="000066"/>
                </a:solidFill>
                <a:latin typeface="Verdana" pitchFamily="34" charset="0"/>
                <a:ea typeface="+mn-ea"/>
                <a:cs typeface="+mn-cs"/>
              </a:rPr>
              <a:t>Model 2 Architecture (Servlet-centric)</a:t>
            </a:r>
            <a:r>
              <a:rPr lang="ar-SA" sz="2400" b="1" dirty="0">
                <a:solidFill>
                  <a:srgbClr val="000066"/>
                </a:solidFill>
                <a:latin typeface="Verdana" pitchFamily="34" charset="0"/>
                <a:ea typeface="+mn-ea"/>
                <a:cs typeface="+mn-cs"/>
              </a:rPr>
              <a:t>‏</a:t>
            </a:r>
            <a:endParaRPr lang="en-GB" sz="2400" b="1" dirty="0">
              <a:solidFill>
                <a:srgbClr val="000066"/>
              </a:solidFill>
              <a:latin typeface="Verdana" pitchFamily="34" charset="0"/>
              <a:ea typeface="+mn-ea"/>
              <a:cs typeface="+mn-cs"/>
            </a:endParaRPr>
          </a:p>
        </p:txBody>
      </p:sp>
      <p:sp>
        <p:nvSpPr>
          <p:cNvPr id="20484" name="Segnaposto numero diapositiva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sz="2400">
                <a:solidFill>
                  <a:schemeClr val="bg1"/>
                </a:solidFill>
                <a:latin typeface="Times New Roman" panose="02020603050405020304" pitchFamily="18" charset="0"/>
                <a:cs typeface="msmincho" charset="0"/>
              </a:defRPr>
            </a:lvl1pPr>
            <a:lvl2pPr marL="742950" indent="-285750" eaLnBrk="0">
              <a:defRPr sz="2400">
                <a:solidFill>
                  <a:schemeClr val="bg1"/>
                </a:solidFill>
                <a:latin typeface="Times New Roman" panose="02020603050405020304" pitchFamily="18" charset="0"/>
                <a:cs typeface="msmincho" charset="0"/>
              </a:defRPr>
            </a:lvl2pPr>
            <a:lvl3pPr marL="1143000" indent="-228600" eaLnBrk="0">
              <a:defRPr sz="2400">
                <a:solidFill>
                  <a:schemeClr val="bg1"/>
                </a:solidFill>
                <a:latin typeface="Times New Roman" panose="02020603050405020304" pitchFamily="18" charset="0"/>
                <a:cs typeface="msmincho" charset="0"/>
              </a:defRPr>
            </a:lvl3pPr>
            <a:lvl4pPr marL="1600200" indent="-228600" eaLnBrk="0">
              <a:defRPr sz="2400">
                <a:solidFill>
                  <a:schemeClr val="bg1"/>
                </a:solidFill>
                <a:latin typeface="Times New Roman" panose="02020603050405020304" pitchFamily="18" charset="0"/>
                <a:cs typeface="msmincho" charset="0"/>
              </a:defRPr>
            </a:lvl4pPr>
            <a:lvl5pPr marL="2057400" indent="-228600" eaLnBrk="0">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9pPr>
          </a:lstStyle>
          <a:p>
            <a:pPr eaLnBrk="1"/>
            <a:fld id="{59EDA174-9612-4F0A-A43A-350128BB468B}" type="slidenum">
              <a:rPr lang="it-IT" altLang="it-IT" sz="1300">
                <a:latin typeface="Calibri" panose="020F0502020204030204" pitchFamily="34" charset="0"/>
              </a:rPr>
              <a:pPr eaLnBrk="1"/>
              <a:t>18</a:t>
            </a:fld>
            <a:endParaRPr lang="it-IT" altLang="it-IT" sz="1300">
              <a:latin typeface="Calibri" panose="020F0502020204030204" pitchFamily="34" charset="0"/>
            </a:endParaRPr>
          </a:p>
        </p:txBody>
      </p:sp>
      <p:grpSp>
        <p:nvGrpSpPr>
          <p:cNvPr id="2" name="Gruppo 3"/>
          <p:cNvGrpSpPr>
            <a:grpSpLocks/>
          </p:cNvGrpSpPr>
          <p:nvPr/>
        </p:nvGrpSpPr>
        <p:grpSpPr bwMode="auto">
          <a:xfrm>
            <a:off x="846138" y="1281113"/>
            <a:ext cx="8413750" cy="5089525"/>
            <a:chOff x="925513" y="1778000"/>
            <a:chExt cx="8413750" cy="5089525"/>
          </a:xfrm>
        </p:grpSpPr>
        <p:pic>
          <p:nvPicPr>
            <p:cNvPr id="2048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513" y="1976438"/>
              <a:ext cx="8413750" cy="45815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486" name="Line 3"/>
            <p:cNvSpPr>
              <a:spLocks noChangeShapeType="1"/>
            </p:cNvSpPr>
            <p:nvPr/>
          </p:nvSpPr>
          <p:spPr bwMode="auto">
            <a:xfrm>
              <a:off x="2022475" y="2673350"/>
              <a:ext cx="1301750" cy="1588"/>
            </a:xfrm>
            <a:prstGeom prst="line">
              <a:avLst/>
            </a:prstGeom>
            <a:noFill/>
            <a:ln w="3672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it-IT"/>
            </a:p>
          </p:txBody>
        </p:sp>
        <p:sp>
          <p:nvSpPr>
            <p:cNvPr id="20487" name="Text Box 4"/>
            <p:cNvSpPr txBox="1">
              <a:spLocks noChangeArrowheads="1"/>
            </p:cNvSpPr>
            <p:nvPr/>
          </p:nvSpPr>
          <p:spPr bwMode="auto">
            <a:xfrm>
              <a:off x="1931988" y="2722563"/>
              <a:ext cx="1311275" cy="238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9pPr>
            </a:lstStyle>
            <a:p>
              <a:pPr algn="ctr" eaLnBrk="1">
                <a:lnSpc>
                  <a:spcPct val="79000"/>
                </a:lnSpc>
              </a:pPr>
              <a:r>
                <a:rPr lang="en-GB" altLang="it-IT" sz="1600" b="1">
                  <a:solidFill>
                    <a:srgbClr val="000000"/>
                  </a:solidFill>
                  <a:latin typeface="SunSans-Regular"/>
                </a:rPr>
                <a:t>Request</a:t>
              </a:r>
            </a:p>
          </p:txBody>
        </p:sp>
        <p:sp>
          <p:nvSpPr>
            <p:cNvPr id="20488" name="Text Box 5"/>
            <p:cNvSpPr txBox="1">
              <a:spLocks noChangeArrowheads="1"/>
            </p:cNvSpPr>
            <p:nvPr/>
          </p:nvSpPr>
          <p:spPr bwMode="auto">
            <a:xfrm>
              <a:off x="2225675" y="2378075"/>
              <a:ext cx="690563" cy="28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9pPr>
            </a:lstStyle>
            <a:p>
              <a:pPr algn="ctr" eaLnBrk="1">
                <a:lnSpc>
                  <a:spcPct val="79000"/>
                </a:lnSpc>
              </a:pPr>
              <a:r>
                <a:rPr lang="en-GB" altLang="it-IT" sz="1800" b="1">
                  <a:solidFill>
                    <a:srgbClr val="000000"/>
                  </a:solidFill>
                  <a:latin typeface="SunSans-Regular"/>
                </a:rPr>
                <a:t>1</a:t>
              </a:r>
            </a:p>
          </p:txBody>
        </p:sp>
        <p:sp>
          <p:nvSpPr>
            <p:cNvPr id="20489" name="Text Box 6"/>
            <p:cNvSpPr txBox="1">
              <a:spLocks noChangeArrowheads="1"/>
            </p:cNvSpPr>
            <p:nvPr/>
          </p:nvSpPr>
          <p:spPr bwMode="auto">
            <a:xfrm>
              <a:off x="3721100" y="2827338"/>
              <a:ext cx="1535113" cy="595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9pPr>
            </a:lstStyle>
            <a:p>
              <a:pPr algn="ctr" eaLnBrk="1">
                <a:lnSpc>
                  <a:spcPct val="79000"/>
                </a:lnSpc>
              </a:pPr>
              <a:r>
                <a:rPr lang="en-GB" altLang="it-IT" sz="2200" b="1">
                  <a:solidFill>
                    <a:srgbClr val="000000"/>
                  </a:solidFill>
                  <a:latin typeface="SunSans-Regular"/>
                </a:rPr>
                <a:t>(</a:t>
              </a:r>
              <a:r>
                <a:rPr lang="en-GB" altLang="it-IT" sz="2200" b="1">
                  <a:solidFill>
                    <a:srgbClr val="DC2300"/>
                  </a:solidFill>
                  <a:latin typeface="SunSans-Regular"/>
                </a:rPr>
                <a:t>Controller</a:t>
              </a:r>
              <a:r>
                <a:rPr lang="en-GB" altLang="it-IT" sz="2200" b="1">
                  <a:solidFill>
                    <a:srgbClr val="000000"/>
                  </a:solidFill>
                  <a:latin typeface="SunSans-Regular"/>
                </a:rPr>
                <a:t>)</a:t>
              </a:r>
              <a:br>
                <a:rPr lang="en-GB" altLang="it-IT" sz="2200" b="1">
                  <a:solidFill>
                    <a:srgbClr val="000000"/>
                  </a:solidFill>
                  <a:latin typeface="SunSans-Regular"/>
                </a:rPr>
              </a:br>
              <a:r>
                <a:rPr lang="en-GB" altLang="it-IT" sz="2200" b="1">
                  <a:solidFill>
                    <a:srgbClr val="000000"/>
                  </a:solidFill>
                  <a:latin typeface="SunSans-Regular"/>
                </a:rPr>
                <a:t>Servlet</a:t>
              </a:r>
            </a:p>
          </p:txBody>
        </p:sp>
        <p:sp>
          <p:nvSpPr>
            <p:cNvPr id="20490" name="Text Box 7"/>
            <p:cNvSpPr txBox="1">
              <a:spLocks noChangeArrowheads="1"/>
            </p:cNvSpPr>
            <p:nvPr/>
          </p:nvSpPr>
          <p:spPr bwMode="auto">
            <a:xfrm>
              <a:off x="3630613" y="5154613"/>
              <a:ext cx="1443037" cy="658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9pPr>
            </a:lstStyle>
            <a:p>
              <a:pPr algn="ctr" eaLnBrk="1">
                <a:lnSpc>
                  <a:spcPct val="79000"/>
                </a:lnSpc>
              </a:pPr>
              <a:r>
                <a:rPr lang="en-GB" altLang="it-IT" b="1">
                  <a:solidFill>
                    <a:srgbClr val="000000"/>
                  </a:solidFill>
                  <a:latin typeface="SunSans-Regular"/>
                </a:rPr>
                <a:t>(</a:t>
              </a:r>
              <a:r>
                <a:rPr lang="en-GB" altLang="it-IT" b="1">
                  <a:solidFill>
                    <a:srgbClr val="DC2300"/>
                  </a:solidFill>
                  <a:latin typeface="SunSans-Regular"/>
                </a:rPr>
                <a:t>View</a:t>
              </a:r>
              <a:r>
                <a:rPr lang="en-GB" altLang="it-IT" b="1">
                  <a:solidFill>
                    <a:srgbClr val="000000"/>
                  </a:solidFill>
                  <a:latin typeface="SunSans-Regular"/>
                </a:rPr>
                <a:t>)</a:t>
              </a:r>
              <a:br>
                <a:rPr lang="en-GB" altLang="it-IT" b="1">
                  <a:solidFill>
                    <a:srgbClr val="000000"/>
                  </a:solidFill>
                  <a:latin typeface="SunSans-Regular"/>
                </a:rPr>
              </a:br>
              <a:r>
                <a:rPr lang="en-GB" altLang="it-IT" b="1">
                  <a:solidFill>
                    <a:srgbClr val="000000"/>
                  </a:solidFill>
                  <a:latin typeface="SunSans-Regular"/>
                </a:rPr>
                <a:t>JSP</a:t>
              </a:r>
            </a:p>
          </p:txBody>
        </p:sp>
        <p:sp>
          <p:nvSpPr>
            <p:cNvPr id="20491" name="Line 8"/>
            <p:cNvSpPr>
              <a:spLocks noChangeShapeType="1"/>
            </p:cNvSpPr>
            <p:nvPr/>
          </p:nvSpPr>
          <p:spPr bwMode="auto">
            <a:xfrm flipH="1">
              <a:off x="2095500" y="5389563"/>
              <a:ext cx="1304925" cy="1587"/>
            </a:xfrm>
            <a:prstGeom prst="line">
              <a:avLst/>
            </a:prstGeom>
            <a:noFill/>
            <a:ln w="3672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it-IT"/>
            </a:p>
          </p:txBody>
        </p:sp>
        <p:sp>
          <p:nvSpPr>
            <p:cNvPr id="20492" name="Text Box 9"/>
            <p:cNvSpPr txBox="1">
              <a:spLocks noChangeArrowheads="1"/>
            </p:cNvSpPr>
            <p:nvPr/>
          </p:nvSpPr>
          <p:spPr bwMode="auto">
            <a:xfrm>
              <a:off x="1931988" y="5478463"/>
              <a:ext cx="1311275" cy="238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9pPr>
            </a:lstStyle>
            <a:p>
              <a:pPr algn="ctr" eaLnBrk="1">
                <a:lnSpc>
                  <a:spcPct val="79000"/>
                </a:lnSpc>
              </a:pPr>
              <a:r>
                <a:rPr lang="en-GB" altLang="it-IT" sz="1600" b="1">
                  <a:solidFill>
                    <a:srgbClr val="000000"/>
                  </a:solidFill>
                  <a:latin typeface="SunSans-Regular"/>
                </a:rPr>
                <a:t>Response</a:t>
              </a:r>
            </a:p>
          </p:txBody>
        </p:sp>
        <p:sp>
          <p:nvSpPr>
            <p:cNvPr id="20493" name="Text Box 10"/>
            <p:cNvSpPr txBox="1">
              <a:spLocks noChangeArrowheads="1"/>
            </p:cNvSpPr>
            <p:nvPr/>
          </p:nvSpPr>
          <p:spPr bwMode="auto">
            <a:xfrm>
              <a:off x="2225675" y="5080000"/>
              <a:ext cx="690563" cy="28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9pPr>
            </a:lstStyle>
            <a:p>
              <a:pPr algn="ctr" eaLnBrk="1">
                <a:lnSpc>
                  <a:spcPct val="79000"/>
                </a:lnSpc>
              </a:pPr>
              <a:r>
                <a:rPr lang="en-GB" altLang="it-IT" sz="1800" b="1">
                  <a:solidFill>
                    <a:srgbClr val="000000"/>
                  </a:solidFill>
                  <a:latin typeface="SunSans-Regular"/>
                </a:rPr>
                <a:t>5</a:t>
              </a:r>
            </a:p>
          </p:txBody>
        </p:sp>
        <p:sp>
          <p:nvSpPr>
            <p:cNvPr id="20494" name="Text Box 11"/>
            <p:cNvSpPr txBox="1">
              <a:spLocks noChangeArrowheads="1"/>
            </p:cNvSpPr>
            <p:nvPr/>
          </p:nvSpPr>
          <p:spPr bwMode="auto">
            <a:xfrm>
              <a:off x="4391025" y="4054475"/>
              <a:ext cx="488950" cy="29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9pPr>
            </a:lstStyle>
            <a:p>
              <a:pPr algn="ctr" eaLnBrk="1">
                <a:lnSpc>
                  <a:spcPct val="79000"/>
                </a:lnSpc>
              </a:pPr>
              <a:r>
                <a:rPr lang="en-GB" altLang="it-IT" sz="1800" b="1">
                  <a:solidFill>
                    <a:srgbClr val="000000"/>
                  </a:solidFill>
                  <a:latin typeface="Arial" panose="020B0604020202020204" pitchFamily="34" charset="0"/>
                </a:rPr>
                <a:t>3</a:t>
              </a:r>
            </a:p>
          </p:txBody>
        </p:sp>
        <p:sp>
          <p:nvSpPr>
            <p:cNvPr id="20495" name="Line 12"/>
            <p:cNvSpPr>
              <a:spLocks noChangeShapeType="1"/>
            </p:cNvSpPr>
            <p:nvPr/>
          </p:nvSpPr>
          <p:spPr bwMode="auto">
            <a:xfrm>
              <a:off x="4430713" y="3825875"/>
              <a:ext cx="1587" cy="935038"/>
            </a:xfrm>
            <a:prstGeom prst="line">
              <a:avLst/>
            </a:prstGeom>
            <a:noFill/>
            <a:ln w="3672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it-IT"/>
            </a:p>
          </p:txBody>
        </p:sp>
        <p:sp>
          <p:nvSpPr>
            <p:cNvPr id="20496" name="Text Box 13"/>
            <p:cNvSpPr txBox="1">
              <a:spLocks noChangeArrowheads="1"/>
            </p:cNvSpPr>
            <p:nvPr/>
          </p:nvSpPr>
          <p:spPr bwMode="auto">
            <a:xfrm>
              <a:off x="5276850" y="5489575"/>
              <a:ext cx="488950" cy="28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9pPr>
            </a:lstStyle>
            <a:p>
              <a:pPr algn="ctr" eaLnBrk="1">
                <a:lnSpc>
                  <a:spcPct val="79000"/>
                </a:lnSpc>
              </a:pPr>
              <a:r>
                <a:rPr lang="en-GB" altLang="it-IT" sz="1800" b="1">
                  <a:solidFill>
                    <a:srgbClr val="000000"/>
                  </a:solidFill>
                  <a:latin typeface="SunSans-Regular"/>
                </a:rPr>
                <a:t>4</a:t>
              </a:r>
            </a:p>
          </p:txBody>
        </p:sp>
        <p:sp>
          <p:nvSpPr>
            <p:cNvPr id="20497" name="Line 14"/>
            <p:cNvSpPr>
              <a:spLocks noChangeShapeType="1"/>
            </p:cNvSpPr>
            <p:nvPr/>
          </p:nvSpPr>
          <p:spPr bwMode="auto">
            <a:xfrm>
              <a:off x="5314950" y="5349875"/>
              <a:ext cx="376238" cy="1588"/>
            </a:xfrm>
            <a:prstGeom prst="line">
              <a:avLst/>
            </a:prstGeom>
            <a:noFill/>
            <a:ln w="3672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it-IT"/>
            </a:p>
          </p:txBody>
        </p:sp>
        <p:sp>
          <p:nvSpPr>
            <p:cNvPr id="20498" name="Text Box 15"/>
            <p:cNvSpPr txBox="1">
              <a:spLocks noChangeArrowheads="1"/>
            </p:cNvSpPr>
            <p:nvPr/>
          </p:nvSpPr>
          <p:spPr bwMode="auto">
            <a:xfrm rot="5400000">
              <a:off x="616743" y="3875882"/>
              <a:ext cx="1738313"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9pPr>
            </a:lstStyle>
            <a:p>
              <a:pPr algn="ctr" eaLnBrk="1">
                <a:lnSpc>
                  <a:spcPct val="79000"/>
                </a:lnSpc>
              </a:pPr>
              <a:r>
                <a:rPr lang="en-GB" altLang="it-IT" sz="2600" b="1">
                  <a:solidFill>
                    <a:srgbClr val="000000"/>
                  </a:solidFill>
                  <a:latin typeface="SunSans-Regular"/>
                </a:rPr>
                <a:t>BROWSER</a:t>
              </a:r>
            </a:p>
          </p:txBody>
        </p:sp>
        <p:sp>
          <p:nvSpPr>
            <p:cNvPr id="20499" name="Text Box 16"/>
            <p:cNvSpPr txBox="1">
              <a:spLocks noChangeArrowheads="1"/>
            </p:cNvSpPr>
            <p:nvPr/>
          </p:nvSpPr>
          <p:spPr bwMode="auto">
            <a:xfrm>
              <a:off x="3749675" y="6532563"/>
              <a:ext cx="2549525" cy="334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9pPr>
            </a:lstStyle>
            <a:p>
              <a:pPr algn="ctr" eaLnBrk="1">
                <a:lnSpc>
                  <a:spcPct val="79000"/>
                </a:lnSpc>
              </a:pPr>
              <a:r>
                <a:rPr lang="en-GB" altLang="it-IT" sz="1800" b="1">
                  <a:solidFill>
                    <a:srgbClr val="000000"/>
                  </a:solidFill>
                  <a:latin typeface="SunSans-Regular"/>
                </a:rPr>
                <a:t>Servlet Container</a:t>
              </a:r>
            </a:p>
          </p:txBody>
        </p:sp>
        <p:sp>
          <p:nvSpPr>
            <p:cNvPr id="20500" name="Text Box 17"/>
            <p:cNvSpPr txBox="1">
              <a:spLocks noChangeArrowheads="1"/>
            </p:cNvSpPr>
            <p:nvPr/>
          </p:nvSpPr>
          <p:spPr bwMode="auto">
            <a:xfrm>
              <a:off x="7537450" y="6532563"/>
              <a:ext cx="1687513" cy="334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9pPr>
            </a:lstStyle>
            <a:p>
              <a:pPr algn="ctr" eaLnBrk="1">
                <a:lnSpc>
                  <a:spcPct val="79000"/>
                </a:lnSpc>
              </a:pPr>
              <a:r>
                <a:rPr lang="en-GB" altLang="it-IT" sz="1800" b="1">
                  <a:solidFill>
                    <a:srgbClr val="000000"/>
                  </a:solidFill>
                  <a:latin typeface="SunSans-Regular"/>
                </a:rPr>
                <a:t>(EIS)</a:t>
              </a:r>
              <a:r>
                <a:rPr lang="ar-SA" altLang="it-IT" sz="1800" b="1">
                  <a:solidFill>
                    <a:srgbClr val="000000"/>
                  </a:solidFill>
                  <a:latin typeface="SunSans-Regular"/>
                  <a:cs typeface="Arial" panose="020B0604020202020204" pitchFamily="34" charset="0"/>
                </a:rPr>
                <a:t>‏</a:t>
              </a:r>
              <a:endParaRPr lang="en-GB" altLang="it-IT" sz="1800" b="1">
                <a:solidFill>
                  <a:srgbClr val="000000"/>
                </a:solidFill>
                <a:latin typeface="SunSans-Regular"/>
              </a:endParaRPr>
            </a:p>
          </p:txBody>
        </p:sp>
        <p:sp>
          <p:nvSpPr>
            <p:cNvPr id="20501" name="Text Box 18"/>
            <p:cNvSpPr txBox="1">
              <a:spLocks noChangeArrowheads="1"/>
            </p:cNvSpPr>
            <p:nvPr/>
          </p:nvSpPr>
          <p:spPr bwMode="auto">
            <a:xfrm>
              <a:off x="3181350" y="4054475"/>
              <a:ext cx="1198563" cy="28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9pPr>
            </a:lstStyle>
            <a:p>
              <a:pPr algn="ctr" eaLnBrk="1">
                <a:lnSpc>
                  <a:spcPct val="79000"/>
                </a:lnSpc>
              </a:pPr>
              <a:r>
                <a:rPr lang="en-GB" altLang="it-IT" sz="1800" b="1">
                  <a:solidFill>
                    <a:srgbClr val="000000"/>
                  </a:solidFill>
                  <a:latin typeface="SunSans-Regular"/>
                </a:rPr>
                <a:t>Redirect</a:t>
              </a:r>
            </a:p>
          </p:txBody>
        </p:sp>
        <p:sp>
          <p:nvSpPr>
            <p:cNvPr id="20502" name="Text Box 19"/>
            <p:cNvSpPr txBox="1">
              <a:spLocks noChangeArrowheads="1"/>
            </p:cNvSpPr>
            <p:nvPr/>
          </p:nvSpPr>
          <p:spPr bwMode="auto">
            <a:xfrm>
              <a:off x="5521325" y="4168775"/>
              <a:ext cx="488950" cy="29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9pPr>
            </a:lstStyle>
            <a:p>
              <a:pPr algn="ctr" eaLnBrk="1">
                <a:lnSpc>
                  <a:spcPct val="79000"/>
                </a:lnSpc>
              </a:pPr>
              <a:r>
                <a:rPr lang="en-GB" altLang="it-IT" sz="1800" b="1">
                  <a:solidFill>
                    <a:srgbClr val="000000"/>
                  </a:solidFill>
                  <a:latin typeface="Arial" panose="020B0604020202020204" pitchFamily="34" charset="0"/>
                </a:rPr>
                <a:t>2</a:t>
              </a:r>
            </a:p>
          </p:txBody>
        </p:sp>
        <p:sp>
          <p:nvSpPr>
            <p:cNvPr id="20503" name="Line 20"/>
            <p:cNvSpPr>
              <a:spLocks noChangeShapeType="1"/>
            </p:cNvSpPr>
            <p:nvPr/>
          </p:nvSpPr>
          <p:spPr bwMode="auto">
            <a:xfrm>
              <a:off x="5029200" y="3762375"/>
              <a:ext cx="1017588" cy="1231900"/>
            </a:xfrm>
            <a:prstGeom prst="line">
              <a:avLst/>
            </a:prstGeom>
            <a:noFill/>
            <a:ln w="36720">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it-IT"/>
            </a:p>
          </p:txBody>
        </p:sp>
        <p:sp>
          <p:nvSpPr>
            <p:cNvPr id="20504" name="Text Box 21"/>
            <p:cNvSpPr txBox="1">
              <a:spLocks noChangeArrowheads="1"/>
            </p:cNvSpPr>
            <p:nvPr/>
          </p:nvSpPr>
          <p:spPr bwMode="auto">
            <a:xfrm>
              <a:off x="5610225" y="5116513"/>
              <a:ext cx="13716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9pPr>
            </a:lstStyle>
            <a:p>
              <a:pPr algn="ctr" eaLnBrk="1">
                <a:lnSpc>
                  <a:spcPct val="79000"/>
                </a:lnSpc>
              </a:pPr>
              <a:r>
                <a:rPr lang="en-GB" altLang="it-IT" sz="1400" b="1">
                  <a:solidFill>
                    <a:srgbClr val="000000"/>
                  </a:solidFill>
                  <a:latin typeface="SunSans-Regular"/>
                </a:rPr>
                <a:t>(</a:t>
              </a:r>
              <a:r>
                <a:rPr lang="en-GB" altLang="it-IT" sz="1400" b="1">
                  <a:solidFill>
                    <a:srgbClr val="DC2300"/>
                  </a:solidFill>
                  <a:latin typeface="SunSans-Regular"/>
                </a:rPr>
                <a:t>Model</a:t>
              </a:r>
              <a:r>
                <a:rPr lang="en-GB" altLang="it-IT" sz="1400" b="1">
                  <a:solidFill>
                    <a:srgbClr val="000000"/>
                  </a:solidFill>
                  <a:latin typeface="SunSans-Regular"/>
                </a:rPr>
                <a:t>)</a:t>
              </a:r>
              <a:br>
                <a:rPr lang="en-GB" altLang="it-IT" sz="1400" b="1">
                  <a:solidFill>
                    <a:srgbClr val="000000"/>
                  </a:solidFill>
                  <a:latin typeface="SunSans-Regular"/>
                </a:rPr>
              </a:br>
              <a:r>
                <a:rPr lang="en-GB" altLang="it-IT" sz="1400" b="1">
                  <a:solidFill>
                    <a:srgbClr val="000000"/>
                  </a:solidFill>
                  <a:latin typeface="SunSans-Regular"/>
                </a:rPr>
                <a:t>Java Bean</a:t>
              </a:r>
            </a:p>
          </p:txBody>
        </p:sp>
        <p:sp>
          <p:nvSpPr>
            <p:cNvPr id="20505" name="Line 22"/>
            <p:cNvSpPr>
              <a:spLocks noChangeShapeType="1"/>
            </p:cNvSpPr>
            <p:nvPr/>
          </p:nvSpPr>
          <p:spPr bwMode="auto">
            <a:xfrm>
              <a:off x="7021513" y="5359400"/>
              <a:ext cx="496887" cy="1588"/>
            </a:xfrm>
            <a:prstGeom prst="line">
              <a:avLst/>
            </a:prstGeom>
            <a:noFill/>
            <a:ln w="3672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it-IT"/>
            </a:p>
          </p:txBody>
        </p:sp>
        <p:sp>
          <p:nvSpPr>
            <p:cNvPr id="20506" name="Text Box 23"/>
            <p:cNvSpPr txBox="1">
              <a:spLocks noChangeArrowheads="1"/>
            </p:cNvSpPr>
            <p:nvPr/>
          </p:nvSpPr>
          <p:spPr bwMode="auto">
            <a:xfrm rot="3060000">
              <a:off x="4745038" y="4260850"/>
              <a:ext cx="1198562" cy="223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9pPr>
            </a:lstStyle>
            <a:p>
              <a:pPr algn="ctr" eaLnBrk="1">
                <a:lnSpc>
                  <a:spcPct val="79000"/>
                </a:lnSpc>
              </a:pPr>
              <a:r>
                <a:rPr lang="en-GB" altLang="it-IT" sz="1500" b="1">
                  <a:solidFill>
                    <a:srgbClr val="000000"/>
                  </a:solidFill>
                  <a:latin typeface="SunSans-Regular"/>
                </a:rPr>
                <a:t>Instantiate</a:t>
              </a:r>
            </a:p>
          </p:txBody>
        </p:sp>
        <p:sp>
          <p:nvSpPr>
            <p:cNvPr id="20507" name="Text Box 24"/>
            <p:cNvSpPr txBox="1">
              <a:spLocks noChangeArrowheads="1"/>
            </p:cNvSpPr>
            <p:nvPr/>
          </p:nvSpPr>
          <p:spPr bwMode="auto">
            <a:xfrm>
              <a:off x="6369050" y="1778000"/>
              <a:ext cx="2549525" cy="334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msmincho" charset="0"/>
                </a:defRPr>
              </a:lvl9pPr>
            </a:lstStyle>
            <a:p>
              <a:pPr algn="ctr" eaLnBrk="1">
                <a:lnSpc>
                  <a:spcPct val="79000"/>
                </a:lnSpc>
              </a:pPr>
              <a:r>
                <a:rPr lang="en-GB" altLang="it-IT" sz="1800" b="1">
                  <a:solidFill>
                    <a:srgbClr val="000000"/>
                  </a:solidFill>
                  <a:latin typeface="SunSans-Regular"/>
                </a:rPr>
                <a:t>MVC Design Pattern</a:t>
              </a:r>
            </a:p>
          </p:txBody>
        </p:sp>
      </p:gr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a:xfrm>
            <a:off x="2141538" y="157163"/>
            <a:ext cx="7615237" cy="692150"/>
          </a:xfrm>
        </p:spPr>
        <p:txBody>
          <a:bodyPr>
            <a:normAutofit fontScale="90000"/>
          </a:bodyPr>
          <a:lstStyle/>
          <a:p>
            <a:pPr defTabSz="487741"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2800" b="1" dirty="0" err="1" smtClean="0">
                <a:solidFill>
                  <a:srgbClr val="000066"/>
                </a:solidFill>
                <a:latin typeface="Verdana" pitchFamily="34" charset="0"/>
                <a:ea typeface="+mn-ea"/>
                <a:cs typeface="+mn-cs"/>
              </a:rPr>
              <a:t>Perchè</a:t>
            </a:r>
            <a:r>
              <a:rPr lang="en-GB" sz="2800" b="1" dirty="0" smtClean="0">
                <a:solidFill>
                  <a:srgbClr val="000066"/>
                </a:solidFill>
                <a:latin typeface="Verdana" pitchFamily="34" charset="0"/>
                <a:ea typeface="+mn-ea"/>
                <a:cs typeface="+mn-cs"/>
              </a:rPr>
              <a:t> </a:t>
            </a:r>
            <a:r>
              <a:rPr lang="en-GB" sz="2800" b="1" dirty="0" err="1" smtClean="0">
                <a:solidFill>
                  <a:srgbClr val="000066"/>
                </a:solidFill>
                <a:latin typeface="Verdana" pitchFamily="34" charset="0"/>
                <a:ea typeface="+mn-ea"/>
                <a:cs typeface="+mn-cs"/>
              </a:rPr>
              <a:t>questa</a:t>
            </a:r>
            <a:r>
              <a:rPr lang="en-GB" sz="2800" b="1" dirty="0" smtClean="0">
                <a:solidFill>
                  <a:srgbClr val="000066"/>
                </a:solidFill>
                <a:latin typeface="Verdana" pitchFamily="34" charset="0"/>
                <a:ea typeface="+mn-ea"/>
                <a:cs typeface="+mn-cs"/>
              </a:rPr>
              <a:t> </a:t>
            </a:r>
            <a:r>
              <a:rPr lang="en-GB" sz="2800" b="1" dirty="0" err="1" smtClean="0">
                <a:solidFill>
                  <a:srgbClr val="000066"/>
                </a:solidFill>
                <a:latin typeface="Verdana" pitchFamily="34" charset="0"/>
                <a:ea typeface="+mn-ea"/>
                <a:cs typeface="+mn-cs"/>
              </a:rPr>
              <a:t>evoluzione</a:t>
            </a:r>
            <a:r>
              <a:rPr lang="en-GB" sz="2800" b="1" dirty="0" smtClean="0">
                <a:solidFill>
                  <a:srgbClr val="000066"/>
                </a:solidFill>
                <a:latin typeface="Verdana" pitchFamily="34" charset="0"/>
                <a:ea typeface="+mn-ea"/>
                <a:cs typeface="+mn-cs"/>
              </a:rPr>
              <a:t> al Model 2?</a:t>
            </a:r>
            <a:endParaRPr lang="en-GB" sz="2800" b="1" dirty="0">
              <a:solidFill>
                <a:srgbClr val="000066"/>
              </a:solidFill>
              <a:latin typeface="Verdana" pitchFamily="34" charset="0"/>
              <a:ea typeface="+mn-ea"/>
              <a:cs typeface="+mn-cs"/>
            </a:endParaRPr>
          </a:p>
        </p:txBody>
      </p:sp>
      <p:sp>
        <p:nvSpPr>
          <p:cNvPr id="21507" name="Rectangle 2"/>
          <p:cNvSpPr>
            <a:spLocks noGrp="1" noChangeArrowheads="1"/>
          </p:cNvSpPr>
          <p:nvPr>
            <p:ph idx="1"/>
          </p:nvPr>
        </p:nvSpPr>
        <p:spPr>
          <a:xfrm>
            <a:off x="642938" y="1281113"/>
            <a:ext cx="8556625" cy="5040312"/>
          </a:xfrm>
        </p:spPr>
        <p:txBody>
          <a:bodyPr/>
          <a:lstStyle/>
          <a:p>
            <a:pPr algn="just"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it-IT" sz="2800" smtClean="0"/>
              <a:t>Come fare se si desidera presentare diverse JSP a seconda dei dati ricevuti?</a:t>
            </a:r>
          </a:p>
          <a:p>
            <a:pPr lvl="1" algn="just"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it-IT" sz="2400" smtClean="0"/>
              <a:t>La tecnologia JSP da sola o anche combinata con JavaBeans e custom tag (Model 1) non è in grado di gestire questa situazione al meglio</a:t>
            </a:r>
          </a:p>
          <a:p>
            <a:pPr algn="just"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altLang="it-IT" sz="2800" smtClean="0"/>
          </a:p>
          <a:p>
            <a:pPr algn="just"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it-IT" sz="2800" smtClean="0"/>
              <a:t>Soluzione</a:t>
            </a:r>
          </a:p>
          <a:p>
            <a:pPr lvl="1" algn="just"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it-IT" sz="2400" smtClean="0"/>
              <a:t>Utilizzo di Servlet e JSP insieme (Model 2)</a:t>
            </a:r>
            <a:r>
              <a:rPr lang="ar-SA" altLang="it-IT" sz="2400" smtClean="0"/>
              <a:t>‏</a:t>
            </a:r>
            <a:endParaRPr lang="en-GB" altLang="it-IT" sz="2400" smtClean="0"/>
          </a:p>
          <a:p>
            <a:pPr lvl="1" algn="just"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it-IT" sz="2400" smtClean="0"/>
              <a:t>Le Servlet gestiscono la richiesta iniziale, processa parzialmetne i dati, imposta i beans ed infine inoltra I risultati ad una o più JSP</a:t>
            </a:r>
          </a:p>
        </p:txBody>
      </p:sp>
      <p:sp>
        <p:nvSpPr>
          <p:cNvPr id="21508" name="Segnaposto numero diapositiva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sz="2400">
                <a:solidFill>
                  <a:schemeClr val="bg1"/>
                </a:solidFill>
                <a:latin typeface="Times New Roman" panose="02020603050405020304" pitchFamily="18" charset="0"/>
                <a:cs typeface="msmincho" charset="0"/>
              </a:defRPr>
            </a:lvl1pPr>
            <a:lvl2pPr marL="742950" indent="-285750" eaLnBrk="0">
              <a:defRPr sz="2400">
                <a:solidFill>
                  <a:schemeClr val="bg1"/>
                </a:solidFill>
                <a:latin typeface="Times New Roman" panose="02020603050405020304" pitchFamily="18" charset="0"/>
                <a:cs typeface="msmincho" charset="0"/>
              </a:defRPr>
            </a:lvl2pPr>
            <a:lvl3pPr marL="1143000" indent="-228600" eaLnBrk="0">
              <a:defRPr sz="2400">
                <a:solidFill>
                  <a:schemeClr val="bg1"/>
                </a:solidFill>
                <a:latin typeface="Times New Roman" panose="02020603050405020304" pitchFamily="18" charset="0"/>
                <a:cs typeface="msmincho" charset="0"/>
              </a:defRPr>
            </a:lvl3pPr>
            <a:lvl4pPr marL="1600200" indent="-228600" eaLnBrk="0">
              <a:defRPr sz="2400">
                <a:solidFill>
                  <a:schemeClr val="bg1"/>
                </a:solidFill>
                <a:latin typeface="Times New Roman" panose="02020603050405020304" pitchFamily="18" charset="0"/>
                <a:cs typeface="msmincho" charset="0"/>
              </a:defRPr>
            </a:lvl4pPr>
            <a:lvl5pPr marL="2057400" indent="-228600" eaLnBrk="0">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9pPr>
          </a:lstStyle>
          <a:p>
            <a:pPr eaLnBrk="1"/>
            <a:fld id="{DA5C9527-ED7F-4B05-B769-7332392D1B97}" type="slidenum">
              <a:rPr lang="it-IT" altLang="it-IT" sz="1300">
                <a:latin typeface="Calibri" panose="020F0502020204030204" pitchFamily="34" charset="0"/>
              </a:rPr>
              <a:pPr eaLnBrk="1"/>
              <a:t>19</a:t>
            </a:fld>
            <a:endParaRPr lang="it-IT" altLang="it-IT" sz="1300">
              <a:latin typeface="Calibri" panose="020F0502020204030204" pitchFamily="34"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a:xfrm>
            <a:off x="2430463" y="144463"/>
            <a:ext cx="6192837" cy="704850"/>
          </a:xfr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ormAutofit/>
          </a:bodyPr>
          <a:lstStyle/>
          <a:p>
            <a:pPr defTabSz="449263" eaLnBrk="1">
              <a:lnSpc>
                <a:spcPct val="93000"/>
              </a:lnSpc>
              <a:buClr>
                <a:srgbClr val="000000"/>
              </a:buClr>
              <a:buSzPct val="100000"/>
              <a:buFont typeface="Wingdings"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3200" b="1" dirty="0">
                <a:solidFill>
                  <a:srgbClr val="000066"/>
                </a:solidFill>
                <a:latin typeface="Verdana" pitchFamily="34" charset="0"/>
                <a:ea typeface="+mn-ea"/>
                <a:cs typeface="+mn-cs"/>
              </a:rPr>
              <a:t>Agenda</a:t>
            </a:r>
          </a:p>
        </p:txBody>
      </p:sp>
      <p:sp>
        <p:nvSpPr>
          <p:cNvPr id="4099" name="Rectangle 2"/>
          <p:cNvSpPr>
            <a:spLocks noGrp="1" noChangeArrowheads="1"/>
          </p:cNvSpPr>
          <p:nvPr>
            <p:ph idx="1"/>
          </p:nvPr>
        </p:nvSpPr>
        <p:spPr>
          <a:xfrm>
            <a:off x="1382713" y="1857375"/>
            <a:ext cx="7024687" cy="3979863"/>
          </a:xfrm>
        </p:spPr>
        <p:txBody>
          <a:bodyPr/>
          <a:lstStyle/>
          <a:p>
            <a:pPr algn="just" eaLnBrk="1" hangingPunct="1">
              <a:tabLst>
                <a:tab pos="723900" algn="l"/>
                <a:tab pos="1447800" algn="l"/>
                <a:tab pos="2171700" algn="l"/>
                <a:tab pos="2895600" algn="l"/>
                <a:tab pos="3619500" algn="l"/>
                <a:tab pos="4343400" algn="l"/>
                <a:tab pos="5067300" algn="l"/>
                <a:tab pos="5791200" algn="l"/>
                <a:tab pos="6515100" algn="l"/>
                <a:tab pos="7239000" algn="l"/>
              </a:tabLst>
            </a:pPr>
            <a:r>
              <a:rPr lang="en-GB" altLang="it-IT" smtClean="0"/>
              <a:t>Introduzione al pattern MVC</a:t>
            </a:r>
          </a:p>
          <a:p>
            <a:pPr algn="just" eaLnBrk="1" hangingPunct="1">
              <a:tabLst>
                <a:tab pos="723900" algn="l"/>
                <a:tab pos="1447800" algn="l"/>
                <a:tab pos="2171700" algn="l"/>
                <a:tab pos="2895600" algn="l"/>
                <a:tab pos="3619500" algn="l"/>
                <a:tab pos="4343400" algn="l"/>
                <a:tab pos="5067300" algn="l"/>
                <a:tab pos="5791200" algn="l"/>
                <a:tab pos="6515100" algn="l"/>
                <a:tab pos="7239000" algn="l"/>
              </a:tabLst>
            </a:pPr>
            <a:r>
              <a:rPr lang="en-GB" altLang="it-IT" smtClean="0"/>
              <a:t>Evoluzione della progettazione di architetture WEB</a:t>
            </a:r>
          </a:p>
          <a:p>
            <a:pPr lvl="1" algn="just" eaLnBrk="1" hangingPunct="1">
              <a:tabLst>
                <a:tab pos="723900" algn="l"/>
                <a:tab pos="1447800" algn="l"/>
                <a:tab pos="2171700" algn="l"/>
                <a:tab pos="2895600" algn="l"/>
                <a:tab pos="3619500" algn="l"/>
                <a:tab pos="4343400" algn="l"/>
                <a:tab pos="5067300" algn="l"/>
                <a:tab pos="5791200" algn="l"/>
                <a:tab pos="6515100" algn="l"/>
                <a:tab pos="7239000" algn="l"/>
              </a:tabLst>
            </a:pPr>
            <a:r>
              <a:rPr lang="en-GB" altLang="it-IT" smtClean="0"/>
              <a:t>Model 1</a:t>
            </a:r>
          </a:p>
          <a:p>
            <a:pPr lvl="1" algn="just" eaLnBrk="1" hangingPunct="1">
              <a:tabLst>
                <a:tab pos="723900" algn="l"/>
                <a:tab pos="1447800" algn="l"/>
                <a:tab pos="2171700" algn="l"/>
                <a:tab pos="2895600" algn="l"/>
                <a:tab pos="3619500" algn="l"/>
                <a:tab pos="4343400" algn="l"/>
                <a:tab pos="5067300" algn="l"/>
                <a:tab pos="5791200" algn="l"/>
                <a:tab pos="6515100" algn="l"/>
                <a:tab pos="7239000" algn="l"/>
              </a:tabLst>
            </a:pPr>
            <a:r>
              <a:rPr lang="en-GB" altLang="it-IT" smtClean="0"/>
              <a:t>Model 2</a:t>
            </a:r>
          </a:p>
          <a:p>
            <a:pPr lvl="1" algn="just" eaLnBrk="1" hangingPunct="1">
              <a:tabLst>
                <a:tab pos="723900" algn="l"/>
                <a:tab pos="1447800" algn="l"/>
                <a:tab pos="2171700" algn="l"/>
                <a:tab pos="2895600" algn="l"/>
                <a:tab pos="3619500" algn="l"/>
                <a:tab pos="4343400" algn="l"/>
                <a:tab pos="5067300" algn="l"/>
                <a:tab pos="5791200" algn="l"/>
                <a:tab pos="6515100" algn="l"/>
                <a:tab pos="7239000" algn="l"/>
              </a:tabLst>
            </a:pPr>
            <a:r>
              <a:rPr lang="en-GB" altLang="it-IT" smtClean="0"/>
              <a:t>Framework applicativi</a:t>
            </a:r>
          </a:p>
        </p:txBody>
      </p:sp>
      <p:sp>
        <p:nvSpPr>
          <p:cNvPr id="4100" name="Segnaposto numero diapositiva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sz="2400">
                <a:solidFill>
                  <a:schemeClr val="bg1"/>
                </a:solidFill>
                <a:latin typeface="Times New Roman" panose="02020603050405020304" pitchFamily="18" charset="0"/>
                <a:cs typeface="msmincho" charset="0"/>
              </a:defRPr>
            </a:lvl1pPr>
            <a:lvl2pPr marL="742950" indent="-285750" eaLnBrk="0">
              <a:defRPr sz="2400">
                <a:solidFill>
                  <a:schemeClr val="bg1"/>
                </a:solidFill>
                <a:latin typeface="Times New Roman" panose="02020603050405020304" pitchFamily="18" charset="0"/>
                <a:cs typeface="msmincho" charset="0"/>
              </a:defRPr>
            </a:lvl2pPr>
            <a:lvl3pPr marL="1143000" indent="-228600" eaLnBrk="0">
              <a:defRPr sz="2400">
                <a:solidFill>
                  <a:schemeClr val="bg1"/>
                </a:solidFill>
                <a:latin typeface="Times New Roman" panose="02020603050405020304" pitchFamily="18" charset="0"/>
                <a:cs typeface="msmincho" charset="0"/>
              </a:defRPr>
            </a:lvl3pPr>
            <a:lvl4pPr marL="1600200" indent="-228600" eaLnBrk="0">
              <a:defRPr sz="2400">
                <a:solidFill>
                  <a:schemeClr val="bg1"/>
                </a:solidFill>
                <a:latin typeface="Times New Roman" panose="02020603050405020304" pitchFamily="18" charset="0"/>
                <a:cs typeface="msmincho" charset="0"/>
              </a:defRPr>
            </a:lvl4pPr>
            <a:lvl5pPr marL="2057400" indent="-228600" eaLnBrk="0">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9pPr>
          </a:lstStyle>
          <a:p>
            <a:pPr eaLnBrk="1"/>
            <a:fld id="{9FDAEAF8-59C9-44AF-B28C-5DCEE767B267}" type="slidenum">
              <a:rPr lang="it-IT" altLang="it-IT" sz="1300">
                <a:latin typeface="Calibri" panose="020F0502020204030204" pitchFamily="34" charset="0"/>
              </a:rPr>
              <a:pPr eaLnBrk="1"/>
              <a:t>2</a:t>
            </a:fld>
            <a:endParaRPr lang="it-IT" altLang="it-IT" sz="1300">
              <a:latin typeface="Calibri" panose="020F0502020204030204" pitchFamily="34"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a:xfrm>
            <a:off x="2214563" y="-4763"/>
            <a:ext cx="7542212" cy="992188"/>
          </a:xfrm>
        </p:spPr>
        <p:txBody>
          <a:bodyPr>
            <a:normAutofit/>
          </a:bodyPr>
          <a:lstStyle/>
          <a:p>
            <a:pPr defTabSz="487741"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2800" b="1" dirty="0" err="1" smtClean="0">
                <a:solidFill>
                  <a:srgbClr val="000066"/>
                </a:solidFill>
                <a:latin typeface="Verdana" pitchFamily="34" charset="0"/>
              </a:rPr>
              <a:t>Architettura</a:t>
            </a:r>
            <a:r>
              <a:rPr lang="en-GB" sz="2800" b="1" dirty="0" smtClean="0">
                <a:solidFill>
                  <a:srgbClr val="000066"/>
                </a:solidFill>
                <a:latin typeface="Verdana" pitchFamily="34" charset="0"/>
              </a:rPr>
              <a:t> </a:t>
            </a:r>
            <a:r>
              <a:rPr lang="en-GB" sz="2800" b="1" dirty="0" smtClean="0">
                <a:solidFill>
                  <a:srgbClr val="000066"/>
                </a:solidFill>
                <a:latin typeface="Verdana" pitchFamily="34" charset="0"/>
                <a:ea typeface="+mn-ea"/>
                <a:cs typeface="+mn-cs"/>
              </a:rPr>
              <a:t>Servlet-centric</a:t>
            </a:r>
            <a:endParaRPr lang="en-GB" sz="2800" b="1" dirty="0">
              <a:solidFill>
                <a:srgbClr val="000066"/>
              </a:solidFill>
              <a:latin typeface="Verdana" pitchFamily="34" charset="0"/>
              <a:ea typeface="+mn-ea"/>
              <a:cs typeface="+mn-cs"/>
            </a:endParaRPr>
          </a:p>
        </p:txBody>
      </p:sp>
      <p:sp>
        <p:nvSpPr>
          <p:cNvPr id="22531" name="Rectangle 2"/>
          <p:cNvSpPr>
            <a:spLocks noGrp="1" noChangeArrowheads="1"/>
          </p:cNvSpPr>
          <p:nvPr>
            <p:ph idx="1"/>
          </p:nvPr>
        </p:nvSpPr>
        <p:spPr>
          <a:xfrm>
            <a:off x="774700" y="1065213"/>
            <a:ext cx="8247063" cy="5545137"/>
          </a:xfrm>
        </p:spPr>
        <p:txBody>
          <a:bodyPr>
            <a:normAutofit lnSpcReduction="10000"/>
          </a:bodyPr>
          <a:lstStyle/>
          <a:p>
            <a:pPr marL="365806" indent="-365806" algn="just" defTabSz="487741" eaLnBrk="1" hangingPunct="1">
              <a:spcAft>
                <a:spcPts val="85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GB" sz="3200" dirty="0" smtClean="0">
                <a:ea typeface="ＭＳ Ｐゴシック" charset="-128"/>
              </a:rPr>
              <a:t>Le </a:t>
            </a:r>
            <a:r>
              <a:rPr lang="en-GB" sz="3200" dirty="0" err="1" smtClean="0">
                <a:ea typeface="ＭＳ Ｐゴシック" charset="-128"/>
              </a:rPr>
              <a:t>pagine</a:t>
            </a:r>
            <a:r>
              <a:rPr lang="en-GB" sz="3200" dirty="0" smtClean="0">
                <a:ea typeface="ＭＳ Ｐゴシック" charset="-128"/>
              </a:rPr>
              <a:t> JSP </a:t>
            </a:r>
            <a:r>
              <a:rPr lang="en-GB" sz="3200" dirty="0" err="1" smtClean="0">
                <a:ea typeface="ＭＳ Ｐゴシック" charset="-128"/>
              </a:rPr>
              <a:t>sono</a:t>
            </a:r>
            <a:r>
              <a:rPr lang="en-GB" sz="3200" dirty="0" smtClean="0">
                <a:ea typeface="ＭＳ Ｐゴシック" charset="-128"/>
              </a:rPr>
              <a:t> </a:t>
            </a:r>
            <a:r>
              <a:rPr lang="en-GB" sz="3200" dirty="0" err="1" smtClean="0">
                <a:ea typeface="ＭＳ Ｐゴシック" charset="-128"/>
              </a:rPr>
              <a:t>usate</a:t>
            </a:r>
            <a:r>
              <a:rPr lang="en-GB" sz="3200" dirty="0" smtClean="0">
                <a:ea typeface="ＭＳ Ｐゴシック" charset="-128"/>
              </a:rPr>
              <a:t> solo per la </a:t>
            </a:r>
            <a:r>
              <a:rPr lang="en-GB" sz="3200" dirty="0" err="1" smtClean="0">
                <a:ea typeface="ＭＳ Ｐゴシック" charset="-128"/>
              </a:rPr>
              <a:t>presentazione</a:t>
            </a:r>
            <a:endParaRPr lang="en-GB" sz="3200" dirty="0" smtClean="0">
              <a:ea typeface="ＭＳ Ｐゴシック" charset="-128"/>
            </a:endParaRPr>
          </a:p>
          <a:p>
            <a:pPr marL="792579" lvl="1" indent="-304838" algn="just" defTabSz="487741" eaLnBrk="1" hangingPunct="1">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GB" sz="2800" dirty="0" err="1" smtClean="0">
                <a:ea typeface="ＭＳ Ｐゴシック" charset="-128"/>
              </a:rPr>
              <a:t>Logica</a:t>
            </a:r>
            <a:r>
              <a:rPr lang="en-GB" sz="2800" dirty="0" smtClean="0">
                <a:ea typeface="ＭＳ Ｐゴシック" charset="-128"/>
              </a:rPr>
              <a:t> di </a:t>
            </a:r>
            <a:r>
              <a:rPr lang="en-GB" sz="2800" dirty="0" err="1" smtClean="0">
                <a:ea typeface="ＭＳ Ｐゴシック" charset="-128"/>
              </a:rPr>
              <a:t>controllo</a:t>
            </a:r>
            <a:r>
              <a:rPr lang="en-GB" sz="2800" dirty="0" smtClean="0">
                <a:ea typeface="ＭＳ Ｐゴシック" charset="-128"/>
              </a:rPr>
              <a:t> </a:t>
            </a:r>
            <a:r>
              <a:rPr lang="en-GB" sz="2800" dirty="0" err="1" smtClean="0">
                <a:ea typeface="ＭＳ Ｐゴシック" charset="-128"/>
              </a:rPr>
              <a:t>ed</a:t>
            </a:r>
            <a:r>
              <a:rPr lang="en-GB" sz="2800" dirty="0" smtClean="0">
                <a:ea typeface="ＭＳ Ｐゴシック" charset="-128"/>
              </a:rPr>
              <a:t> </a:t>
            </a:r>
            <a:r>
              <a:rPr lang="en-GB" sz="2800" dirty="0" err="1" smtClean="0">
                <a:ea typeface="ＭＳ Ｐゴシック" charset="-128"/>
              </a:rPr>
              <a:t>applicativa</a:t>
            </a:r>
            <a:r>
              <a:rPr lang="en-GB" sz="2800" dirty="0" smtClean="0">
                <a:ea typeface="ＭＳ Ｐゴシック" charset="-128"/>
              </a:rPr>
              <a:t> </a:t>
            </a:r>
            <a:r>
              <a:rPr lang="en-GB" sz="2800" dirty="0" err="1" smtClean="0">
                <a:ea typeface="ＭＳ Ｐゴシック" charset="-128"/>
              </a:rPr>
              <a:t>gestita</a:t>
            </a:r>
            <a:r>
              <a:rPr lang="en-GB" sz="2800" dirty="0" smtClean="0">
                <a:ea typeface="ＭＳ Ｐゴシック" charset="-128"/>
              </a:rPr>
              <a:t> e </a:t>
            </a:r>
            <a:r>
              <a:rPr lang="en-GB" sz="2800" dirty="0" err="1" smtClean="0">
                <a:ea typeface="ＭＳ Ｐゴシック" charset="-128"/>
              </a:rPr>
              <a:t>realizzata</a:t>
            </a:r>
            <a:r>
              <a:rPr lang="en-GB" sz="2800" dirty="0" smtClean="0">
                <a:ea typeface="ＭＳ Ｐゴシック" charset="-128"/>
              </a:rPr>
              <a:t> da </a:t>
            </a:r>
            <a:r>
              <a:rPr lang="en-GB" sz="2800" dirty="0" err="1" smtClean="0">
                <a:ea typeface="ＭＳ Ｐゴシック" charset="-128"/>
              </a:rPr>
              <a:t>una</a:t>
            </a:r>
            <a:r>
              <a:rPr lang="en-GB" sz="2800" dirty="0" smtClean="0">
                <a:ea typeface="ＭＳ Ｐゴシック" charset="-128"/>
              </a:rPr>
              <a:t> o </a:t>
            </a:r>
            <a:r>
              <a:rPr lang="en-GB" sz="2800" dirty="0" err="1" smtClean="0">
                <a:ea typeface="ＭＳ Ｐゴシック" charset="-128"/>
              </a:rPr>
              <a:t>più</a:t>
            </a:r>
            <a:r>
              <a:rPr lang="en-GB" sz="2800" dirty="0" smtClean="0">
                <a:ea typeface="ＭＳ Ｐゴシック" charset="-128"/>
              </a:rPr>
              <a:t> servlet</a:t>
            </a:r>
          </a:p>
          <a:p>
            <a:pPr marL="365806" indent="-365806" algn="just" defTabSz="487741" eaLnBrk="1" hangingPunct="1">
              <a:spcAft>
                <a:spcPts val="85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GB" sz="3200" dirty="0" smtClean="0">
                <a:ea typeface="ＭＳ Ｐゴシック" charset="-128"/>
              </a:rPr>
              <a:t>Le Servlet </a:t>
            </a:r>
            <a:r>
              <a:rPr lang="en-GB" sz="3200" dirty="0" err="1" smtClean="0">
                <a:ea typeface="ＭＳ Ｐゴシック" charset="-128"/>
              </a:rPr>
              <a:t>lavorano</a:t>
            </a:r>
            <a:r>
              <a:rPr lang="en-GB" sz="3200" dirty="0" smtClean="0">
                <a:ea typeface="ＭＳ Ｐゴシック" charset="-128"/>
              </a:rPr>
              <a:t> come un </a:t>
            </a:r>
            <a:r>
              <a:rPr lang="en-GB" sz="3200" dirty="0" err="1" smtClean="0">
                <a:ea typeface="ＭＳ Ｐゴシック" charset="-128"/>
              </a:rPr>
              <a:t>portinaio</a:t>
            </a:r>
            <a:endParaRPr lang="en-GB" sz="3200" dirty="0" smtClean="0">
              <a:solidFill>
                <a:srgbClr val="FF0000"/>
              </a:solidFill>
              <a:ea typeface="ＭＳ Ｐゴシック" charset="-128"/>
            </a:endParaRPr>
          </a:p>
          <a:p>
            <a:pPr marL="792579" lvl="1" indent="-304838" algn="just" defTabSz="487741" eaLnBrk="1" hangingPunct="1">
              <a:buSzPct val="100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GB" sz="2800" dirty="0" err="1" smtClean="0">
                <a:ea typeface="ＭＳ Ｐゴシック" charset="-128"/>
              </a:rPr>
              <a:t>Forniscono</a:t>
            </a:r>
            <a:r>
              <a:rPr lang="en-GB" sz="2800" dirty="0" smtClean="0">
                <a:ea typeface="ＭＳ Ｐゴシック" charset="-128"/>
              </a:rPr>
              <a:t> </a:t>
            </a:r>
            <a:r>
              <a:rPr lang="en-GB" sz="2800" dirty="0">
                <a:ea typeface="ＭＳ Ｐゴシック" charset="-128"/>
              </a:rPr>
              <a:t>i</a:t>
            </a:r>
            <a:r>
              <a:rPr lang="en-GB" sz="2800" dirty="0" smtClean="0">
                <a:ea typeface="ＭＳ Ｐゴシック" charset="-128"/>
              </a:rPr>
              <a:t> </a:t>
            </a:r>
            <a:r>
              <a:rPr lang="en-GB" sz="2800" dirty="0" err="1" smtClean="0">
                <a:ea typeface="ＭＳ Ｐゴシック" charset="-128"/>
              </a:rPr>
              <a:t>servizi</a:t>
            </a:r>
            <a:r>
              <a:rPr lang="en-GB" sz="2800" dirty="0" smtClean="0">
                <a:ea typeface="ＭＳ Ｐゴシック" charset="-128"/>
              </a:rPr>
              <a:t> </a:t>
            </a:r>
            <a:r>
              <a:rPr lang="en-GB" sz="2800" dirty="0" err="1" smtClean="0">
                <a:ea typeface="ＭＳ Ｐゴシック" charset="-128"/>
              </a:rPr>
              <a:t>comuni</a:t>
            </a:r>
            <a:r>
              <a:rPr lang="en-GB" sz="2800" dirty="0" smtClean="0">
                <a:ea typeface="ＭＳ Ｐゴシック" charset="-128"/>
              </a:rPr>
              <a:t> come </a:t>
            </a:r>
            <a:r>
              <a:rPr lang="en-GB" sz="2800" dirty="0" err="1" smtClean="0">
                <a:ea typeface="ＭＳ Ｐゴシック" charset="-128"/>
              </a:rPr>
              <a:t>autenticazione</a:t>
            </a:r>
            <a:r>
              <a:rPr lang="en-GB" sz="2800" dirty="0" smtClean="0">
                <a:ea typeface="ＭＳ Ｐゴシック" charset="-128"/>
              </a:rPr>
              <a:t>, </a:t>
            </a:r>
            <a:r>
              <a:rPr lang="en-GB" sz="2800" dirty="0" err="1" smtClean="0">
                <a:ea typeface="ＭＳ Ｐゴシック" charset="-128"/>
              </a:rPr>
              <a:t>autorizzazione</a:t>
            </a:r>
            <a:r>
              <a:rPr lang="en-GB" sz="2800" dirty="0" smtClean="0">
                <a:ea typeface="ＭＳ Ｐゴシック" charset="-128"/>
              </a:rPr>
              <a:t>, login, </a:t>
            </a:r>
            <a:r>
              <a:rPr lang="en-GB" sz="2800" dirty="0" err="1" smtClean="0">
                <a:ea typeface="ＭＳ Ｐゴシック" charset="-128"/>
              </a:rPr>
              <a:t>gestione</a:t>
            </a:r>
            <a:r>
              <a:rPr lang="en-GB" sz="2800" dirty="0" smtClean="0">
                <a:ea typeface="ＭＳ Ｐゴシック" charset="-128"/>
              </a:rPr>
              <a:t> </a:t>
            </a:r>
            <a:r>
              <a:rPr lang="en-GB" sz="2800" dirty="0" err="1" smtClean="0">
                <a:ea typeface="ＭＳ Ｐゴシック" charset="-128"/>
              </a:rPr>
              <a:t>degli</a:t>
            </a:r>
            <a:r>
              <a:rPr lang="en-GB" sz="2800" dirty="0" smtClean="0">
                <a:ea typeface="ＭＳ Ｐゴシック" charset="-128"/>
              </a:rPr>
              <a:t> </a:t>
            </a:r>
            <a:r>
              <a:rPr lang="en-GB" sz="2800" dirty="0" err="1" smtClean="0">
                <a:ea typeface="ＭＳ Ｐゴシック" charset="-128"/>
              </a:rPr>
              <a:t>errori</a:t>
            </a:r>
            <a:r>
              <a:rPr lang="en-GB" sz="2800" dirty="0" smtClean="0">
                <a:ea typeface="ＭＳ Ｐゴシック" charset="-128"/>
              </a:rPr>
              <a:t>, etc…</a:t>
            </a:r>
            <a:endParaRPr lang="en-GB" sz="2800" dirty="0">
              <a:ea typeface="ＭＳ Ｐゴシック" charset="-128"/>
            </a:endParaRPr>
          </a:p>
          <a:p>
            <a:pPr marL="365806" indent="-365806" algn="just" defTabSz="487741" eaLnBrk="1" hangingPunct="1">
              <a:spcAft>
                <a:spcPts val="85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GB" sz="3200" dirty="0" smtClean="0">
                <a:ea typeface="ＭＳ Ｐゴシック" charset="-128"/>
              </a:rPr>
              <a:t>La Servlet </a:t>
            </a:r>
            <a:r>
              <a:rPr lang="en-GB" sz="3200" dirty="0" err="1" smtClean="0">
                <a:ea typeface="ＭＳ Ｐゴシック" charset="-128"/>
              </a:rPr>
              <a:t>funge</a:t>
            </a:r>
            <a:r>
              <a:rPr lang="en-GB" sz="3200" dirty="0" smtClean="0">
                <a:ea typeface="ＭＳ Ｐゴシック" charset="-128"/>
              </a:rPr>
              <a:t> da </a:t>
            </a:r>
            <a:r>
              <a:rPr lang="en-GB" sz="3200" dirty="0" smtClean="0">
                <a:solidFill>
                  <a:srgbClr val="FF0000"/>
                </a:solidFill>
                <a:ea typeface="ＭＳ Ｐゴシック" charset="-128"/>
              </a:rPr>
              <a:t>controller </a:t>
            </a:r>
            <a:r>
              <a:rPr lang="en-GB" sz="3200" dirty="0" err="1" smtClean="0">
                <a:solidFill>
                  <a:srgbClr val="FF0000"/>
                </a:solidFill>
                <a:ea typeface="ＭＳ Ｐゴシック" charset="-128"/>
              </a:rPr>
              <a:t>centralizzato</a:t>
            </a:r>
            <a:endParaRPr lang="en-GB" sz="3200" dirty="0" smtClean="0">
              <a:solidFill>
                <a:srgbClr val="FF0000"/>
              </a:solidFill>
              <a:ea typeface="ＭＳ Ｐゴシック" charset="-128"/>
            </a:endParaRPr>
          </a:p>
          <a:p>
            <a:pPr marL="792579" lvl="1" indent="-304838" algn="just" defTabSz="487741" eaLnBrk="1" hangingPunct="1">
              <a:buSzPct val="100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GB" sz="2800" dirty="0" smtClean="0">
                <a:ea typeface="ＭＳ Ｐゴシック" charset="-128"/>
              </a:rPr>
              <a:t>Si </a:t>
            </a:r>
            <a:r>
              <a:rPr lang="en-GB" sz="2800" dirty="0" err="1" smtClean="0">
                <a:ea typeface="ＭＳ Ｐゴシック" charset="-128"/>
              </a:rPr>
              <a:t>comporta</a:t>
            </a:r>
            <a:r>
              <a:rPr lang="en-GB" sz="2800" dirty="0" smtClean="0">
                <a:ea typeface="ＭＳ Ｐゴシック" charset="-128"/>
              </a:rPr>
              <a:t> come </a:t>
            </a:r>
            <a:r>
              <a:rPr lang="en-GB" sz="2800" dirty="0" err="1" smtClean="0">
                <a:ea typeface="ＭＳ Ｐゴシック" charset="-128"/>
              </a:rPr>
              <a:t>una</a:t>
            </a:r>
            <a:r>
              <a:rPr lang="en-GB" sz="2800" dirty="0" smtClean="0">
                <a:ea typeface="ＭＳ Ｐゴシック" charset="-128"/>
              </a:rPr>
              <a:t> </a:t>
            </a:r>
            <a:r>
              <a:rPr lang="en-GB" sz="2800" dirty="0" err="1" smtClean="0">
                <a:ea typeface="ＭＳ Ｐゴシック" charset="-128"/>
              </a:rPr>
              <a:t>macchina</a:t>
            </a:r>
            <a:r>
              <a:rPr lang="en-GB" sz="2800" dirty="0" smtClean="0">
                <a:ea typeface="ＭＳ Ｐゴシック" charset="-128"/>
              </a:rPr>
              <a:t> a </a:t>
            </a:r>
            <a:r>
              <a:rPr lang="en-GB" sz="2800" dirty="0" err="1" smtClean="0">
                <a:ea typeface="ＭＳ Ｐゴシック" charset="-128"/>
              </a:rPr>
              <a:t>stati</a:t>
            </a:r>
            <a:r>
              <a:rPr lang="en-GB" sz="2800" dirty="0" smtClean="0">
                <a:ea typeface="ＭＳ Ｐゴシック" charset="-128"/>
              </a:rPr>
              <a:t> e/o come un dispatcher di </a:t>
            </a:r>
            <a:r>
              <a:rPr lang="en-GB" sz="2800" dirty="0" err="1" smtClean="0">
                <a:ea typeface="ＭＳ Ｐゴシック" charset="-128"/>
              </a:rPr>
              <a:t>eventi</a:t>
            </a:r>
            <a:r>
              <a:rPr lang="en-GB" sz="2800" dirty="0" smtClean="0">
                <a:ea typeface="ＭＳ Ｐゴシック" charset="-128"/>
              </a:rPr>
              <a:t> </a:t>
            </a:r>
            <a:r>
              <a:rPr lang="it-IT" sz="2800" dirty="0"/>
              <a:t>per decidere la logica appropriata per gestire la richiesta</a:t>
            </a:r>
            <a:endParaRPr lang="en-GB" sz="2800" dirty="0">
              <a:ea typeface="ＭＳ Ｐゴシック" charset="-128"/>
            </a:endParaRPr>
          </a:p>
          <a:p>
            <a:pPr marL="792579" lvl="1" indent="-304838" algn="just" defTabSz="487741" eaLnBrk="1" hangingPunct="1">
              <a:buSzPct val="100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GB" sz="2800" dirty="0" err="1" smtClean="0">
                <a:ea typeface="ＭＳ Ｐゴシック" charset="-128"/>
              </a:rPr>
              <a:t>Esegue</a:t>
            </a:r>
            <a:r>
              <a:rPr lang="en-GB" sz="2800" dirty="0" smtClean="0">
                <a:ea typeface="ＭＳ Ｐゴシック" charset="-128"/>
              </a:rPr>
              <a:t> </a:t>
            </a:r>
            <a:r>
              <a:rPr lang="en-GB" sz="2800" dirty="0" err="1" smtClean="0">
                <a:ea typeface="ＭＳ Ｐゴシック" charset="-128"/>
              </a:rPr>
              <a:t>il</a:t>
            </a:r>
            <a:r>
              <a:rPr lang="en-GB" sz="2800" dirty="0" smtClean="0">
                <a:ea typeface="ＭＳ Ｐゴシック" charset="-128"/>
              </a:rPr>
              <a:t> </a:t>
            </a:r>
            <a:r>
              <a:rPr lang="en-GB" sz="2800" dirty="0">
                <a:ea typeface="ＭＳ Ｐゴシック" charset="-128"/>
              </a:rPr>
              <a:t>redirecting</a:t>
            </a:r>
          </a:p>
        </p:txBody>
      </p:sp>
      <p:sp>
        <p:nvSpPr>
          <p:cNvPr id="22532" name="Segnaposto numero diapositiva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sz="2400">
                <a:solidFill>
                  <a:schemeClr val="bg1"/>
                </a:solidFill>
                <a:latin typeface="Times New Roman" panose="02020603050405020304" pitchFamily="18" charset="0"/>
                <a:cs typeface="msmincho" charset="0"/>
              </a:defRPr>
            </a:lvl1pPr>
            <a:lvl2pPr marL="742950" indent="-285750" eaLnBrk="0">
              <a:defRPr sz="2400">
                <a:solidFill>
                  <a:schemeClr val="bg1"/>
                </a:solidFill>
                <a:latin typeface="Times New Roman" panose="02020603050405020304" pitchFamily="18" charset="0"/>
                <a:cs typeface="msmincho" charset="0"/>
              </a:defRPr>
            </a:lvl2pPr>
            <a:lvl3pPr marL="1143000" indent="-228600" eaLnBrk="0">
              <a:defRPr sz="2400">
                <a:solidFill>
                  <a:schemeClr val="bg1"/>
                </a:solidFill>
                <a:latin typeface="Times New Roman" panose="02020603050405020304" pitchFamily="18" charset="0"/>
                <a:cs typeface="msmincho" charset="0"/>
              </a:defRPr>
            </a:lvl3pPr>
            <a:lvl4pPr marL="1600200" indent="-228600" eaLnBrk="0">
              <a:defRPr sz="2400">
                <a:solidFill>
                  <a:schemeClr val="bg1"/>
                </a:solidFill>
                <a:latin typeface="Times New Roman" panose="02020603050405020304" pitchFamily="18" charset="0"/>
                <a:cs typeface="msmincho" charset="0"/>
              </a:defRPr>
            </a:lvl4pPr>
            <a:lvl5pPr marL="2057400" indent="-228600" eaLnBrk="0">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9pPr>
          </a:lstStyle>
          <a:p>
            <a:pPr eaLnBrk="1"/>
            <a:fld id="{8084FA1B-D608-403C-9FD6-65710DC103CD}" type="slidenum">
              <a:rPr lang="it-IT" altLang="it-IT" sz="1300">
                <a:latin typeface="Calibri" panose="020F0502020204030204" pitchFamily="34" charset="0"/>
              </a:rPr>
              <a:pPr eaLnBrk="1"/>
              <a:t>20</a:t>
            </a:fld>
            <a:endParaRPr lang="it-IT" altLang="it-IT" sz="1300">
              <a:latin typeface="Calibri" panose="020F0502020204030204" pitchFamily="34"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a:xfrm>
            <a:off x="1062038" y="0"/>
            <a:ext cx="9086850" cy="704850"/>
          </a:xfrm>
        </p:spPr>
        <p:txBody>
          <a:bodyPr>
            <a:normAutofit/>
          </a:bodyPr>
          <a:lstStyle/>
          <a:p>
            <a:pPr defTabSz="487741"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2800" b="1" dirty="0">
                <a:solidFill>
                  <a:srgbClr val="000066"/>
                </a:solidFill>
                <a:latin typeface="Verdana" pitchFamily="34" charset="0"/>
              </a:rPr>
              <a:t>Scenario </a:t>
            </a:r>
            <a:r>
              <a:rPr lang="en-GB" sz="2800" b="1" dirty="0" smtClean="0">
                <a:solidFill>
                  <a:srgbClr val="000066"/>
                </a:solidFill>
                <a:latin typeface="Verdana" pitchFamily="34" charset="0"/>
                <a:ea typeface="+mn-ea"/>
                <a:cs typeface="+mn-cs"/>
              </a:rPr>
              <a:t>Servlet-centric</a:t>
            </a:r>
            <a:endParaRPr lang="en-GB" sz="2800" b="1" dirty="0">
              <a:solidFill>
                <a:srgbClr val="000066"/>
              </a:solidFill>
              <a:latin typeface="Verdana" pitchFamily="34" charset="0"/>
              <a:ea typeface="+mn-ea"/>
              <a:cs typeface="+mn-cs"/>
            </a:endParaRPr>
          </a:p>
        </p:txBody>
      </p:sp>
      <p:sp>
        <p:nvSpPr>
          <p:cNvPr id="23556" name="Segnaposto numero diapositiva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sz="2400">
                <a:solidFill>
                  <a:schemeClr val="bg1"/>
                </a:solidFill>
                <a:latin typeface="Times New Roman" panose="02020603050405020304" pitchFamily="18" charset="0"/>
                <a:cs typeface="msmincho" charset="0"/>
              </a:defRPr>
            </a:lvl1pPr>
            <a:lvl2pPr marL="742950" indent="-285750" eaLnBrk="0">
              <a:defRPr sz="2400">
                <a:solidFill>
                  <a:schemeClr val="bg1"/>
                </a:solidFill>
                <a:latin typeface="Times New Roman" panose="02020603050405020304" pitchFamily="18" charset="0"/>
                <a:cs typeface="msmincho" charset="0"/>
              </a:defRPr>
            </a:lvl2pPr>
            <a:lvl3pPr marL="1143000" indent="-228600" eaLnBrk="0">
              <a:defRPr sz="2400">
                <a:solidFill>
                  <a:schemeClr val="bg1"/>
                </a:solidFill>
                <a:latin typeface="Times New Roman" panose="02020603050405020304" pitchFamily="18" charset="0"/>
                <a:cs typeface="msmincho" charset="0"/>
              </a:defRPr>
            </a:lvl3pPr>
            <a:lvl4pPr marL="1600200" indent="-228600" eaLnBrk="0">
              <a:defRPr sz="2400">
                <a:solidFill>
                  <a:schemeClr val="bg1"/>
                </a:solidFill>
                <a:latin typeface="Times New Roman" panose="02020603050405020304" pitchFamily="18" charset="0"/>
                <a:cs typeface="msmincho" charset="0"/>
              </a:defRPr>
            </a:lvl4pPr>
            <a:lvl5pPr marL="2057400" indent="-228600" eaLnBrk="0">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9pPr>
          </a:lstStyle>
          <a:p>
            <a:pPr eaLnBrk="1"/>
            <a:fld id="{866D57C9-B8D6-4F97-AE95-91B209C78D28}" type="slidenum">
              <a:rPr lang="it-IT" altLang="it-IT" sz="1300">
                <a:latin typeface="Calibri" panose="020F0502020204030204" pitchFamily="34" charset="0"/>
              </a:rPr>
              <a:pPr eaLnBrk="1"/>
              <a:t>21</a:t>
            </a:fld>
            <a:endParaRPr lang="it-IT" altLang="it-IT" sz="1300">
              <a:latin typeface="Calibri" panose="020F0502020204030204" pitchFamily="34" charset="0"/>
            </a:endParaRPr>
          </a:p>
        </p:txBody>
      </p:sp>
      <p:pic>
        <p:nvPicPr>
          <p:cNvPr id="2355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3838" y="1354138"/>
            <a:ext cx="7323137" cy="4883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a:xfrm>
            <a:off x="1133475" y="2362200"/>
            <a:ext cx="7385050" cy="2586038"/>
          </a:xfrm>
        </p:spPr>
        <p:txBody>
          <a:bodyPr>
            <a:normAutofit/>
          </a:bodyPr>
          <a:lstStyle/>
          <a:p>
            <a:pPr defTabSz="487741" eaLnBrk="1" hangingPunct="1">
              <a:tabLst>
                <a:tab pos="723900" algn="l"/>
                <a:tab pos="1447800" algn="l"/>
                <a:tab pos="2171700" algn="l"/>
                <a:tab pos="2895600" algn="l"/>
                <a:tab pos="3619500" algn="l"/>
                <a:tab pos="4343400" algn="l"/>
                <a:tab pos="5067300" algn="l"/>
                <a:tab pos="5791200" algn="l"/>
                <a:tab pos="6515100" algn="l"/>
                <a:tab pos="7239000" algn="l"/>
              </a:tabLst>
              <a:defRPr/>
            </a:pPr>
            <a:r>
              <a:rPr lang="en-GB" sz="2800" b="1" dirty="0">
                <a:solidFill>
                  <a:srgbClr val="000066"/>
                </a:solidFill>
                <a:latin typeface="Verdana" pitchFamily="34" charset="0"/>
                <a:ea typeface="+mn-ea"/>
                <a:cs typeface="+mn-cs"/>
              </a:rPr>
              <a:t>Web</a:t>
            </a:r>
            <a:r>
              <a:rPr lang="en-GB" sz="6000" dirty="0">
                <a:solidFill>
                  <a:srgbClr val="B84747"/>
                </a:solidFill>
                <a:ea typeface="ＭＳ Ｐゴシック" charset="-128"/>
              </a:rPr>
              <a:t> </a:t>
            </a:r>
            <a:r>
              <a:rPr lang="en-GB" sz="2800" b="1" dirty="0">
                <a:solidFill>
                  <a:srgbClr val="000066"/>
                </a:solidFill>
                <a:latin typeface="Verdana" pitchFamily="34" charset="0"/>
                <a:ea typeface="+mn-ea"/>
                <a:cs typeface="+mn-cs"/>
              </a:rPr>
              <a:t>Application</a:t>
            </a:r>
            <a:r>
              <a:rPr lang="en-GB" sz="6000" dirty="0">
                <a:solidFill>
                  <a:srgbClr val="B84747"/>
                </a:solidFill>
                <a:ea typeface="ＭＳ Ｐゴシック" charset="-128"/>
              </a:rPr>
              <a:t/>
            </a:r>
            <a:br>
              <a:rPr lang="en-GB" sz="6000" dirty="0">
                <a:solidFill>
                  <a:srgbClr val="B84747"/>
                </a:solidFill>
                <a:ea typeface="ＭＳ Ｐゴシック" charset="-128"/>
              </a:rPr>
            </a:br>
            <a:r>
              <a:rPr lang="en-GB" sz="2800" b="1" dirty="0">
                <a:solidFill>
                  <a:srgbClr val="000066"/>
                </a:solidFill>
                <a:latin typeface="Verdana" pitchFamily="34" charset="0"/>
                <a:ea typeface="+mn-ea"/>
                <a:cs typeface="+mn-cs"/>
              </a:rPr>
              <a:t>Frameworks</a:t>
            </a:r>
          </a:p>
        </p:txBody>
      </p:sp>
      <p:sp>
        <p:nvSpPr>
          <p:cNvPr id="24579" name="Segnaposto numero diapositiva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sz="2400">
                <a:solidFill>
                  <a:schemeClr val="bg1"/>
                </a:solidFill>
                <a:latin typeface="Times New Roman" panose="02020603050405020304" pitchFamily="18" charset="0"/>
                <a:cs typeface="msmincho" charset="0"/>
              </a:defRPr>
            </a:lvl1pPr>
            <a:lvl2pPr marL="742950" indent="-285750" eaLnBrk="0">
              <a:defRPr sz="2400">
                <a:solidFill>
                  <a:schemeClr val="bg1"/>
                </a:solidFill>
                <a:latin typeface="Times New Roman" panose="02020603050405020304" pitchFamily="18" charset="0"/>
                <a:cs typeface="msmincho" charset="0"/>
              </a:defRPr>
            </a:lvl2pPr>
            <a:lvl3pPr marL="1143000" indent="-228600" eaLnBrk="0">
              <a:defRPr sz="2400">
                <a:solidFill>
                  <a:schemeClr val="bg1"/>
                </a:solidFill>
                <a:latin typeface="Times New Roman" panose="02020603050405020304" pitchFamily="18" charset="0"/>
                <a:cs typeface="msmincho" charset="0"/>
              </a:defRPr>
            </a:lvl3pPr>
            <a:lvl4pPr marL="1600200" indent="-228600" eaLnBrk="0">
              <a:defRPr sz="2400">
                <a:solidFill>
                  <a:schemeClr val="bg1"/>
                </a:solidFill>
                <a:latin typeface="Times New Roman" panose="02020603050405020304" pitchFamily="18" charset="0"/>
                <a:cs typeface="msmincho" charset="0"/>
              </a:defRPr>
            </a:lvl4pPr>
            <a:lvl5pPr marL="2057400" indent="-228600" eaLnBrk="0">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9pPr>
          </a:lstStyle>
          <a:p>
            <a:pPr eaLnBrk="1"/>
            <a:fld id="{CC1DA5BB-B4C7-4791-BE04-27FEDD0C8E10}" type="slidenum">
              <a:rPr lang="it-IT" altLang="it-IT" sz="1300">
                <a:latin typeface="Calibri" panose="020F0502020204030204" pitchFamily="34" charset="0"/>
              </a:rPr>
              <a:pPr eaLnBrk="1"/>
              <a:t>22</a:t>
            </a:fld>
            <a:endParaRPr lang="it-IT" altLang="it-IT" sz="1300">
              <a:latin typeface="Calibri" panose="020F0502020204030204" pitchFamily="34"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a:xfrm>
            <a:off x="1277938" y="131763"/>
            <a:ext cx="8462962" cy="1222375"/>
          </a:xfrm>
        </p:spPr>
        <p:txBody>
          <a:bodyPr>
            <a:normAutofit/>
          </a:bodyPr>
          <a:lstStyle/>
          <a:p>
            <a:pPr defTabSz="487741"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GB" sz="2800" b="1" dirty="0">
                <a:solidFill>
                  <a:srgbClr val="000066"/>
                </a:solidFill>
                <a:latin typeface="Verdana" pitchFamily="34" charset="0"/>
                <a:ea typeface="+mn-ea"/>
                <a:cs typeface="+mn-cs"/>
              </a:rPr>
              <a:t>Web</a:t>
            </a:r>
            <a:r>
              <a:rPr lang="en-GB" dirty="0">
                <a:ea typeface="ＭＳ Ｐゴシック" charset="-128"/>
              </a:rPr>
              <a:t> </a:t>
            </a:r>
            <a:r>
              <a:rPr lang="en-GB" sz="2800" b="1" dirty="0">
                <a:solidFill>
                  <a:srgbClr val="000066"/>
                </a:solidFill>
                <a:latin typeface="Verdana" pitchFamily="34" charset="0"/>
                <a:ea typeface="+mn-ea"/>
                <a:cs typeface="+mn-cs"/>
              </a:rPr>
              <a:t>Application</a:t>
            </a:r>
            <a:r>
              <a:rPr lang="en-GB" dirty="0">
                <a:ea typeface="ＭＳ Ｐゴシック" charset="-128"/>
              </a:rPr>
              <a:t> </a:t>
            </a:r>
            <a:r>
              <a:rPr lang="en-GB" sz="2800" b="1" dirty="0">
                <a:solidFill>
                  <a:srgbClr val="000066"/>
                </a:solidFill>
                <a:latin typeface="Verdana" pitchFamily="34" charset="0"/>
                <a:ea typeface="+mn-ea"/>
                <a:cs typeface="+mn-cs"/>
              </a:rPr>
              <a:t>Frameworks</a:t>
            </a:r>
          </a:p>
        </p:txBody>
      </p:sp>
      <p:sp>
        <p:nvSpPr>
          <p:cNvPr id="25603" name="Rectangle 2"/>
          <p:cNvSpPr>
            <a:spLocks noGrp="1" noChangeArrowheads="1"/>
          </p:cNvSpPr>
          <p:nvPr>
            <p:ph idx="1"/>
          </p:nvPr>
        </p:nvSpPr>
        <p:spPr>
          <a:xfrm>
            <a:off x="557213" y="1281113"/>
            <a:ext cx="8556625" cy="4968875"/>
          </a:xfrm>
        </p:spPr>
        <p:txBody>
          <a:bodyPr/>
          <a:lstStyle/>
          <a:p>
            <a:pPr algn="just"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it-IT" sz="2800" smtClean="0"/>
              <a:t>Basati su architettura MVC Model 2</a:t>
            </a:r>
          </a:p>
          <a:p>
            <a:pPr algn="just"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altLang="it-IT" sz="2800" smtClean="0"/>
          </a:p>
          <a:p>
            <a:pPr algn="just"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it-IT" sz="2800" smtClean="0"/>
              <a:t>Le applicazioni Web-tier condividono un insieme comune di funzionalità:</a:t>
            </a:r>
          </a:p>
          <a:p>
            <a:pPr lvl="1" algn="just"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it-IT" sz="2400" smtClean="0"/>
              <a:t>Dispacciamento delle richieste HTTP</a:t>
            </a:r>
          </a:p>
          <a:p>
            <a:pPr lvl="1" algn="just"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it-IT" sz="2400" smtClean="0"/>
              <a:t>Invocazione dei metodi del Model</a:t>
            </a:r>
          </a:p>
          <a:p>
            <a:pPr lvl="1" algn="just"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it-IT" sz="2400" smtClean="0"/>
              <a:t>Selezionare ed assemblare le views</a:t>
            </a:r>
          </a:p>
          <a:p>
            <a:pPr algn="just"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altLang="it-IT" sz="2800" smtClean="0"/>
          </a:p>
          <a:p>
            <a:pPr algn="just"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it-IT" sz="2800" smtClean="0"/>
              <a:t>Forniscono classi ed interfacce che possono essere utilizzate ed estese dagli sviluppatori</a:t>
            </a:r>
          </a:p>
        </p:txBody>
      </p:sp>
      <p:sp>
        <p:nvSpPr>
          <p:cNvPr id="25604" name="Segnaposto numero diapositiva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sz="2400">
                <a:solidFill>
                  <a:schemeClr val="bg1"/>
                </a:solidFill>
                <a:latin typeface="Times New Roman" panose="02020603050405020304" pitchFamily="18" charset="0"/>
                <a:cs typeface="msmincho" charset="0"/>
              </a:defRPr>
            </a:lvl1pPr>
            <a:lvl2pPr marL="742950" indent="-285750" eaLnBrk="0">
              <a:defRPr sz="2400">
                <a:solidFill>
                  <a:schemeClr val="bg1"/>
                </a:solidFill>
                <a:latin typeface="Times New Roman" panose="02020603050405020304" pitchFamily="18" charset="0"/>
                <a:cs typeface="msmincho" charset="0"/>
              </a:defRPr>
            </a:lvl2pPr>
            <a:lvl3pPr marL="1143000" indent="-228600" eaLnBrk="0">
              <a:defRPr sz="2400">
                <a:solidFill>
                  <a:schemeClr val="bg1"/>
                </a:solidFill>
                <a:latin typeface="Times New Roman" panose="02020603050405020304" pitchFamily="18" charset="0"/>
                <a:cs typeface="msmincho" charset="0"/>
              </a:defRPr>
            </a:lvl3pPr>
            <a:lvl4pPr marL="1600200" indent="-228600" eaLnBrk="0">
              <a:defRPr sz="2400">
                <a:solidFill>
                  <a:schemeClr val="bg1"/>
                </a:solidFill>
                <a:latin typeface="Times New Roman" panose="02020603050405020304" pitchFamily="18" charset="0"/>
                <a:cs typeface="msmincho" charset="0"/>
              </a:defRPr>
            </a:lvl4pPr>
            <a:lvl5pPr marL="2057400" indent="-228600" eaLnBrk="0">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9pPr>
          </a:lstStyle>
          <a:p>
            <a:pPr eaLnBrk="1"/>
            <a:fld id="{164A4AEA-3432-47D1-91A7-1FD1C602F631}" type="slidenum">
              <a:rPr lang="it-IT" altLang="it-IT" sz="1300">
                <a:latin typeface="Calibri" panose="020F0502020204030204" pitchFamily="34" charset="0"/>
              </a:rPr>
              <a:pPr eaLnBrk="1"/>
              <a:t>23</a:t>
            </a:fld>
            <a:endParaRPr lang="it-IT" altLang="it-IT" sz="1300">
              <a:latin typeface="Calibri" panose="020F0502020204030204" pitchFamily="34"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1565275" y="63500"/>
            <a:ext cx="8462963" cy="714375"/>
          </a:xfrm>
        </p:spPr>
        <p:txBody>
          <a:bodyPr>
            <a:normAutofit/>
          </a:bodyPr>
          <a:lstStyle/>
          <a:p>
            <a:pPr defTabSz="487741"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GB" sz="2800" b="1" dirty="0" err="1" smtClean="0">
                <a:solidFill>
                  <a:srgbClr val="000066"/>
                </a:solidFill>
                <a:latin typeface="Verdana" pitchFamily="34" charset="0"/>
                <a:ea typeface="+mn-ea"/>
                <a:cs typeface="+mn-cs"/>
              </a:rPr>
              <a:t>Perchè</a:t>
            </a:r>
            <a:r>
              <a:rPr lang="en-GB" sz="2800" b="1" dirty="0" smtClean="0">
                <a:solidFill>
                  <a:srgbClr val="000066"/>
                </a:solidFill>
                <a:latin typeface="Verdana" pitchFamily="34" charset="0"/>
                <a:ea typeface="+mn-ea"/>
                <a:cs typeface="+mn-cs"/>
              </a:rPr>
              <a:t> </a:t>
            </a:r>
            <a:r>
              <a:rPr lang="en-GB" sz="2800" b="1" dirty="0" err="1" smtClean="0">
                <a:solidFill>
                  <a:srgbClr val="000066"/>
                </a:solidFill>
                <a:latin typeface="Verdana" pitchFamily="34" charset="0"/>
                <a:ea typeface="+mn-ea"/>
                <a:cs typeface="+mn-cs"/>
              </a:rPr>
              <a:t>tali</a:t>
            </a:r>
            <a:r>
              <a:rPr lang="en-GB" sz="2800" b="1" dirty="0" smtClean="0">
                <a:solidFill>
                  <a:srgbClr val="000066"/>
                </a:solidFill>
                <a:latin typeface="Verdana" pitchFamily="34" charset="0"/>
                <a:ea typeface="+mn-ea"/>
                <a:cs typeface="+mn-cs"/>
              </a:rPr>
              <a:t> Framework</a:t>
            </a:r>
            <a:r>
              <a:rPr lang="en-GB" sz="2800" b="1" dirty="0">
                <a:solidFill>
                  <a:srgbClr val="000066"/>
                </a:solidFill>
                <a:latin typeface="Verdana" pitchFamily="34" charset="0"/>
                <a:ea typeface="+mn-ea"/>
                <a:cs typeface="+mn-cs"/>
              </a:rPr>
              <a:t>?</a:t>
            </a:r>
          </a:p>
        </p:txBody>
      </p:sp>
      <p:sp>
        <p:nvSpPr>
          <p:cNvPr id="26627" name="Rectangle 2"/>
          <p:cNvSpPr>
            <a:spLocks noGrp="1" noChangeArrowheads="1"/>
          </p:cNvSpPr>
          <p:nvPr>
            <p:ph idx="1"/>
          </p:nvPr>
        </p:nvSpPr>
        <p:spPr>
          <a:xfrm>
            <a:off x="373063" y="1281113"/>
            <a:ext cx="9382125" cy="5616575"/>
          </a:xfrm>
        </p:spPr>
        <p:txBody>
          <a:bodyPr>
            <a:normAutofit/>
          </a:bodyPr>
          <a:lstStyle/>
          <a:p>
            <a:pPr marL="365806" indent="-365806" algn="just" defTabSz="487741" eaLnBrk="1" hangingPunct="1">
              <a:spcAft>
                <a:spcPts val="575"/>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2800" dirty="0" err="1" smtClean="0">
                <a:ea typeface="ＭＳ Ｐゴシック" charset="-128"/>
              </a:rPr>
              <a:t>Disaccoppiare</a:t>
            </a:r>
            <a:r>
              <a:rPr lang="en-GB" sz="2800" dirty="0" smtClean="0">
                <a:ea typeface="ＭＳ Ｐゴシック" charset="-128"/>
              </a:rPr>
              <a:t> </a:t>
            </a:r>
            <a:r>
              <a:rPr lang="en-GB" sz="2800" dirty="0" err="1" smtClean="0">
                <a:ea typeface="ＭＳ Ｐゴシック" charset="-128"/>
              </a:rPr>
              <a:t>il</a:t>
            </a:r>
            <a:r>
              <a:rPr lang="en-GB" sz="2800" dirty="0" smtClean="0">
                <a:ea typeface="ＭＳ Ｐゴシック" charset="-128"/>
              </a:rPr>
              <a:t> </a:t>
            </a:r>
            <a:r>
              <a:rPr lang="en-GB" sz="2800" dirty="0" err="1" smtClean="0">
                <a:ea typeface="ＭＳ Ｐゴシック" charset="-128"/>
              </a:rPr>
              <a:t>livello</a:t>
            </a:r>
            <a:r>
              <a:rPr lang="en-GB" sz="2800" dirty="0" smtClean="0">
                <a:ea typeface="ＭＳ Ｐゴシック" charset="-128"/>
              </a:rPr>
              <a:t> di </a:t>
            </a:r>
            <a:r>
              <a:rPr lang="en-GB" sz="2800" dirty="0" err="1" smtClean="0">
                <a:ea typeface="ＭＳ Ｐゴシック" charset="-128"/>
              </a:rPr>
              <a:t>presentazione</a:t>
            </a:r>
            <a:r>
              <a:rPr lang="en-GB" sz="2800" dirty="0" smtClean="0">
                <a:ea typeface="ＭＳ Ｐゴシック" charset="-128"/>
              </a:rPr>
              <a:t> e la </a:t>
            </a:r>
            <a:r>
              <a:rPr lang="en-GB" sz="2800" dirty="0" err="1" smtClean="0">
                <a:ea typeface="ＭＳ Ｐゴシック" charset="-128"/>
              </a:rPr>
              <a:t>logica</a:t>
            </a:r>
            <a:r>
              <a:rPr lang="en-GB" sz="2800" dirty="0" smtClean="0">
                <a:ea typeface="ＭＳ Ｐゴシック" charset="-128"/>
              </a:rPr>
              <a:t> di business in </a:t>
            </a:r>
            <a:r>
              <a:rPr lang="en-GB" sz="2800" dirty="0" err="1" smtClean="0">
                <a:ea typeface="ＭＳ Ｐゴシック" charset="-128"/>
              </a:rPr>
              <a:t>componenti</a:t>
            </a:r>
            <a:r>
              <a:rPr lang="en-GB" sz="2800" dirty="0" smtClean="0">
                <a:ea typeface="ＭＳ Ｐゴシック" charset="-128"/>
              </a:rPr>
              <a:t> separate</a:t>
            </a:r>
          </a:p>
          <a:p>
            <a:pPr marL="365806" indent="-365806" algn="just" defTabSz="487741" eaLnBrk="1" hangingPunct="1">
              <a:spcAft>
                <a:spcPts val="575"/>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2800" dirty="0" err="1" smtClean="0">
                <a:ea typeface="ＭＳ Ｐゴシック" charset="-128"/>
              </a:rPr>
              <a:t>Fornire</a:t>
            </a:r>
            <a:r>
              <a:rPr lang="en-GB" sz="2800" dirty="0" smtClean="0">
                <a:ea typeface="ＭＳ Ｐゴシック" charset="-128"/>
              </a:rPr>
              <a:t> un </a:t>
            </a:r>
            <a:r>
              <a:rPr lang="en-GB" sz="2800" dirty="0" err="1" smtClean="0">
                <a:ea typeface="ＭＳ Ｐゴシック" charset="-128"/>
              </a:rPr>
              <a:t>punto</a:t>
            </a:r>
            <a:r>
              <a:rPr lang="en-GB" sz="2800" dirty="0" smtClean="0">
                <a:ea typeface="ＭＳ Ｐゴシック" charset="-128"/>
              </a:rPr>
              <a:t> </a:t>
            </a:r>
            <a:r>
              <a:rPr lang="en-GB" sz="2800" dirty="0" err="1" smtClean="0">
                <a:ea typeface="ＭＳ Ｐゴシック" charset="-128"/>
              </a:rPr>
              <a:t>centrale</a:t>
            </a:r>
            <a:r>
              <a:rPr lang="en-GB" sz="2800" dirty="0" smtClean="0">
                <a:ea typeface="ＭＳ Ｐゴシック" charset="-128"/>
              </a:rPr>
              <a:t> di </a:t>
            </a:r>
            <a:r>
              <a:rPr lang="en-GB" sz="2800" dirty="0" err="1" smtClean="0">
                <a:ea typeface="ＭＳ Ｐゴシック" charset="-128"/>
              </a:rPr>
              <a:t>controllo</a:t>
            </a:r>
            <a:r>
              <a:rPr lang="en-GB" sz="2800" dirty="0" smtClean="0">
                <a:ea typeface="ＭＳ Ｐゴシック" charset="-128"/>
              </a:rPr>
              <a:t> e </a:t>
            </a:r>
            <a:r>
              <a:rPr lang="en-GB" sz="2800" dirty="0" err="1" smtClean="0">
                <a:ea typeface="ＭＳ Ｐゴシック" charset="-128"/>
              </a:rPr>
              <a:t>gestione</a:t>
            </a:r>
            <a:endParaRPr lang="en-GB" sz="2800" dirty="0" smtClean="0">
              <a:ea typeface="ＭＳ Ｐゴシック" charset="-128"/>
            </a:endParaRPr>
          </a:p>
          <a:p>
            <a:pPr marL="365806" indent="-365806" algn="just" defTabSz="487741" eaLnBrk="1" hangingPunct="1">
              <a:spcAft>
                <a:spcPts val="575"/>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2800" dirty="0" err="1" smtClean="0">
                <a:ea typeface="ＭＳ Ｐゴシック" charset="-128"/>
              </a:rPr>
              <a:t>Fornire</a:t>
            </a:r>
            <a:r>
              <a:rPr lang="en-GB" sz="2800" dirty="0" smtClean="0">
                <a:ea typeface="ＭＳ Ｐゴシック" charset="-128"/>
              </a:rPr>
              <a:t> un </a:t>
            </a:r>
            <a:r>
              <a:rPr lang="en-GB" sz="2800" dirty="0" err="1" smtClean="0">
                <a:ea typeface="ＭＳ Ｐゴシック" charset="-128"/>
              </a:rPr>
              <a:t>insieme</a:t>
            </a:r>
            <a:r>
              <a:rPr lang="en-GB" sz="2800" dirty="0" smtClean="0">
                <a:ea typeface="ＭＳ Ｐゴシック" charset="-128"/>
              </a:rPr>
              <a:t> </a:t>
            </a:r>
            <a:r>
              <a:rPr lang="en-GB" sz="2800" dirty="0" err="1" smtClean="0">
                <a:ea typeface="ＭＳ Ｐゴシック" charset="-128"/>
              </a:rPr>
              <a:t>ricco</a:t>
            </a:r>
            <a:r>
              <a:rPr lang="en-GB" sz="2800" dirty="0" smtClean="0">
                <a:ea typeface="ＭＳ Ｐゴシック" charset="-128"/>
              </a:rPr>
              <a:t> di </a:t>
            </a:r>
            <a:r>
              <a:rPr lang="en-GB" sz="2800" dirty="0" err="1" smtClean="0">
                <a:ea typeface="ＭＳ Ｐゴシック" charset="-128"/>
              </a:rPr>
              <a:t>funzionalità</a:t>
            </a:r>
            <a:endParaRPr lang="en-GB" sz="2800" dirty="0" smtClean="0">
              <a:ea typeface="ＭＳ Ｐゴシック" charset="-128"/>
            </a:endParaRPr>
          </a:p>
          <a:p>
            <a:pPr marL="365806" indent="-365806" algn="just" defTabSz="487741" eaLnBrk="1" hangingPunct="1">
              <a:spcAft>
                <a:spcPts val="575"/>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2800" dirty="0" err="1" smtClean="0">
                <a:ea typeface="ＭＳ Ｐゴシック" charset="-128"/>
              </a:rPr>
              <a:t>Facilitare</a:t>
            </a:r>
            <a:r>
              <a:rPr lang="en-GB" sz="2800" dirty="0" smtClean="0">
                <a:ea typeface="ＭＳ Ｐゴシック" charset="-128"/>
              </a:rPr>
              <a:t> lo unit-testing e la </a:t>
            </a:r>
            <a:r>
              <a:rPr lang="en-GB" sz="2800" dirty="0" err="1" smtClean="0">
                <a:ea typeface="ＭＳ Ｐゴシック" charset="-128"/>
              </a:rPr>
              <a:t>manutenzione</a:t>
            </a:r>
            <a:endParaRPr lang="en-GB" sz="2800" dirty="0" smtClean="0">
              <a:ea typeface="ＭＳ Ｐゴシック" charset="-128"/>
            </a:endParaRPr>
          </a:p>
          <a:p>
            <a:pPr marL="365806" indent="-365806" algn="just" defTabSz="487741" eaLnBrk="1" hangingPunct="1">
              <a:spcAft>
                <a:spcPts val="575"/>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2800" dirty="0" err="1" smtClean="0">
                <a:ea typeface="ＭＳ Ｐゴシック" charset="-128"/>
              </a:rPr>
              <a:t>Disponibilità</a:t>
            </a:r>
            <a:r>
              <a:rPr lang="en-GB" sz="2800" dirty="0" smtClean="0">
                <a:ea typeface="ＭＳ Ｐゴシック" charset="-128"/>
              </a:rPr>
              <a:t> di </a:t>
            </a:r>
            <a:r>
              <a:rPr lang="en-GB" sz="2800" dirty="0" err="1" smtClean="0">
                <a:ea typeface="ＭＳ Ｐゴシック" charset="-128"/>
              </a:rPr>
              <a:t>diversi</a:t>
            </a:r>
            <a:r>
              <a:rPr lang="en-GB" sz="2800" dirty="0" smtClean="0">
                <a:ea typeface="ＭＳ Ｐゴシック" charset="-128"/>
              </a:rPr>
              <a:t> </a:t>
            </a:r>
            <a:r>
              <a:rPr lang="en-GB" sz="2800" dirty="0" err="1" smtClean="0">
                <a:ea typeface="ＭＳ Ｐゴシック" charset="-128"/>
              </a:rPr>
              <a:t>strumenti</a:t>
            </a:r>
            <a:r>
              <a:rPr lang="en-GB" sz="2800" dirty="0" smtClean="0">
                <a:ea typeface="ＭＳ Ｐゴシック" charset="-128"/>
              </a:rPr>
              <a:t> di </a:t>
            </a:r>
            <a:r>
              <a:rPr lang="en-GB" sz="2800" dirty="0" err="1" smtClean="0">
                <a:ea typeface="ＭＳ Ｐゴシック" charset="-128"/>
              </a:rPr>
              <a:t>sviluppo</a:t>
            </a:r>
            <a:endParaRPr lang="en-GB" sz="2800" dirty="0" smtClean="0">
              <a:ea typeface="ＭＳ Ｐゴシック" charset="-128"/>
            </a:endParaRPr>
          </a:p>
          <a:p>
            <a:pPr marL="365806" indent="-365806" algn="just" defTabSz="487741" eaLnBrk="1" hangingPunct="1">
              <a:spcAft>
                <a:spcPts val="575"/>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2800" dirty="0" err="1" smtClean="0">
                <a:ea typeface="ＭＳ Ｐゴシック" charset="-128"/>
              </a:rPr>
              <a:t>Fornire</a:t>
            </a:r>
            <a:r>
              <a:rPr lang="en-GB" sz="2800" dirty="0" smtClean="0">
                <a:ea typeface="ＭＳ Ｐゴシック" charset="-128"/>
              </a:rPr>
              <a:t> </a:t>
            </a:r>
            <a:r>
              <a:rPr lang="en-GB" sz="2800" dirty="0" err="1" smtClean="0">
                <a:ea typeface="ＭＳ Ｐゴシック" charset="-128"/>
              </a:rPr>
              <a:t>stabilità</a:t>
            </a:r>
            <a:endParaRPr lang="en-GB" sz="2800" dirty="0" smtClean="0">
              <a:ea typeface="ＭＳ Ｐゴシック" charset="-128"/>
            </a:endParaRPr>
          </a:p>
          <a:p>
            <a:pPr marL="365806" indent="-365806" algn="just" defTabSz="487741" eaLnBrk="1" hangingPunct="1">
              <a:spcAft>
                <a:spcPts val="575"/>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2800" dirty="0" smtClean="0">
                <a:ea typeface="ＭＳ Ｐゴシック" charset="-128"/>
              </a:rPr>
              <a:t>Community-supports</a:t>
            </a:r>
          </a:p>
          <a:p>
            <a:pPr marL="365806" indent="-365806" algn="just" defTabSz="487741" eaLnBrk="1" hangingPunct="1">
              <a:spcAft>
                <a:spcPts val="575"/>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2800" dirty="0" err="1" smtClean="0">
                <a:ea typeface="ＭＳ Ｐゴシック" charset="-128"/>
              </a:rPr>
              <a:t>Semplificare</a:t>
            </a:r>
            <a:r>
              <a:rPr lang="en-GB" sz="2800" dirty="0" smtClean="0">
                <a:ea typeface="ＭＳ Ｐゴシック" charset="-128"/>
              </a:rPr>
              <a:t> </a:t>
            </a:r>
            <a:r>
              <a:rPr lang="en-GB" sz="2800" dirty="0" err="1" smtClean="0">
                <a:ea typeface="ＭＳ Ｐゴシック" charset="-128"/>
              </a:rPr>
              <a:t>l’internazionalizzazione</a:t>
            </a:r>
            <a:endParaRPr lang="en-GB" sz="2800" dirty="0" smtClean="0">
              <a:ea typeface="ＭＳ Ｐゴシック" charset="-128"/>
            </a:endParaRPr>
          </a:p>
          <a:p>
            <a:pPr marL="365806" indent="-365806" algn="just" defTabSz="487741" eaLnBrk="1" hangingPunct="1">
              <a:spcAft>
                <a:spcPts val="575"/>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2800" dirty="0" err="1" smtClean="0">
                <a:ea typeface="ＭＳ Ｐゴシック" charset="-128"/>
              </a:rPr>
              <a:t>Semplificare</a:t>
            </a:r>
            <a:r>
              <a:rPr lang="en-GB" sz="2800" dirty="0" smtClean="0">
                <a:ea typeface="ＭＳ Ｐゴシック" charset="-128"/>
              </a:rPr>
              <a:t> la </a:t>
            </a:r>
            <a:r>
              <a:rPr lang="en-GB" sz="2800" dirty="0" err="1" smtClean="0">
                <a:ea typeface="ＭＳ Ｐゴシック" charset="-128"/>
              </a:rPr>
              <a:t>validazione</a:t>
            </a:r>
            <a:r>
              <a:rPr lang="en-GB" sz="2800" dirty="0" smtClean="0">
                <a:ea typeface="ＭＳ Ｐゴシック" charset="-128"/>
              </a:rPr>
              <a:t> </a:t>
            </a:r>
            <a:r>
              <a:rPr lang="en-GB" sz="2800" dirty="0" err="1" smtClean="0">
                <a:ea typeface="ＭＳ Ｐゴシック" charset="-128"/>
              </a:rPr>
              <a:t>degli</a:t>
            </a:r>
            <a:r>
              <a:rPr lang="en-GB" sz="2800" dirty="0" smtClean="0">
                <a:ea typeface="ＭＳ Ｐゴシック" charset="-128"/>
              </a:rPr>
              <a:t> input</a:t>
            </a:r>
          </a:p>
        </p:txBody>
      </p:sp>
      <p:sp>
        <p:nvSpPr>
          <p:cNvPr id="26628" name="Segnaposto numero diapositiva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sz="2400">
                <a:solidFill>
                  <a:schemeClr val="bg1"/>
                </a:solidFill>
                <a:latin typeface="Times New Roman" panose="02020603050405020304" pitchFamily="18" charset="0"/>
                <a:cs typeface="msmincho" charset="0"/>
              </a:defRPr>
            </a:lvl1pPr>
            <a:lvl2pPr marL="742950" indent="-285750" eaLnBrk="0">
              <a:defRPr sz="2400">
                <a:solidFill>
                  <a:schemeClr val="bg1"/>
                </a:solidFill>
                <a:latin typeface="Times New Roman" panose="02020603050405020304" pitchFamily="18" charset="0"/>
                <a:cs typeface="msmincho" charset="0"/>
              </a:defRPr>
            </a:lvl2pPr>
            <a:lvl3pPr marL="1143000" indent="-228600" eaLnBrk="0">
              <a:defRPr sz="2400">
                <a:solidFill>
                  <a:schemeClr val="bg1"/>
                </a:solidFill>
                <a:latin typeface="Times New Roman" panose="02020603050405020304" pitchFamily="18" charset="0"/>
                <a:cs typeface="msmincho" charset="0"/>
              </a:defRPr>
            </a:lvl3pPr>
            <a:lvl4pPr marL="1600200" indent="-228600" eaLnBrk="0">
              <a:defRPr sz="2400">
                <a:solidFill>
                  <a:schemeClr val="bg1"/>
                </a:solidFill>
                <a:latin typeface="Times New Roman" panose="02020603050405020304" pitchFamily="18" charset="0"/>
                <a:cs typeface="msmincho" charset="0"/>
              </a:defRPr>
            </a:lvl4pPr>
            <a:lvl5pPr marL="2057400" indent="-228600" eaLnBrk="0">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9pPr>
          </a:lstStyle>
          <a:p>
            <a:pPr eaLnBrk="1"/>
            <a:fld id="{4913BC40-1422-4230-993F-9B162CD54ED3}" type="slidenum">
              <a:rPr lang="it-IT" altLang="it-IT" sz="1300">
                <a:latin typeface="Calibri" panose="020F0502020204030204" pitchFamily="34" charset="0"/>
              </a:rPr>
              <a:pPr eaLnBrk="1"/>
              <a:t>24</a:t>
            </a:fld>
            <a:endParaRPr lang="it-IT" altLang="it-IT" sz="1300">
              <a:latin typeface="Calibri" panose="020F0502020204030204" pitchFamily="34" charset="0"/>
            </a:endParaRPr>
          </a:p>
        </p:txBody>
      </p:sp>
    </p:spTree>
  </p:cSld>
  <p:clrMapOvr>
    <a:masterClrMapping/>
  </p:clrMapOvr>
  <p:transition spd="med"/>
  <p:timing>
    <p:tnLst>
      <p:par>
        <p:cTn id="1" dur="indefinite" nodeType="tmRoot">
          <p:childTnLst>
            <p:seq concurrent="1" nextAc="seek">
              <p:cTn id="2" dur="0"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fade">
                                      <p:cBhvr>
                                        <p:cTn id="12" dur="500"/>
                                        <p:tgtEl>
                                          <p:spTgt spid="266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627">
                                            <p:txEl>
                                              <p:pRg st="2" end="2"/>
                                            </p:txEl>
                                          </p:spTgt>
                                        </p:tgtEl>
                                        <p:attrNameLst>
                                          <p:attrName>style.visibility</p:attrName>
                                        </p:attrNameLst>
                                      </p:cBhvr>
                                      <p:to>
                                        <p:strVal val="visible"/>
                                      </p:to>
                                    </p:set>
                                    <p:animEffect transition="in" filter="fade">
                                      <p:cBhvr>
                                        <p:cTn id="17" dur="500"/>
                                        <p:tgtEl>
                                          <p:spTgt spid="266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6627">
                                            <p:txEl>
                                              <p:pRg st="3" end="3"/>
                                            </p:txEl>
                                          </p:spTgt>
                                        </p:tgtEl>
                                        <p:attrNameLst>
                                          <p:attrName>style.visibility</p:attrName>
                                        </p:attrNameLst>
                                      </p:cBhvr>
                                      <p:to>
                                        <p:strVal val="visible"/>
                                      </p:to>
                                    </p:set>
                                    <p:animEffect transition="in" filter="fade">
                                      <p:cBhvr>
                                        <p:cTn id="22" dur="500"/>
                                        <p:tgtEl>
                                          <p:spTgt spid="266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627">
                                            <p:txEl>
                                              <p:pRg st="4" end="4"/>
                                            </p:txEl>
                                          </p:spTgt>
                                        </p:tgtEl>
                                        <p:attrNameLst>
                                          <p:attrName>style.visibility</p:attrName>
                                        </p:attrNameLst>
                                      </p:cBhvr>
                                      <p:to>
                                        <p:strVal val="visible"/>
                                      </p:to>
                                    </p:set>
                                    <p:animEffect transition="in" filter="fade">
                                      <p:cBhvr>
                                        <p:cTn id="27" dur="500"/>
                                        <p:tgtEl>
                                          <p:spTgt spid="2662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627">
                                            <p:txEl>
                                              <p:pRg st="5" end="5"/>
                                            </p:txEl>
                                          </p:spTgt>
                                        </p:tgtEl>
                                        <p:attrNameLst>
                                          <p:attrName>style.visibility</p:attrName>
                                        </p:attrNameLst>
                                      </p:cBhvr>
                                      <p:to>
                                        <p:strVal val="visible"/>
                                      </p:to>
                                    </p:set>
                                    <p:animEffect transition="in" filter="fade">
                                      <p:cBhvr>
                                        <p:cTn id="32" dur="500"/>
                                        <p:tgtEl>
                                          <p:spTgt spid="2662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6627">
                                            <p:txEl>
                                              <p:pRg st="6" end="6"/>
                                            </p:txEl>
                                          </p:spTgt>
                                        </p:tgtEl>
                                        <p:attrNameLst>
                                          <p:attrName>style.visibility</p:attrName>
                                        </p:attrNameLst>
                                      </p:cBhvr>
                                      <p:to>
                                        <p:strVal val="visible"/>
                                      </p:to>
                                    </p:set>
                                    <p:animEffect transition="in" filter="fade">
                                      <p:cBhvr>
                                        <p:cTn id="37" dur="500"/>
                                        <p:tgtEl>
                                          <p:spTgt spid="2662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6627">
                                            <p:txEl>
                                              <p:pRg st="7" end="7"/>
                                            </p:txEl>
                                          </p:spTgt>
                                        </p:tgtEl>
                                        <p:attrNameLst>
                                          <p:attrName>style.visibility</p:attrName>
                                        </p:attrNameLst>
                                      </p:cBhvr>
                                      <p:to>
                                        <p:strVal val="visible"/>
                                      </p:to>
                                    </p:set>
                                    <p:animEffect transition="in" filter="fade">
                                      <p:cBhvr>
                                        <p:cTn id="42" dur="500"/>
                                        <p:tgtEl>
                                          <p:spTgt spid="2662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6627">
                                            <p:txEl>
                                              <p:pRg st="8" end="8"/>
                                            </p:txEl>
                                          </p:spTgt>
                                        </p:tgtEl>
                                        <p:attrNameLst>
                                          <p:attrName>style.visibility</p:attrName>
                                        </p:attrNameLst>
                                      </p:cBhvr>
                                      <p:to>
                                        <p:strVal val="visible"/>
                                      </p:to>
                                    </p:set>
                                    <p:animEffect transition="in" filter="fade">
                                      <p:cBhvr>
                                        <p:cTn id="47" dur="500"/>
                                        <p:tgtEl>
                                          <p:spTgt spid="266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Grp="1" noChangeArrowheads="1"/>
          </p:cNvSpPr>
          <p:nvPr>
            <p:ph type="title"/>
          </p:nvPr>
        </p:nvSpPr>
        <p:spPr>
          <a:xfrm>
            <a:off x="1565275" y="63500"/>
            <a:ext cx="8462963" cy="714375"/>
          </a:xfrm>
        </p:spPr>
        <p:txBody>
          <a:bodyPr>
            <a:normAutofit/>
          </a:bodyPr>
          <a:lstStyle/>
          <a:p>
            <a:pPr defTabSz="487741"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GB" sz="2800" b="1" dirty="0" err="1" smtClean="0">
                <a:solidFill>
                  <a:srgbClr val="000066"/>
                </a:solidFill>
                <a:latin typeface="Verdana" pitchFamily="34" charset="0"/>
                <a:ea typeface="+mn-ea"/>
                <a:cs typeface="+mn-cs"/>
              </a:rPr>
              <a:t>Perchè</a:t>
            </a:r>
            <a:r>
              <a:rPr lang="en-GB" sz="2800" b="1" dirty="0" smtClean="0">
                <a:solidFill>
                  <a:srgbClr val="000066"/>
                </a:solidFill>
                <a:latin typeface="Verdana" pitchFamily="34" charset="0"/>
                <a:ea typeface="+mn-ea"/>
                <a:cs typeface="+mn-cs"/>
              </a:rPr>
              <a:t> </a:t>
            </a:r>
            <a:r>
              <a:rPr lang="en-GB" sz="2800" b="1" dirty="0" err="1" smtClean="0">
                <a:solidFill>
                  <a:srgbClr val="000066"/>
                </a:solidFill>
                <a:latin typeface="Verdana" pitchFamily="34" charset="0"/>
                <a:ea typeface="+mn-ea"/>
                <a:cs typeface="+mn-cs"/>
              </a:rPr>
              <a:t>tali</a:t>
            </a:r>
            <a:r>
              <a:rPr lang="en-GB" sz="2800" b="1" dirty="0" smtClean="0">
                <a:solidFill>
                  <a:srgbClr val="000066"/>
                </a:solidFill>
                <a:latin typeface="Verdana" pitchFamily="34" charset="0"/>
                <a:ea typeface="+mn-ea"/>
                <a:cs typeface="+mn-cs"/>
              </a:rPr>
              <a:t> Framework</a:t>
            </a:r>
            <a:r>
              <a:rPr lang="en-GB" sz="2800" b="1" dirty="0">
                <a:solidFill>
                  <a:srgbClr val="000066"/>
                </a:solidFill>
                <a:latin typeface="Verdana" pitchFamily="34" charset="0"/>
                <a:ea typeface="+mn-ea"/>
                <a:cs typeface="+mn-cs"/>
              </a:rPr>
              <a:t>?</a:t>
            </a:r>
          </a:p>
        </p:txBody>
      </p:sp>
      <p:sp>
        <p:nvSpPr>
          <p:cNvPr id="27651" name="Rectangle 2"/>
          <p:cNvSpPr>
            <a:spLocks noGrp="1" noChangeArrowheads="1"/>
          </p:cNvSpPr>
          <p:nvPr>
            <p:ph idx="1"/>
          </p:nvPr>
        </p:nvSpPr>
        <p:spPr>
          <a:xfrm>
            <a:off x="609600" y="1354138"/>
            <a:ext cx="8348663" cy="4679950"/>
          </a:xfrm>
        </p:spPr>
        <p:txBody>
          <a:bodyPr/>
          <a:lstStyle/>
          <a:p>
            <a:pPr algn="just" eaLnBrk="1" hangingPunct="1">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it-IT" sz="2600" smtClean="0">
                <a:latin typeface="Arial" panose="020B0604020202020204" pitchFamily="34" charset="0"/>
              </a:rPr>
              <a:t>I framework si sono evoluti con la  tecnologia J2EE</a:t>
            </a:r>
          </a:p>
          <a:p>
            <a:pPr algn="just" eaLnBrk="1" hangingPunct="1">
              <a:spcAft>
                <a:spcPts val="13"/>
              </a:spcAft>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altLang="it-IT" sz="2600" smtClean="0">
              <a:latin typeface="Arial" panose="020B0604020202020204" pitchFamily="34" charset="0"/>
            </a:endParaRPr>
          </a:p>
          <a:p>
            <a:pPr algn="just" eaLnBrk="1" hangingPunct="1">
              <a:spcAft>
                <a:spcPts val="13"/>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it-IT" sz="2600" smtClean="0">
                <a:latin typeface="Arial" panose="020B0604020202020204" pitchFamily="34" charset="0"/>
              </a:rPr>
              <a:t>JSP/Servlets sono complesse da usare</a:t>
            </a:r>
          </a:p>
          <a:p>
            <a:pPr algn="just" eaLnBrk="1" hangingPunct="1">
              <a:spcAft>
                <a:spcPts val="13"/>
              </a:spcAft>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altLang="it-IT" sz="2600" smtClean="0">
              <a:latin typeface="Arial" panose="020B0604020202020204" pitchFamily="34" charset="0"/>
            </a:endParaRPr>
          </a:p>
          <a:p>
            <a:pPr algn="just" eaLnBrk="1" hangingPunct="1">
              <a:spcAft>
                <a:spcPts val="13"/>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it-IT" sz="2600" smtClean="0">
                <a:latin typeface="Arial" panose="020B0604020202020204" pitchFamily="34" charset="0"/>
              </a:rPr>
              <a:t>I Frameworks definiscono componenti riusabili per rendere questo compito più semplice.</a:t>
            </a:r>
          </a:p>
          <a:p>
            <a:pPr algn="just" eaLnBrk="1" hangingPunct="1">
              <a:spcAft>
                <a:spcPts val="13"/>
              </a:spcAft>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altLang="it-IT" sz="2600" smtClean="0">
              <a:latin typeface="Arial" panose="020B0604020202020204" pitchFamily="34" charset="0"/>
            </a:endParaRPr>
          </a:p>
          <a:p>
            <a:pPr algn="just" eaLnBrk="1" hangingPunct="1">
              <a:spcAft>
                <a:spcPts val="13"/>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it-IT" sz="2600" smtClean="0">
                <a:latin typeface="Arial" panose="020B0604020202020204" pitchFamily="34" charset="0"/>
              </a:rPr>
              <a:t>Un buon framework definisce come le componenti lavorano per creare un’applicazione usabile</a:t>
            </a:r>
          </a:p>
        </p:txBody>
      </p:sp>
      <p:sp>
        <p:nvSpPr>
          <p:cNvPr id="2" name="Segnaposto numero diapositiva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sz="2400">
                <a:solidFill>
                  <a:schemeClr val="bg1"/>
                </a:solidFill>
                <a:latin typeface="Times New Roman" panose="02020603050405020304" pitchFamily="18" charset="0"/>
                <a:cs typeface="msmincho" charset="0"/>
              </a:defRPr>
            </a:lvl1pPr>
            <a:lvl2pPr marL="742950" indent="-285750" eaLnBrk="0">
              <a:defRPr sz="2400">
                <a:solidFill>
                  <a:schemeClr val="bg1"/>
                </a:solidFill>
                <a:latin typeface="Times New Roman" panose="02020603050405020304" pitchFamily="18" charset="0"/>
                <a:cs typeface="msmincho" charset="0"/>
              </a:defRPr>
            </a:lvl2pPr>
            <a:lvl3pPr marL="1143000" indent="-228600" eaLnBrk="0">
              <a:defRPr sz="2400">
                <a:solidFill>
                  <a:schemeClr val="bg1"/>
                </a:solidFill>
                <a:latin typeface="Times New Roman" panose="02020603050405020304" pitchFamily="18" charset="0"/>
                <a:cs typeface="msmincho" charset="0"/>
              </a:defRPr>
            </a:lvl3pPr>
            <a:lvl4pPr marL="1600200" indent="-228600" eaLnBrk="0">
              <a:defRPr sz="2400">
                <a:solidFill>
                  <a:schemeClr val="bg1"/>
                </a:solidFill>
                <a:latin typeface="Times New Roman" panose="02020603050405020304" pitchFamily="18" charset="0"/>
                <a:cs typeface="msmincho" charset="0"/>
              </a:defRPr>
            </a:lvl4pPr>
            <a:lvl5pPr marL="2057400" indent="-228600" eaLnBrk="0">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9pPr>
          </a:lstStyle>
          <a:p>
            <a:pPr eaLnBrk="1"/>
            <a:fld id="{083BF4ED-1B32-449E-B947-66932C3E41AC}" type="slidenum">
              <a:rPr lang="it-IT" altLang="it-IT" sz="1300">
                <a:latin typeface="Calibri" panose="020F0502020204030204" pitchFamily="34" charset="0"/>
              </a:rPr>
              <a:pPr eaLnBrk="1"/>
              <a:t>25</a:t>
            </a:fld>
            <a:endParaRPr lang="it-IT" altLang="it-IT" sz="1300">
              <a:latin typeface="Calibri" panose="020F0502020204030204" pitchFamily="34" charset="0"/>
            </a:endParaRPr>
          </a:p>
        </p:txBody>
      </p:sp>
    </p:spTree>
  </p:cSld>
  <p:clrMapOvr>
    <a:masterClrMapping/>
  </p:clrMapOvr>
  <p:transition spd="med"/>
  <p:timing>
    <p:tnLst>
      <p:par>
        <p:cTn id="1" dur="indefinite" nodeType="tmRoot">
          <p:childTnLst>
            <p:seq concurrent="1" nextAc="seek">
              <p:cTn id="2" dur="0"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fade">
                                      <p:cBhvr>
                                        <p:cTn id="7" dur="500"/>
                                        <p:tgtEl>
                                          <p:spTgt spid="27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651">
                                            <p:txEl>
                                              <p:pRg st="2" end="2"/>
                                            </p:txEl>
                                          </p:spTgt>
                                        </p:tgtEl>
                                        <p:attrNameLst>
                                          <p:attrName>style.visibility</p:attrName>
                                        </p:attrNameLst>
                                      </p:cBhvr>
                                      <p:to>
                                        <p:strVal val="visible"/>
                                      </p:to>
                                    </p:set>
                                    <p:animEffect transition="in" filter="fade">
                                      <p:cBhvr>
                                        <p:cTn id="12" dur="500"/>
                                        <p:tgtEl>
                                          <p:spTgt spid="2765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651">
                                            <p:txEl>
                                              <p:pRg st="4" end="4"/>
                                            </p:txEl>
                                          </p:spTgt>
                                        </p:tgtEl>
                                        <p:attrNameLst>
                                          <p:attrName>style.visibility</p:attrName>
                                        </p:attrNameLst>
                                      </p:cBhvr>
                                      <p:to>
                                        <p:strVal val="visible"/>
                                      </p:to>
                                    </p:set>
                                    <p:animEffect transition="in" filter="fade">
                                      <p:cBhvr>
                                        <p:cTn id="17" dur="500"/>
                                        <p:tgtEl>
                                          <p:spTgt spid="2765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7651">
                                            <p:txEl>
                                              <p:pRg st="6" end="6"/>
                                            </p:txEl>
                                          </p:spTgt>
                                        </p:tgtEl>
                                        <p:attrNameLst>
                                          <p:attrName>style.visibility</p:attrName>
                                        </p:attrNameLst>
                                      </p:cBhvr>
                                      <p:to>
                                        <p:strVal val="visible"/>
                                      </p:to>
                                    </p:set>
                                    <p:animEffect transition="in" filter="fade">
                                      <p:cBhvr>
                                        <p:cTn id="22" dur="500"/>
                                        <p:tgtEl>
                                          <p:spTgt spid="276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Grp="1" noChangeArrowheads="1"/>
          </p:cNvSpPr>
          <p:nvPr>
            <p:ph type="title"/>
          </p:nvPr>
        </p:nvSpPr>
        <p:spPr>
          <a:xfrm>
            <a:off x="1565275" y="63500"/>
            <a:ext cx="8462963" cy="714375"/>
          </a:xfrm>
        </p:spPr>
        <p:txBody>
          <a:bodyPr>
            <a:normAutofit/>
          </a:bodyPr>
          <a:lstStyle/>
          <a:p>
            <a:pPr defTabSz="487741"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GB" sz="2800" b="1" dirty="0" smtClean="0">
                <a:solidFill>
                  <a:srgbClr val="000066"/>
                </a:solidFill>
                <a:latin typeface="Verdana" pitchFamily="34" charset="0"/>
                <a:ea typeface="+mn-ea"/>
                <a:cs typeface="+mn-cs"/>
              </a:rPr>
              <a:t>I Framework</a:t>
            </a:r>
            <a:endParaRPr lang="en-GB" sz="2800" b="1" dirty="0">
              <a:solidFill>
                <a:srgbClr val="000066"/>
              </a:solidFill>
              <a:latin typeface="Verdana" pitchFamily="34" charset="0"/>
              <a:ea typeface="+mn-ea"/>
              <a:cs typeface="+mn-cs"/>
            </a:endParaRPr>
          </a:p>
        </p:txBody>
      </p:sp>
      <p:sp>
        <p:nvSpPr>
          <p:cNvPr id="28674" name="Rectangle 2"/>
          <p:cNvSpPr>
            <a:spLocks noGrp="1" noChangeArrowheads="1"/>
          </p:cNvSpPr>
          <p:nvPr>
            <p:ph idx="1"/>
          </p:nvPr>
        </p:nvSpPr>
        <p:spPr>
          <a:xfrm>
            <a:off x="714375" y="1712913"/>
            <a:ext cx="8556625" cy="3384550"/>
          </a:xfrm>
        </p:spPr>
        <p:txBody>
          <a:bodyPr/>
          <a:lstStyle/>
          <a:p>
            <a:pPr algn="just"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it-IT" smtClean="0"/>
              <a:t>Apache Struts</a:t>
            </a:r>
          </a:p>
          <a:p>
            <a:pPr algn="just"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altLang="it-IT" smtClean="0"/>
          </a:p>
          <a:p>
            <a:pPr algn="just"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it-IT" smtClean="0"/>
              <a:t>JavaServer Faces (JSR-127)</a:t>
            </a:r>
            <a:r>
              <a:rPr lang="ar-SA" altLang="it-IT" smtClean="0"/>
              <a:t>‏</a:t>
            </a:r>
            <a:endParaRPr lang="en-GB" altLang="it-IT" smtClean="0"/>
          </a:p>
          <a:p>
            <a:pPr algn="just"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altLang="it-IT" smtClean="0"/>
          </a:p>
          <a:p>
            <a:pPr algn="just"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it-IT" smtClean="0"/>
              <a:t>Spring MVC</a:t>
            </a:r>
          </a:p>
        </p:txBody>
      </p:sp>
      <p:sp>
        <p:nvSpPr>
          <p:cNvPr id="28675" name="Segnaposto numero diapositiva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sz="2400">
                <a:solidFill>
                  <a:schemeClr val="bg1"/>
                </a:solidFill>
                <a:latin typeface="Times New Roman" panose="02020603050405020304" pitchFamily="18" charset="0"/>
                <a:cs typeface="msmincho" charset="0"/>
              </a:defRPr>
            </a:lvl1pPr>
            <a:lvl2pPr marL="742950" indent="-285750" eaLnBrk="0">
              <a:defRPr sz="2400">
                <a:solidFill>
                  <a:schemeClr val="bg1"/>
                </a:solidFill>
                <a:latin typeface="Times New Roman" panose="02020603050405020304" pitchFamily="18" charset="0"/>
                <a:cs typeface="msmincho" charset="0"/>
              </a:defRPr>
            </a:lvl2pPr>
            <a:lvl3pPr marL="1143000" indent="-228600" eaLnBrk="0">
              <a:defRPr sz="2400">
                <a:solidFill>
                  <a:schemeClr val="bg1"/>
                </a:solidFill>
                <a:latin typeface="Times New Roman" panose="02020603050405020304" pitchFamily="18" charset="0"/>
                <a:cs typeface="msmincho" charset="0"/>
              </a:defRPr>
            </a:lvl3pPr>
            <a:lvl4pPr marL="1600200" indent="-228600" eaLnBrk="0">
              <a:defRPr sz="2400">
                <a:solidFill>
                  <a:schemeClr val="bg1"/>
                </a:solidFill>
                <a:latin typeface="Times New Roman" panose="02020603050405020304" pitchFamily="18" charset="0"/>
                <a:cs typeface="msmincho" charset="0"/>
              </a:defRPr>
            </a:lvl4pPr>
            <a:lvl5pPr marL="2057400" indent="-228600" eaLnBrk="0">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9pPr>
          </a:lstStyle>
          <a:p>
            <a:pPr eaLnBrk="1"/>
            <a:fld id="{FC93FE78-A7B0-4B6C-89C3-01C52F83AECB}" type="slidenum">
              <a:rPr lang="it-IT" altLang="it-IT" sz="1300">
                <a:latin typeface="Calibri" panose="020F0502020204030204" pitchFamily="34" charset="0"/>
              </a:rPr>
              <a:pPr eaLnBrk="1"/>
              <a:t>26</a:t>
            </a:fld>
            <a:endParaRPr lang="it-IT" altLang="it-IT" sz="1300">
              <a:latin typeface="Calibri" panose="020F0502020204030204" pitchFamily="34"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a:xfrm>
            <a:off x="3149600" y="3297238"/>
            <a:ext cx="3090863" cy="390525"/>
          </a:xfrm>
        </p:spPr>
        <p:txBody>
          <a:bodyPr/>
          <a:lstStyle/>
          <a:p>
            <a:pPr>
              <a:defRPr/>
            </a:pPr>
            <a:r>
              <a:rPr lang="it-IT" sz="3600" b="1" dirty="0" smtClean="0">
                <a:solidFill>
                  <a:srgbClr val="000066"/>
                </a:solidFill>
                <a:latin typeface="Verdana" pitchFamily="34" charset="0"/>
                <a:ea typeface="+mn-ea"/>
                <a:cs typeface="+mn-cs"/>
              </a:rPr>
              <a:t>FINE</a:t>
            </a:r>
            <a:endParaRPr lang="it-IT" sz="3200" b="1" dirty="0">
              <a:solidFill>
                <a:srgbClr val="000066"/>
              </a:solidFill>
              <a:latin typeface="Verdana" pitchFamily="34" charset="0"/>
              <a:ea typeface="+mn-ea"/>
              <a:cs typeface="+mn-cs"/>
            </a:endParaRPr>
          </a:p>
        </p:txBody>
      </p:sp>
      <p:sp>
        <p:nvSpPr>
          <p:cNvPr id="29699" name="Segnaposto numero diapositiva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sz="2400">
                <a:solidFill>
                  <a:schemeClr val="bg1"/>
                </a:solidFill>
                <a:latin typeface="Times New Roman" panose="02020603050405020304" pitchFamily="18" charset="0"/>
                <a:cs typeface="msmincho" charset="0"/>
              </a:defRPr>
            </a:lvl1pPr>
            <a:lvl2pPr marL="742950" indent="-285750" eaLnBrk="0">
              <a:defRPr sz="2400">
                <a:solidFill>
                  <a:schemeClr val="bg1"/>
                </a:solidFill>
                <a:latin typeface="Times New Roman" panose="02020603050405020304" pitchFamily="18" charset="0"/>
                <a:cs typeface="msmincho" charset="0"/>
              </a:defRPr>
            </a:lvl2pPr>
            <a:lvl3pPr marL="1143000" indent="-228600" eaLnBrk="0">
              <a:defRPr sz="2400">
                <a:solidFill>
                  <a:schemeClr val="bg1"/>
                </a:solidFill>
                <a:latin typeface="Times New Roman" panose="02020603050405020304" pitchFamily="18" charset="0"/>
                <a:cs typeface="msmincho" charset="0"/>
              </a:defRPr>
            </a:lvl3pPr>
            <a:lvl4pPr marL="1600200" indent="-228600" eaLnBrk="0">
              <a:defRPr sz="2400">
                <a:solidFill>
                  <a:schemeClr val="bg1"/>
                </a:solidFill>
                <a:latin typeface="Times New Roman" panose="02020603050405020304" pitchFamily="18" charset="0"/>
                <a:cs typeface="msmincho" charset="0"/>
              </a:defRPr>
            </a:lvl4pPr>
            <a:lvl5pPr marL="2057400" indent="-228600" eaLnBrk="0">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9pPr>
          </a:lstStyle>
          <a:p>
            <a:pPr eaLnBrk="1"/>
            <a:fld id="{110902D9-AAB8-411B-87C6-F0AA643063FB}" type="slidenum">
              <a:rPr lang="it-IT" altLang="it-IT" sz="1300">
                <a:latin typeface="Calibri" panose="020F0502020204030204" pitchFamily="34" charset="0"/>
              </a:rPr>
              <a:pPr eaLnBrk="1"/>
              <a:t>27</a:t>
            </a:fld>
            <a:endParaRPr lang="it-IT" altLang="it-IT" sz="1300">
              <a:latin typeface="Calibri" panose="020F0502020204030204" pitchFamily="34"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1"/>
          <p:cNvSpPr txBox="1">
            <a:spLocks noChangeArrowheads="1"/>
          </p:cNvSpPr>
          <p:nvPr/>
        </p:nvSpPr>
        <p:spPr bwMode="auto">
          <a:xfrm>
            <a:off x="1843088" y="2500313"/>
            <a:ext cx="6070600" cy="1589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ea typeface="msmincho" charset="0"/>
                <a:cs typeface="msmincho"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ea typeface="msmincho" charset="0"/>
                <a:cs typeface="msmincho"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ea typeface="msmincho" charset="0"/>
                <a:cs typeface="msmincho"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ea typeface="msmincho" charset="0"/>
                <a:cs typeface="msmincho"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ea typeface="msmincho" charset="0"/>
                <a:cs typeface="msmincho" charset="0"/>
              </a:defRPr>
            </a:lvl5pPr>
            <a:lvl6pPr defTabSz="449263" fontAlgn="base" hangingPunct="0">
              <a:lnSpc>
                <a:spcPct val="95000"/>
              </a:lnSpc>
              <a:spcBef>
                <a:spcPct val="0"/>
              </a:spcBef>
              <a:spcAft>
                <a:spcPct val="0"/>
              </a:spcAft>
              <a:buClr>
                <a:srgbClr val="000000"/>
              </a:buClr>
              <a:buSzPct val="100000"/>
              <a:buFont typeface="Wingdings"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ea typeface="msmincho" charset="0"/>
                <a:cs typeface="msmincho" charset="0"/>
              </a:defRPr>
            </a:lvl6pPr>
            <a:lvl7pPr defTabSz="449263" fontAlgn="base" hangingPunct="0">
              <a:lnSpc>
                <a:spcPct val="95000"/>
              </a:lnSpc>
              <a:spcBef>
                <a:spcPct val="0"/>
              </a:spcBef>
              <a:spcAft>
                <a:spcPct val="0"/>
              </a:spcAft>
              <a:buClr>
                <a:srgbClr val="000000"/>
              </a:buClr>
              <a:buSzPct val="100000"/>
              <a:buFont typeface="Wingdings"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ea typeface="msmincho" charset="0"/>
                <a:cs typeface="msmincho" charset="0"/>
              </a:defRPr>
            </a:lvl7pPr>
            <a:lvl8pPr defTabSz="449263" fontAlgn="base" hangingPunct="0">
              <a:lnSpc>
                <a:spcPct val="95000"/>
              </a:lnSpc>
              <a:spcBef>
                <a:spcPct val="0"/>
              </a:spcBef>
              <a:spcAft>
                <a:spcPct val="0"/>
              </a:spcAft>
              <a:buClr>
                <a:srgbClr val="000000"/>
              </a:buClr>
              <a:buSzPct val="100000"/>
              <a:buFont typeface="Wingdings"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ea typeface="msmincho" charset="0"/>
                <a:cs typeface="msmincho" charset="0"/>
              </a:defRPr>
            </a:lvl8pPr>
            <a:lvl9pPr defTabSz="449263" fontAlgn="base" hangingPunct="0">
              <a:lnSpc>
                <a:spcPct val="95000"/>
              </a:lnSpc>
              <a:spcBef>
                <a:spcPct val="0"/>
              </a:spcBef>
              <a:spcAft>
                <a:spcPct val="0"/>
              </a:spcAft>
              <a:buClr>
                <a:srgbClr val="000000"/>
              </a:buClr>
              <a:buSzPct val="100000"/>
              <a:buFont typeface="Wingdings"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ea typeface="msmincho" charset="0"/>
                <a:cs typeface="msmincho" charset="0"/>
              </a:defRPr>
            </a:lvl9pPr>
          </a:lstStyle>
          <a:p>
            <a:pPr algn="ctr">
              <a:lnSpc>
                <a:spcPct val="93000"/>
              </a:lnSpc>
              <a:buFont typeface="Wingdings" charset="2"/>
              <a:buNone/>
              <a:defRPr/>
            </a:pPr>
            <a:r>
              <a:rPr lang="en-GB" sz="4800" b="1" dirty="0" err="1" smtClean="0">
                <a:solidFill>
                  <a:srgbClr val="000066"/>
                </a:solidFill>
                <a:effectLst>
                  <a:outerShdw blurRad="38100" dist="38100" dir="2700000" algn="tl">
                    <a:srgbClr val="C0C0C0"/>
                  </a:outerShdw>
                </a:effectLst>
                <a:latin typeface="Verdana" pitchFamily="34" charset="0"/>
                <a:ea typeface="+mn-ea"/>
                <a:cs typeface="+mn-cs"/>
              </a:rPr>
              <a:t>Introduzione</a:t>
            </a:r>
            <a:r>
              <a:rPr lang="en-GB" sz="4800" b="1" dirty="0" smtClean="0">
                <a:solidFill>
                  <a:srgbClr val="000066"/>
                </a:solidFill>
                <a:effectLst>
                  <a:outerShdw blurRad="38100" dist="38100" dir="2700000" algn="tl">
                    <a:srgbClr val="C0C0C0"/>
                  </a:outerShdw>
                </a:effectLst>
                <a:latin typeface="Verdana" pitchFamily="34" charset="0"/>
                <a:ea typeface="+mn-ea"/>
                <a:cs typeface="+mn-cs"/>
              </a:rPr>
              <a:t> al</a:t>
            </a:r>
            <a:endParaRPr lang="en-GB" sz="4800" b="1" dirty="0">
              <a:solidFill>
                <a:srgbClr val="000066"/>
              </a:solidFill>
              <a:effectLst>
                <a:outerShdw blurRad="38100" dist="38100" dir="2700000" algn="tl">
                  <a:srgbClr val="C0C0C0"/>
                </a:outerShdw>
              </a:effectLst>
              <a:latin typeface="Verdana" pitchFamily="34" charset="0"/>
              <a:ea typeface="+mn-ea"/>
              <a:cs typeface="+mn-cs"/>
            </a:endParaRPr>
          </a:p>
          <a:p>
            <a:pPr algn="ctr">
              <a:lnSpc>
                <a:spcPct val="91000"/>
              </a:lnSpc>
              <a:buFont typeface="Wingdings" charset="2"/>
              <a:buNone/>
              <a:defRPr/>
            </a:pPr>
            <a:r>
              <a:rPr lang="en-GB" sz="4800" b="1" dirty="0">
                <a:solidFill>
                  <a:srgbClr val="000066"/>
                </a:solidFill>
                <a:effectLst>
                  <a:outerShdw blurRad="38100" dist="38100" dir="2700000" algn="tl">
                    <a:srgbClr val="C0C0C0"/>
                  </a:outerShdw>
                </a:effectLst>
                <a:latin typeface="Verdana" pitchFamily="34" charset="0"/>
              </a:rPr>
              <a:t>Pattern </a:t>
            </a:r>
            <a:r>
              <a:rPr lang="en-GB" sz="4800" b="1" dirty="0" smtClean="0">
                <a:solidFill>
                  <a:srgbClr val="000066"/>
                </a:solidFill>
                <a:effectLst>
                  <a:outerShdw blurRad="38100" dist="38100" dir="2700000" algn="tl">
                    <a:srgbClr val="C0C0C0"/>
                  </a:outerShdw>
                </a:effectLst>
                <a:latin typeface="Verdana" pitchFamily="34" charset="0"/>
                <a:ea typeface="+mn-ea"/>
                <a:cs typeface="+mn-cs"/>
              </a:rPr>
              <a:t>MVC</a:t>
            </a:r>
            <a:endParaRPr lang="en-GB" sz="4800" b="1" dirty="0">
              <a:solidFill>
                <a:srgbClr val="000066"/>
              </a:solidFill>
              <a:effectLst>
                <a:outerShdw blurRad="38100" dist="38100" dir="2700000" algn="tl">
                  <a:srgbClr val="C0C0C0"/>
                </a:outerShdw>
              </a:effectLst>
              <a:latin typeface="Verdana" pitchFamily="34" charset="0"/>
              <a:ea typeface="+mn-ea"/>
              <a:cs typeface="+mn-cs"/>
            </a:endParaRPr>
          </a:p>
          <a:p>
            <a:pPr algn="ctr">
              <a:lnSpc>
                <a:spcPct val="93000"/>
              </a:lnSpc>
              <a:buFont typeface="Wingdings" charset="2"/>
              <a:buNone/>
              <a:defRPr/>
            </a:pPr>
            <a:endParaRPr lang="en-GB" sz="3600" dirty="0" smtClean="0">
              <a:latin typeface="SunSans-Demi" pitchFamily="16" charset="0"/>
            </a:endParaRPr>
          </a:p>
        </p:txBody>
      </p:sp>
      <p:sp>
        <p:nvSpPr>
          <p:cNvPr id="5123" name="Segnaposto numero diapositiva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sz="2400">
                <a:solidFill>
                  <a:schemeClr val="bg1"/>
                </a:solidFill>
                <a:latin typeface="Times New Roman" panose="02020603050405020304" pitchFamily="18" charset="0"/>
                <a:cs typeface="msmincho" charset="0"/>
              </a:defRPr>
            </a:lvl1pPr>
            <a:lvl2pPr marL="742950" indent="-285750" eaLnBrk="0">
              <a:defRPr sz="2400">
                <a:solidFill>
                  <a:schemeClr val="bg1"/>
                </a:solidFill>
                <a:latin typeface="Times New Roman" panose="02020603050405020304" pitchFamily="18" charset="0"/>
                <a:cs typeface="msmincho" charset="0"/>
              </a:defRPr>
            </a:lvl2pPr>
            <a:lvl3pPr marL="1143000" indent="-228600" eaLnBrk="0">
              <a:defRPr sz="2400">
                <a:solidFill>
                  <a:schemeClr val="bg1"/>
                </a:solidFill>
                <a:latin typeface="Times New Roman" panose="02020603050405020304" pitchFamily="18" charset="0"/>
                <a:cs typeface="msmincho" charset="0"/>
              </a:defRPr>
            </a:lvl3pPr>
            <a:lvl4pPr marL="1600200" indent="-228600" eaLnBrk="0">
              <a:defRPr sz="2400">
                <a:solidFill>
                  <a:schemeClr val="bg1"/>
                </a:solidFill>
                <a:latin typeface="Times New Roman" panose="02020603050405020304" pitchFamily="18" charset="0"/>
                <a:cs typeface="msmincho" charset="0"/>
              </a:defRPr>
            </a:lvl4pPr>
            <a:lvl5pPr marL="2057400" indent="-228600" eaLnBrk="0">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9pPr>
          </a:lstStyle>
          <a:p>
            <a:pPr eaLnBrk="1"/>
            <a:fld id="{E040093F-9066-4898-90C0-72F2425A07BB}" type="slidenum">
              <a:rPr lang="it-IT" altLang="it-IT" sz="1300">
                <a:latin typeface="Calibri" panose="020F0502020204030204" pitchFamily="34" charset="0"/>
              </a:rPr>
              <a:pPr eaLnBrk="1"/>
              <a:t>3</a:t>
            </a:fld>
            <a:endParaRPr lang="it-IT" altLang="it-IT" sz="1300">
              <a:latin typeface="Calibri" panose="020F0502020204030204" pitchFamily="34"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a:xfrm>
            <a:off x="630238" y="42863"/>
            <a:ext cx="9085262" cy="528637"/>
          </a:xfrm>
          <a:ln>
            <a:miter lim="800000"/>
            <a:headEnd/>
            <a:tailEnd/>
          </a:ln>
        </p:spPr>
        <p:txBody>
          <a:bodyPr>
            <a:spAutoFit/>
          </a:bodyPr>
          <a:lstStyle/>
          <a:p>
            <a:pPr defTabSz="487741" eaLnBrk="1" hangingPunct="1">
              <a:defRPr/>
            </a:pPr>
            <a:r>
              <a:rPr lang="en-GB" sz="2800" b="1" dirty="0">
                <a:solidFill>
                  <a:srgbClr val="000066"/>
                </a:solidFill>
                <a:effectLst>
                  <a:outerShdw blurRad="38100" dist="38100" dir="2700000" algn="tl">
                    <a:srgbClr val="C0C0C0"/>
                  </a:outerShdw>
                </a:effectLst>
                <a:latin typeface="Verdana" pitchFamily="34" charset="0"/>
                <a:ea typeface="+mn-ea"/>
                <a:cs typeface="+mn-cs"/>
              </a:rPr>
              <a:t>MVC Pattern</a:t>
            </a:r>
          </a:p>
        </p:txBody>
      </p:sp>
      <p:sp>
        <p:nvSpPr>
          <p:cNvPr id="6148" name="Segnaposto numero diapositiva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sz="2400">
                <a:solidFill>
                  <a:schemeClr val="bg1"/>
                </a:solidFill>
                <a:latin typeface="Times New Roman" panose="02020603050405020304" pitchFamily="18" charset="0"/>
                <a:cs typeface="msmincho" charset="0"/>
              </a:defRPr>
            </a:lvl1pPr>
            <a:lvl2pPr marL="742950" indent="-285750" eaLnBrk="0">
              <a:defRPr sz="2400">
                <a:solidFill>
                  <a:schemeClr val="bg1"/>
                </a:solidFill>
                <a:latin typeface="Times New Roman" panose="02020603050405020304" pitchFamily="18" charset="0"/>
                <a:cs typeface="msmincho" charset="0"/>
              </a:defRPr>
            </a:lvl2pPr>
            <a:lvl3pPr marL="1143000" indent="-228600" eaLnBrk="0">
              <a:defRPr sz="2400">
                <a:solidFill>
                  <a:schemeClr val="bg1"/>
                </a:solidFill>
                <a:latin typeface="Times New Roman" panose="02020603050405020304" pitchFamily="18" charset="0"/>
                <a:cs typeface="msmincho" charset="0"/>
              </a:defRPr>
            </a:lvl3pPr>
            <a:lvl4pPr marL="1600200" indent="-228600" eaLnBrk="0">
              <a:defRPr sz="2400">
                <a:solidFill>
                  <a:schemeClr val="bg1"/>
                </a:solidFill>
                <a:latin typeface="Times New Roman" panose="02020603050405020304" pitchFamily="18" charset="0"/>
                <a:cs typeface="msmincho" charset="0"/>
              </a:defRPr>
            </a:lvl4pPr>
            <a:lvl5pPr marL="2057400" indent="-228600" eaLnBrk="0">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9pPr>
          </a:lstStyle>
          <a:p>
            <a:pPr eaLnBrk="1"/>
            <a:fld id="{8799B910-E22F-4772-B86C-8CEF8BF2700D}" type="slidenum">
              <a:rPr lang="it-IT" altLang="it-IT" sz="1300">
                <a:latin typeface="Calibri" panose="020F0502020204030204" pitchFamily="34" charset="0"/>
              </a:rPr>
              <a:pPr eaLnBrk="1"/>
              <a:t>4</a:t>
            </a:fld>
            <a:endParaRPr lang="it-IT" altLang="it-IT" sz="1300">
              <a:latin typeface="Calibri" panose="020F0502020204030204" pitchFamily="34" charset="0"/>
            </a:endParaRPr>
          </a:p>
        </p:txBody>
      </p:sp>
      <p:pic>
        <p:nvPicPr>
          <p:cNvPr id="614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388" y="1600200"/>
            <a:ext cx="7380287" cy="52212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1601788" y="12700"/>
            <a:ext cx="8389937" cy="468313"/>
          </a:xfrm>
          <a:ln>
            <a:miter lim="800000"/>
            <a:headEnd/>
            <a:tailEnd/>
          </a:ln>
        </p:spPr>
        <p:txBody>
          <a:bodyPr>
            <a:spAutoFit/>
          </a:bodyPr>
          <a:lstStyle/>
          <a:p>
            <a:pPr defTabSz="487741" eaLnBrk="1" hangingPunct="1">
              <a:defRPr/>
            </a:pPr>
            <a:r>
              <a:rPr lang="en-GB" sz="2400" b="1" dirty="0" smtClean="0">
                <a:solidFill>
                  <a:srgbClr val="000066"/>
                </a:solidFill>
                <a:latin typeface="Verdana" pitchFamily="34" charset="0"/>
                <a:ea typeface="+mn-ea"/>
                <a:cs typeface="+mn-cs"/>
              </a:rPr>
              <a:t>3 </a:t>
            </a:r>
            <a:r>
              <a:rPr lang="en-GB" sz="2400" b="1" dirty="0" err="1" smtClean="0">
                <a:solidFill>
                  <a:srgbClr val="000066"/>
                </a:solidFill>
                <a:latin typeface="Verdana" pitchFamily="34" charset="0"/>
                <a:ea typeface="+mn-ea"/>
                <a:cs typeface="+mn-cs"/>
              </a:rPr>
              <a:t>livelli</a:t>
            </a:r>
            <a:r>
              <a:rPr lang="en-GB" sz="2400" b="1" dirty="0" smtClean="0">
                <a:solidFill>
                  <a:srgbClr val="000066"/>
                </a:solidFill>
                <a:latin typeface="Verdana" pitchFamily="34" charset="0"/>
                <a:ea typeface="+mn-ea"/>
                <a:cs typeface="+mn-cs"/>
              </a:rPr>
              <a:t> </a:t>
            </a:r>
            <a:r>
              <a:rPr lang="en-GB" sz="2400" b="1" dirty="0" err="1" smtClean="0">
                <a:solidFill>
                  <a:srgbClr val="000066"/>
                </a:solidFill>
                <a:latin typeface="Verdana" pitchFamily="34" charset="0"/>
                <a:ea typeface="+mn-ea"/>
                <a:cs typeface="+mn-cs"/>
              </a:rPr>
              <a:t>logici</a:t>
            </a:r>
            <a:r>
              <a:rPr lang="en-GB" sz="2400" b="1" dirty="0" smtClean="0">
                <a:solidFill>
                  <a:srgbClr val="000066"/>
                </a:solidFill>
                <a:latin typeface="Verdana" pitchFamily="34" charset="0"/>
                <a:ea typeface="+mn-ea"/>
                <a:cs typeface="+mn-cs"/>
              </a:rPr>
              <a:t> in </a:t>
            </a:r>
            <a:r>
              <a:rPr lang="en-GB" sz="2400" b="1" dirty="0" err="1" smtClean="0">
                <a:solidFill>
                  <a:srgbClr val="000066"/>
                </a:solidFill>
                <a:latin typeface="Verdana" pitchFamily="34" charset="0"/>
                <a:ea typeface="+mn-ea"/>
                <a:cs typeface="+mn-cs"/>
              </a:rPr>
              <a:t>una</a:t>
            </a:r>
            <a:r>
              <a:rPr lang="en-GB" sz="2400" b="1" dirty="0" smtClean="0">
                <a:solidFill>
                  <a:srgbClr val="000066"/>
                </a:solidFill>
                <a:latin typeface="Verdana" pitchFamily="34" charset="0"/>
                <a:ea typeface="+mn-ea"/>
                <a:cs typeface="+mn-cs"/>
              </a:rPr>
              <a:t> </a:t>
            </a:r>
            <a:r>
              <a:rPr lang="en-GB" sz="2400" b="1" dirty="0" err="1" smtClean="0">
                <a:solidFill>
                  <a:srgbClr val="000066"/>
                </a:solidFill>
                <a:latin typeface="Verdana" pitchFamily="34" charset="0"/>
                <a:ea typeface="+mn-ea"/>
                <a:cs typeface="+mn-cs"/>
              </a:rPr>
              <a:t>webapp</a:t>
            </a:r>
            <a:r>
              <a:rPr lang="en-GB" sz="2400" b="1" dirty="0" smtClean="0">
                <a:solidFill>
                  <a:srgbClr val="000066"/>
                </a:solidFill>
                <a:latin typeface="Verdana" pitchFamily="34" charset="0"/>
                <a:ea typeface="+mn-ea"/>
                <a:cs typeface="+mn-cs"/>
              </a:rPr>
              <a:t>: Model </a:t>
            </a:r>
            <a:endParaRPr lang="en-GB" sz="2400" b="1" dirty="0">
              <a:solidFill>
                <a:srgbClr val="000066"/>
              </a:solidFill>
              <a:latin typeface="Verdana" pitchFamily="34" charset="0"/>
              <a:ea typeface="+mn-ea"/>
              <a:cs typeface="+mn-cs"/>
            </a:endParaRPr>
          </a:p>
        </p:txBody>
      </p:sp>
      <p:sp>
        <p:nvSpPr>
          <p:cNvPr id="7171" name="Rectangle 2"/>
          <p:cNvSpPr>
            <a:spLocks noGrp="1" noChangeArrowheads="1"/>
          </p:cNvSpPr>
          <p:nvPr>
            <p:ph idx="1"/>
          </p:nvPr>
        </p:nvSpPr>
        <p:spPr>
          <a:xfrm>
            <a:off x="1035050" y="1546225"/>
            <a:ext cx="7991475" cy="4487863"/>
          </a:xfrm>
        </p:spPr>
        <p:txBody>
          <a:bodyPr>
            <a:normAutofit/>
          </a:bodyPr>
          <a:lstStyle/>
          <a:p>
            <a:pPr marL="365806" indent="-365806" algn="just" defTabSz="487741" eaLnBrk="1" hangingPunct="1">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GB" b="1" dirty="0" smtClean="0">
                <a:solidFill>
                  <a:srgbClr val="FF0000"/>
                </a:solidFill>
                <a:ea typeface="ＭＳ Ｐゴシック" charset="-128"/>
              </a:rPr>
              <a:t>Model:</a:t>
            </a:r>
            <a:r>
              <a:rPr lang="en-GB" dirty="0" smtClean="0">
                <a:solidFill>
                  <a:srgbClr val="FF0000"/>
                </a:solidFill>
                <a:ea typeface="ＭＳ Ｐゴシック" charset="-128"/>
              </a:rPr>
              <a:t> </a:t>
            </a:r>
            <a:r>
              <a:rPr lang="en-GB" dirty="0" smtClean="0">
                <a:ea typeface="ＭＳ Ｐゴシック" charset="-128"/>
              </a:rPr>
              <a:t>(</a:t>
            </a:r>
            <a:r>
              <a:rPr lang="en-GB" dirty="0" err="1" smtClean="0">
                <a:ea typeface="ＭＳ Ｐゴシック" charset="-128"/>
              </a:rPr>
              <a:t>livello</a:t>
            </a:r>
            <a:r>
              <a:rPr lang="en-GB" dirty="0" smtClean="0">
                <a:ea typeface="ＭＳ Ｐゴシック" charset="-128"/>
              </a:rPr>
              <a:t> Business)</a:t>
            </a:r>
            <a:r>
              <a:rPr lang="ar-SA" dirty="0" smtClean="0">
                <a:ea typeface="ＭＳ Ｐゴシック" charset="-128"/>
              </a:rPr>
              <a:t>‏</a:t>
            </a:r>
            <a:endParaRPr lang="en-GB" dirty="0" smtClean="0">
              <a:ea typeface="ＭＳ Ｐゴシック" charset="-128"/>
            </a:endParaRPr>
          </a:p>
          <a:p>
            <a:pPr marL="792579" lvl="1" indent="-304838" algn="just" defTabSz="487741" eaLnBrk="1" hangingPunct="1">
              <a:spcAft>
                <a:spcPts val="863"/>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it-IT" dirty="0" smtClean="0">
                <a:ea typeface="ＭＳ Ｐゴシック" charset="-128"/>
              </a:rPr>
              <a:t>Modella i </a:t>
            </a:r>
            <a:r>
              <a:rPr lang="it-IT" dirty="0">
                <a:ea typeface="ＭＳ Ｐゴシック" charset="-128"/>
              </a:rPr>
              <a:t>dati </a:t>
            </a:r>
            <a:r>
              <a:rPr lang="it-IT" dirty="0" smtClean="0">
                <a:ea typeface="ＭＳ Ｐゴシック" charset="-128"/>
              </a:rPr>
              <a:t>ed </a:t>
            </a:r>
            <a:r>
              <a:rPr lang="it-IT" dirty="0">
                <a:ea typeface="ＭＳ Ｐゴシック" charset="-128"/>
              </a:rPr>
              <a:t>il comportamento </a:t>
            </a:r>
            <a:r>
              <a:rPr lang="it-IT" dirty="0" smtClean="0">
                <a:ea typeface="ＭＳ Ｐゴシック" charset="-128"/>
              </a:rPr>
              <a:t>a livello di processo </a:t>
            </a:r>
            <a:r>
              <a:rPr lang="it-IT" dirty="0">
                <a:ea typeface="ＭＳ Ｐゴシック" charset="-128"/>
              </a:rPr>
              <a:t>di business</a:t>
            </a:r>
            <a:endParaRPr lang="en-GB" dirty="0" smtClean="0">
              <a:ea typeface="ＭＳ Ｐゴシック" charset="-128"/>
            </a:endParaRPr>
          </a:p>
          <a:p>
            <a:pPr marL="792579" lvl="1" indent="-304838" algn="just" defTabSz="487741" eaLnBrk="1" hangingPunct="1">
              <a:spcAft>
                <a:spcPts val="863"/>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GB" dirty="0" err="1" smtClean="0">
                <a:ea typeface="ＭＳ Ｐゴシック" charset="-128"/>
              </a:rPr>
              <a:t>Responsabile</a:t>
            </a:r>
            <a:r>
              <a:rPr lang="en-GB" dirty="0">
                <a:ea typeface="ＭＳ Ｐゴシック" charset="-128"/>
              </a:rPr>
              <a:t> </a:t>
            </a:r>
            <a:r>
              <a:rPr lang="en-GB" dirty="0" smtClean="0">
                <a:ea typeface="ＭＳ Ｐゴシック" charset="-128"/>
              </a:rPr>
              <a:t>di:</a:t>
            </a:r>
          </a:p>
          <a:p>
            <a:pPr marL="1219352" lvl="2" indent="-243870" algn="just" defTabSz="487741" eaLnBrk="1" hangingPunct="1">
              <a:spcAft>
                <a:spcPts val="863"/>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GB" dirty="0" err="1" smtClean="0">
                <a:ea typeface="ＭＳ Ｐゴシック" charset="-128"/>
              </a:rPr>
              <a:t>Eseguire</a:t>
            </a:r>
            <a:r>
              <a:rPr lang="en-GB" dirty="0" smtClean="0">
                <a:ea typeface="ＭＳ Ｐゴシック" charset="-128"/>
              </a:rPr>
              <a:t> le query </a:t>
            </a:r>
            <a:r>
              <a:rPr lang="en-GB" dirty="0" err="1" smtClean="0">
                <a:ea typeface="ＭＳ Ｐゴシック" charset="-128"/>
              </a:rPr>
              <a:t>sul</a:t>
            </a:r>
            <a:r>
              <a:rPr lang="en-GB" dirty="0" smtClean="0">
                <a:ea typeface="ＭＳ Ｐゴシック" charset="-128"/>
              </a:rPr>
              <a:t> DB</a:t>
            </a:r>
          </a:p>
          <a:p>
            <a:pPr marL="1219352" lvl="2" indent="-243870" algn="just" defTabSz="487741" eaLnBrk="1" hangingPunct="1">
              <a:spcAft>
                <a:spcPts val="863"/>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GB" dirty="0" err="1" smtClean="0">
                <a:ea typeface="ＭＳ Ｐゴシック" charset="-128"/>
              </a:rPr>
              <a:t>Calcolare</a:t>
            </a:r>
            <a:r>
              <a:rPr lang="en-GB" dirty="0" smtClean="0">
                <a:ea typeface="ＭＳ Ｐゴシック" charset="-128"/>
              </a:rPr>
              <a:t> </a:t>
            </a:r>
            <a:r>
              <a:rPr lang="en-GB" dirty="0" err="1" smtClean="0">
                <a:ea typeface="ＭＳ Ｐゴシック" charset="-128"/>
              </a:rPr>
              <a:t>il</a:t>
            </a:r>
            <a:r>
              <a:rPr lang="en-GB" dirty="0" smtClean="0">
                <a:ea typeface="ＭＳ Ｐゴシック" charset="-128"/>
              </a:rPr>
              <a:t> </a:t>
            </a:r>
            <a:r>
              <a:rPr lang="en-GB" dirty="0" err="1" smtClean="0">
                <a:ea typeface="ＭＳ Ｐゴシック" charset="-128"/>
              </a:rPr>
              <a:t>processo</a:t>
            </a:r>
            <a:r>
              <a:rPr lang="en-GB" dirty="0" smtClean="0">
                <a:ea typeface="ＭＳ Ｐゴシック" charset="-128"/>
              </a:rPr>
              <a:t> di business</a:t>
            </a:r>
          </a:p>
          <a:p>
            <a:pPr marL="1219352" lvl="2" indent="-243870" algn="just" defTabSz="487741" eaLnBrk="1" hangingPunct="1">
              <a:spcAft>
                <a:spcPts val="863"/>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GB" dirty="0" err="1" smtClean="0">
                <a:ea typeface="ＭＳ Ｐゴシック" charset="-128"/>
              </a:rPr>
              <a:t>Processare</a:t>
            </a:r>
            <a:r>
              <a:rPr lang="en-GB" dirty="0" smtClean="0">
                <a:ea typeface="ＭＳ Ｐゴシック" charset="-128"/>
              </a:rPr>
              <a:t> </a:t>
            </a:r>
            <a:r>
              <a:rPr lang="en-GB" dirty="0" err="1" smtClean="0">
                <a:ea typeface="ＭＳ Ｐゴシック" charset="-128"/>
              </a:rPr>
              <a:t>gli</a:t>
            </a:r>
            <a:r>
              <a:rPr lang="en-GB" dirty="0" smtClean="0">
                <a:ea typeface="ＭＳ Ｐゴシック" charset="-128"/>
              </a:rPr>
              <a:t> </a:t>
            </a:r>
            <a:r>
              <a:rPr lang="en-GB" dirty="0" err="1" smtClean="0">
                <a:ea typeface="ＭＳ Ｐゴシック" charset="-128"/>
              </a:rPr>
              <a:t>ordini</a:t>
            </a:r>
            <a:endParaRPr lang="en-GB" dirty="0" smtClean="0">
              <a:ea typeface="ＭＳ Ｐゴシック" charset="-128"/>
            </a:endParaRPr>
          </a:p>
          <a:p>
            <a:pPr marL="792579" lvl="1" indent="-304838" algn="just" defTabSz="487741" eaLnBrk="1" hangingPunct="1">
              <a:spcAft>
                <a:spcPts val="863"/>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GB" dirty="0" err="1" smtClean="0">
                <a:ea typeface="ＭＳ Ｐゴシック" charset="-128"/>
              </a:rPr>
              <a:t>Incapsula</a:t>
            </a:r>
            <a:r>
              <a:rPr lang="en-GB" dirty="0" smtClean="0">
                <a:ea typeface="ＭＳ Ｐゴシック" charset="-128"/>
              </a:rPr>
              <a:t> </a:t>
            </a:r>
            <a:r>
              <a:rPr lang="en-GB" dirty="0" err="1" smtClean="0">
                <a:ea typeface="ＭＳ Ｐゴシック" charset="-128"/>
              </a:rPr>
              <a:t>i</a:t>
            </a:r>
            <a:r>
              <a:rPr lang="en-GB" dirty="0" smtClean="0">
                <a:ea typeface="ＭＳ Ｐゴシック" charset="-128"/>
              </a:rPr>
              <a:t> </a:t>
            </a:r>
            <a:r>
              <a:rPr lang="en-GB" dirty="0" err="1" smtClean="0">
                <a:ea typeface="ＭＳ Ｐゴシック" charset="-128"/>
              </a:rPr>
              <a:t>dati</a:t>
            </a:r>
            <a:r>
              <a:rPr lang="en-GB" dirty="0" smtClean="0">
                <a:ea typeface="ＭＳ Ｐゴシック" charset="-128"/>
              </a:rPr>
              <a:t> </a:t>
            </a:r>
            <a:r>
              <a:rPr lang="en-GB" dirty="0" err="1" smtClean="0">
                <a:ea typeface="ＭＳ Ｐゴシック" charset="-128"/>
              </a:rPr>
              <a:t>ed</a:t>
            </a:r>
            <a:r>
              <a:rPr lang="en-GB" dirty="0" smtClean="0">
                <a:ea typeface="ＭＳ Ｐゴシック" charset="-128"/>
              </a:rPr>
              <a:t> </a:t>
            </a:r>
            <a:r>
              <a:rPr lang="en-GB" dirty="0" err="1" smtClean="0">
                <a:ea typeface="ＭＳ Ｐゴシック" charset="-128"/>
              </a:rPr>
              <a:t>il</a:t>
            </a:r>
            <a:r>
              <a:rPr lang="en-GB" dirty="0" smtClean="0">
                <a:ea typeface="ＭＳ Ｐゴシック" charset="-128"/>
              </a:rPr>
              <a:t> </a:t>
            </a:r>
            <a:r>
              <a:rPr lang="en-GB" dirty="0" err="1" smtClean="0">
                <a:ea typeface="ＭＳ Ｐゴシック" charset="-128"/>
              </a:rPr>
              <a:t>comportamento</a:t>
            </a:r>
            <a:r>
              <a:rPr lang="en-GB" dirty="0" smtClean="0">
                <a:ea typeface="ＭＳ Ｐゴシック" charset="-128"/>
              </a:rPr>
              <a:t> </a:t>
            </a:r>
            <a:r>
              <a:rPr lang="en-GB" dirty="0" err="1" smtClean="0">
                <a:ea typeface="ＭＳ Ｐゴシック" charset="-128"/>
              </a:rPr>
              <a:t>indipendentemente</a:t>
            </a:r>
            <a:r>
              <a:rPr lang="en-GB" dirty="0" smtClean="0">
                <a:ea typeface="ＭＳ Ｐゴシック" charset="-128"/>
              </a:rPr>
              <a:t> </a:t>
            </a:r>
            <a:r>
              <a:rPr lang="en-GB" dirty="0" err="1" smtClean="0">
                <a:ea typeface="ＭＳ Ｐゴシック" charset="-128"/>
              </a:rPr>
              <a:t>dalla</a:t>
            </a:r>
            <a:r>
              <a:rPr lang="en-GB" dirty="0" smtClean="0">
                <a:ea typeface="ＭＳ Ｐゴシック" charset="-128"/>
              </a:rPr>
              <a:t> </a:t>
            </a:r>
            <a:r>
              <a:rPr lang="en-GB" dirty="0" err="1" smtClean="0">
                <a:ea typeface="ＭＳ Ｐゴシック" charset="-128"/>
              </a:rPr>
              <a:t>loro</a:t>
            </a:r>
            <a:r>
              <a:rPr lang="en-GB" dirty="0" smtClean="0">
                <a:ea typeface="ＭＳ Ｐゴシック" charset="-128"/>
              </a:rPr>
              <a:t> </a:t>
            </a:r>
            <a:r>
              <a:rPr lang="en-GB" dirty="0" err="1" smtClean="0">
                <a:ea typeface="ＭＳ Ｐゴシック" charset="-128"/>
              </a:rPr>
              <a:t>presentazione</a:t>
            </a:r>
            <a:endParaRPr lang="en-GB" dirty="0" smtClean="0">
              <a:ea typeface="ＭＳ Ｐゴシック" charset="-128"/>
            </a:endParaRPr>
          </a:p>
        </p:txBody>
      </p:sp>
      <p:sp>
        <p:nvSpPr>
          <p:cNvPr id="7172" name="Segnaposto numero diapositiva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sz="2400">
                <a:solidFill>
                  <a:schemeClr val="bg1"/>
                </a:solidFill>
                <a:latin typeface="Times New Roman" panose="02020603050405020304" pitchFamily="18" charset="0"/>
                <a:cs typeface="msmincho" charset="0"/>
              </a:defRPr>
            </a:lvl1pPr>
            <a:lvl2pPr marL="742950" indent="-285750" eaLnBrk="0">
              <a:defRPr sz="2400">
                <a:solidFill>
                  <a:schemeClr val="bg1"/>
                </a:solidFill>
                <a:latin typeface="Times New Roman" panose="02020603050405020304" pitchFamily="18" charset="0"/>
                <a:cs typeface="msmincho" charset="0"/>
              </a:defRPr>
            </a:lvl2pPr>
            <a:lvl3pPr marL="1143000" indent="-228600" eaLnBrk="0">
              <a:defRPr sz="2400">
                <a:solidFill>
                  <a:schemeClr val="bg1"/>
                </a:solidFill>
                <a:latin typeface="Times New Roman" panose="02020603050405020304" pitchFamily="18" charset="0"/>
                <a:cs typeface="msmincho" charset="0"/>
              </a:defRPr>
            </a:lvl3pPr>
            <a:lvl4pPr marL="1600200" indent="-228600" eaLnBrk="0">
              <a:defRPr sz="2400">
                <a:solidFill>
                  <a:schemeClr val="bg1"/>
                </a:solidFill>
                <a:latin typeface="Times New Roman" panose="02020603050405020304" pitchFamily="18" charset="0"/>
                <a:cs typeface="msmincho" charset="0"/>
              </a:defRPr>
            </a:lvl4pPr>
            <a:lvl5pPr marL="2057400" indent="-228600" eaLnBrk="0">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9pPr>
          </a:lstStyle>
          <a:p>
            <a:pPr eaLnBrk="1"/>
            <a:fld id="{57CBBED9-75C0-4181-95F4-011F165D5E00}" type="slidenum">
              <a:rPr lang="it-IT" altLang="it-IT" sz="1300">
                <a:latin typeface="Calibri" panose="020F0502020204030204" pitchFamily="34" charset="0"/>
              </a:rPr>
              <a:pPr eaLnBrk="1"/>
              <a:t>5</a:t>
            </a:fld>
            <a:endParaRPr lang="it-IT" altLang="it-IT" sz="1300">
              <a:latin typeface="Calibri" panose="020F0502020204030204" pitchFamily="34"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a:xfrm>
            <a:off x="1601788" y="0"/>
            <a:ext cx="8389937" cy="468313"/>
          </a:xfrm>
          <a:ln>
            <a:miter lim="800000"/>
            <a:headEnd/>
            <a:tailEnd/>
          </a:ln>
        </p:spPr>
        <p:txBody>
          <a:bodyPr>
            <a:spAutoFit/>
          </a:bodyPr>
          <a:lstStyle/>
          <a:p>
            <a:pPr defTabSz="487741" eaLnBrk="1" hangingPunct="1">
              <a:defRPr/>
            </a:pPr>
            <a:r>
              <a:rPr lang="en-GB" sz="2400" b="1" dirty="0">
                <a:solidFill>
                  <a:srgbClr val="000066"/>
                </a:solidFill>
                <a:latin typeface="Verdana" pitchFamily="34" charset="0"/>
              </a:rPr>
              <a:t>3 </a:t>
            </a:r>
            <a:r>
              <a:rPr lang="en-GB" sz="2400" b="1" dirty="0" err="1">
                <a:solidFill>
                  <a:srgbClr val="000066"/>
                </a:solidFill>
                <a:latin typeface="Verdana" pitchFamily="34" charset="0"/>
              </a:rPr>
              <a:t>livelli</a:t>
            </a:r>
            <a:r>
              <a:rPr lang="en-GB" sz="2400" b="1" dirty="0">
                <a:solidFill>
                  <a:srgbClr val="000066"/>
                </a:solidFill>
                <a:latin typeface="Verdana" pitchFamily="34" charset="0"/>
              </a:rPr>
              <a:t> </a:t>
            </a:r>
            <a:r>
              <a:rPr lang="en-GB" sz="2400" b="1" dirty="0" err="1">
                <a:solidFill>
                  <a:srgbClr val="000066"/>
                </a:solidFill>
                <a:latin typeface="Verdana" pitchFamily="34" charset="0"/>
              </a:rPr>
              <a:t>logici</a:t>
            </a:r>
            <a:r>
              <a:rPr lang="en-GB" sz="2400" b="1" dirty="0">
                <a:solidFill>
                  <a:srgbClr val="000066"/>
                </a:solidFill>
                <a:latin typeface="Verdana" pitchFamily="34" charset="0"/>
              </a:rPr>
              <a:t> in </a:t>
            </a:r>
            <a:r>
              <a:rPr lang="en-GB" sz="2400" b="1" dirty="0" err="1">
                <a:solidFill>
                  <a:srgbClr val="000066"/>
                </a:solidFill>
                <a:latin typeface="Verdana" pitchFamily="34" charset="0"/>
              </a:rPr>
              <a:t>una</a:t>
            </a:r>
            <a:r>
              <a:rPr lang="en-GB" sz="2400" b="1" dirty="0">
                <a:solidFill>
                  <a:srgbClr val="000066"/>
                </a:solidFill>
                <a:latin typeface="Verdana" pitchFamily="34" charset="0"/>
              </a:rPr>
              <a:t> </a:t>
            </a:r>
            <a:r>
              <a:rPr lang="en-GB" sz="2400" b="1" dirty="0" err="1" smtClean="0">
                <a:solidFill>
                  <a:srgbClr val="000066"/>
                </a:solidFill>
                <a:latin typeface="Verdana" pitchFamily="34" charset="0"/>
              </a:rPr>
              <a:t>webapp</a:t>
            </a:r>
            <a:r>
              <a:rPr lang="en-GB" sz="2400" b="1" dirty="0" smtClean="0">
                <a:solidFill>
                  <a:srgbClr val="000066"/>
                </a:solidFill>
                <a:latin typeface="Verdana" pitchFamily="34" charset="0"/>
                <a:ea typeface="+mn-ea"/>
                <a:cs typeface="+mn-cs"/>
              </a:rPr>
              <a:t>: </a:t>
            </a:r>
            <a:r>
              <a:rPr lang="en-GB" sz="2400" b="1" dirty="0">
                <a:solidFill>
                  <a:srgbClr val="000066"/>
                </a:solidFill>
                <a:latin typeface="Verdana" pitchFamily="34" charset="0"/>
                <a:ea typeface="+mn-ea"/>
                <a:cs typeface="+mn-cs"/>
              </a:rPr>
              <a:t>View</a:t>
            </a:r>
          </a:p>
        </p:txBody>
      </p:sp>
      <p:sp>
        <p:nvSpPr>
          <p:cNvPr id="8195" name="Rectangle 2"/>
          <p:cNvSpPr>
            <a:spLocks noGrp="1" noChangeArrowheads="1"/>
          </p:cNvSpPr>
          <p:nvPr>
            <p:ph idx="1"/>
          </p:nvPr>
        </p:nvSpPr>
        <p:spPr>
          <a:xfrm>
            <a:off x="846138" y="1570038"/>
            <a:ext cx="7991475" cy="4487862"/>
          </a:xfrm>
        </p:spPr>
        <p:txBody>
          <a:bodyPr/>
          <a:lstStyle/>
          <a:p>
            <a:pPr algn="just"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it-IT" sz="3100" b="1" smtClean="0">
                <a:solidFill>
                  <a:srgbClr val="FF0000"/>
                </a:solidFill>
              </a:rPr>
              <a:t>View</a:t>
            </a:r>
            <a:r>
              <a:rPr lang="en-GB" altLang="it-IT" smtClean="0"/>
              <a:t> (livello di presentazione)</a:t>
            </a:r>
            <a:r>
              <a:rPr lang="ar-SA" altLang="it-IT" smtClean="0"/>
              <a:t>‏</a:t>
            </a:r>
            <a:endParaRPr lang="en-GB" altLang="it-IT" smtClean="0"/>
          </a:p>
          <a:p>
            <a:pPr lvl="1" algn="just" eaLnBrk="1" hangingPunct="1">
              <a:spcAft>
                <a:spcPts val="863"/>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it-IT" smtClean="0"/>
              <a:t>Mostra le informazioni a secondo del tipo di client</a:t>
            </a:r>
          </a:p>
          <a:p>
            <a:pPr lvl="1" algn="just" eaLnBrk="1" hangingPunct="1">
              <a:spcAft>
                <a:spcPts val="863"/>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it-IT" smtClean="0"/>
              <a:t>Mostra il risultato del porcesso di business (Model)</a:t>
            </a:r>
            <a:r>
              <a:rPr lang="ar-SA" altLang="it-IT" smtClean="0"/>
              <a:t>‏</a:t>
            </a:r>
            <a:endParaRPr lang="en-GB" altLang="it-IT" smtClean="0"/>
          </a:p>
          <a:p>
            <a:pPr lvl="1" algn="just" eaLnBrk="1" hangingPunct="1">
              <a:spcAft>
                <a:spcPts val="863"/>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it-IT" smtClean="0"/>
              <a:t>Non si preoccupa di come l’informazione ed il dato è stato ottenuto nè da dove (di questo è responsabile il Model)</a:t>
            </a:r>
            <a:r>
              <a:rPr lang="ar-SA" altLang="it-IT" smtClean="0"/>
              <a:t>‏</a:t>
            </a:r>
            <a:endParaRPr lang="en-GB" altLang="it-IT" smtClean="0"/>
          </a:p>
        </p:txBody>
      </p:sp>
      <p:sp>
        <p:nvSpPr>
          <p:cNvPr id="8196" name="Segnaposto numero diapositiva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sz="2400">
                <a:solidFill>
                  <a:schemeClr val="bg1"/>
                </a:solidFill>
                <a:latin typeface="Times New Roman" panose="02020603050405020304" pitchFamily="18" charset="0"/>
                <a:cs typeface="msmincho" charset="0"/>
              </a:defRPr>
            </a:lvl1pPr>
            <a:lvl2pPr marL="742950" indent="-285750" eaLnBrk="0">
              <a:defRPr sz="2400">
                <a:solidFill>
                  <a:schemeClr val="bg1"/>
                </a:solidFill>
                <a:latin typeface="Times New Roman" panose="02020603050405020304" pitchFamily="18" charset="0"/>
                <a:cs typeface="msmincho" charset="0"/>
              </a:defRPr>
            </a:lvl2pPr>
            <a:lvl3pPr marL="1143000" indent="-228600" eaLnBrk="0">
              <a:defRPr sz="2400">
                <a:solidFill>
                  <a:schemeClr val="bg1"/>
                </a:solidFill>
                <a:latin typeface="Times New Roman" panose="02020603050405020304" pitchFamily="18" charset="0"/>
                <a:cs typeface="msmincho" charset="0"/>
              </a:defRPr>
            </a:lvl3pPr>
            <a:lvl4pPr marL="1600200" indent="-228600" eaLnBrk="0">
              <a:defRPr sz="2400">
                <a:solidFill>
                  <a:schemeClr val="bg1"/>
                </a:solidFill>
                <a:latin typeface="Times New Roman" panose="02020603050405020304" pitchFamily="18" charset="0"/>
                <a:cs typeface="msmincho" charset="0"/>
              </a:defRPr>
            </a:lvl4pPr>
            <a:lvl5pPr marL="2057400" indent="-228600" eaLnBrk="0">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9pPr>
          </a:lstStyle>
          <a:p>
            <a:pPr eaLnBrk="1"/>
            <a:fld id="{EF35C4B0-D78E-4D79-B96C-E3BC13391C00}" type="slidenum">
              <a:rPr lang="it-IT" altLang="it-IT" sz="1300">
                <a:latin typeface="Calibri" panose="020F0502020204030204" pitchFamily="34" charset="0"/>
              </a:rPr>
              <a:pPr eaLnBrk="1"/>
              <a:t>6</a:t>
            </a:fld>
            <a:endParaRPr lang="it-IT" altLang="it-IT" sz="1300">
              <a:latin typeface="Calibri" panose="020F0502020204030204" pitchFamily="34"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1782763" y="0"/>
            <a:ext cx="8389937" cy="849313"/>
          </a:xfrm>
        </p:spPr>
        <p:txBody>
          <a:bodyPr>
            <a:normAutofit/>
          </a:bodyPr>
          <a:lstStyle/>
          <a:p>
            <a:pPr defTabSz="487741"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GB" sz="2400" b="1" dirty="0">
                <a:solidFill>
                  <a:srgbClr val="000066"/>
                </a:solidFill>
                <a:latin typeface="Verdana" pitchFamily="34" charset="0"/>
              </a:rPr>
              <a:t>3 </a:t>
            </a:r>
            <a:r>
              <a:rPr lang="en-GB" sz="2400" b="1" dirty="0" err="1">
                <a:solidFill>
                  <a:srgbClr val="000066"/>
                </a:solidFill>
                <a:latin typeface="Verdana" pitchFamily="34" charset="0"/>
              </a:rPr>
              <a:t>livelli</a:t>
            </a:r>
            <a:r>
              <a:rPr lang="en-GB" sz="2400" b="1" dirty="0">
                <a:solidFill>
                  <a:srgbClr val="000066"/>
                </a:solidFill>
                <a:latin typeface="Verdana" pitchFamily="34" charset="0"/>
              </a:rPr>
              <a:t> </a:t>
            </a:r>
            <a:r>
              <a:rPr lang="en-GB" sz="2400" b="1" dirty="0" err="1">
                <a:solidFill>
                  <a:srgbClr val="000066"/>
                </a:solidFill>
                <a:latin typeface="Verdana" pitchFamily="34" charset="0"/>
              </a:rPr>
              <a:t>logici</a:t>
            </a:r>
            <a:r>
              <a:rPr lang="en-GB" sz="2400" b="1" dirty="0">
                <a:solidFill>
                  <a:srgbClr val="000066"/>
                </a:solidFill>
                <a:latin typeface="Verdana" pitchFamily="34" charset="0"/>
              </a:rPr>
              <a:t> in </a:t>
            </a:r>
            <a:r>
              <a:rPr lang="en-GB" sz="2400" b="1" dirty="0" err="1">
                <a:solidFill>
                  <a:srgbClr val="000066"/>
                </a:solidFill>
                <a:latin typeface="Verdana" pitchFamily="34" charset="0"/>
              </a:rPr>
              <a:t>una</a:t>
            </a:r>
            <a:r>
              <a:rPr lang="en-GB" sz="2400" b="1" dirty="0">
                <a:solidFill>
                  <a:srgbClr val="000066"/>
                </a:solidFill>
                <a:latin typeface="Verdana" pitchFamily="34" charset="0"/>
              </a:rPr>
              <a:t> </a:t>
            </a:r>
            <a:r>
              <a:rPr lang="en-GB" sz="2400" b="1" dirty="0" err="1" smtClean="0">
                <a:solidFill>
                  <a:srgbClr val="000066"/>
                </a:solidFill>
                <a:latin typeface="Verdana" pitchFamily="34" charset="0"/>
              </a:rPr>
              <a:t>webapp</a:t>
            </a:r>
            <a:r>
              <a:rPr lang="en-GB" sz="2400" b="1" dirty="0" smtClean="0">
                <a:solidFill>
                  <a:srgbClr val="000066"/>
                </a:solidFill>
                <a:latin typeface="Verdana" pitchFamily="34" charset="0"/>
                <a:ea typeface="+mn-ea"/>
                <a:cs typeface="+mn-cs"/>
              </a:rPr>
              <a:t>: </a:t>
            </a:r>
            <a:r>
              <a:rPr lang="en-GB" sz="2400" b="1" dirty="0">
                <a:solidFill>
                  <a:srgbClr val="000066"/>
                </a:solidFill>
                <a:latin typeface="Verdana" pitchFamily="34" charset="0"/>
                <a:ea typeface="+mn-ea"/>
                <a:cs typeface="+mn-cs"/>
              </a:rPr>
              <a:t>Controller</a:t>
            </a:r>
          </a:p>
        </p:txBody>
      </p:sp>
      <p:sp>
        <p:nvSpPr>
          <p:cNvPr id="9219" name="Rectangle 2"/>
          <p:cNvSpPr>
            <a:spLocks noGrp="1" noChangeArrowheads="1"/>
          </p:cNvSpPr>
          <p:nvPr>
            <p:ph idx="1"/>
          </p:nvPr>
        </p:nvSpPr>
        <p:spPr>
          <a:xfrm>
            <a:off x="990600" y="1136650"/>
            <a:ext cx="7991475" cy="5400675"/>
          </a:xfrm>
        </p:spPr>
        <p:txBody>
          <a:bodyPr/>
          <a:lstStyle/>
          <a:p>
            <a:pPr algn="just"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it-IT" sz="3100" b="1" smtClean="0">
                <a:solidFill>
                  <a:srgbClr val="FF0000"/>
                </a:solidFill>
              </a:rPr>
              <a:t>Controller</a:t>
            </a:r>
            <a:r>
              <a:rPr lang="en-GB" altLang="it-IT" sz="3200" smtClean="0"/>
              <a:t> (livello di controllo)</a:t>
            </a:r>
            <a:r>
              <a:rPr lang="ar-SA" altLang="it-IT" sz="3200" smtClean="0"/>
              <a:t>‏</a:t>
            </a:r>
            <a:endParaRPr lang="en-GB" altLang="it-IT" sz="3200" smtClean="0"/>
          </a:p>
          <a:p>
            <a:pPr lvl="1" algn="just" eaLnBrk="1" hangingPunct="1">
              <a:spcAft>
                <a:spcPts val="863"/>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it-IT" sz="2800" smtClean="0"/>
              <a:t>Funge da connessione logica tra l’interazione dell’utente ed i servizi di business nel back end</a:t>
            </a:r>
          </a:p>
          <a:p>
            <a:pPr lvl="1" algn="just" eaLnBrk="1" hangingPunct="1">
              <a:spcAft>
                <a:spcPts val="863"/>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it-IT" sz="2800" smtClean="0"/>
              <a:t>Responsabile di prendere decisioni tra diverse presentazione</a:t>
            </a:r>
          </a:p>
          <a:p>
            <a:pPr lvl="1" algn="just" eaLnBrk="1" hangingPunct="1">
              <a:spcAft>
                <a:spcPts val="863"/>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it-IT" sz="2800" smtClean="0"/>
              <a:t>Una richiesta sul layer di presentazione entra nell’applicazione tramite request il controller che deciderà come la richiesta dovrà essere gestita e quali informazioni e dati dovranno essere ritornati a valle del processo di business nel layer Model.</a:t>
            </a:r>
          </a:p>
        </p:txBody>
      </p:sp>
      <p:sp>
        <p:nvSpPr>
          <p:cNvPr id="9220" name="Segnaposto numero diapositiva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sz="2400">
                <a:solidFill>
                  <a:schemeClr val="bg1"/>
                </a:solidFill>
                <a:latin typeface="Times New Roman" panose="02020603050405020304" pitchFamily="18" charset="0"/>
                <a:cs typeface="msmincho" charset="0"/>
              </a:defRPr>
            </a:lvl1pPr>
            <a:lvl2pPr marL="742950" indent="-285750" eaLnBrk="0">
              <a:defRPr sz="2400">
                <a:solidFill>
                  <a:schemeClr val="bg1"/>
                </a:solidFill>
                <a:latin typeface="Times New Roman" panose="02020603050405020304" pitchFamily="18" charset="0"/>
                <a:cs typeface="msmincho" charset="0"/>
              </a:defRPr>
            </a:lvl2pPr>
            <a:lvl3pPr marL="1143000" indent="-228600" eaLnBrk="0">
              <a:defRPr sz="2400">
                <a:solidFill>
                  <a:schemeClr val="bg1"/>
                </a:solidFill>
                <a:latin typeface="Times New Roman" panose="02020603050405020304" pitchFamily="18" charset="0"/>
                <a:cs typeface="msmincho" charset="0"/>
              </a:defRPr>
            </a:lvl3pPr>
            <a:lvl4pPr marL="1600200" indent="-228600" eaLnBrk="0">
              <a:defRPr sz="2400">
                <a:solidFill>
                  <a:schemeClr val="bg1"/>
                </a:solidFill>
                <a:latin typeface="Times New Roman" panose="02020603050405020304" pitchFamily="18" charset="0"/>
                <a:cs typeface="msmincho" charset="0"/>
              </a:defRPr>
            </a:lvl4pPr>
            <a:lvl5pPr marL="2057400" indent="-228600" eaLnBrk="0">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9pPr>
          </a:lstStyle>
          <a:p>
            <a:pPr eaLnBrk="1"/>
            <a:fld id="{4516E8BE-247C-4FA4-968F-CDF5D0CD384F}" type="slidenum">
              <a:rPr lang="it-IT" altLang="it-IT" sz="1300">
                <a:latin typeface="Calibri" panose="020F0502020204030204" pitchFamily="34" charset="0"/>
              </a:rPr>
              <a:pPr eaLnBrk="1"/>
              <a:t>7</a:t>
            </a:fld>
            <a:endParaRPr lang="it-IT" altLang="it-IT" sz="1300">
              <a:latin typeface="Calibri" panose="020F0502020204030204" pitchFamily="34"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2357438" y="157163"/>
            <a:ext cx="6697662" cy="547687"/>
          </a:xfrm>
        </p:spPr>
        <p:txBody>
          <a:bodyPr>
            <a:normAutofit/>
          </a:bodyPr>
          <a:lstStyle/>
          <a:p>
            <a:pPr defTabSz="487741"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2400" b="1" dirty="0">
                <a:solidFill>
                  <a:srgbClr val="000066"/>
                </a:solidFill>
                <a:latin typeface="Verdana" pitchFamily="34" charset="0"/>
                <a:ea typeface="+mn-ea"/>
                <a:cs typeface="+mn-cs"/>
              </a:rPr>
              <a:t>Web Applications</a:t>
            </a:r>
          </a:p>
        </p:txBody>
      </p:sp>
      <p:sp>
        <p:nvSpPr>
          <p:cNvPr id="10243" name="Rectangle 2"/>
          <p:cNvSpPr>
            <a:spLocks noGrp="1" noChangeArrowheads="1"/>
          </p:cNvSpPr>
          <p:nvPr>
            <p:ph idx="1"/>
          </p:nvPr>
        </p:nvSpPr>
        <p:spPr>
          <a:xfrm>
            <a:off x="898525" y="1281113"/>
            <a:ext cx="7867650" cy="5081587"/>
          </a:xfrm>
        </p:spPr>
        <p:txBody>
          <a:bodyPr/>
          <a:lstStyle/>
          <a:p>
            <a:pPr algn="just" eaLnBrk="1" hangingPunct="1">
              <a:spcBef>
                <a:spcPts val="275"/>
              </a:spcBef>
              <a:tabLst>
                <a:tab pos="723900" algn="l"/>
                <a:tab pos="1447800" algn="l"/>
                <a:tab pos="2171700" algn="l"/>
                <a:tab pos="2895600" algn="l"/>
                <a:tab pos="3619500" algn="l"/>
                <a:tab pos="4343400" algn="l"/>
                <a:tab pos="5067300" algn="l"/>
                <a:tab pos="5791200" algn="l"/>
                <a:tab pos="6515100" algn="l"/>
                <a:tab pos="7239000" algn="l"/>
              </a:tabLst>
            </a:pPr>
            <a:r>
              <a:rPr lang="en-GB" altLang="it-IT" sz="3200" smtClean="0"/>
              <a:t>É spesso vantaggioso trattare ogni livello come una porzione indipendente della vostra applicazione</a:t>
            </a:r>
          </a:p>
          <a:p>
            <a:pPr algn="just" eaLnBrk="1" hangingPunct="1">
              <a:spcBef>
                <a:spcPts val="275"/>
              </a:spcBef>
              <a:tabLst>
                <a:tab pos="723900" algn="l"/>
                <a:tab pos="1447800" algn="l"/>
                <a:tab pos="2171700" algn="l"/>
                <a:tab pos="2895600" algn="l"/>
                <a:tab pos="3619500" algn="l"/>
                <a:tab pos="4343400" algn="l"/>
                <a:tab pos="5067300" algn="l"/>
                <a:tab pos="5791200" algn="l"/>
                <a:tab pos="6515100" algn="l"/>
                <a:tab pos="7239000" algn="l"/>
              </a:tabLst>
            </a:pPr>
            <a:endParaRPr lang="en-GB" altLang="it-IT" sz="3200" smtClean="0"/>
          </a:p>
          <a:p>
            <a:pPr algn="just" eaLnBrk="1" hangingPunct="1">
              <a:spcBef>
                <a:spcPts val="275"/>
              </a:spcBef>
              <a:tabLst>
                <a:tab pos="723900" algn="l"/>
                <a:tab pos="1447800" algn="l"/>
                <a:tab pos="2171700" algn="l"/>
                <a:tab pos="2895600" algn="l"/>
                <a:tab pos="3619500" algn="l"/>
                <a:tab pos="4343400" algn="l"/>
                <a:tab pos="5067300" algn="l"/>
                <a:tab pos="5791200" algn="l"/>
                <a:tab pos="6515100" algn="l"/>
                <a:tab pos="7239000" algn="l"/>
              </a:tabLst>
            </a:pPr>
            <a:r>
              <a:rPr lang="en-GB" altLang="it-IT" sz="3200" smtClean="0"/>
              <a:t>Non confondere la separazione logica delle responsabilità con l’effettiva separazione dei componenti</a:t>
            </a:r>
          </a:p>
          <a:p>
            <a:pPr lvl="1" algn="just" eaLnBrk="1" hangingPunct="1">
              <a:spcBef>
                <a:spcPts val="275"/>
              </a:spcBef>
              <a:tabLst>
                <a:tab pos="723900" algn="l"/>
                <a:tab pos="1447800" algn="l"/>
                <a:tab pos="2171700" algn="l"/>
                <a:tab pos="2895600" algn="l"/>
                <a:tab pos="3619500" algn="l"/>
                <a:tab pos="4343400" algn="l"/>
                <a:tab pos="5067300" algn="l"/>
                <a:tab pos="5791200" algn="l"/>
                <a:tab pos="6515100" algn="l"/>
                <a:tab pos="7239000" algn="l"/>
              </a:tabLst>
            </a:pPr>
            <a:r>
              <a:rPr lang="en-GB" altLang="it-IT" sz="2800" smtClean="0"/>
              <a:t>Alcune delle componenti possono essere combinate in un unica componente per ridurre la complessita dell’applicazione</a:t>
            </a:r>
          </a:p>
        </p:txBody>
      </p:sp>
      <p:sp>
        <p:nvSpPr>
          <p:cNvPr id="10244" name="Segnaposto numero diapositiva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sz="2400">
                <a:solidFill>
                  <a:schemeClr val="bg1"/>
                </a:solidFill>
                <a:latin typeface="Times New Roman" panose="02020603050405020304" pitchFamily="18" charset="0"/>
                <a:cs typeface="msmincho" charset="0"/>
              </a:defRPr>
            </a:lvl1pPr>
            <a:lvl2pPr marL="742950" indent="-285750" eaLnBrk="0">
              <a:defRPr sz="2400">
                <a:solidFill>
                  <a:schemeClr val="bg1"/>
                </a:solidFill>
                <a:latin typeface="Times New Roman" panose="02020603050405020304" pitchFamily="18" charset="0"/>
                <a:cs typeface="msmincho" charset="0"/>
              </a:defRPr>
            </a:lvl2pPr>
            <a:lvl3pPr marL="1143000" indent="-228600" eaLnBrk="0">
              <a:defRPr sz="2400">
                <a:solidFill>
                  <a:schemeClr val="bg1"/>
                </a:solidFill>
                <a:latin typeface="Times New Roman" panose="02020603050405020304" pitchFamily="18" charset="0"/>
                <a:cs typeface="msmincho" charset="0"/>
              </a:defRPr>
            </a:lvl3pPr>
            <a:lvl4pPr marL="1600200" indent="-228600" eaLnBrk="0">
              <a:defRPr sz="2400">
                <a:solidFill>
                  <a:schemeClr val="bg1"/>
                </a:solidFill>
                <a:latin typeface="Times New Roman" panose="02020603050405020304" pitchFamily="18" charset="0"/>
                <a:cs typeface="msmincho" charset="0"/>
              </a:defRPr>
            </a:lvl4pPr>
            <a:lvl5pPr marL="2057400" indent="-228600" eaLnBrk="0">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9pPr>
          </a:lstStyle>
          <a:p>
            <a:pPr eaLnBrk="1"/>
            <a:fld id="{B9C2D1F6-B289-4539-A851-BAEC72235059}" type="slidenum">
              <a:rPr lang="it-IT" altLang="it-IT" sz="1300">
                <a:latin typeface="Calibri" panose="020F0502020204030204" pitchFamily="34" charset="0"/>
              </a:rPr>
              <a:pPr eaLnBrk="1"/>
              <a:t>8</a:t>
            </a:fld>
            <a:endParaRPr lang="it-IT" altLang="it-IT" sz="1300">
              <a:latin typeface="Calibri" panose="020F0502020204030204" pitchFamily="34"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ext Box 4"/>
          <p:cNvSpPr txBox="1">
            <a:spLocks noChangeArrowheads="1"/>
          </p:cNvSpPr>
          <p:nvPr/>
        </p:nvSpPr>
        <p:spPr bwMode="auto">
          <a:xfrm>
            <a:off x="1527175" y="2446338"/>
            <a:ext cx="6713538" cy="164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ea typeface="msmincho" charset="0"/>
                <a:cs typeface="msmincho"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ea typeface="msmincho" charset="0"/>
                <a:cs typeface="msmincho"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ea typeface="msmincho" charset="0"/>
                <a:cs typeface="msmincho"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ea typeface="msmincho" charset="0"/>
                <a:cs typeface="msmincho"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ea typeface="msmincho" charset="0"/>
                <a:cs typeface="msmincho" charset="0"/>
              </a:defRPr>
            </a:lvl5pPr>
            <a:lvl6pPr defTabSz="449263" fontAlgn="base" hangingPunct="0">
              <a:lnSpc>
                <a:spcPct val="95000"/>
              </a:lnSpc>
              <a:spcBef>
                <a:spcPct val="0"/>
              </a:spcBef>
              <a:spcAft>
                <a:spcPct val="0"/>
              </a:spcAft>
              <a:buClr>
                <a:srgbClr val="000000"/>
              </a:buClr>
              <a:buSzPct val="100000"/>
              <a:buFont typeface="Wingdings"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ea typeface="msmincho" charset="0"/>
                <a:cs typeface="msmincho" charset="0"/>
              </a:defRPr>
            </a:lvl6pPr>
            <a:lvl7pPr defTabSz="449263" fontAlgn="base" hangingPunct="0">
              <a:lnSpc>
                <a:spcPct val="95000"/>
              </a:lnSpc>
              <a:spcBef>
                <a:spcPct val="0"/>
              </a:spcBef>
              <a:spcAft>
                <a:spcPct val="0"/>
              </a:spcAft>
              <a:buClr>
                <a:srgbClr val="000000"/>
              </a:buClr>
              <a:buSzPct val="100000"/>
              <a:buFont typeface="Wingdings"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ea typeface="msmincho" charset="0"/>
                <a:cs typeface="msmincho" charset="0"/>
              </a:defRPr>
            </a:lvl7pPr>
            <a:lvl8pPr defTabSz="449263" fontAlgn="base" hangingPunct="0">
              <a:lnSpc>
                <a:spcPct val="95000"/>
              </a:lnSpc>
              <a:spcBef>
                <a:spcPct val="0"/>
              </a:spcBef>
              <a:spcAft>
                <a:spcPct val="0"/>
              </a:spcAft>
              <a:buClr>
                <a:srgbClr val="000000"/>
              </a:buClr>
              <a:buSzPct val="100000"/>
              <a:buFont typeface="Wingdings"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ea typeface="msmincho" charset="0"/>
                <a:cs typeface="msmincho" charset="0"/>
              </a:defRPr>
            </a:lvl8pPr>
            <a:lvl9pPr defTabSz="449263" fontAlgn="base" hangingPunct="0">
              <a:lnSpc>
                <a:spcPct val="95000"/>
              </a:lnSpc>
              <a:spcBef>
                <a:spcPct val="0"/>
              </a:spcBef>
              <a:spcAft>
                <a:spcPct val="0"/>
              </a:spcAft>
              <a:buClr>
                <a:srgbClr val="000000"/>
              </a:buClr>
              <a:buSzPct val="100000"/>
              <a:buFont typeface="Wingdings"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ea typeface="msmincho" charset="0"/>
                <a:cs typeface="msmincho" charset="0"/>
              </a:defRPr>
            </a:lvl9pPr>
          </a:lstStyle>
          <a:p>
            <a:pPr algn="ctr">
              <a:lnSpc>
                <a:spcPct val="93000"/>
              </a:lnSpc>
              <a:buFont typeface="Wingdings" charset="2"/>
              <a:buNone/>
              <a:defRPr/>
            </a:pPr>
            <a:r>
              <a:rPr lang="it-IT" sz="3600" b="1" dirty="0">
                <a:solidFill>
                  <a:srgbClr val="000066"/>
                </a:solidFill>
                <a:latin typeface="Verdana" pitchFamily="34" charset="0"/>
                <a:ea typeface="+mn-ea"/>
                <a:cs typeface="+mn-cs"/>
              </a:rPr>
              <a:t>Evoluzione della progettazione di architetture WEB</a:t>
            </a:r>
          </a:p>
        </p:txBody>
      </p:sp>
      <p:sp>
        <p:nvSpPr>
          <p:cNvPr id="11267" name="Segnaposto numero diapositiva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sz="2400">
                <a:solidFill>
                  <a:schemeClr val="bg1"/>
                </a:solidFill>
                <a:latin typeface="Times New Roman" panose="02020603050405020304" pitchFamily="18" charset="0"/>
                <a:cs typeface="msmincho" charset="0"/>
              </a:defRPr>
            </a:lvl1pPr>
            <a:lvl2pPr marL="742950" indent="-285750" eaLnBrk="0">
              <a:defRPr sz="2400">
                <a:solidFill>
                  <a:schemeClr val="bg1"/>
                </a:solidFill>
                <a:latin typeface="Times New Roman" panose="02020603050405020304" pitchFamily="18" charset="0"/>
                <a:cs typeface="msmincho" charset="0"/>
              </a:defRPr>
            </a:lvl2pPr>
            <a:lvl3pPr marL="1143000" indent="-228600" eaLnBrk="0">
              <a:defRPr sz="2400">
                <a:solidFill>
                  <a:schemeClr val="bg1"/>
                </a:solidFill>
                <a:latin typeface="Times New Roman" panose="02020603050405020304" pitchFamily="18" charset="0"/>
                <a:cs typeface="msmincho" charset="0"/>
              </a:defRPr>
            </a:lvl3pPr>
            <a:lvl4pPr marL="1600200" indent="-228600" eaLnBrk="0">
              <a:defRPr sz="2400">
                <a:solidFill>
                  <a:schemeClr val="bg1"/>
                </a:solidFill>
                <a:latin typeface="Times New Roman" panose="02020603050405020304" pitchFamily="18" charset="0"/>
                <a:cs typeface="msmincho" charset="0"/>
              </a:defRPr>
            </a:lvl4pPr>
            <a:lvl5pPr marL="2057400" indent="-228600" eaLnBrk="0">
              <a:defRPr sz="2400">
                <a:solidFill>
                  <a:schemeClr val="bg1"/>
                </a:solidFill>
                <a:latin typeface="Times New Roman" panose="02020603050405020304" pitchFamily="18" charset="0"/>
                <a:cs typeface="msmincho" charset="0"/>
              </a:defRPr>
            </a:lvl5pPr>
            <a:lvl6pPr marL="25146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6pPr>
            <a:lvl7pPr marL="29718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7pPr>
            <a:lvl8pPr marL="34290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8pPr>
            <a:lvl9pPr marL="3886200" indent="-228600" defTabSz="449263" eaLnBrk="0" fontAlgn="base" hangingPunct="0">
              <a:lnSpc>
                <a:spcPct val="95000"/>
              </a:lnSpc>
              <a:spcBef>
                <a:spcPct val="0"/>
              </a:spcBef>
              <a:spcAft>
                <a:spcPct val="0"/>
              </a:spcAft>
              <a:buClr>
                <a:srgbClr val="000000"/>
              </a:buClr>
              <a:buSzPct val="100000"/>
              <a:buFont typeface="Wingdings" panose="05000000000000000000" pitchFamily="2" charset="2"/>
              <a:defRPr sz="2400">
                <a:solidFill>
                  <a:schemeClr val="bg1"/>
                </a:solidFill>
                <a:latin typeface="Times New Roman" panose="02020603050405020304" pitchFamily="18" charset="0"/>
                <a:cs typeface="msmincho" charset="0"/>
              </a:defRPr>
            </a:lvl9pPr>
          </a:lstStyle>
          <a:p>
            <a:pPr eaLnBrk="1"/>
            <a:fld id="{98E372A9-E4CB-4C4A-AB49-EEE6A913C83D}" type="slidenum">
              <a:rPr lang="it-IT" altLang="it-IT" sz="1300">
                <a:latin typeface="Calibri" panose="020F0502020204030204" pitchFamily="34" charset="0"/>
              </a:rPr>
              <a:pPr eaLnBrk="1"/>
              <a:t>9</a:t>
            </a:fld>
            <a:endParaRPr lang="it-IT" altLang="it-IT" sz="1300">
              <a:latin typeface="Calibri" panose="020F0502020204030204" pitchFamily="34"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Tema di Office">
  <a:themeElements>
    <a:clrScheme name="Tema di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i Office">
      <a:majorFont>
        <a:latin typeface="SunSans-Demi"/>
        <a:ea typeface="msmincho"/>
        <a:cs typeface="msmincho"/>
      </a:majorFont>
      <a:minorFont>
        <a:latin typeface="SunSans-Regular"/>
        <a:ea typeface="msmincho"/>
        <a:cs typeface="msminch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5000"/>
          </a:lnSpc>
          <a:spcBef>
            <a:spcPct val="0"/>
          </a:spcBef>
          <a:spcAft>
            <a:spcPct val="0"/>
          </a:spcAft>
          <a:buClr>
            <a:srgbClr val="000000"/>
          </a:buClr>
          <a:buSzPct val="100000"/>
          <a:buFont typeface="Wingdings" charset="2"/>
          <a:buNone/>
          <a:tabLst/>
          <a:defRPr kumimoji="0" lang="en-GB" sz="2400" b="0" i="0" u="none" strike="noStrike" cap="none" normalizeH="0" baseline="0" smtClean="0">
            <a:ln>
              <a:noFill/>
            </a:ln>
            <a:solidFill>
              <a:schemeClr val="bg1"/>
            </a:solidFill>
            <a:effectLst/>
            <a:latin typeface="Times New Roman"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5000"/>
          </a:lnSpc>
          <a:spcBef>
            <a:spcPct val="0"/>
          </a:spcBef>
          <a:spcAft>
            <a:spcPct val="0"/>
          </a:spcAft>
          <a:buClr>
            <a:srgbClr val="000000"/>
          </a:buClr>
          <a:buSzPct val="100000"/>
          <a:buFont typeface="Wingdings" charset="2"/>
          <a:buNone/>
          <a:tabLst/>
          <a:defRPr kumimoji="0" lang="en-GB" sz="2400" b="0" i="0" u="none" strike="noStrike" cap="none" normalizeH="0" baseline="0" smtClean="0">
            <a:ln>
              <a:noFill/>
            </a:ln>
            <a:solidFill>
              <a:schemeClr val="bg1"/>
            </a:solidFill>
            <a:effectLst/>
            <a:latin typeface="Times New Roman" pitchFamily="16" charset="0"/>
          </a:defRPr>
        </a:defPPr>
      </a:lstStyle>
    </a:lnDef>
  </a:objectDefaults>
  <a:extraClrSchemeLst>
    <a:extraClrScheme>
      <a:clrScheme name="Tema di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i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i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i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i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i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i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1" id="{14F66E3C-9CAD-457F-B76B-86C5E304F192}" vid="{B9B6F82D-51C1-4FD6-B6FB-A54F8C263652}"/>
    </a:ext>
  </a:ext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676</TotalTime>
  <Words>2474</Words>
  <Application>Microsoft Office PowerPoint</Application>
  <PresentationFormat>Personalizzato</PresentationFormat>
  <Paragraphs>241</Paragraphs>
  <Slides>27</Slides>
  <Notes>27</Notes>
  <HiddenSlides>0</HiddenSlides>
  <MMClips>0</MMClips>
  <ScaleCrop>false</ScaleCrop>
  <HeadingPairs>
    <vt:vector size="6" baseType="variant">
      <vt:variant>
        <vt:lpstr>Caratteri utilizzati</vt:lpstr>
      </vt:variant>
      <vt:variant>
        <vt:i4>11</vt:i4>
      </vt:variant>
      <vt:variant>
        <vt:lpstr>Tema</vt:lpstr>
      </vt:variant>
      <vt:variant>
        <vt:i4>2</vt:i4>
      </vt:variant>
      <vt:variant>
        <vt:lpstr>Titoli diapositive</vt:lpstr>
      </vt:variant>
      <vt:variant>
        <vt:i4>27</vt:i4>
      </vt:variant>
    </vt:vector>
  </HeadingPairs>
  <TitlesOfParts>
    <vt:vector size="40" baseType="lpstr">
      <vt:lpstr>Times New Roman</vt:lpstr>
      <vt:lpstr>msmincho</vt:lpstr>
      <vt:lpstr>Wingdings</vt:lpstr>
      <vt:lpstr>SunSans-Demi</vt:lpstr>
      <vt:lpstr>SunSans-Regular</vt:lpstr>
      <vt:lpstr>Symbol</vt:lpstr>
      <vt:lpstr>Arial</vt:lpstr>
      <vt:lpstr>MS PGothic</vt:lpstr>
      <vt:lpstr>Calibri</vt:lpstr>
      <vt:lpstr>Verdana</vt:lpstr>
      <vt:lpstr>StarSymbol</vt:lpstr>
      <vt:lpstr>1_Tema di Office</vt:lpstr>
      <vt:lpstr>Tema1</vt:lpstr>
      <vt:lpstr>Presentazione standard di PowerPoint</vt:lpstr>
      <vt:lpstr>Agenda</vt:lpstr>
      <vt:lpstr>Presentazione standard di PowerPoint</vt:lpstr>
      <vt:lpstr>MVC Pattern</vt:lpstr>
      <vt:lpstr>3 livelli logici in una webapp: Model </vt:lpstr>
      <vt:lpstr>3 livelli logici in una webapp: View</vt:lpstr>
      <vt:lpstr>3 livelli logici in una webapp: Controller</vt:lpstr>
      <vt:lpstr>Web Applications</vt:lpstr>
      <vt:lpstr>Presentazione standard di PowerPoint</vt:lpstr>
      <vt:lpstr>Evoluzione dell’architettura MVC</vt:lpstr>
      <vt:lpstr>Evoluzione della progettazione di architetture WEB fino al Model 1</vt:lpstr>
      <vt:lpstr>Model 1 (Page-Centric Architecture)‏</vt:lpstr>
      <vt:lpstr>Model 1 Architecture (Page-centric)‏</vt:lpstr>
      <vt:lpstr>Architettura Page-centric</vt:lpstr>
      <vt:lpstr>Architettura Page-centric</vt:lpstr>
      <vt:lpstr>Scenario Page-centric</vt:lpstr>
      <vt:lpstr>Model 2 (Servlet-Centric Architecture)‏</vt:lpstr>
      <vt:lpstr>Model 2 Architecture (Servlet-centric)‏</vt:lpstr>
      <vt:lpstr>Perchè questa evoluzione al Model 2?</vt:lpstr>
      <vt:lpstr>Architettura Servlet-centric</vt:lpstr>
      <vt:lpstr>Scenario Servlet-centric</vt:lpstr>
      <vt:lpstr>Web Application Frameworks</vt:lpstr>
      <vt:lpstr>Web Application Frameworks</vt:lpstr>
      <vt:lpstr>Perchè tali Framework?</vt:lpstr>
      <vt:lpstr>Perchè tali Framework?</vt:lpstr>
      <vt:lpstr>I Framework</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MVCPatternAndFrameworks</dc:title>
  <cp:lastModifiedBy>Annalisa Marra</cp:lastModifiedBy>
  <cp:revision>35</cp:revision>
  <dcterms:modified xsi:type="dcterms:W3CDTF">2019-12-06T10:48:39Z</dcterms:modified>
</cp:coreProperties>
</file>