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113ba70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113ba70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259825" y="113550"/>
            <a:ext cx="7152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index.js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259825" y="523113"/>
            <a:ext cx="7152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App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048775" y="932700"/>
            <a:ext cx="11373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BrouserRouter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47725" y="1466225"/>
            <a:ext cx="6318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Header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224350" y="1466225"/>
            <a:ext cx="7152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NavBar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4209725" y="1323513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Content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65" name="Google Shape;65;p13"/>
          <p:cNvCxnSpPr>
            <a:stCxn id="59" idx="2"/>
            <a:endCxn id="60" idx="0"/>
          </p:cNvCxnSpPr>
          <p:nvPr/>
        </p:nvCxnSpPr>
        <p:spPr>
          <a:xfrm>
            <a:off x="4617425" y="361650"/>
            <a:ext cx="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60" idx="2"/>
            <a:endCxn id="61" idx="0"/>
          </p:cNvCxnSpPr>
          <p:nvPr/>
        </p:nvCxnSpPr>
        <p:spPr>
          <a:xfrm>
            <a:off x="4617425" y="771213"/>
            <a:ext cx="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61" idx="1"/>
            <a:endCxn id="62" idx="0"/>
          </p:cNvCxnSpPr>
          <p:nvPr/>
        </p:nvCxnSpPr>
        <p:spPr>
          <a:xfrm flipH="1">
            <a:off x="563675" y="1056750"/>
            <a:ext cx="34851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1" idx="3"/>
            <a:endCxn id="63" idx="0"/>
          </p:cNvCxnSpPr>
          <p:nvPr/>
        </p:nvCxnSpPr>
        <p:spPr>
          <a:xfrm>
            <a:off x="5186075" y="1056750"/>
            <a:ext cx="33960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61" idx="2"/>
            <a:endCxn id="64" idx="0"/>
          </p:cNvCxnSpPr>
          <p:nvPr/>
        </p:nvCxnSpPr>
        <p:spPr>
          <a:xfrm>
            <a:off x="4617425" y="1180800"/>
            <a:ext cx="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/>
          <p:nvPr/>
        </p:nvSpPr>
        <p:spPr>
          <a:xfrm>
            <a:off x="1076000" y="1885325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Profile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706925" y="1885325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Messages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6143300" y="1885325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Settings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7943525" y="1885325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Music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5425" y="2437200"/>
            <a:ext cx="5685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Image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82100" y="2437200"/>
            <a:ext cx="5685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Avatar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102138" y="2437200"/>
            <a:ext cx="8487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Description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318775" y="2437200"/>
            <a:ext cx="7152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MyPosts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78" name="Google Shape;78;p13"/>
          <p:cNvCxnSpPr>
            <a:stCxn id="70" idx="2"/>
            <a:endCxn id="75" idx="0"/>
          </p:cNvCxnSpPr>
          <p:nvPr/>
        </p:nvCxnSpPr>
        <p:spPr>
          <a:xfrm flipH="1">
            <a:off x="966200" y="2133425"/>
            <a:ext cx="5175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70" idx="2"/>
            <a:endCxn id="76" idx="0"/>
          </p:cNvCxnSpPr>
          <p:nvPr/>
        </p:nvCxnSpPr>
        <p:spPr>
          <a:xfrm>
            <a:off x="1483700" y="2133425"/>
            <a:ext cx="10428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70" idx="2"/>
            <a:endCxn id="74" idx="0"/>
          </p:cNvCxnSpPr>
          <p:nvPr/>
        </p:nvCxnSpPr>
        <p:spPr>
          <a:xfrm flipH="1">
            <a:off x="329600" y="2133425"/>
            <a:ext cx="11541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stCxn id="70" idx="2"/>
            <a:endCxn id="77" idx="0"/>
          </p:cNvCxnSpPr>
          <p:nvPr/>
        </p:nvCxnSpPr>
        <p:spPr>
          <a:xfrm>
            <a:off x="1483700" y="2133425"/>
            <a:ext cx="1926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stCxn id="64" idx="2"/>
            <a:endCxn id="71" idx="0"/>
          </p:cNvCxnSpPr>
          <p:nvPr/>
        </p:nvCxnSpPr>
        <p:spPr>
          <a:xfrm flipH="1">
            <a:off x="4114625" y="1571613"/>
            <a:ext cx="5028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72" idx="0"/>
            <a:endCxn id="64" idx="2"/>
          </p:cNvCxnSpPr>
          <p:nvPr/>
        </p:nvCxnSpPr>
        <p:spPr>
          <a:xfrm rot="10800000">
            <a:off x="4617500" y="1571525"/>
            <a:ext cx="19335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64" idx="2"/>
            <a:endCxn id="70" idx="0"/>
          </p:cNvCxnSpPr>
          <p:nvPr/>
        </p:nvCxnSpPr>
        <p:spPr>
          <a:xfrm flipH="1">
            <a:off x="1483625" y="1571613"/>
            <a:ext cx="31338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stCxn id="73" idx="0"/>
          </p:cNvCxnSpPr>
          <p:nvPr/>
        </p:nvCxnSpPr>
        <p:spPr>
          <a:xfrm rot="10800000">
            <a:off x="4617425" y="1571825"/>
            <a:ext cx="37338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/>
          <p:nvPr/>
        </p:nvSpPr>
        <p:spPr>
          <a:xfrm>
            <a:off x="45425" y="3285475"/>
            <a:ext cx="476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Title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13925" y="3285475"/>
            <a:ext cx="476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Input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182425" y="3285475"/>
            <a:ext cx="5685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Send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843025" y="3285475"/>
            <a:ext cx="6381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PostList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90" name="Google Shape;90;p13"/>
          <p:cNvCxnSpPr>
            <a:stCxn id="89" idx="0"/>
            <a:endCxn id="77" idx="2"/>
          </p:cNvCxnSpPr>
          <p:nvPr/>
        </p:nvCxnSpPr>
        <p:spPr>
          <a:xfrm rot="10800000">
            <a:off x="1676375" y="2685175"/>
            <a:ext cx="48570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/>
          <p:nvPr/>
        </p:nvSpPr>
        <p:spPr>
          <a:xfrm>
            <a:off x="1754375" y="3905275"/>
            <a:ext cx="815400" cy="2481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PostItem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92" name="Google Shape;92;p13"/>
          <p:cNvCxnSpPr>
            <a:stCxn id="89" idx="2"/>
            <a:endCxn id="93" idx="0"/>
          </p:cNvCxnSpPr>
          <p:nvPr/>
        </p:nvCxnSpPr>
        <p:spPr>
          <a:xfrm>
            <a:off x="2162075" y="3533575"/>
            <a:ext cx="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stCxn id="88" idx="0"/>
            <a:endCxn id="77" idx="2"/>
          </p:cNvCxnSpPr>
          <p:nvPr/>
        </p:nvCxnSpPr>
        <p:spPr>
          <a:xfrm flipH="1" rot="10800000">
            <a:off x="1466675" y="2685175"/>
            <a:ext cx="20970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>
            <a:stCxn id="87" idx="0"/>
            <a:endCxn id="77" idx="2"/>
          </p:cNvCxnSpPr>
          <p:nvPr/>
        </p:nvCxnSpPr>
        <p:spPr>
          <a:xfrm flipH="1" rot="10800000">
            <a:off x="852125" y="2685175"/>
            <a:ext cx="82440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stCxn id="86" idx="0"/>
            <a:endCxn id="77" idx="2"/>
          </p:cNvCxnSpPr>
          <p:nvPr/>
        </p:nvCxnSpPr>
        <p:spPr>
          <a:xfrm flipH="1" rot="10800000">
            <a:off x="283625" y="2685175"/>
            <a:ext cx="139290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/>
          <p:nvPr/>
        </p:nvSpPr>
        <p:spPr>
          <a:xfrm>
            <a:off x="3346325" y="2447125"/>
            <a:ext cx="6381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Dialogs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161425" y="2447125"/>
            <a:ext cx="9477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MessageList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3233825" y="3285475"/>
            <a:ext cx="8154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DialogItem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100" name="Google Shape;100;p13"/>
          <p:cNvCxnSpPr>
            <a:stCxn id="97" idx="2"/>
            <a:endCxn id="99" idx="0"/>
          </p:cNvCxnSpPr>
          <p:nvPr/>
        </p:nvCxnSpPr>
        <p:spPr>
          <a:xfrm flipH="1">
            <a:off x="3641675" y="2695225"/>
            <a:ext cx="237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/>
          <p:nvPr/>
        </p:nvSpPr>
        <p:spPr>
          <a:xfrm>
            <a:off x="4227575" y="3285475"/>
            <a:ext cx="947700" cy="248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</a:rPr>
              <a:t>Message</a:t>
            </a:r>
            <a:r>
              <a:rPr lang="ru" sz="1000">
                <a:solidFill>
                  <a:srgbClr val="CCCCCC"/>
                </a:solidFill>
              </a:rPr>
              <a:t>Item</a:t>
            </a:r>
            <a:endParaRPr sz="1000">
              <a:solidFill>
                <a:srgbClr val="CCCCCC"/>
              </a:solidFill>
            </a:endParaRPr>
          </a:p>
        </p:txBody>
      </p:sp>
      <p:cxnSp>
        <p:nvCxnSpPr>
          <p:cNvPr id="102" name="Google Shape;102;p13"/>
          <p:cNvCxnSpPr>
            <a:stCxn id="98" idx="2"/>
            <a:endCxn id="101" idx="0"/>
          </p:cNvCxnSpPr>
          <p:nvPr/>
        </p:nvCxnSpPr>
        <p:spPr>
          <a:xfrm>
            <a:off x="4635275" y="2695225"/>
            <a:ext cx="663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>
            <a:stCxn id="71" idx="2"/>
            <a:endCxn id="97" idx="0"/>
          </p:cNvCxnSpPr>
          <p:nvPr/>
        </p:nvCxnSpPr>
        <p:spPr>
          <a:xfrm flipH="1">
            <a:off x="3665525" y="2133425"/>
            <a:ext cx="4491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>
            <a:stCxn id="71" idx="2"/>
            <a:endCxn id="98" idx="0"/>
          </p:cNvCxnSpPr>
          <p:nvPr/>
        </p:nvCxnSpPr>
        <p:spPr>
          <a:xfrm>
            <a:off x="4114625" y="2133425"/>
            <a:ext cx="5208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