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752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심박수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측정기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rate crisis meter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 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300000" y="568889"/>
            <a:ext cx="8892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22374" y="383775"/>
            <a:ext cx="3077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990975" y="1669652"/>
            <a:ext cx="5750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2258666" y="1656266"/>
            <a:ext cx="7674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4.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사용자는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스마트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폰을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이용하여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자신의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심박수를</a:t>
            </a:r>
            <a:endParaRPr lang="en-US" altLang="ko-KR" sz="1600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확인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</a:rPr>
              <a:t>할 수 있고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SDNN(Standard deviation of all</a:t>
            </a:r>
          </a:p>
          <a:p>
            <a:pPr lvl="0" algn="ctr"/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NN intervals)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측정하여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각종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질환여부를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확인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할 수 있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</a:rPr>
              <a:t>음</a:t>
            </a:r>
            <a:endParaRPr lang="en-US" altLang="ko-KR" sz="1600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시스템 구성도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372" y="881600"/>
            <a:ext cx="9198532" cy="538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개발 환경</a:t>
            </a: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903" y="1385188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Windows 10, </a:t>
              </a:r>
              <a:r>
                <a:rPr lang="en-US" altLang="ko-KR" sz="2000" dirty="0"/>
                <a:t>Ubuntu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업무 분담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수행 일정</a:t>
            </a: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참고 문헌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230730" y="1633543"/>
            <a:ext cx="8047200" cy="3906600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3.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4.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5. </a:t>
            </a:r>
            <a:r>
              <a:rPr lang="en-US" sz="2400" dirty="0" err="1">
                <a:solidFill>
                  <a:schemeClr val="dk1"/>
                </a:solidFill>
              </a:rPr>
              <a:t>심박변이도</a:t>
            </a:r>
            <a:r>
              <a:rPr lang="en-US" sz="24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 -</a:t>
            </a:r>
            <a:r>
              <a:rPr lang="en-US" sz="2400" dirty="0" err="1">
                <a:solidFill>
                  <a:schemeClr val="dk1"/>
                </a:solidFill>
              </a:rPr>
              <a:t>경상대학교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의학전문대학원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박기종․정희정</a:t>
            </a: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117600" y="966558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https://github.com/Dain-Youn/HG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CA027-B09F-4C12-9EC3-972CABD6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1" y="1274336"/>
            <a:ext cx="10552129" cy="50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723519" y="1273356"/>
            <a:ext cx="3308636" cy="4358437"/>
            <a:chOff x="1253448" y="1379392"/>
            <a:chExt cx="3308636" cy="4087025"/>
          </a:xfrm>
        </p:grpSpPr>
        <p:grpSp>
          <p:nvGrpSpPr>
            <p:cNvPr id="102" name="Shape 102"/>
            <p:cNvGrpSpPr/>
            <p:nvPr/>
          </p:nvGrpSpPr>
          <p:grpSpPr>
            <a:xfrm>
              <a:off x="1253448" y="1379392"/>
              <a:ext cx="3308636" cy="584775"/>
              <a:chOff x="1407561" y="1284270"/>
              <a:chExt cx="3308636" cy="584775"/>
            </a:xfrm>
          </p:grpSpPr>
          <p:sp>
            <p:nvSpPr>
              <p:cNvPr id="103" name="Shape 103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2003820" y="1350303"/>
                <a:ext cx="2712377" cy="432916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졸업연구 개요</a:t>
                </a:r>
              </a:p>
            </p:txBody>
          </p:sp>
        </p:grpSp>
        <p:grpSp>
          <p:nvGrpSpPr>
            <p:cNvPr id="105" name="Shape 105"/>
            <p:cNvGrpSpPr/>
            <p:nvPr/>
          </p:nvGrpSpPr>
          <p:grpSpPr>
            <a:xfrm>
              <a:off x="1253448" y="2533608"/>
              <a:ext cx="3308636" cy="584775"/>
              <a:chOff x="1407561" y="1284270"/>
              <a:chExt cx="3308636" cy="584775"/>
            </a:xfrm>
          </p:grpSpPr>
          <p:sp>
            <p:nvSpPr>
              <p:cNvPr id="106" name="Shape 106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관련 연구 및 사례</a:t>
                </a: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1253448" y="3703823"/>
              <a:ext cx="3308636" cy="584775"/>
              <a:chOff x="1407561" y="1284270"/>
              <a:chExt cx="3308636" cy="584775"/>
            </a:xfrm>
          </p:grpSpPr>
          <p:sp>
            <p:nvSpPr>
              <p:cNvPr id="109" name="Shape 109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 시나리오</a:t>
                </a:r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253448" y="4881642"/>
              <a:ext cx="3308636" cy="584775"/>
              <a:chOff x="1407561" y="1284270"/>
              <a:chExt cx="3308636" cy="584775"/>
            </a:xfrm>
          </p:grpSpPr>
          <p:sp>
            <p:nvSpPr>
              <p:cNvPr id="112" name="Shape 112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 구성도</a:t>
                </a:r>
              </a:p>
            </p:txBody>
          </p:sp>
        </p:grpSp>
      </p:grpSp>
      <p:grpSp>
        <p:nvGrpSpPr>
          <p:cNvPr id="114" name="Shape 114"/>
          <p:cNvGrpSpPr/>
          <p:nvPr/>
        </p:nvGrpSpPr>
        <p:grpSpPr>
          <a:xfrm>
            <a:off x="6221718" y="1249006"/>
            <a:ext cx="3332365" cy="4338906"/>
            <a:chOff x="6411499" y="1234120"/>
            <a:chExt cx="3332365" cy="4338906"/>
          </a:xfrm>
        </p:grpSpPr>
        <p:grpSp>
          <p:nvGrpSpPr>
            <p:cNvPr id="115" name="Shape 115"/>
            <p:cNvGrpSpPr/>
            <p:nvPr/>
          </p:nvGrpSpPr>
          <p:grpSpPr>
            <a:xfrm>
              <a:off x="6435228" y="1234120"/>
              <a:ext cx="3308636" cy="584775"/>
              <a:chOff x="6435228" y="1234120"/>
              <a:chExt cx="3308636" cy="584775"/>
            </a:xfrm>
          </p:grpSpPr>
          <p:sp>
            <p:nvSpPr>
              <p:cNvPr id="116" name="Shape 116"/>
              <p:cNvSpPr txBox="1"/>
              <p:nvPr/>
            </p:nvSpPr>
            <p:spPr>
              <a:xfrm>
                <a:off x="6435228" y="123412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</p:txBody>
          </p:sp>
          <p:sp>
            <p:nvSpPr>
              <p:cNvPr id="117" name="Shape 117"/>
              <p:cNvSpPr txBox="1"/>
              <p:nvPr/>
            </p:nvSpPr>
            <p:spPr>
              <a:xfrm>
                <a:off x="7031487" y="1304538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 환경</a:t>
                </a:r>
              </a:p>
            </p:txBody>
          </p:sp>
        </p:grpSp>
        <p:sp>
          <p:nvSpPr>
            <p:cNvPr id="118" name="Shape 118"/>
            <p:cNvSpPr txBox="1"/>
            <p:nvPr/>
          </p:nvSpPr>
          <p:spPr>
            <a:xfrm>
              <a:off x="6411499" y="24730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7007758" y="2543457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6435226" y="365926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031485" y="3729684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435226" y="4988251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031485" y="5058669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참고 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1778143" y="2379378"/>
          <a:ext cx="8635725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87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의료 정보 수집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위기의식 각성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사용자의 심박동 패턴을 진료정보로서 사용되어질 수 있도록 함.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사용자로 하여금 자신의 심박수 패턴을 확인하여 심장질환에 대하여 미리 대처 할 수 있도록 한다.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7027" y="2778184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효과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17832" y="2816439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 수 측정을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 심장질환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 위기 상황에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 대처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389157" y="2816438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수집된 심박동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 통한 사용자의 건강을 더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 수 있음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 제공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 아이워치의   내장 메모리에 저장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스마트 워치에 장착된 아두이노를 통해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사용자의 심박수, 박동간격 측정 → 위험 수치에 도달할 경우 서버에 GPS 위치와 위기신호 전송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555</Words>
  <Application>Microsoft Office PowerPoint</Application>
  <PresentationFormat>와이드스크린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윤다인</cp:lastModifiedBy>
  <cp:revision>15</cp:revision>
  <dcterms:modified xsi:type="dcterms:W3CDTF">2018-01-02T01:13:51Z</dcterms:modified>
</cp:coreProperties>
</file>