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3ff5360f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3ff5360f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3ff5360f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3ff5360f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3ff5360f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3ff5360f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3ff5360f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3ff5360f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3ff5360f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3ff5360f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3ff5360f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3ff5360f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3ff5360f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3ff5360f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3ff5360f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3ff5360f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3ff5360f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3ff5360f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github.com/DainWs/VoidEyeGames/tree/master/docs/diagrams/ou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voideyegames.ddns.net" TargetMode="External"/><Relationship Id="rId4" Type="http://schemas.openxmlformats.org/officeDocument/2006/relationships/hyperlink" Target="https://github.com/DainWs/VoidEyeGames/blob/master/docs/BatteryExamples.md" TargetMode="External"/><Relationship Id="rId5" Type="http://schemas.openxmlformats.org/officeDocument/2006/relationships/hyperlink" Target="https://github.com/DainWs/VoidEyeGames/blob/master/docs/manuals/EnterpiseUserManual.md" TargetMode="External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electronjs.org/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DainWs/VoidEyeGames" TargetMode="External"/><Relationship Id="rId4" Type="http://schemas.openxmlformats.org/officeDocument/2006/relationships/hyperlink" Target="https://docs.google.com/presentation/" TargetMode="External"/><Relationship Id="rId5" Type="http://schemas.openxmlformats.org/officeDocument/2006/relationships/hyperlink" Target="https://plantuml.com/es/" TargetMode="External"/><Relationship Id="rId6" Type="http://schemas.openxmlformats.org/officeDocument/2006/relationships/hyperlink" Target="https://gifcap.dev/" TargetMode="External"/><Relationship Id="rId7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23250" y="369600"/>
            <a:ext cx="8855700" cy="854400"/>
          </a:xfrm>
          <a:prstGeom prst="rect">
            <a:avLst/>
          </a:prstGeom>
          <a:gradFill>
            <a:gsLst>
              <a:gs pos="0">
                <a:srgbClr val="6E6CBC">
                  <a:alpha val="92941"/>
                  <a:alpha val="92860"/>
                </a:srgbClr>
              </a:gs>
              <a:gs pos="49000">
                <a:srgbClr val="6E6CBC">
                  <a:alpha val="92941"/>
                  <a:alpha val="92860"/>
                </a:srgbClr>
              </a:gs>
              <a:gs pos="100000">
                <a:srgbClr val="6E6CBC">
                  <a:alpha val="92860"/>
                </a:srgbClr>
              </a:gs>
            </a:gsLst>
            <a:lin ang="5400012" scaled="0"/>
          </a:gradFill>
          <a:ln cap="flat" cmpd="sng" w="9525">
            <a:solidFill>
              <a:srgbClr val="6E6C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369600"/>
            <a:ext cx="4853100" cy="85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Void Eye Games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021000"/>
            <a:ext cx="8520600" cy="162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6E6CBC"/>
                </a:solidFill>
              </a:rPr>
              <a:t>Alumno:</a:t>
            </a:r>
            <a:r>
              <a:rPr lang="es" sz="2400">
                <a:solidFill>
                  <a:srgbClr val="6E6CBC"/>
                </a:solidFill>
              </a:rPr>
              <a:t> </a:t>
            </a:r>
            <a:r>
              <a:rPr lang="es" sz="2400">
                <a:solidFill>
                  <a:schemeClr val="dk1"/>
                </a:solidFill>
              </a:rPr>
              <a:t>Jose Antonio Duarte Pérez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6E6CBC"/>
                </a:solidFill>
              </a:rPr>
              <a:t>Curso:</a:t>
            </a:r>
            <a:r>
              <a:rPr lang="es" sz="2400">
                <a:solidFill>
                  <a:srgbClr val="6E6CBC"/>
                </a:solidFill>
              </a:rPr>
              <a:t> </a:t>
            </a:r>
            <a:r>
              <a:rPr lang="es" sz="2400">
                <a:solidFill>
                  <a:schemeClr val="dk1"/>
                </a:solidFill>
              </a:rPr>
              <a:t>2ºDAW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400">
                <a:solidFill>
                  <a:srgbClr val="6E6CBC"/>
                </a:solidFill>
              </a:rPr>
              <a:t>Año escolar:</a:t>
            </a:r>
            <a:r>
              <a:rPr lang="es" sz="2400">
                <a:solidFill>
                  <a:srgbClr val="6E6CBC"/>
                </a:solidFill>
              </a:rPr>
              <a:t> </a:t>
            </a:r>
            <a:r>
              <a:rPr lang="es" sz="2400">
                <a:solidFill>
                  <a:schemeClr val="dk1"/>
                </a:solidFill>
              </a:rPr>
              <a:t>2021-2022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7900" y="369600"/>
            <a:ext cx="854400" cy="8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/>
          <p:nvPr/>
        </p:nvSpPr>
        <p:spPr>
          <a:xfrm>
            <a:off x="-23250" y="369600"/>
            <a:ext cx="8855700" cy="854400"/>
          </a:xfrm>
          <a:prstGeom prst="rect">
            <a:avLst/>
          </a:prstGeom>
          <a:gradFill>
            <a:gsLst>
              <a:gs pos="0">
                <a:srgbClr val="6E6CBC">
                  <a:alpha val="92941"/>
                  <a:alpha val="92860"/>
                </a:srgbClr>
              </a:gs>
              <a:gs pos="49000">
                <a:srgbClr val="6E6CBC">
                  <a:alpha val="92941"/>
                  <a:alpha val="92860"/>
                </a:srgbClr>
              </a:gs>
              <a:gs pos="100000">
                <a:srgbClr val="6E6CBC">
                  <a:alpha val="92860"/>
                </a:srgbClr>
              </a:gs>
            </a:gsLst>
            <a:lin ang="5400012" scaled="0"/>
          </a:gradFill>
          <a:ln cap="flat" cmpd="sng" w="9525">
            <a:solidFill>
              <a:srgbClr val="6E6C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7900" y="369600"/>
            <a:ext cx="854400" cy="85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>
            <p:ph idx="4294967295" type="ctrTitle"/>
          </p:nvPr>
        </p:nvSpPr>
        <p:spPr>
          <a:xfrm>
            <a:off x="311700" y="369600"/>
            <a:ext cx="4853100" cy="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lt1"/>
                </a:solidFill>
              </a:rPr>
              <a:t>Void Eye Games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351800" y="4299650"/>
            <a:ext cx="8855700" cy="578100"/>
          </a:xfrm>
          <a:prstGeom prst="rect">
            <a:avLst/>
          </a:prstGeom>
          <a:gradFill>
            <a:gsLst>
              <a:gs pos="0">
                <a:srgbClr val="6E6CBC">
                  <a:alpha val="92941"/>
                  <a:alpha val="92860"/>
                </a:srgbClr>
              </a:gs>
              <a:gs pos="49000">
                <a:srgbClr val="6E6CBC">
                  <a:alpha val="92941"/>
                  <a:alpha val="92860"/>
                </a:srgbClr>
              </a:gs>
              <a:gs pos="100000">
                <a:srgbClr val="6E6CBC">
                  <a:alpha val="92860"/>
                </a:srgbClr>
              </a:gs>
            </a:gsLst>
            <a:lin ang="5400012" scaled="0"/>
          </a:gradFill>
          <a:ln cap="flat" cmpd="sng" w="9525">
            <a:solidFill>
              <a:srgbClr val="6E6C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3880550" y="4311650"/>
            <a:ext cx="503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</a:rPr>
              <a:t>Jose Antonio Duarte Pérez</a:t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351800" y="1516950"/>
            <a:ext cx="8480400" cy="24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Gracias por escuchar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gradFill>
            <a:gsLst>
              <a:gs pos="0">
                <a:srgbClr val="6E6CBC">
                  <a:alpha val="92941"/>
                </a:srgbClr>
              </a:gs>
              <a:gs pos="49000">
                <a:srgbClr val="6E6CBC">
                  <a:alpha val="92941"/>
                </a:srgbClr>
              </a:gs>
              <a:gs pos="100000">
                <a:srgbClr val="6E6CBC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Índice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42401" lvl="0" marL="36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s" sz="2400">
                <a:solidFill>
                  <a:schemeClr val="dk1"/>
                </a:solidFill>
              </a:rPr>
              <a:t>P</a:t>
            </a:r>
            <a:r>
              <a:rPr lang="es" sz="2400">
                <a:solidFill>
                  <a:schemeClr val="dk1"/>
                </a:solidFill>
              </a:rPr>
              <a:t>roblema que se pretende resolver.</a:t>
            </a:r>
            <a:endParaRPr sz="2400">
              <a:solidFill>
                <a:schemeClr val="dk1"/>
              </a:solidFill>
            </a:endParaRPr>
          </a:p>
          <a:p>
            <a:pPr indent="-242401" lvl="0" marL="36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s" sz="2400">
                <a:solidFill>
                  <a:schemeClr val="dk1"/>
                </a:solidFill>
              </a:rPr>
              <a:t>Requisitos del sistema.</a:t>
            </a:r>
            <a:endParaRPr sz="2400">
              <a:solidFill>
                <a:schemeClr val="dk1"/>
              </a:solidFill>
            </a:endParaRPr>
          </a:p>
          <a:p>
            <a:pPr indent="-242401" lvl="0" marL="36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s" sz="2400">
                <a:solidFill>
                  <a:schemeClr val="dk1"/>
                </a:solidFill>
              </a:rPr>
              <a:t>Análisis, diseño e implementación.</a:t>
            </a:r>
            <a:endParaRPr sz="2400">
              <a:solidFill>
                <a:schemeClr val="dk1"/>
              </a:solidFill>
            </a:endParaRPr>
          </a:p>
          <a:p>
            <a:pPr indent="-242401" lvl="0" marL="36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s" sz="2400">
                <a:solidFill>
                  <a:schemeClr val="dk1"/>
                </a:solidFill>
              </a:rPr>
              <a:t>Demostración.</a:t>
            </a:r>
            <a:endParaRPr sz="2400">
              <a:solidFill>
                <a:schemeClr val="dk1"/>
              </a:solidFill>
            </a:endParaRPr>
          </a:p>
          <a:p>
            <a:pPr indent="-242401" lvl="0" marL="36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s" sz="2400">
                <a:solidFill>
                  <a:schemeClr val="dk1"/>
                </a:solidFill>
              </a:rPr>
              <a:t>Posibles mejoras y aportaciones.</a:t>
            </a:r>
            <a:endParaRPr sz="2400">
              <a:solidFill>
                <a:schemeClr val="dk1"/>
              </a:solidFill>
            </a:endParaRPr>
          </a:p>
          <a:p>
            <a:pPr indent="-242401" lvl="0" marL="36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s" sz="2400">
                <a:solidFill>
                  <a:schemeClr val="dk1"/>
                </a:solidFill>
              </a:rPr>
              <a:t>Bibliografía. 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445025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Problema encontrado: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>
                <a:solidFill>
                  <a:schemeClr val="dk1"/>
                </a:solidFill>
              </a:rPr>
              <a:t>“Es difícil encontrar una plataforma donde te vendan un juego barato, y en la que yo conozco vale mucho, así que mejor no lo compro”</a:t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Propósito</a:t>
            </a:r>
            <a:r>
              <a:rPr lang="es">
                <a:solidFill>
                  <a:schemeClr val="dk1"/>
                </a:solidFill>
              </a:rPr>
              <a:t> final de la </a:t>
            </a:r>
            <a:r>
              <a:rPr lang="es">
                <a:solidFill>
                  <a:schemeClr val="dk1"/>
                </a:solidFill>
              </a:rPr>
              <a:t>página</a:t>
            </a:r>
            <a:r>
              <a:rPr lang="es">
                <a:solidFill>
                  <a:schemeClr val="dk1"/>
                </a:solidFill>
              </a:rPr>
              <a:t> web: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s">
                <a:solidFill>
                  <a:schemeClr val="dk1"/>
                </a:solidFill>
              </a:rPr>
              <a:t>“Una p</a:t>
            </a:r>
            <a:r>
              <a:rPr b="1" i="1" lang="es">
                <a:solidFill>
                  <a:schemeClr val="dk1"/>
                </a:solidFill>
              </a:rPr>
              <a:t>ágina que ayude a los clientes a ver qué plataforma vende a mejor precio, y los diferentes precios disponibles para estos.”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gradFill>
            <a:gsLst>
              <a:gs pos="0">
                <a:srgbClr val="6E6CBC">
                  <a:alpha val="92941"/>
                </a:srgbClr>
              </a:gs>
              <a:gs pos="49000">
                <a:srgbClr val="6E6CBC">
                  <a:alpha val="92941"/>
                </a:srgbClr>
              </a:gs>
              <a:gs pos="100000">
                <a:srgbClr val="6E6CBC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Problema que se pretende resolver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445025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Para que la aplicación funcione requiere de un servidor con las siguientes </a:t>
            </a:r>
            <a:r>
              <a:rPr lang="es" sz="2000">
                <a:solidFill>
                  <a:schemeClr val="dk1"/>
                </a:solidFill>
              </a:rPr>
              <a:t>características</a:t>
            </a:r>
            <a:r>
              <a:rPr lang="es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365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" sz="1700">
                <a:solidFill>
                  <a:schemeClr val="dk1"/>
                </a:solidFill>
              </a:rPr>
              <a:t>Servidor </a:t>
            </a:r>
            <a:r>
              <a:rPr b="1" lang="es" sz="1700">
                <a:solidFill>
                  <a:schemeClr val="dk1"/>
                </a:solidFill>
              </a:rPr>
              <a:t>Apache </a:t>
            </a:r>
            <a:r>
              <a:rPr lang="es" sz="1700">
                <a:solidFill>
                  <a:schemeClr val="dk1"/>
                </a:solidFill>
              </a:rPr>
              <a:t>con </a:t>
            </a:r>
            <a:r>
              <a:rPr b="1" lang="es" sz="1700">
                <a:solidFill>
                  <a:schemeClr val="dk1"/>
                </a:solidFill>
              </a:rPr>
              <a:t>PHP v8.0.12</a:t>
            </a:r>
            <a:r>
              <a:rPr lang="es" sz="1700">
                <a:solidFill>
                  <a:schemeClr val="dk1"/>
                </a:solidFill>
              </a:rPr>
              <a:t> instalado.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" sz="1700">
                <a:solidFill>
                  <a:schemeClr val="dk1"/>
                </a:solidFill>
              </a:rPr>
              <a:t>Servidor de </a:t>
            </a:r>
            <a:r>
              <a:rPr b="1" lang="es" sz="1700">
                <a:solidFill>
                  <a:schemeClr val="dk1"/>
                </a:solidFill>
              </a:rPr>
              <a:t>base de datos relacional</a:t>
            </a:r>
            <a:r>
              <a:rPr lang="es" sz="1700">
                <a:solidFill>
                  <a:schemeClr val="dk1"/>
                </a:solidFill>
              </a:rPr>
              <a:t>, yo uso </a:t>
            </a:r>
            <a:r>
              <a:rPr b="1" lang="es" sz="1700">
                <a:solidFill>
                  <a:schemeClr val="dk1"/>
                </a:solidFill>
              </a:rPr>
              <a:t>MySQL Community Server v8.0.22.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s" sz="1700">
                <a:solidFill>
                  <a:schemeClr val="dk1"/>
                </a:solidFill>
              </a:rPr>
              <a:t>NodeJS v8.4.1 </a:t>
            </a:r>
            <a:r>
              <a:rPr lang="es" sz="1700">
                <a:solidFill>
                  <a:schemeClr val="dk1"/>
                </a:solidFill>
              </a:rPr>
              <a:t>y </a:t>
            </a:r>
            <a:r>
              <a:rPr b="1" lang="es" sz="1700">
                <a:solidFill>
                  <a:schemeClr val="dk1"/>
                </a:solidFill>
              </a:rPr>
              <a:t>Composer v2.1.14.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gradFill>
            <a:gsLst>
              <a:gs pos="0">
                <a:srgbClr val="6E6CBC">
                  <a:alpha val="92941"/>
                </a:srgbClr>
              </a:gs>
              <a:gs pos="49000">
                <a:srgbClr val="6E6CBC">
                  <a:alpha val="92941"/>
                </a:srgbClr>
              </a:gs>
              <a:gs pos="100000">
                <a:srgbClr val="6E6CBC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Requisitos del sistema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445025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5129100" cy="30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</a:rPr>
              <a:t>Dado que en esta </a:t>
            </a:r>
            <a:r>
              <a:rPr lang="es" sz="1700">
                <a:solidFill>
                  <a:schemeClr val="dk1"/>
                </a:solidFill>
              </a:rPr>
              <a:t>página</a:t>
            </a:r>
            <a:r>
              <a:rPr lang="es" sz="1700">
                <a:solidFill>
                  <a:schemeClr val="dk1"/>
                </a:solidFill>
              </a:rPr>
              <a:t> web, hay muchas relaciones entre los objetos que </a:t>
            </a:r>
            <a:r>
              <a:rPr lang="es" sz="1700">
                <a:solidFill>
                  <a:schemeClr val="dk1"/>
                </a:solidFill>
              </a:rPr>
              <a:t>queríamos</a:t>
            </a:r>
            <a:r>
              <a:rPr lang="es" sz="1700">
                <a:solidFill>
                  <a:schemeClr val="dk1"/>
                </a:solidFill>
              </a:rPr>
              <a:t> guardar en la base de datos, se </a:t>
            </a:r>
            <a:r>
              <a:rPr lang="es" sz="1700">
                <a:solidFill>
                  <a:schemeClr val="dk1"/>
                </a:solidFill>
              </a:rPr>
              <a:t>optó</a:t>
            </a:r>
            <a:r>
              <a:rPr lang="es" sz="1700">
                <a:solidFill>
                  <a:schemeClr val="dk1"/>
                </a:solidFill>
              </a:rPr>
              <a:t> por las base de datos relacionales.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>
                <a:solidFill>
                  <a:schemeClr val="dk1"/>
                </a:solidFill>
              </a:rPr>
              <a:t>Mientras que para la aplicación </a:t>
            </a:r>
            <a:r>
              <a:rPr lang="es" sz="1700">
                <a:solidFill>
                  <a:schemeClr val="dk1"/>
                </a:solidFill>
              </a:rPr>
              <a:t>en sí</a:t>
            </a:r>
            <a:r>
              <a:rPr lang="es" sz="1700">
                <a:solidFill>
                  <a:schemeClr val="dk1"/>
                </a:solidFill>
              </a:rPr>
              <a:t>, se </a:t>
            </a:r>
            <a:r>
              <a:rPr lang="es" sz="1700">
                <a:solidFill>
                  <a:schemeClr val="dk1"/>
                </a:solidFill>
              </a:rPr>
              <a:t>optó por</a:t>
            </a:r>
            <a:r>
              <a:rPr lang="es" sz="1700">
                <a:solidFill>
                  <a:schemeClr val="dk1"/>
                </a:solidFill>
              </a:rPr>
              <a:t> separarla en una </a:t>
            </a:r>
            <a:r>
              <a:rPr b="1" lang="es" sz="1700">
                <a:solidFill>
                  <a:schemeClr val="dk1"/>
                </a:solidFill>
              </a:rPr>
              <a:t>Aplicación de cliente </a:t>
            </a:r>
            <a:r>
              <a:rPr lang="es" sz="1700">
                <a:solidFill>
                  <a:schemeClr val="dk1"/>
                </a:solidFill>
              </a:rPr>
              <a:t>y una </a:t>
            </a:r>
            <a:r>
              <a:rPr b="1" lang="es" sz="1700">
                <a:solidFill>
                  <a:schemeClr val="dk1"/>
                </a:solidFill>
              </a:rPr>
              <a:t>API</a:t>
            </a:r>
            <a:r>
              <a:rPr lang="es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gradFill>
            <a:gsLst>
              <a:gs pos="0">
                <a:srgbClr val="6E6CBC">
                  <a:alpha val="92941"/>
                </a:srgbClr>
              </a:gs>
              <a:gs pos="49000">
                <a:srgbClr val="6E6CBC">
                  <a:alpha val="92941"/>
                </a:srgbClr>
              </a:gs>
              <a:gs pos="100000">
                <a:srgbClr val="6E6CBC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Análisis, diseño e implementación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44502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7375" y="1058575"/>
            <a:ext cx="2904931" cy="31172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4216675"/>
            <a:ext cx="85206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 u="sng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https://github.com/DainWs/VoidEyeGames/tree/master/docs/diagrams/out</a:t>
            </a:r>
            <a:endParaRPr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Para la demostración tenemos una </a:t>
            </a:r>
            <a:r>
              <a:rPr lang="es">
                <a:solidFill>
                  <a:schemeClr val="dk1"/>
                </a:solidFill>
              </a:rPr>
              <a:t>versión</a:t>
            </a:r>
            <a:r>
              <a:rPr lang="es">
                <a:solidFill>
                  <a:schemeClr val="dk1"/>
                </a:solidFill>
              </a:rPr>
              <a:t> en </a:t>
            </a:r>
            <a:r>
              <a:rPr lang="es">
                <a:solidFill>
                  <a:schemeClr val="dk1"/>
                </a:solidFill>
              </a:rPr>
              <a:t>producción:</a:t>
            </a:r>
            <a:endParaRPr>
              <a:solidFill>
                <a:schemeClr val="dk1"/>
              </a:solidFill>
            </a:endParaRPr>
          </a:p>
          <a:p>
            <a:pPr indent="0" lvl="0" marL="8999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 u="sng">
                <a:solidFill>
                  <a:schemeClr val="hlink"/>
                </a:solidFill>
                <a:hlinkClick r:id="rId3"/>
              </a:rPr>
              <a:t>https://voideyegames.ddns.net</a:t>
            </a:r>
            <a:endParaRPr sz="1500">
              <a:solidFill>
                <a:schemeClr val="dk1"/>
              </a:solidFill>
            </a:endParaRPr>
          </a:p>
          <a:p>
            <a:pPr indent="0" lvl="0" marL="8999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Y aqui esta una </a:t>
            </a:r>
            <a:r>
              <a:rPr b="1" lang="es">
                <a:solidFill>
                  <a:schemeClr val="dk1"/>
                </a:solidFill>
              </a:rPr>
              <a:t>batería</a:t>
            </a:r>
            <a:r>
              <a:rPr b="1" lang="es">
                <a:solidFill>
                  <a:schemeClr val="dk1"/>
                </a:solidFill>
              </a:rPr>
              <a:t> de ejemplos </a:t>
            </a:r>
            <a:r>
              <a:rPr lang="es">
                <a:solidFill>
                  <a:schemeClr val="dk1"/>
                </a:solidFill>
              </a:rPr>
              <a:t>alojada en nuestro </a:t>
            </a:r>
            <a:r>
              <a:rPr b="1" lang="es">
                <a:solidFill>
                  <a:schemeClr val="dk1"/>
                </a:solidFill>
              </a:rPr>
              <a:t>Github</a:t>
            </a:r>
            <a:r>
              <a:rPr lang="e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8999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 u="sng">
                <a:solidFill>
                  <a:schemeClr val="hlink"/>
                </a:solidFill>
                <a:hlinkClick r:id="rId4"/>
              </a:rPr>
              <a:t>https://github.com/DainWs/VoidEyeGames/blob/master/docs/BatteryExamples.md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</a:rPr>
              <a:t>Para los ejemplo de la </a:t>
            </a:r>
            <a:r>
              <a:rPr b="1" lang="es" sz="1700">
                <a:solidFill>
                  <a:schemeClr val="dk1"/>
                </a:solidFill>
              </a:rPr>
              <a:t>API</a:t>
            </a:r>
            <a:r>
              <a:rPr lang="es" sz="1700">
                <a:solidFill>
                  <a:schemeClr val="dk1"/>
                </a:solidFill>
              </a:rPr>
              <a:t>, </a:t>
            </a:r>
            <a:r>
              <a:rPr lang="es" sz="1700">
                <a:solidFill>
                  <a:schemeClr val="dk1"/>
                </a:solidFill>
              </a:rPr>
              <a:t>véase</a:t>
            </a:r>
            <a:r>
              <a:rPr lang="es" sz="1700">
                <a:solidFill>
                  <a:schemeClr val="dk1"/>
                </a:solidFill>
              </a:rPr>
              <a:t> esta documentación:</a:t>
            </a:r>
            <a:endParaRPr sz="1700">
              <a:solidFill>
                <a:schemeClr val="dk1"/>
              </a:solidFill>
            </a:endParaRPr>
          </a:p>
          <a:p>
            <a:pPr indent="0" lvl="0" marL="89999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 u="sng">
                <a:solidFill>
                  <a:schemeClr val="hlink"/>
                </a:solidFill>
                <a:hlinkClick r:id="rId5"/>
              </a:rPr>
              <a:t>https://github.com/DainWs/VoidEyeGames/blob/master/docs/manuals/EnterpiseUserManual.md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gradFill>
            <a:gsLst>
              <a:gs pos="0">
                <a:srgbClr val="6E6CBC">
                  <a:alpha val="92941"/>
                </a:srgbClr>
              </a:gs>
              <a:gs pos="49000">
                <a:srgbClr val="6E6CBC">
                  <a:alpha val="92941"/>
                </a:srgbClr>
              </a:gs>
              <a:gs pos="100000">
                <a:srgbClr val="6E6CBC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Demostración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59600" y="445025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Algunas posibles mejoras que </a:t>
            </a:r>
            <a:r>
              <a:rPr lang="es">
                <a:solidFill>
                  <a:schemeClr val="dk1"/>
                </a:solidFill>
              </a:rPr>
              <a:t>encontré</a:t>
            </a:r>
            <a:r>
              <a:rPr lang="es">
                <a:solidFill>
                  <a:schemeClr val="dk1"/>
                </a:solidFill>
              </a:rPr>
              <a:t> son las siguientes: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Sería bueno crear una </a:t>
            </a:r>
            <a:r>
              <a:rPr b="1" lang="es">
                <a:solidFill>
                  <a:schemeClr val="dk1"/>
                </a:solidFill>
              </a:rPr>
              <a:t>aplicación móvil </a:t>
            </a:r>
            <a:r>
              <a:rPr lang="es">
                <a:solidFill>
                  <a:schemeClr val="dk1"/>
                </a:solidFill>
              </a:rPr>
              <a:t>para este sitio web, se </a:t>
            </a:r>
            <a:r>
              <a:rPr lang="es">
                <a:solidFill>
                  <a:schemeClr val="dk1"/>
                </a:solidFill>
              </a:rPr>
              <a:t>podría</a:t>
            </a:r>
            <a:r>
              <a:rPr lang="es">
                <a:solidFill>
                  <a:schemeClr val="dk1"/>
                </a:solidFill>
              </a:rPr>
              <a:t> hacer utilizando</a:t>
            </a:r>
            <a:r>
              <a:rPr lang="es"/>
              <a:t> </a:t>
            </a:r>
            <a:r>
              <a:rPr b="1" lang="es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Electron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Conseguir un</a:t>
            </a:r>
            <a:r>
              <a:rPr b="1" lang="es">
                <a:solidFill>
                  <a:schemeClr val="dk1"/>
                </a:solidFill>
              </a:rPr>
              <a:t> dominio propio</a:t>
            </a:r>
            <a:r>
              <a:rPr lang="es">
                <a:solidFill>
                  <a:schemeClr val="dk1"/>
                </a:solidFill>
              </a:rPr>
              <a:t> para alojar el servidor, con su propio </a:t>
            </a:r>
            <a:r>
              <a:rPr b="1" lang="es">
                <a:solidFill>
                  <a:schemeClr val="dk1"/>
                </a:solidFill>
              </a:rPr>
              <a:t>servidor de correo</a:t>
            </a:r>
            <a:r>
              <a:rPr lang="e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Agregar </a:t>
            </a:r>
            <a:r>
              <a:rPr b="1" lang="es">
                <a:solidFill>
                  <a:schemeClr val="dk1"/>
                </a:solidFill>
              </a:rPr>
              <a:t>publicidad</a:t>
            </a:r>
            <a:r>
              <a:rPr lang="e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gradFill>
            <a:gsLst>
              <a:gs pos="0">
                <a:srgbClr val="6E6CBC">
                  <a:alpha val="92941"/>
                </a:srgbClr>
              </a:gs>
              <a:gs pos="49000">
                <a:srgbClr val="6E6CBC">
                  <a:alpha val="92941"/>
                </a:srgbClr>
              </a:gs>
              <a:gs pos="100000">
                <a:srgbClr val="6E6CBC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Posibles mejoras y aportaciones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9600" y="445025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rmAutofit/>
          </a:bodyPr>
          <a:lstStyle/>
          <a:p>
            <a:pPr indent="230399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Podéis</a:t>
            </a:r>
            <a:r>
              <a:rPr lang="es">
                <a:solidFill>
                  <a:schemeClr val="dk1"/>
                </a:solidFill>
              </a:rPr>
              <a:t> encontrar todo </a:t>
            </a:r>
            <a:r>
              <a:rPr lang="es">
                <a:solidFill>
                  <a:schemeClr val="dk1"/>
                </a:solidFill>
              </a:rPr>
              <a:t>(documentación/manuales/instrucciones/consejos/etc)</a:t>
            </a:r>
            <a:r>
              <a:rPr lang="es">
                <a:solidFill>
                  <a:schemeClr val="dk1"/>
                </a:solidFill>
              </a:rPr>
              <a:t> en el repositorio de </a:t>
            </a:r>
            <a:r>
              <a:rPr b="1" lang="es">
                <a:solidFill>
                  <a:schemeClr val="dk1"/>
                </a:solidFill>
              </a:rPr>
              <a:t>Github</a:t>
            </a:r>
            <a:r>
              <a:rPr lang="e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177800" lvl="0" marL="450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">
                <a:solidFill>
                  <a:schemeClr val="dk1"/>
                </a:solidFill>
              </a:rPr>
              <a:t>Github: </a:t>
            </a:r>
            <a:r>
              <a:rPr lang="es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https://github.com/DainWs/VoidEyeGames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Y </a:t>
            </a:r>
            <a:r>
              <a:rPr lang="es">
                <a:solidFill>
                  <a:schemeClr val="dk1"/>
                </a:solidFill>
              </a:rPr>
              <a:t>aquí</a:t>
            </a:r>
            <a:r>
              <a:rPr lang="es">
                <a:solidFill>
                  <a:schemeClr val="dk1"/>
                </a:solidFill>
              </a:rPr>
              <a:t> los enlaces de las herramientas utilizadas para esta presentación:</a:t>
            </a:r>
            <a:endParaRPr>
              <a:solidFill>
                <a:schemeClr val="dk1"/>
              </a:solidFill>
            </a:endParaRPr>
          </a:p>
          <a:p>
            <a:pPr indent="-177800" lvl="0" marL="450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">
                <a:solidFill>
                  <a:schemeClr val="dk1"/>
                </a:solidFill>
              </a:rPr>
              <a:t>Google Docs:</a:t>
            </a:r>
            <a:r>
              <a:rPr lang="es">
                <a:solidFill>
                  <a:schemeClr val="dk1"/>
                </a:solidFill>
              </a:rPr>
              <a:t> </a:t>
            </a:r>
            <a:r>
              <a:rPr lang="es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https://docs.google.com/presentation/</a:t>
            </a:r>
            <a:endParaRPr>
              <a:solidFill>
                <a:schemeClr val="accent1"/>
              </a:solidFill>
            </a:endParaRPr>
          </a:p>
          <a:p>
            <a:pPr indent="-177800" lvl="0" marL="45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">
                <a:solidFill>
                  <a:schemeClr val="dk1"/>
                </a:solidFill>
              </a:rPr>
              <a:t>PlantUML:</a:t>
            </a:r>
            <a:r>
              <a:rPr lang="es">
                <a:solidFill>
                  <a:schemeClr val="dk1"/>
                </a:solidFill>
              </a:rPr>
              <a:t> </a:t>
            </a:r>
            <a:r>
              <a:rPr lang="es" u="sng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https://plantuml.com/es/</a:t>
            </a:r>
            <a:endParaRPr>
              <a:solidFill>
                <a:schemeClr val="accent1"/>
              </a:solidFill>
            </a:endParaRPr>
          </a:p>
          <a:p>
            <a:pPr indent="-177800" lvl="0" marL="45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">
                <a:solidFill>
                  <a:schemeClr val="dk1"/>
                </a:solidFill>
              </a:rPr>
              <a:t>Gifcap:</a:t>
            </a:r>
            <a:r>
              <a:rPr lang="es">
                <a:solidFill>
                  <a:schemeClr val="dk1"/>
                </a:solidFill>
              </a:rPr>
              <a:t> </a:t>
            </a:r>
            <a:r>
              <a:rPr lang="es" u="sng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https://gifcap.dev/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gradFill>
            <a:gsLst>
              <a:gs pos="0">
                <a:srgbClr val="6E6CBC">
                  <a:alpha val="92941"/>
                </a:srgbClr>
              </a:gs>
              <a:gs pos="49000">
                <a:srgbClr val="6E6CBC">
                  <a:alpha val="92941"/>
                </a:srgbClr>
              </a:gs>
              <a:gs pos="100000">
                <a:srgbClr val="6E6CBC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Bibliografía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59600" y="445025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0800">
                <a:solidFill>
                  <a:schemeClr val="dk1"/>
                </a:solidFill>
              </a:rPr>
              <a:t>?</a:t>
            </a:r>
            <a:endParaRPr sz="10800">
              <a:solidFill>
                <a:schemeClr val="dk1"/>
              </a:solidFill>
            </a:endParaRPr>
          </a:p>
        </p:txBody>
      </p:sp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gradFill>
            <a:gsLst>
              <a:gs pos="0">
                <a:srgbClr val="6E6CBC">
                  <a:alpha val="92941"/>
                </a:srgbClr>
              </a:gs>
              <a:gs pos="49000">
                <a:srgbClr val="6E6CBC">
                  <a:alpha val="92941"/>
                </a:srgbClr>
              </a:gs>
              <a:gs pos="100000">
                <a:srgbClr val="6E6CBC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Preguntas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445025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