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75BED-D530-454C-B617-841BFF21A863}" v="5" dt="2023-10-10T00:22:10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o Camera Perez" userId="9c0fa8e5-c1fd-4119-aa20-b8bf08b0bb0c" providerId="ADAL" clId="{FC675BED-D530-454C-B617-841BFF21A863}"/>
    <pc:docChg chg="undo custSel modSld">
      <pc:chgData name="Aldo Camera Perez" userId="9c0fa8e5-c1fd-4119-aa20-b8bf08b0bb0c" providerId="ADAL" clId="{FC675BED-D530-454C-B617-841BFF21A863}" dt="2023-10-10T23:46:44.145" v="954" actId="1076"/>
      <pc:docMkLst>
        <pc:docMk/>
      </pc:docMkLst>
      <pc:sldChg chg="addSp delSp modSp mod setBg">
        <pc:chgData name="Aldo Camera Perez" userId="9c0fa8e5-c1fd-4119-aa20-b8bf08b0bb0c" providerId="ADAL" clId="{FC675BED-D530-454C-B617-841BFF21A863}" dt="2023-10-10T00:24:27.506" v="830" actId="26606"/>
        <pc:sldMkLst>
          <pc:docMk/>
          <pc:sldMk cId="2737846501" sldId="257"/>
        </pc:sldMkLst>
        <pc:spChg chg="mo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2" creationId="{4CA36FAB-7FAA-BF65-5792-DE9E689375AD}"/>
          </ac:spMkLst>
        </pc:spChg>
        <pc:spChg chg="mod or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3" creationId="{B772DDDC-5F1D-9DF7-E11C-33AE6D6F17A4}"/>
          </ac:spMkLst>
        </pc:spChg>
        <pc:spChg chg="add del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10" creationId="{1288C528-6850-4309-8D5E-276D46744006}"/>
          </ac:spMkLst>
        </pc:spChg>
        <pc:spChg chg="add del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12" creationId="{E83C4BF2-CE85-4725-91F5-903A0C253504}"/>
          </ac:spMkLst>
        </pc:spChg>
        <pc:spChg chg="add del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14" creationId="{F7E85553-125B-468C-B123-443207482B3E}"/>
          </ac:spMkLst>
        </pc:spChg>
        <pc:spChg chg="add del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16" creationId="{C1DE0CAB-0099-47AE-8A9D-F0C80866669D}"/>
          </ac:spMkLst>
        </pc:spChg>
        <pc:spChg chg="add del">
          <ac:chgData name="Aldo Camera Perez" userId="9c0fa8e5-c1fd-4119-aa20-b8bf08b0bb0c" providerId="ADAL" clId="{FC675BED-D530-454C-B617-841BFF21A863}" dt="2023-10-10T00:24:10.786" v="813" actId="26606"/>
          <ac:spMkLst>
            <pc:docMk/>
            <pc:sldMk cId="2737846501" sldId="257"/>
            <ac:spMk id="21" creationId="{EDF212DC-3C79-454E-A58A-843742ACCAA4}"/>
          </ac:spMkLst>
        </pc:spChg>
        <pc:spChg chg="add del">
          <ac:chgData name="Aldo Camera Perez" userId="9c0fa8e5-c1fd-4119-aa20-b8bf08b0bb0c" providerId="ADAL" clId="{FC675BED-D530-454C-B617-841BFF21A863}" dt="2023-10-10T00:24:10.786" v="813" actId="26606"/>
          <ac:spMkLst>
            <pc:docMk/>
            <pc:sldMk cId="2737846501" sldId="257"/>
            <ac:spMk id="23" creationId="{F532797E-167C-4660-8A7B-5786A0918D6B}"/>
          </ac:spMkLst>
        </pc:spChg>
        <pc:spChg chg="add del">
          <ac:chgData name="Aldo Camera Perez" userId="9c0fa8e5-c1fd-4119-aa20-b8bf08b0bb0c" providerId="ADAL" clId="{FC675BED-D530-454C-B617-841BFF21A863}" dt="2023-10-10T00:24:10.786" v="813" actId="26606"/>
          <ac:spMkLst>
            <pc:docMk/>
            <pc:sldMk cId="2737846501" sldId="257"/>
            <ac:spMk id="25" creationId="{729882F8-31AB-4D8B-BAB5-BA1EEFD91346}"/>
          </ac:spMkLst>
        </pc:spChg>
        <pc:spChg chg="add del">
          <ac:chgData name="Aldo Camera Perez" userId="9c0fa8e5-c1fd-4119-aa20-b8bf08b0bb0c" providerId="ADAL" clId="{FC675BED-D530-454C-B617-841BFF21A863}" dt="2023-10-10T00:24:11.805" v="815" actId="26606"/>
          <ac:spMkLst>
            <pc:docMk/>
            <pc:sldMk cId="2737846501" sldId="257"/>
            <ac:spMk id="27" creationId="{30A678BD-FD5D-4756-B0DC-E713CB827749}"/>
          </ac:spMkLst>
        </pc:spChg>
        <pc:spChg chg="add del">
          <ac:chgData name="Aldo Camera Perez" userId="9c0fa8e5-c1fd-4119-aa20-b8bf08b0bb0c" providerId="ADAL" clId="{FC675BED-D530-454C-B617-841BFF21A863}" dt="2023-10-10T00:24:11.805" v="815" actId="26606"/>
          <ac:spMkLst>
            <pc:docMk/>
            <pc:sldMk cId="2737846501" sldId="257"/>
            <ac:spMk id="28" creationId="{10208470-709D-4AF1-83BC-8A1019901B0F}"/>
          </ac:spMkLst>
        </pc:spChg>
        <pc:spChg chg="add del">
          <ac:chgData name="Aldo Camera Perez" userId="9c0fa8e5-c1fd-4119-aa20-b8bf08b0bb0c" providerId="ADAL" clId="{FC675BED-D530-454C-B617-841BFF21A863}" dt="2023-10-10T00:24:11.805" v="815" actId="26606"/>
          <ac:spMkLst>
            <pc:docMk/>
            <pc:sldMk cId="2737846501" sldId="257"/>
            <ac:spMk id="29" creationId="{38D8AE6D-D2DF-4BEA-AF55-5E7DD41A31A1}"/>
          </ac:spMkLst>
        </pc:spChg>
        <pc:spChg chg="add del">
          <ac:chgData name="Aldo Camera Perez" userId="9c0fa8e5-c1fd-4119-aa20-b8bf08b0bb0c" providerId="ADAL" clId="{FC675BED-D530-454C-B617-841BFF21A863}" dt="2023-10-10T00:24:11.805" v="815" actId="26606"/>
          <ac:spMkLst>
            <pc:docMk/>
            <pc:sldMk cId="2737846501" sldId="257"/>
            <ac:spMk id="30" creationId="{8D9E9787-9929-42D8-AEDA-28F936807A01}"/>
          </ac:spMkLst>
        </pc:spChg>
        <pc:spChg chg="add del">
          <ac:chgData name="Aldo Camera Perez" userId="9c0fa8e5-c1fd-4119-aa20-b8bf08b0bb0c" providerId="ADAL" clId="{FC675BED-D530-454C-B617-841BFF21A863}" dt="2023-10-10T00:24:13.099" v="817" actId="26606"/>
          <ac:spMkLst>
            <pc:docMk/>
            <pc:sldMk cId="2737846501" sldId="257"/>
            <ac:spMk id="32" creationId="{1288C528-6850-4309-8D5E-276D46744006}"/>
          </ac:spMkLst>
        </pc:spChg>
        <pc:spChg chg="add del">
          <ac:chgData name="Aldo Camera Perez" userId="9c0fa8e5-c1fd-4119-aa20-b8bf08b0bb0c" providerId="ADAL" clId="{FC675BED-D530-454C-B617-841BFF21A863}" dt="2023-10-10T00:24:13.099" v="817" actId="26606"/>
          <ac:spMkLst>
            <pc:docMk/>
            <pc:sldMk cId="2737846501" sldId="257"/>
            <ac:spMk id="33" creationId="{E83C4BF2-CE85-4725-91F5-903A0C253504}"/>
          </ac:spMkLst>
        </pc:spChg>
        <pc:spChg chg="add del">
          <ac:chgData name="Aldo Camera Perez" userId="9c0fa8e5-c1fd-4119-aa20-b8bf08b0bb0c" providerId="ADAL" clId="{FC675BED-D530-454C-B617-841BFF21A863}" dt="2023-10-10T00:24:13.099" v="817" actId="26606"/>
          <ac:spMkLst>
            <pc:docMk/>
            <pc:sldMk cId="2737846501" sldId="257"/>
            <ac:spMk id="34" creationId="{F7E85553-125B-468C-B123-443207482B3E}"/>
          </ac:spMkLst>
        </pc:spChg>
        <pc:spChg chg="add del">
          <ac:chgData name="Aldo Camera Perez" userId="9c0fa8e5-c1fd-4119-aa20-b8bf08b0bb0c" providerId="ADAL" clId="{FC675BED-D530-454C-B617-841BFF21A863}" dt="2023-10-10T00:24:13.099" v="817" actId="26606"/>
          <ac:spMkLst>
            <pc:docMk/>
            <pc:sldMk cId="2737846501" sldId="257"/>
            <ac:spMk id="35" creationId="{C1DE0CAB-0099-47AE-8A9D-F0C80866669D}"/>
          </ac:spMkLst>
        </pc:spChg>
        <pc:spChg chg="add del">
          <ac:chgData name="Aldo Camera Perez" userId="9c0fa8e5-c1fd-4119-aa20-b8bf08b0bb0c" providerId="ADAL" clId="{FC675BED-D530-454C-B617-841BFF21A863}" dt="2023-10-10T00:24:14.154" v="819" actId="26606"/>
          <ac:spMkLst>
            <pc:docMk/>
            <pc:sldMk cId="2737846501" sldId="257"/>
            <ac:spMk id="37" creationId="{10208470-709D-4AF1-83BC-8A1019901B0F}"/>
          </ac:spMkLst>
        </pc:spChg>
        <pc:spChg chg="add del">
          <ac:chgData name="Aldo Camera Perez" userId="9c0fa8e5-c1fd-4119-aa20-b8bf08b0bb0c" providerId="ADAL" clId="{FC675BED-D530-454C-B617-841BFF21A863}" dt="2023-10-10T00:24:14.154" v="819" actId="26606"/>
          <ac:spMkLst>
            <pc:docMk/>
            <pc:sldMk cId="2737846501" sldId="257"/>
            <ac:spMk id="38" creationId="{38D8AE6D-D2DF-4BEA-AF55-5E7DD41A31A1}"/>
          </ac:spMkLst>
        </pc:spChg>
        <pc:spChg chg="add del">
          <ac:chgData name="Aldo Camera Perez" userId="9c0fa8e5-c1fd-4119-aa20-b8bf08b0bb0c" providerId="ADAL" clId="{FC675BED-D530-454C-B617-841BFF21A863}" dt="2023-10-10T00:24:14.154" v="819" actId="26606"/>
          <ac:spMkLst>
            <pc:docMk/>
            <pc:sldMk cId="2737846501" sldId="257"/>
            <ac:spMk id="39" creationId="{8D9E9787-9929-42D8-AEDA-28F936807A01}"/>
          </ac:spMkLst>
        </pc:spChg>
        <pc:spChg chg="add del">
          <ac:chgData name="Aldo Camera Perez" userId="9c0fa8e5-c1fd-4119-aa20-b8bf08b0bb0c" providerId="ADAL" clId="{FC675BED-D530-454C-B617-841BFF21A863}" dt="2023-10-10T00:24:14.154" v="819" actId="26606"/>
          <ac:spMkLst>
            <pc:docMk/>
            <pc:sldMk cId="2737846501" sldId="257"/>
            <ac:spMk id="40" creationId="{30A678BD-FD5D-4756-B0DC-E713CB827749}"/>
          </ac:spMkLst>
        </pc:spChg>
        <pc:spChg chg="add del">
          <ac:chgData name="Aldo Camera Perez" userId="9c0fa8e5-c1fd-4119-aa20-b8bf08b0bb0c" providerId="ADAL" clId="{FC675BED-D530-454C-B617-841BFF21A863}" dt="2023-10-10T00:24:20.921" v="821" actId="26606"/>
          <ac:spMkLst>
            <pc:docMk/>
            <pc:sldMk cId="2737846501" sldId="257"/>
            <ac:spMk id="42" creationId="{1288C528-6850-4309-8D5E-276D46744006}"/>
          </ac:spMkLst>
        </pc:spChg>
        <pc:spChg chg="add del">
          <ac:chgData name="Aldo Camera Perez" userId="9c0fa8e5-c1fd-4119-aa20-b8bf08b0bb0c" providerId="ADAL" clId="{FC675BED-D530-454C-B617-841BFF21A863}" dt="2023-10-10T00:24:20.921" v="821" actId="26606"/>
          <ac:spMkLst>
            <pc:docMk/>
            <pc:sldMk cId="2737846501" sldId="257"/>
            <ac:spMk id="43" creationId="{E83C4BF2-CE85-4725-91F5-903A0C253504}"/>
          </ac:spMkLst>
        </pc:spChg>
        <pc:spChg chg="add del">
          <ac:chgData name="Aldo Camera Perez" userId="9c0fa8e5-c1fd-4119-aa20-b8bf08b0bb0c" providerId="ADAL" clId="{FC675BED-D530-454C-B617-841BFF21A863}" dt="2023-10-10T00:24:20.921" v="821" actId="26606"/>
          <ac:spMkLst>
            <pc:docMk/>
            <pc:sldMk cId="2737846501" sldId="257"/>
            <ac:spMk id="44" creationId="{F7E85553-125B-468C-B123-443207482B3E}"/>
          </ac:spMkLst>
        </pc:spChg>
        <pc:spChg chg="add del">
          <ac:chgData name="Aldo Camera Perez" userId="9c0fa8e5-c1fd-4119-aa20-b8bf08b0bb0c" providerId="ADAL" clId="{FC675BED-D530-454C-B617-841BFF21A863}" dt="2023-10-10T00:24:20.921" v="821" actId="26606"/>
          <ac:spMkLst>
            <pc:docMk/>
            <pc:sldMk cId="2737846501" sldId="257"/>
            <ac:spMk id="45" creationId="{C1DE0CAB-0099-47AE-8A9D-F0C80866669D}"/>
          </ac:spMkLst>
        </pc:spChg>
        <pc:spChg chg="add del">
          <ac:chgData name="Aldo Camera Perez" userId="9c0fa8e5-c1fd-4119-aa20-b8bf08b0bb0c" providerId="ADAL" clId="{FC675BED-D530-454C-B617-841BFF21A863}" dt="2023-10-10T00:24:22.176" v="823" actId="26606"/>
          <ac:spMkLst>
            <pc:docMk/>
            <pc:sldMk cId="2737846501" sldId="257"/>
            <ac:spMk id="47" creationId="{0D187C4E-14B9-4504-B200-5127823FA78C}"/>
          </ac:spMkLst>
        </pc:spChg>
        <pc:spChg chg="add del">
          <ac:chgData name="Aldo Camera Perez" userId="9c0fa8e5-c1fd-4119-aa20-b8bf08b0bb0c" providerId="ADAL" clId="{FC675BED-D530-454C-B617-841BFF21A863}" dt="2023-10-10T00:24:23.762" v="825" actId="26606"/>
          <ac:spMkLst>
            <pc:docMk/>
            <pc:sldMk cId="2737846501" sldId="257"/>
            <ac:spMk id="49" creationId="{A26E2FAE-FA60-497B-B2CB-7702C6FF3A3F}"/>
          </ac:spMkLst>
        </pc:spChg>
        <pc:spChg chg="add del">
          <ac:chgData name="Aldo Camera Perez" userId="9c0fa8e5-c1fd-4119-aa20-b8bf08b0bb0c" providerId="ADAL" clId="{FC675BED-D530-454C-B617-841BFF21A863}" dt="2023-10-10T00:24:25.187" v="827" actId="26606"/>
          <ac:spMkLst>
            <pc:docMk/>
            <pc:sldMk cId="2737846501" sldId="257"/>
            <ac:spMk id="51" creationId="{A93A089E-0A16-452C-B341-0F769780D262}"/>
          </ac:spMkLst>
        </pc:spChg>
        <pc:spChg chg="add del">
          <ac:chgData name="Aldo Camera Perez" userId="9c0fa8e5-c1fd-4119-aa20-b8bf08b0bb0c" providerId="ADAL" clId="{FC675BED-D530-454C-B617-841BFF21A863}" dt="2023-10-10T00:24:27.498" v="829" actId="26606"/>
          <ac:spMkLst>
            <pc:docMk/>
            <pc:sldMk cId="2737846501" sldId="257"/>
            <ac:spMk id="53" creationId="{A26E2FAE-FA60-497B-B2CB-7702C6FF3A3F}"/>
          </ac:spMkLst>
        </pc:spChg>
        <pc:spChg chg="ad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55" creationId="{10208470-709D-4AF1-83BC-8A1019901B0F}"/>
          </ac:spMkLst>
        </pc:spChg>
        <pc:spChg chg="ad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56" creationId="{38D8AE6D-D2DF-4BEA-AF55-5E7DD41A31A1}"/>
          </ac:spMkLst>
        </pc:spChg>
        <pc:spChg chg="ad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57" creationId="{8D9E9787-9929-42D8-AEDA-28F936807A01}"/>
          </ac:spMkLst>
        </pc:spChg>
        <pc:spChg chg="add">
          <ac:chgData name="Aldo Camera Perez" userId="9c0fa8e5-c1fd-4119-aa20-b8bf08b0bb0c" providerId="ADAL" clId="{FC675BED-D530-454C-B617-841BFF21A863}" dt="2023-10-10T00:24:27.506" v="830" actId="26606"/>
          <ac:spMkLst>
            <pc:docMk/>
            <pc:sldMk cId="2737846501" sldId="257"/>
            <ac:spMk id="58" creationId="{30A678BD-FD5D-4756-B0DC-E713CB827749}"/>
          </ac:spMkLst>
        </pc:spChg>
        <pc:picChg chg="add mod ord">
          <ac:chgData name="Aldo Camera Perez" userId="9c0fa8e5-c1fd-4119-aa20-b8bf08b0bb0c" providerId="ADAL" clId="{FC675BED-D530-454C-B617-841BFF21A863}" dt="2023-10-10T00:24:27.506" v="830" actId="26606"/>
          <ac:picMkLst>
            <pc:docMk/>
            <pc:sldMk cId="2737846501" sldId="257"/>
            <ac:picMk id="5" creationId="{63FD4832-3C52-D913-4763-D668349195E2}"/>
          </ac:picMkLst>
        </pc:picChg>
      </pc:sldChg>
      <pc:sldChg chg="addSp delSp modSp mod setBg setClrOvrMap">
        <pc:chgData name="Aldo Camera Perez" userId="9c0fa8e5-c1fd-4119-aa20-b8bf08b0bb0c" providerId="ADAL" clId="{FC675BED-D530-454C-B617-841BFF21A863}" dt="2023-10-10T23:45:32.495" v="914" actId="122"/>
        <pc:sldMkLst>
          <pc:docMk/>
          <pc:sldMk cId="231817899" sldId="258"/>
        </pc:sldMkLst>
        <pc:spChg chg="mod">
          <ac:chgData name="Aldo Camera Perez" userId="9c0fa8e5-c1fd-4119-aa20-b8bf08b0bb0c" providerId="ADAL" clId="{FC675BED-D530-454C-B617-841BFF21A863}" dt="2023-10-10T00:25:20.074" v="839" actId="26606"/>
          <ac:spMkLst>
            <pc:docMk/>
            <pc:sldMk cId="231817899" sldId="258"/>
            <ac:spMk id="2" creationId="{00CB4B7D-A317-9A91-AD41-11AC5DE60758}"/>
          </ac:spMkLst>
        </pc:spChg>
        <pc:spChg chg="mod">
          <ac:chgData name="Aldo Camera Perez" userId="9c0fa8e5-c1fd-4119-aa20-b8bf08b0bb0c" providerId="ADAL" clId="{FC675BED-D530-454C-B617-841BFF21A863}" dt="2023-10-10T23:45:29.420" v="913" actId="122"/>
          <ac:spMkLst>
            <pc:docMk/>
            <pc:sldMk cId="231817899" sldId="258"/>
            <ac:spMk id="3" creationId="{772E8D5A-352F-9B06-6F94-C53DD6E89C51}"/>
          </ac:spMkLst>
        </pc:spChg>
        <pc:spChg chg="add mod">
          <ac:chgData name="Aldo Camera Perez" userId="9c0fa8e5-c1fd-4119-aa20-b8bf08b0bb0c" providerId="ADAL" clId="{FC675BED-D530-454C-B617-841BFF21A863}" dt="2023-10-10T23:45:32.495" v="914" actId="122"/>
          <ac:spMkLst>
            <pc:docMk/>
            <pc:sldMk cId="231817899" sldId="258"/>
            <ac:spMk id="4" creationId="{0F3C07EF-2AF8-11D1-CE0A-F315090AACB8}"/>
          </ac:spMkLst>
        </pc:spChg>
        <pc:spChg chg="add del">
          <ac:chgData name="Aldo Camera Perez" userId="9c0fa8e5-c1fd-4119-aa20-b8bf08b0bb0c" providerId="ADAL" clId="{FC675BED-D530-454C-B617-841BFF21A863}" dt="2023-10-10T00:25:16.445" v="834" actId="26606"/>
          <ac:spMkLst>
            <pc:docMk/>
            <pc:sldMk cId="231817899" sldId="258"/>
            <ac:spMk id="10" creationId="{25482F9D-E110-434E-9B4F-41A3F5CB2A2F}"/>
          </ac:spMkLst>
        </pc:spChg>
        <pc:spChg chg="add del">
          <ac:chgData name="Aldo Camera Perez" userId="9c0fa8e5-c1fd-4119-aa20-b8bf08b0bb0c" providerId="ADAL" clId="{FC675BED-D530-454C-B617-841BFF21A863}" dt="2023-10-10T00:25:16.445" v="834" actId="26606"/>
          <ac:spMkLst>
            <pc:docMk/>
            <pc:sldMk cId="231817899" sldId="258"/>
            <ac:spMk id="12" creationId="{5779FF2E-BB5C-4805-AAD5-275495A2B7EF}"/>
          </ac:spMkLst>
        </pc:spChg>
        <pc:spChg chg="add del">
          <ac:chgData name="Aldo Camera Perez" userId="9c0fa8e5-c1fd-4119-aa20-b8bf08b0bb0c" providerId="ADAL" clId="{FC675BED-D530-454C-B617-841BFF21A863}" dt="2023-10-10T00:25:16.445" v="834" actId="26606"/>
          <ac:spMkLst>
            <pc:docMk/>
            <pc:sldMk cId="231817899" sldId="258"/>
            <ac:spMk id="14" creationId="{6EB83258-50E7-4A51-8C48-ADA7CD7FCA02}"/>
          </ac:spMkLst>
        </pc:spChg>
        <pc:spChg chg="add del">
          <ac:chgData name="Aldo Camera Perez" userId="9c0fa8e5-c1fd-4119-aa20-b8bf08b0bb0c" providerId="ADAL" clId="{FC675BED-D530-454C-B617-841BFF21A863}" dt="2023-10-10T00:25:16.445" v="834" actId="26606"/>
          <ac:spMkLst>
            <pc:docMk/>
            <pc:sldMk cId="231817899" sldId="258"/>
            <ac:spMk id="16" creationId="{A4188960-1398-409C-BA5D-F87CCB743390}"/>
          </ac:spMkLst>
        </pc:spChg>
        <pc:spChg chg="add del">
          <ac:chgData name="Aldo Camera Perez" userId="9c0fa8e5-c1fd-4119-aa20-b8bf08b0bb0c" providerId="ADAL" clId="{FC675BED-D530-454C-B617-841BFF21A863}" dt="2023-10-10T00:25:20.064" v="838" actId="26606"/>
          <ac:spMkLst>
            <pc:docMk/>
            <pc:sldMk cId="231817899" sldId="258"/>
            <ac:spMk id="18" creationId="{935B8EF4-1A59-4D23-9073-CC822D6C3243}"/>
          </ac:spMkLst>
        </pc:spChg>
        <pc:spChg chg="add del">
          <ac:chgData name="Aldo Camera Perez" userId="9c0fa8e5-c1fd-4119-aa20-b8bf08b0bb0c" providerId="ADAL" clId="{FC675BED-D530-454C-B617-841BFF21A863}" dt="2023-10-10T00:25:20.064" v="838" actId="26606"/>
          <ac:spMkLst>
            <pc:docMk/>
            <pc:sldMk cId="231817899" sldId="258"/>
            <ac:spMk id="19" creationId="{F05075F9-95DE-4EE5-8B27-45016C98C137}"/>
          </ac:spMkLst>
        </pc:spChg>
        <pc:spChg chg="add del">
          <ac:chgData name="Aldo Camera Perez" userId="9c0fa8e5-c1fd-4119-aa20-b8bf08b0bb0c" providerId="ADAL" clId="{FC675BED-D530-454C-B617-841BFF21A863}" dt="2023-10-10T00:25:20.064" v="838" actId="26606"/>
          <ac:spMkLst>
            <pc:docMk/>
            <pc:sldMk cId="231817899" sldId="258"/>
            <ac:spMk id="20" creationId="{F1FA2CDB-3235-4224-8583-449FAD4E7624}"/>
          </ac:spMkLst>
        </pc:spChg>
        <pc:spChg chg="add del">
          <ac:chgData name="Aldo Camera Perez" userId="9c0fa8e5-c1fd-4119-aa20-b8bf08b0bb0c" providerId="ADAL" clId="{FC675BED-D530-454C-B617-841BFF21A863}" dt="2023-10-10T00:25:20.064" v="838" actId="26606"/>
          <ac:spMkLst>
            <pc:docMk/>
            <pc:sldMk cId="231817899" sldId="258"/>
            <ac:spMk id="21" creationId="{634317E1-B08F-401E-8A71-42E0BF6B655B}"/>
          </ac:spMkLst>
        </pc:spChg>
        <pc:spChg chg="add">
          <ac:chgData name="Aldo Camera Perez" userId="9c0fa8e5-c1fd-4119-aa20-b8bf08b0bb0c" providerId="ADAL" clId="{FC675BED-D530-454C-B617-841BFF21A863}" dt="2023-10-10T00:25:20.074" v="839" actId="26606"/>
          <ac:spMkLst>
            <pc:docMk/>
            <pc:sldMk cId="231817899" sldId="258"/>
            <ac:spMk id="23" creationId="{5124803A-C1BC-4BD0-8F1F-75704459B3CC}"/>
          </ac:spMkLst>
        </pc:spChg>
        <pc:spChg chg="add">
          <ac:chgData name="Aldo Camera Perez" userId="9c0fa8e5-c1fd-4119-aa20-b8bf08b0bb0c" providerId="ADAL" clId="{FC675BED-D530-454C-B617-841BFF21A863}" dt="2023-10-10T00:25:20.074" v="839" actId="26606"/>
          <ac:spMkLst>
            <pc:docMk/>
            <pc:sldMk cId="231817899" sldId="258"/>
            <ac:spMk id="24" creationId="{EFEF3C48-DBEC-43EF-95B1-E5F74E899B2B}"/>
          </ac:spMkLst>
        </pc:spChg>
        <pc:spChg chg="add">
          <ac:chgData name="Aldo Camera Perez" userId="9c0fa8e5-c1fd-4119-aa20-b8bf08b0bb0c" providerId="ADAL" clId="{FC675BED-D530-454C-B617-841BFF21A863}" dt="2023-10-10T00:25:20.074" v="839" actId="26606"/>
          <ac:spMkLst>
            <pc:docMk/>
            <pc:sldMk cId="231817899" sldId="258"/>
            <ac:spMk id="25" creationId="{47E04284-BF18-4F10-B2A9-EE1D7C56331E}"/>
          </ac:spMkLst>
        </pc:spChg>
        <pc:spChg chg="add">
          <ac:chgData name="Aldo Camera Perez" userId="9c0fa8e5-c1fd-4119-aa20-b8bf08b0bb0c" providerId="ADAL" clId="{FC675BED-D530-454C-B617-841BFF21A863}" dt="2023-10-10T00:25:20.074" v="839" actId="26606"/>
          <ac:spMkLst>
            <pc:docMk/>
            <pc:sldMk cId="231817899" sldId="258"/>
            <ac:spMk id="26" creationId="{FE8CD2F6-8CED-45A1-8AD6-5DF2C36A3501}"/>
          </ac:spMkLst>
        </pc:spChg>
      </pc:sldChg>
      <pc:sldChg chg="addSp delSp modSp mod setBg setClrOvrMap">
        <pc:chgData name="Aldo Camera Perez" userId="9c0fa8e5-c1fd-4119-aa20-b8bf08b0bb0c" providerId="ADAL" clId="{FC675BED-D530-454C-B617-841BFF21A863}" dt="2023-10-10T23:46:44.145" v="954" actId="1076"/>
        <pc:sldMkLst>
          <pc:docMk/>
          <pc:sldMk cId="34974730" sldId="259"/>
        </pc:sldMkLst>
        <pc:spChg chg="mod">
          <ac:chgData name="Aldo Camera Perez" userId="9c0fa8e5-c1fd-4119-aa20-b8bf08b0bb0c" providerId="ADAL" clId="{FC675BED-D530-454C-B617-841BFF21A863}" dt="2023-10-10T23:46:13.850" v="948" actId="20577"/>
          <ac:spMkLst>
            <pc:docMk/>
            <pc:sldMk cId="34974730" sldId="259"/>
            <ac:spMk id="2" creationId="{6E3018F6-630F-4F23-3114-DA2ACDBA3A21}"/>
          </ac:spMkLst>
        </pc:spChg>
        <pc:spChg chg="mod">
          <ac:chgData name="Aldo Camera Perez" userId="9c0fa8e5-c1fd-4119-aa20-b8bf08b0bb0c" providerId="ADAL" clId="{FC675BED-D530-454C-B617-841BFF21A863}" dt="2023-10-10T23:46:38.781" v="953" actId="1076"/>
          <ac:spMkLst>
            <pc:docMk/>
            <pc:sldMk cId="34974730" sldId="259"/>
            <ac:spMk id="3" creationId="{F4C4BDB2-008C-0A54-99A4-22DECFB9DA94}"/>
          </ac:spMkLst>
        </pc:spChg>
        <pc:spChg chg="add mod">
          <ac:chgData name="Aldo Camera Perez" userId="9c0fa8e5-c1fd-4119-aa20-b8bf08b0bb0c" providerId="ADAL" clId="{FC675BED-D530-454C-B617-841BFF21A863}" dt="2023-10-10T23:46:44.145" v="954" actId="1076"/>
          <ac:spMkLst>
            <pc:docMk/>
            <pc:sldMk cId="34974730" sldId="259"/>
            <ac:spMk id="4" creationId="{ED4B04D0-0141-F8F6-56B2-95C5D53AAB14}"/>
          </ac:spMkLst>
        </pc:spChg>
        <pc:spChg chg="add del">
          <ac:chgData name="Aldo Camera Perez" userId="9c0fa8e5-c1fd-4119-aa20-b8bf08b0bb0c" providerId="ADAL" clId="{FC675BED-D530-454C-B617-841BFF21A863}" dt="2023-10-10T00:25:33.422" v="843" actId="26606"/>
          <ac:spMkLst>
            <pc:docMk/>
            <pc:sldMk cId="34974730" sldId="259"/>
            <ac:spMk id="10" creationId="{935B8EF4-1A59-4D23-9073-CC822D6C3243}"/>
          </ac:spMkLst>
        </pc:spChg>
        <pc:spChg chg="add del">
          <ac:chgData name="Aldo Camera Perez" userId="9c0fa8e5-c1fd-4119-aa20-b8bf08b0bb0c" providerId="ADAL" clId="{FC675BED-D530-454C-B617-841BFF21A863}" dt="2023-10-10T00:25:33.422" v="843" actId="26606"/>
          <ac:spMkLst>
            <pc:docMk/>
            <pc:sldMk cId="34974730" sldId="259"/>
            <ac:spMk id="12" creationId="{F05075F9-95DE-4EE5-8B27-45016C98C137}"/>
          </ac:spMkLst>
        </pc:spChg>
        <pc:spChg chg="add del">
          <ac:chgData name="Aldo Camera Perez" userId="9c0fa8e5-c1fd-4119-aa20-b8bf08b0bb0c" providerId="ADAL" clId="{FC675BED-D530-454C-B617-841BFF21A863}" dt="2023-10-10T00:25:33.422" v="843" actId="26606"/>
          <ac:spMkLst>
            <pc:docMk/>
            <pc:sldMk cId="34974730" sldId="259"/>
            <ac:spMk id="14" creationId="{F1FA2CDB-3235-4224-8583-449FAD4E7624}"/>
          </ac:spMkLst>
        </pc:spChg>
        <pc:spChg chg="add del">
          <ac:chgData name="Aldo Camera Perez" userId="9c0fa8e5-c1fd-4119-aa20-b8bf08b0bb0c" providerId="ADAL" clId="{FC675BED-D530-454C-B617-841BFF21A863}" dt="2023-10-10T00:25:33.422" v="843" actId="26606"/>
          <ac:spMkLst>
            <pc:docMk/>
            <pc:sldMk cId="34974730" sldId="259"/>
            <ac:spMk id="16" creationId="{634317E1-B08F-401E-8A71-42E0BF6B655B}"/>
          </ac:spMkLst>
        </pc:spChg>
        <pc:spChg chg="add del">
          <ac:chgData name="Aldo Camera Perez" userId="9c0fa8e5-c1fd-4119-aa20-b8bf08b0bb0c" providerId="ADAL" clId="{FC675BED-D530-454C-B617-841BFF21A863}" dt="2023-10-10T00:25:35.581" v="845" actId="26606"/>
          <ac:spMkLst>
            <pc:docMk/>
            <pc:sldMk cId="34974730" sldId="259"/>
            <ac:spMk id="18" creationId="{81E3F4E1-B084-4FFF-9627-13782BE0BE4A}"/>
          </ac:spMkLst>
        </pc:spChg>
        <pc:spChg chg="add del">
          <ac:chgData name="Aldo Camera Perez" userId="9c0fa8e5-c1fd-4119-aa20-b8bf08b0bb0c" providerId="ADAL" clId="{FC675BED-D530-454C-B617-841BFF21A863}" dt="2023-10-10T00:25:35.581" v="845" actId="26606"/>
          <ac:spMkLst>
            <pc:docMk/>
            <pc:sldMk cId="34974730" sldId="259"/>
            <ac:spMk id="19" creationId="{1F8051AB-C2F8-461F-812A-3E58862141B3}"/>
          </ac:spMkLst>
        </pc:spChg>
        <pc:spChg chg="add del">
          <ac:chgData name="Aldo Camera Perez" userId="9c0fa8e5-c1fd-4119-aa20-b8bf08b0bb0c" providerId="ADAL" clId="{FC675BED-D530-454C-B617-841BFF21A863}" dt="2023-10-10T00:25:35.581" v="845" actId="26606"/>
          <ac:spMkLst>
            <pc:docMk/>
            <pc:sldMk cId="34974730" sldId="259"/>
            <ac:spMk id="20" creationId="{481E0C28-CB2F-425F-98C5-AF23B9B704DF}"/>
          </ac:spMkLst>
        </pc:spChg>
        <pc:spChg chg="add del">
          <ac:chgData name="Aldo Camera Perez" userId="9c0fa8e5-c1fd-4119-aa20-b8bf08b0bb0c" providerId="ADAL" clId="{FC675BED-D530-454C-B617-841BFF21A863}" dt="2023-10-10T00:25:35.581" v="845" actId="26606"/>
          <ac:spMkLst>
            <pc:docMk/>
            <pc:sldMk cId="34974730" sldId="259"/>
            <ac:spMk id="21" creationId="{2DB2879C-F0B1-4195-A323-E97B6065A78E}"/>
          </ac:spMkLst>
        </pc:spChg>
        <pc:spChg chg="add">
          <ac:chgData name="Aldo Camera Perez" userId="9c0fa8e5-c1fd-4119-aa20-b8bf08b0bb0c" providerId="ADAL" clId="{FC675BED-D530-454C-B617-841BFF21A863}" dt="2023-10-10T00:25:35.590" v="846" actId="26606"/>
          <ac:spMkLst>
            <pc:docMk/>
            <pc:sldMk cId="34974730" sldId="259"/>
            <ac:spMk id="23" creationId="{5124803A-C1BC-4BD0-8F1F-75704459B3CC}"/>
          </ac:spMkLst>
        </pc:spChg>
        <pc:spChg chg="add">
          <ac:chgData name="Aldo Camera Perez" userId="9c0fa8e5-c1fd-4119-aa20-b8bf08b0bb0c" providerId="ADAL" clId="{FC675BED-D530-454C-B617-841BFF21A863}" dt="2023-10-10T00:25:35.590" v="846" actId="26606"/>
          <ac:spMkLst>
            <pc:docMk/>
            <pc:sldMk cId="34974730" sldId="259"/>
            <ac:spMk id="24" creationId="{EFEF3C48-DBEC-43EF-95B1-E5F74E899B2B}"/>
          </ac:spMkLst>
        </pc:spChg>
        <pc:spChg chg="add">
          <ac:chgData name="Aldo Camera Perez" userId="9c0fa8e5-c1fd-4119-aa20-b8bf08b0bb0c" providerId="ADAL" clId="{FC675BED-D530-454C-B617-841BFF21A863}" dt="2023-10-10T00:25:35.590" v="846" actId="26606"/>
          <ac:spMkLst>
            <pc:docMk/>
            <pc:sldMk cId="34974730" sldId="259"/>
            <ac:spMk id="25" creationId="{47E04284-BF18-4F10-B2A9-EE1D7C56331E}"/>
          </ac:spMkLst>
        </pc:spChg>
        <pc:spChg chg="add">
          <ac:chgData name="Aldo Camera Perez" userId="9c0fa8e5-c1fd-4119-aa20-b8bf08b0bb0c" providerId="ADAL" clId="{FC675BED-D530-454C-B617-841BFF21A863}" dt="2023-10-10T00:25:35.590" v="846" actId="26606"/>
          <ac:spMkLst>
            <pc:docMk/>
            <pc:sldMk cId="34974730" sldId="259"/>
            <ac:spMk id="26" creationId="{FE8CD2F6-8CED-45A1-8AD6-5DF2C36A3501}"/>
          </ac:spMkLst>
        </pc:spChg>
      </pc:sldChg>
      <pc:sldChg chg="addSp delSp modSp mod setBg">
        <pc:chgData name="Aldo Camera Perez" userId="9c0fa8e5-c1fd-4119-aa20-b8bf08b0bb0c" providerId="ADAL" clId="{FC675BED-D530-454C-B617-841BFF21A863}" dt="2023-10-10T23:44:15.880" v="906" actId="27636"/>
        <pc:sldMkLst>
          <pc:docMk/>
          <pc:sldMk cId="11217582" sldId="260"/>
        </pc:sldMkLst>
        <pc:spChg chg="mod">
          <ac:chgData name="Aldo Camera Perez" userId="9c0fa8e5-c1fd-4119-aa20-b8bf08b0bb0c" providerId="ADAL" clId="{FC675BED-D530-454C-B617-841BFF21A863}" dt="2023-10-10T00:25:45.281" v="847" actId="26606"/>
          <ac:spMkLst>
            <pc:docMk/>
            <pc:sldMk cId="11217582" sldId="260"/>
            <ac:spMk id="2" creationId="{33F84CD4-4A48-E96F-A2C6-DBC68F393ADE}"/>
          </ac:spMkLst>
        </pc:spChg>
        <pc:spChg chg="mod">
          <ac:chgData name="Aldo Camera Perez" userId="9c0fa8e5-c1fd-4119-aa20-b8bf08b0bb0c" providerId="ADAL" clId="{FC675BED-D530-454C-B617-841BFF21A863}" dt="2023-10-10T23:44:15.880" v="906" actId="27636"/>
          <ac:spMkLst>
            <pc:docMk/>
            <pc:sldMk cId="11217582" sldId="260"/>
            <ac:spMk id="3" creationId="{4B872BDD-29F5-7ACE-6DA1-D25DDC3C2F12}"/>
          </ac:spMkLst>
        </pc:spChg>
        <pc:picChg chg="add">
          <ac:chgData name="Aldo Camera Perez" userId="9c0fa8e5-c1fd-4119-aa20-b8bf08b0bb0c" providerId="ADAL" clId="{FC675BED-D530-454C-B617-841BFF21A863}" dt="2023-10-10T00:25:45.281" v="847" actId="26606"/>
          <ac:picMkLst>
            <pc:docMk/>
            <pc:sldMk cId="11217582" sldId="260"/>
            <ac:picMk id="5" creationId="{EB9AD0E9-30AD-E793-EF89-A0E7CA775763}"/>
          </ac:picMkLst>
        </pc:picChg>
        <pc:picChg chg="add del mod">
          <ac:chgData name="Aldo Camera Perez" userId="9c0fa8e5-c1fd-4119-aa20-b8bf08b0bb0c" providerId="ADAL" clId="{FC675BED-D530-454C-B617-841BFF21A863}" dt="2023-10-10T00:22:06.321" v="803"/>
          <ac:picMkLst>
            <pc:docMk/>
            <pc:sldMk cId="11217582" sldId="260"/>
            <ac:picMk id="7" creationId="{7415A8FD-9991-A09D-8252-4AD98F51E5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8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5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94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21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85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8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58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86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2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7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3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8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8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0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0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DFD251-D580-4B83-9C34-B6D07601FB7E}" type="datetimeFigureOut">
              <a:rPr lang="es-CO" smtClean="0"/>
              <a:t>10/10/2023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A071-3DA8-4A3C-BB26-9018F3FCB8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90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748E2DF7-0D0E-6427-C408-76F8DAD82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05B2F5-0F2F-023A-0372-14C74641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382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600" dirty="0">
                <a:solidFill>
                  <a:schemeClr val="tx1"/>
                </a:solidFill>
              </a:rPr>
              <a:t>Introducción a la Programación Orientada a Objetos en Python</a:t>
            </a:r>
            <a:endParaRPr lang="es-CO" sz="56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1639B-8B4B-732C-F892-F4067FC97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ALDo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cámera</a:t>
            </a:r>
            <a:r>
              <a:rPr lang="es-ES" dirty="0">
                <a:solidFill>
                  <a:schemeClr val="tx1"/>
                </a:solidFill>
              </a:rPr>
              <a:t> Pérez</a:t>
            </a:r>
          </a:p>
          <a:p>
            <a:r>
              <a:rPr lang="es-ES" dirty="0">
                <a:solidFill>
                  <a:schemeClr val="tx1"/>
                </a:solidFill>
              </a:rPr>
              <a:t>Daniel león danzo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C5992BE-13DD-F948-2437-CF3658D44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64" y="3436276"/>
            <a:ext cx="634595" cy="6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36FAB-7FAA-BF65-5792-DE9E6893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b="1"/>
              <a:t>¿Qué es la Programación Orientada a Objetos?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2DDDC-5F1D-9DF7-E11C-33AE6D6F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/>
              <a:t>POO consiste en la representación de entidades a través de plantillas.</a:t>
            </a:r>
          </a:p>
          <a:p>
            <a:pPr>
              <a:lnSpc>
                <a:spcPct val="90000"/>
              </a:lnSpc>
            </a:pPr>
            <a:endParaRPr lang="es-ES" sz="1400" b="1"/>
          </a:p>
          <a:p>
            <a:pPr>
              <a:lnSpc>
                <a:spcPct val="90000"/>
              </a:lnSpc>
            </a:pPr>
            <a:r>
              <a:rPr lang="es-ES" sz="1400" b="1"/>
              <a:t>Clases:</a:t>
            </a:r>
            <a:r>
              <a:rPr lang="es-ES" sz="1400"/>
              <a:t> Plantilla que define de manera genérica como van a ser los objetos de un determinado tipo.</a:t>
            </a:r>
          </a:p>
          <a:p>
            <a:pPr>
              <a:lnSpc>
                <a:spcPct val="90000"/>
              </a:lnSpc>
            </a:pPr>
            <a:r>
              <a:rPr lang="es-ES" sz="1400" b="1"/>
              <a:t>Objetos:</a:t>
            </a:r>
            <a:r>
              <a:rPr lang="es-ES" sz="1400"/>
              <a:t> Ejemplar concreto basado en una clase, con sus propios atributos y métodos definidos por la clase.</a:t>
            </a:r>
          </a:p>
          <a:p>
            <a:pPr>
              <a:lnSpc>
                <a:spcPct val="90000"/>
              </a:lnSpc>
            </a:pPr>
            <a:r>
              <a:rPr lang="es-ES" sz="1400" b="1"/>
              <a:t>Atributos:</a:t>
            </a:r>
            <a:r>
              <a:rPr lang="es-ES" sz="1400"/>
              <a:t> Variables que representan las características o datos asociados a un objeto.</a:t>
            </a:r>
          </a:p>
          <a:p>
            <a:pPr>
              <a:lnSpc>
                <a:spcPct val="90000"/>
              </a:lnSpc>
            </a:pPr>
            <a:r>
              <a:rPr lang="es-ES" sz="1400" b="1"/>
              <a:t>Métodos:</a:t>
            </a:r>
            <a:r>
              <a:rPr lang="es-ES" sz="1400"/>
              <a:t> Funciones asociadas a una clase que definen su comportamiento o acciones que puede realizar.</a:t>
            </a:r>
            <a:endParaRPr lang="es-CO" sz="1400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63FD4832-3C52-D913-4763-D66834919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692663"/>
            <a:ext cx="3980139" cy="3472670"/>
          </a:xfrm>
          <a:prstGeom prst="rect">
            <a:avLst/>
          </a:prstGeom>
          <a:effectLst/>
        </p:spPr>
      </p:pic>
      <p:sp>
        <p:nvSpPr>
          <p:cNvPr id="58" name="Rectangle 26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8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B4B7D-A317-9A91-AD41-11AC5DE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b="1">
                <a:solidFill>
                  <a:srgbClr val="EBEBEB"/>
                </a:solidFill>
              </a:rPr>
              <a:t>Ventajas y Desventajas de POO y Python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E8D5A-352F-9B06-6F94-C53DD6E8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446" y="2291074"/>
            <a:ext cx="3498876" cy="3404276"/>
          </a:xfrm>
        </p:spPr>
        <p:txBody>
          <a:bodyPr>
            <a:noAutofit/>
          </a:bodyPr>
          <a:lstStyle/>
          <a:p>
            <a:pPr marL="0" indent="0" algn="ctr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POO</a:t>
            </a:r>
          </a:p>
          <a:p>
            <a:pPr marL="0" indent="0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Ventajas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Reutilización de código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Modularidad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Flexibilidad y escalabilidad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 en equipo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endParaRPr lang="es-ES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Desventajas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Complejidad inicial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Consumo de recursos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Curva de aprendizaje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F3C07EF-2AF8-11D1-CE0A-F315090AACB8}"/>
              </a:ext>
            </a:extLst>
          </p:cNvPr>
          <p:cNvSpPr txBox="1">
            <a:spLocks/>
          </p:cNvSpPr>
          <p:nvPr/>
        </p:nvSpPr>
        <p:spPr>
          <a:xfrm>
            <a:off x="6641678" y="2291074"/>
            <a:ext cx="3498876" cy="340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</a:p>
          <a:p>
            <a:pPr marL="0" indent="0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Ventajas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Fácil de aprender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 versátil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Multiparadigma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Accesible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endParaRPr lang="es-ES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defTabSz="370332">
              <a:lnSpc>
                <a:spcPct val="90000"/>
              </a:lnSpc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Desventajas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 lento</a:t>
            </a:r>
          </a:p>
          <a:p>
            <a:pPr marL="277749" indent="-277749" defTabSz="370332">
              <a:lnSpc>
                <a:spcPct val="90000"/>
              </a:lnSpc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Alto consumo de memoria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817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018F6-630F-4F23-3114-DA2ACDB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 b="1" dirty="0">
                <a:solidFill>
                  <a:srgbClr val="EBEBEB"/>
                </a:solidFill>
              </a:rPr>
              <a:t>¿Dónde se usa la POO y Python?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4BDB2-008C-0A54-99A4-22DECFB9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965" y="2329549"/>
            <a:ext cx="3056801" cy="3401313"/>
          </a:xfrm>
        </p:spPr>
        <p:txBody>
          <a:bodyPr>
            <a:normAutofit/>
          </a:bodyPr>
          <a:lstStyle/>
          <a:p>
            <a:pPr marL="0" indent="0" algn="ctr" defTabSz="370332"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POO</a:t>
            </a: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-Grandes proyectos</a:t>
            </a: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-Proyectos con múltiples colaboradores</a:t>
            </a: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-Modelado de objetos del mundo real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D4B04D0-0141-F8F6-56B2-95C5D53AAB14}"/>
              </a:ext>
            </a:extLst>
          </p:cNvPr>
          <p:cNvSpPr txBox="1">
            <a:spLocks/>
          </p:cNvSpPr>
          <p:nvPr/>
        </p:nvSpPr>
        <p:spPr>
          <a:xfrm>
            <a:off x="6998482" y="2329548"/>
            <a:ext cx="3056801" cy="340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370332">
              <a:spcBef>
                <a:spcPts val="810"/>
              </a:spcBef>
              <a:buNone/>
            </a:pPr>
            <a:r>
              <a:rPr lang="es-E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-Big Data</a:t>
            </a: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-Data </a:t>
            </a:r>
            <a:r>
              <a:rPr lang="es-ES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Science</a:t>
            </a:r>
            <a:endParaRPr lang="es-ES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77749" indent="-277749" defTabSz="370332">
              <a:spcBef>
                <a:spcPts val="810"/>
              </a:spcBef>
            </a:pPr>
            <a:r>
              <a:rPr lang="es-E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-A.I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74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84CD4-4A48-E96F-A2C6-DBC68F39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b="1"/>
              <a:t>Ejemplos de Aplicación de POO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B9AD0E9-30AD-E793-EF89-A0E7CA77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8" r="4733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72BDD-29F5-7ACE-6DA1-D25DDC3C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Creación de clases para representar entidades (por ejemplo, una clase "Persona")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Uso de herencia para compartir características comunes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Implementación de métodos para operaciones específicas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dirty="0"/>
              <a:t>La gran mayoría de lenguajes soportan POO, entre ellos: Java, C++, C#, Ruby, PHP, </a:t>
            </a:r>
            <a:r>
              <a:rPr lang="es-ES" sz="1900" dirty="0" err="1"/>
              <a:t>Javascript</a:t>
            </a:r>
            <a:r>
              <a:rPr lang="es-ES" sz="1900" dirty="0"/>
              <a:t>, </a:t>
            </a:r>
            <a:r>
              <a:rPr lang="es-ES" sz="1900" dirty="0" err="1"/>
              <a:t>Kotlin</a:t>
            </a:r>
            <a:r>
              <a:rPr lang="es-ES" sz="1900" dirty="0"/>
              <a:t>, R.</a:t>
            </a:r>
          </a:p>
        </p:txBody>
      </p:sp>
    </p:spTree>
    <p:extLst>
      <p:ext uri="{BB962C8B-B14F-4D97-AF65-F5344CB8AC3E}">
        <p14:creationId xmlns:p14="http://schemas.microsoft.com/office/powerpoint/2010/main" val="11217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613</TotalTime>
  <Words>246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Introducción a la Programación Orientada a Objetos en Python</vt:lpstr>
      <vt:lpstr>¿Qué es la Programación Orientada a Objetos?</vt:lpstr>
      <vt:lpstr>Ventajas y Desventajas de POO y Python</vt:lpstr>
      <vt:lpstr>¿Dónde se usa la POO y Python?</vt:lpstr>
      <vt:lpstr>Ejemplos de Aplicación de POO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Orientada a Objetos en Python</dc:title>
  <dc:creator>Aldo Cámera Perez</dc:creator>
  <cp:lastModifiedBy>Aldo Camera Perez</cp:lastModifiedBy>
  <cp:revision>1</cp:revision>
  <dcterms:created xsi:type="dcterms:W3CDTF">2023-10-09T14:17:08Z</dcterms:created>
  <dcterms:modified xsi:type="dcterms:W3CDTF">2023-10-10T23:46:54Z</dcterms:modified>
</cp:coreProperties>
</file>