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3" r:id="rId5"/>
    <p:sldId id="267" r:id="rId6"/>
    <p:sldId id="268" r:id="rId7"/>
    <p:sldId id="269" r:id="rId8"/>
    <p:sldId id="259" r:id="rId9"/>
    <p:sldId id="25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BDA41-7170-45E9-E0D6-5609F7866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BA8567-4C9B-DF30-83CF-31831E708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023C1-4059-0062-98BC-26E0AC77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9F151-2DBB-84B7-A2D7-3AD7CE16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9A459-41F2-DF8C-900E-DEFB2FF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2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6858-E63E-A66C-251F-24C8EB6E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33C6FC-5D52-4853-9222-F4ACFE0B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F263D-9490-1FE9-F7F2-34E7F81A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185EF-13D7-9ADD-61B5-EE52A386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DD368-2778-CF57-5C43-0DAE73AD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059057-9F08-10AD-15B7-E5E22FD33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BF43C1-509A-4365-805E-0621968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418FE-7BEC-8361-4C4B-F4EAA4D7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CA9D-8277-3C93-BBA6-0D17D4CC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46B90-B5CE-F55C-2D18-91737BA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5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1D9C3-6F39-B975-7313-52263276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2962D-29B6-9AFF-624B-76131EB3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59087-99DB-C8F6-4229-E3E3FE43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F5924-9857-5BBF-360B-04337BB9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26EA10-1FC2-D735-34F4-9AD6761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A9771-E5E3-3093-3A89-ED8A332B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F90AF9-FD13-8747-E202-2372BA56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5CC62-D456-CD23-F682-DB1359C2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105C4-D176-7367-B3BF-A5532142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056DE-B3A5-0D42-9EB9-E579596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82D23-B196-6F9F-E0EE-4D7ABD01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36D8C-8916-8491-5995-E8B754E58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01CCB-A9EF-93E8-8C7E-18C626CF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9C47F8-E42C-100A-5524-5B2F3388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74B641-1A3E-5AA2-9C18-40531163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7F073-A690-0541-1E44-7D2FE243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21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F0FBC-CEA3-9B3D-DFA1-5DE427A3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85E1AD-EEC8-65C5-84CB-B24D5D95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12003-EA1C-C90D-222F-E6FA741C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41A7AF-4C20-B6F4-AB6C-7EDA68781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88E73B-8703-519F-C3C4-6883D811A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8566FE-EE19-BE5B-1DFF-B849F73B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6B6507-483D-3092-C698-E2309CDB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8B8DBD-0094-B955-5B9A-DB7E30C1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2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1A003-05E1-2ADA-203E-6AD382D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EC89F-E845-C386-BABC-E5434426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E31115-CC87-00BE-E79B-CBC4ACC1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364FF-053E-D342-91A6-9FDBB493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6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338BBC-A0C3-6CC7-0324-F0C2EFB4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1DF943-EEA2-D120-7FAE-DFA89234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E4F6DD-3147-99B5-F3ED-48252DE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6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477F6-ED2F-7C6A-BAC7-C5FC6FDD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1EEEF-E4C2-24C0-A783-2B7EB106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2554E3-EE89-9E4A-DDD2-F9D67C4A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BE5B7-533D-051E-E5A8-6A1866FA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DA295-C10E-16A1-D0D3-28CDF89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045DB7-EAC7-6FEA-AED3-372914F6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6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668A5-CFDB-EC75-70F6-919ABAB9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46793A-205A-4370-5EB1-9DAC5A99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DCC00-085B-715D-D990-606D42A0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D3DBF-235F-E4CC-AC69-EA204792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291EDC-DD1D-F3EB-D322-0B124B4E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7E476-47A0-F7F3-1C73-69451DA4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9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B85F2F-3B28-A928-BED0-801B0B07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55844-C08F-1B45-F713-C0267713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D685C-22F3-EAFA-5FF2-13C626AB3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A267-7FD2-427B-AAF0-831959D25C2A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B69E5-7366-8C0E-D6A3-E3178C654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6B92A-CBDF-8365-3B56-509C6507F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ED5B9-4AA9-47A4-9DD1-4EA0EBDBB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6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k-keita/items/ae6ccf9d3992fc7526b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my_programming/items/26b9ac6f0d2b3d1bd7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kanari3/items/841ce525e450ba4af4b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0BA24-202D-97FE-D3C8-FDF4E3BA5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アプリ名＋仕様書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684B9E-F975-AFC1-B51B-E1A0A3C4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金澤大成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CE1821E-AD00-7C34-8389-AFB92B383067}"/>
              </a:ext>
            </a:extLst>
          </p:cNvPr>
          <p:cNvCxnSpPr/>
          <p:nvPr/>
        </p:nvCxnSpPr>
        <p:spPr>
          <a:xfrm>
            <a:off x="1789471" y="3509963"/>
            <a:ext cx="8878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98018-6F99-9548-5F4C-110DC0A4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地図へのピン差し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B1664-07E4-B397-C097-4BED15BA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4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B1722-5E56-96F2-23DD-162162B5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グループの作成、招待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E0E80F-996F-E085-9A86-B3AA5AAC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23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D3A33-F118-7790-0E71-D1093A6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ユーザー登録的なやつ（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垢利用）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E5DDD-6B54-7C8D-94FE-8C248906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br>
              <a:rPr kumimoji="1" lang="en-US" altLang="ja-JP" dirty="0"/>
            </a:br>
            <a:r>
              <a:rPr lang="en-US" altLang="ja-JP" dirty="0">
                <a:hlinkClick r:id="rId2"/>
              </a:rPr>
              <a:t>【</a:t>
            </a:r>
            <a:r>
              <a:rPr lang="en-US" altLang="ja-JP" dirty="0" err="1">
                <a:hlinkClick r:id="rId2"/>
              </a:rPr>
              <a:t>Flutter】Google</a:t>
            </a:r>
            <a:r>
              <a:rPr lang="ja-JP" altLang="en-US" dirty="0">
                <a:hlinkClick r:id="rId2"/>
              </a:rPr>
              <a:t>認証（ログイン／サインイン）の実装 </a:t>
            </a:r>
            <a:r>
              <a:rPr lang="en-US" altLang="ja-JP" dirty="0">
                <a:hlinkClick r:id="rId2"/>
              </a:rPr>
              <a:t>#iOS - </a:t>
            </a:r>
            <a:r>
              <a:rPr lang="en-US" altLang="ja-JP" dirty="0" err="1">
                <a:hlinkClick r:id="rId2"/>
              </a:rPr>
              <a:t>Qiita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8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912A0-6710-0F89-F7F6-674C1731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まとめたこと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500DAE-A1BF-8106-8E24-F8DE843EC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作るアプリ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5793F-6955-C94C-50CD-A628C3303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旅の思い出共有アプリ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（日本のみ）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r>
              <a:rPr kumimoji="1" lang="ja-JP" altLang="en-US" dirty="0"/>
              <a:t>グループ作って地図にピンさしてその場所での思い出の写真とかを共有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6B39C0-DD7A-109E-5738-DB3E6920F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2483"/>
            <a:ext cx="5183188" cy="823912"/>
          </a:xfrm>
        </p:spPr>
        <p:txBody>
          <a:bodyPr/>
          <a:lstStyle/>
          <a:p>
            <a:r>
              <a:rPr kumimoji="1" lang="ja-JP" altLang="en-US" dirty="0"/>
              <a:t>実装してみたい機能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4D7180-9A9A-EAD8-3472-841B89BDD8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思い出を保存ボタン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→保存する写真選び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→ピンを指したい場所をタップ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r>
              <a:rPr kumimoji="1" lang="ja-JP" altLang="en-US" dirty="0"/>
              <a:t>ピン付近をタップすると写真の追加、閲覧、削除ができる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938277-632C-B048-A073-720121EB5FDE}"/>
              </a:ext>
            </a:extLst>
          </p:cNvPr>
          <p:cNvCxnSpPr/>
          <p:nvPr/>
        </p:nvCxnSpPr>
        <p:spPr>
          <a:xfrm>
            <a:off x="5997575" y="2084439"/>
            <a:ext cx="0" cy="396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57E7747-0E94-BAF7-E103-619E6DA46B9B}"/>
              </a:ext>
            </a:extLst>
          </p:cNvPr>
          <p:cNvCxnSpPr>
            <a:cxnSpLocks/>
          </p:cNvCxnSpPr>
          <p:nvPr/>
        </p:nvCxnSpPr>
        <p:spPr>
          <a:xfrm>
            <a:off x="839788" y="1425525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F0D3-D9D2-1620-1D7F-FEC6FA82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利用技術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151AA1-2B8B-9905-3565-1FFB77859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110385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認証</a:t>
            </a: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：Firebase Authentication（Googleアカウント）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：Firebase Firestore（リアルタイムデータベース）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画像保存</a:t>
            </a: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：Firebase Storage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マップ</a:t>
            </a: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：Google Maps Flutter Plugin（日本に中心を固定）</a:t>
            </a:r>
          </a:p>
        </p:txBody>
      </p:sp>
    </p:spTree>
    <p:extLst>
      <p:ext uri="{BB962C8B-B14F-4D97-AF65-F5344CB8AC3E}">
        <p14:creationId xmlns:p14="http://schemas.microsoft.com/office/powerpoint/2010/main" val="15687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1765-A64A-8BDC-B0CB-29FA2384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必要な画面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B1021E9-E6B8-B27E-380C-13AB163B03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297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6939473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35529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dirty="0"/>
                        <a:t>画面名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主な内容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5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/>
                        <a:t>スプラッシュ画面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Firebase</a:t>
                      </a:r>
                      <a:r>
                        <a:rPr lang="ja-JP" altLang="en-US"/>
                        <a:t>認証状態確認、ログインしていればマイグループへ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90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/>
                        <a:t>ログイン画面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Google</a:t>
                      </a:r>
                      <a:r>
                        <a:rPr lang="ja-JP" altLang="en-US"/>
                        <a:t>アカウントでログイン（</a:t>
                      </a:r>
                      <a:r>
                        <a:rPr lang="en-US" altLang="ja-JP"/>
                        <a:t>Firebase Auth</a:t>
                      </a:r>
                      <a:r>
                        <a:rPr lang="ja-JP" altLang="en-US"/>
                        <a:t>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322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/>
                        <a:t>マイグループ一覧画面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所属しているグループの一覧＋新規作成 </a:t>
                      </a:r>
                      <a:r>
                        <a:rPr lang="en-US" altLang="ja-JP"/>
                        <a:t>or </a:t>
                      </a:r>
                      <a:r>
                        <a:rPr lang="ja-JP" altLang="en-US"/>
                        <a:t>招待コード入力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44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/>
                        <a:t>グループ作成画面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グループ名を入力し、新しくグループを作成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944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/>
                        <a:t>グループ地図画面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日本地図上に共有ピンを表示。ピン追加＋ピンタップで詳細表示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07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思い出追加画面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写真選択＋地図をタップでピン位置決定＋メモ入力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96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ピン詳細画面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写真一覧（グリッド</a:t>
                      </a:r>
                      <a:r>
                        <a:rPr lang="en-US" altLang="ja-JP" dirty="0"/>
                        <a:t>/</a:t>
                      </a:r>
                      <a:r>
                        <a:rPr lang="ja-JP" altLang="en-US" dirty="0"/>
                        <a:t>カルーセル）＋追加・削除（権限に応じて）＋コメント</a:t>
                      </a:r>
                      <a:r>
                        <a:rPr lang="en-US" altLang="ja-JP" dirty="0"/>
                        <a:t>/</a:t>
                      </a:r>
                      <a:r>
                        <a:rPr lang="ja-JP" altLang="en-US" dirty="0"/>
                        <a:t>メモ表示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40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0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5BE51-CBA6-D517-8958-915E831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Firestore</a:t>
            </a:r>
            <a:r>
              <a:rPr lang="en-US" altLang="ja-JP" dirty="0"/>
              <a:t> </a:t>
            </a:r>
            <a:r>
              <a:rPr lang="ja-JP" altLang="en-US" dirty="0"/>
              <a:t>データ構造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BE13145-F66F-1A90-EE16-B29E9F49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60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users (collection)</a:t>
            </a:r>
          </a:p>
          <a:p>
            <a:pPr marL="0" indent="0">
              <a:buNone/>
            </a:pPr>
            <a:r>
              <a:rPr kumimoji="1" lang="en-US" altLang="ja-JP" sz="3200" dirty="0"/>
              <a:t>  └─ {</a:t>
            </a:r>
            <a:r>
              <a:rPr kumimoji="1" lang="en-US" altLang="ja-JP" sz="3200" dirty="0" err="1"/>
              <a:t>uid</a:t>
            </a:r>
            <a:r>
              <a:rPr kumimoji="1" lang="en-US" altLang="ja-JP" sz="3200" dirty="0"/>
              <a:t>} (document)</a:t>
            </a:r>
          </a:p>
          <a:p>
            <a:pPr marL="0" indent="0">
              <a:buNone/>
            </a:pPr>
            <a:r>
              <a:rPr kumimoji="1" lang="en-US" altLang="ja-JP" sz="3200" dirty="0"/>
              <a:t>      └─ </a:t>
            </a:r>
            <a:r>
              <a:rPr kumimoji="1" lang="en-US" altLang="ja-JP" sz="3200" dirty="0" err="1"/>
              <a:t>displayName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      └─ email</a:t>
            </a:r>
          </a:p>
          <a:p>
            <a:pPr marL="0" indent="0">
              <a:buNone/>
            </a:pPr>
            <a:r>
              <a:rPr kumimoji="1" lang="en-US" altLang="ja-JP" sz="3200" dirty="0"/>
              <a:t>      └─ groups: [groupId1, groupId2, ...]</a:t>
            </a:r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groups (collection)</a:t>
            </a:r>
          </a:p>
          <a:p>
            <a:pPr marL="0" indent="0">
              <a:buNone/>
            </a:pPr>
            <a:r>
              <a:rPr kumimoji="1" lang="en-US" altLang="ja-JP" sz="3200" dirty="0"/>
              <a:t>  └─ {</a:t>
            </a:r>
            <a:r>
              <a:rPr kumimoji="1" lang="en-US" altLang="ja-JP" sz="3200" dirty="0" err="1"/>
              <a:t>groupId</a:t>
            </a:r>
            <a:r>
              <a:rPr kumimoji="1" lang="en-US" altLang="ja-JP" sz="3200" dirty="0"/>
              <a:t>} (document)</a:t>
            </a:r>
          </a:p>
          <a:p>
            <a:pPr marL="0" indent="0">
              <a:buNone/>
            </a:pPr>
            <a:r>
              <a:rPr kumimoji="1" lang="en-US" altLang="ja-JP" sz="3200" dirty="0"/>
              <a:t>      └─ name</a:t>
            </a:r>
          </a:p>
          <a:p>
            <a:pPr marL="0" indent="0">
              <a:buNone/>
            </a:pPr>
            <a:r>
              <a:rPr kumimoji="1" lang="en-US" altLang="ja-JP" sz="3200" dirty="0"/>
              <a:t>      └─ </a:t>
            </a:r>
            <a:r>
              <a:rPr kumimoji="1" lang="en-US" altLang="ja-JP" sz="3200" dirty="0" err="1"/>
              <a:t>createdBy</a:t>
            </a:r>
            <a:r>
              <a:rPr kumimoji="1" lang="en-US" altLang="ja-JP" sz="3200" dirty="0"/>
              <a:t> (</a:t>
            </a:r>
            <a:r>
              <a:rPr kumimoji="1" lang="en-US" altLang="ja-JP" sz="3200" dirty="0" err="1"/>
              <a:t>uid</a:t>
            </a:r>
            <a:r>
              <a:rPr kumimoji="1" lang="en-US" altLang="ja-JP" sz="3200" dirty="0"/>
              <a:t>)</a:t>
            </a:r>
          </a:p>
          <a:p>
            <a:pPr marL="0" indent="0">
              <a:buNone/>
            </a:pPr>
            <a:r>
              <a:rPr kumimoji="1" lang="en-US" altLang="ja-JP" sz="3200" dirty="0"/>
              <a:t>      └─ members: [uid1, uid2, ...]</a:t>
            </a:r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  └─ memories (subcollection)</a:t>
            </a:r>
          </a:p>
          <a:p>
            <a:pPr marL="0" indent="0">
              <a:buNone/>
            </a:pPr>
            <a:r>
              <a:rPr kumimoji="1" lang="en-US" altLang="ja-JP" sz="3200" dirty="0"/>
              <a:t>        └─ {</a:t>
            </a:r>
            <a:r>
              <a:rPr kumimoji="1" lang="en-US" altLang="ja-JP" sz="3200" dirty="0" err="1"/>
              <a:t>memoryId</a:t>
            </a:r>
            <a:r>
              <a:rPr kumimoji="1" lang="en-US" altLang="ja-JP" sz="3200" dirty="0"/>
              <a:t>} (document)</a:t>
            </a:r>
          </a:p>
          <a:p>
            <a:pPr marL="0" indent="0">
              <a:buNone/>
            </a:pPr>
            <a:r>
              <a:rPr kumimoji="1" lang="en-US" altLang="ja-JP" sz="3200" dirty="0"/>
              <a:t>            └─ location: </a:t>
            </a:r>
            <a:r>
              <a:rPr kumimoji="1" lang="en-US" altLang="ja-JP" sz="3200" dirty="0" err="1"/>
              <a:t>GeoPoint</a:t>
            </a:r>
            <a:r>
              <a:rPr kumimoji="1" lang="en-US" altLang="ja-JP" sz="3200" dirty="0"/>
              <a:t> (latitude, longitude)</a:t>
            </a:r>
          </a:p>
          <a:p>
            <a:pPr marL="0" indent="0">
              <a:buNone/>
            </a:pPr>
            <a:r>
              <a:rPr kumimoji="1" lang="en-US" altLang="ja-JP" sz="3200" dirty="0"/>
              <a:t>            └─ </a:t>
            </a:r>
            <a:r>
              <a:rPr kumimoji="1" lang="en-US" altLang="ja-JP" sz="3200" dirty="0" err="1"/>
              <a:t>photoUrl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            └─ memo</a:t>
            </a:r>
          </a:p>
          <a:p>
            <a:pPr marL="0" indent="0">
              <a:buNone/>
            </a:pPr>
            <a:r>
              <a:rPr kumimoji="1" lang="en-US" altLang="ja-JP" sz="3200" dirty="0"/>
              <a:t>            └─ </a:t>
            </a:r>
            <a:r>
              <a:rPr kumimoji="1" lang="en-US" altLang="ja-JP" sz="3200" dirty="0" err="1"/>
              <a:t>createdBy</a:t>
            </a:r>
            <a:r>
              <a:rPr kumimoji="1" lang="en-US" altLang="ja-JP" sz="3200" dirty="0"/>
              <a:t> (</a:t>
            </a:r>
            <a:r>
              <a:rPr kumimoji="1" lang="en-US" altLang="ja-JP" sz="3200" dirty="0" err="1"/>
              <a:t>uid</a:t>
            </a:r>
            <a:r>
              <a:rPr kumimoji="1" lang="en-US" altLang="ja-JP" sz="3200" dirty="0"/>
              <a:t>)</a:t>
            </a:r>
          </a:p>
          <a:p>
            <a:pPr marL="0" indent="0">
              <a:buNone/>
            </a:pPr>
            <a:r>
              <a:rPr kumimoji="1" lang="en-US" altLang="ja-JP" sz="3200" dirty="0"/>
              <a:t>            └─ timestamp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19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1CD10-428A-AC6C-C936-AFC55F8E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権限ルール（</a:t>
            </a:r>
            <a:r>
              <a:rPr lang="en-US" altLang="ja-JP" dirty="0" err="1"/>
              <a:t>Firestore</a:t>
            </a:r>
            <a:r>
              <a:rPr lang="en-US" altLang="ja-JP" dirty="0"/>
              <a:t> Security Rules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105B1C-5C2F-E729-A115-9A246EAE5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76787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グループに参加していないユーザーはアクセス不可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各思い出（memory）の削除・編集は投稿者のみ可能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グループ自体の削除・メンバー管理は作成者のみ可能</a:t>
            </a:r>
          </a:p>
        </p:txBody>
      </p:sp>
    </p:spTree>
    <p:extLst>
      <p:ext uri="{BB962C8B-B14F-4D97-AF65-F5344CB8AC3E}">
        <p14:creationId xmlns:p14="http://schemas.microsoft.com/office/powerpoint/2010/main" val="367313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2CE41-4DA9-EF63-38DE-7BCFA5B5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1B83B-4B23-715E-FF89-2D03A9F8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  <a:r>
              <a:rPr lang="ja-JP" altLang="en-US" dirty="0"/>
              <a:t>と</a:t>
            </a:r>
            <a:r>
              <a:rPr lang="en-US" altLang="ja-JP" dirty="0" err="1"/>
              <a:t>googlemaps</a:t>
            </a:r>
            <a:r>
              <a:rPr lang="ja-JP" altLang="en-US" dirty="0"/>
              <a:t>などの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7A5C7-9155-FA27-F3F7-18958F9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地図の表示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5B3DF-E042-886C-C086-42D30AE3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参考</a:t>
            </a:r>
            <a:r>
              <a:rPr lang="en-US" altLang="ja-JP" dirty="0"/>
              <a:t>URL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【Flutter/</a:t>
            </a:r>
            <a:r>
              <a:rPr lang="en-US" altLang="ja-JP" dirty="0" err="1">
                <a:hlinkClick r:id="rId2"/>
              </a:rPr>
              <a:t>Dart】Google</a:t>
            </a:r>
            <a:r>
              <a:rPr lang="ja-JP" altLang="en-US" dirty="0">
                <a:hlinkClick r:id="rId2"/>
              </a:rPr>
              <a:t>地図アプリを作ろう </a:t>
            </a:r>
            <a:r>
              <a:rPr lang="en-US" altLang="ja-JP" dirty="0">
                <a:hlinkClick r:id="rId2"/>
              </a:rPr>
              <a:t>#AndroidStudio - </a:t>
            </a:r>
            <a:r>
              <a:rPr lang="en-US" altLang="ja-JP" dirty="0" err="1">
                <a:hlinkClick r:id="rId2"/>
              </a:rPr>
              <a:t>Qiita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65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30001-CDB8-5E81-7EC2-2B64F49A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写真の</a:t>
            </a:r>
            <a:r>
              <a:rPr kumimoji="1" lang="en-US" altLang="ja-JP" dirty="0"/>
              <a:t>crud</a:t>
            </a:r>
            <a:r>
              <a:rPr kumimoji="1" lang="ja-JP" altLang="en-US" dirty="0"/>
              <a:t>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2CCC9-0010-08ED-C3E6-104D7368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で画像をアルバムに保存する </a:t>
            </a:r>
            <a:r>
              <a:rPr lang="en-US" altLang="ja-JP" dirty="0">
                <a:hlinkClick r:id="rId2"/>
              </a:rPr>
              <a:t>#</a:t>
            </a:r>
            <a:r>
              <a:rPr lang="ja-JP" altLang="en-US" dirty="0">
                <a:hlinkClick r:id="rId2"/>
              </a:rPr>
              <a:t>画像保存 </a:t>
            </a:r>
            <a:r>
              <a:rPr lang="en-US" altLang="ja-JP" dirty="0">
                <a:hlinkClick r:id="rId2"/>
              </a:rPr>
              <a:t>- </a:t>
            </a:r>
            <a:r>
              <a:rPr lang="en-US" altLang="ja-JP" dirty="0" err="1">
                <a:hlinkClick r:id="rId2"/>
              </a:rPr>
              <a:t>Qiita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0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444</Words>
  <Application>Microsoft Office PowerPoint</Application>
  <PresentationFormat>ワイド画面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アプリ名＋仕様書</vt:lpstr>
      <vt:lpstr>まとめたこと</vt:lpstr>
      <vt:lpstr>利用技術</vt:lpstr>
      <vt:lpstr>必要な画面</vt:lpstr>
      <vt:lpstr>Firestore データ構造</vt:lpstr>
      <vt:lpstr>権限ルール（Firestore Security Rules）</vt:lpstr>
      <vt:lpstr>セットアップ</vt:lpstr>
      <vt:lpstr>地図の表示</vt:lpstr>
      <vt:lpstr>写真のcrud処理</vt:lpstr>
      <vt:lpstr>地図へのピン差し</vt:lpstr>
      <vt:lpstr>グループの作成、招待</vt:lpstr>
      <vt:lpstr>ユーザー登録的なやつ（Google垢利用）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金澤  大成(zeal22410204)</dc:creator>
  <cp:lastModifiedBy>金澤  大成(zeal22410204)</cp:lastModifiedBy>
  <cp:revision>5</cp:revision>
  <dcterms:created xsi:type="dcterms:W3CDTF">2025-05-07T02:37:37Z</dcterms:created>
  <dcterms:modified xsi:type="dcterms:W3CDTF">2025-05-07T06:14:55Z</dcterms:modified>
</cp:coreProperties>
</file>