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>
                <a:solidFill>
                  <a:srgbClr val="1F77B4"/>
                </a:solidFill>
                <a:latin typeface="DejaVu Sans"/>
              </a:rPr>
              <a:t>yeucau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latin typeface="DejaVu Sans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>
                <a:solidFill>
                  <a:srgbClr val="1F77B4"/>
                </a:solidFill>
                <a:latin typeface="DejaVu Sans"/>
              </a:rPr>
              <a:t>đề bài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latin typeface="DejaVu Sans"/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