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2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2898C6-A571-4A2C-9CA1-8BF4B6AAC11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54DD-257A-45F1-94C7-1F15B2BF10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4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8C6-A571-4A2C-9CA1-8BF4B6AAC11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54DD-257A-45F1-94C7-1F15B2BF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8C6-A571-4A2C-9CA1-8BF4B6AAC11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54DD-257A-45F1-94C7-1F15B2BF10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0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8C6-A571-4A2C-9CA1-8BF4B6AAC11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54DD-257A-45F1-94C7-1F15B2BF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8C6-A571-4A2C-9CA1-8BF4B6AAC11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54DD-257A-45F1-94C7-1F15B2BF10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7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8C6-A571-4A2C-9CA1-8BF4B6AAC11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54DD-257A-45F1-94C7-1F15B2BF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8C6-A571-4A2C-9CA1-8BF4B6AAC11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54DD-257A-45F1-94C7-1F15B2BF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8C6-A571-4A2C-9CA1-8BF4B6AAC11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54DD-257A-45F1-94C7-1F15B2BF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59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8C6-A571-4A2C-9CA1-8BF4B6AAC11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54DD-257A-45F1-94C7-1F15B2BF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6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8C6-A571-4A2C-9CA1-8BF4B6AAC11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54DD-257A-45F1-94C7-1F15B2BF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98C6-A571-4A2C-9CA1-8BF4B6AAC11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54DD-257A-45F1-94C7-1F15B2BF10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3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2898C6-A571-4A2C-9CA1-8BF4B6AAC11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2254DD-257A-45F1-94C7-1F15B2BF10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Small Project Generate Ai</a:t>
            </a:r>
            <a:br>
              <a:rPr lang="en-US" dirty="0" smtClean="0"/>
            </a:br>
            <a:r>
              <a:rPr lang="en-US" dirty="0" smtClean="0"/>
              <a:t>Generating images from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Tuan </a:t>
            </a:r>
            <a:r>
              <a:rPr lang="en-US" dirty="0" err="1" smtClean="0"/>
              <a:t>Anh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73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 Descriptive Text Based on a Sample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Objective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	Automatically </a:t>
            </a:r>
            <a:r>
              <a:rPr lang="en-US" sz="1800" dirty="0"/>
              <a:t>generate a description of an object based on a provided sample description.</a:t>
            </a:r>
          </a:p>
          <a:p>
            <a:r>
              <a:rPr lang="en-US" sz="1800" b="1" dirty="0"/>
              <a:t>Approach</a:t>
            </a:r>
            <a:r>
              <a:rPr lang="en-US" sz="1800" dirty="0"/>
              <a:t>: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Use </a:t>
            </a:r>
            <a:r>
              <a:rPr lang="en-US" sz="1800" dirty="0"/>
              <a:t>a pre-trained language model (e.g., GPT-3.5 or similar) to take a sample description as input and generate similar descriptions for other objects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21" r="12019"/>
          <a:stretch/>
        </p:blipFill>
        <p:spPr>
          <a:xfrm>
            <a:off x="5413248" y="2208869"/>
            <a:ext cx="6566263" cy="25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2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 Descriptive Text Based on a Sample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" r="9366"/>
          <a:stretch/>
        </p:blipFill>
        <p:spPr>
          <a:xfrm>
            <a:off x="5413248" y="2208869"/>
            <a:ext cx="6413825" cy="3125526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r>
              <a:rPr lang="en-US" dirty="0" smtClean="0"/>
              <a:t>Start </a:t>
            </a:r>
            <a:r>
              <a:rPr lang="en-US" dirty="0"/>
              <a:t>with a sample description, like "a cozy, vintage wooden chair with intricate carvings on the arms.“</a:t>
            </a:r>
          </a:p>
          <a:p>
            <a:r>
              <a:rPr lang="en-US" dirty="0"/>
              <a:t>Experiment with prompts that lead the model to create variations on this description or describe similar items.</a:t>
            </a:r>
          </a:p>
          <a:p>
            <a:r>
              <a:rPr lang="en-US" dirty="0"/>
              <a:t>Use specific prompts such as, "Describe a lamp similar to the chair in the previous description" to guide generation.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434" y="2208869"/>
            <a:ext cx="6403639" cy="31255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27"/>
          <a:stretch/>
        </p:blipFill>
        <p:spPr>
          <a:xfrm>
            <a:off x="5423434" y="2208869"/>
            <a:ext cx="6413825" cy="31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0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Generate an Image Based on the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Objective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Improve </a:t>
            </a:r>
            <a:r>
              <a:rPr lang="en-US" dirty="0"/>
              <a:t>the generated description to ensure it’s detailed enough to translate into a coherent </a:t>
            </a:r>
            <a:r>
              <a:rPr lang="en-US" dirty="0" smtClean="0"/>
              <a:t>image.</a:t>
            </a:r>
          </a:p>
          <a:p>
            <a:r>
              <a:rPr lang="en-US" b="1" dirty="0"/>
              <a:t>Approach</a:t>
            </a:r>
            <a:r>
              <a:rPr lang="en-US" dirty="0"/>
              <a:t>: 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Add </a:t>
            </a:r>
            <a:r>
              <a:rPr lang="en-US" dirty="0"/>
              <a:t>cues in the description that specify aspects like color, texture, size, and any unique features</a:t>
            </a:r>
            <a:r>
              <a:rPr lang="en-US" dirty="0" smtClean="0"/>
              <a:t>.</a:t>
            </a:r>
          </a:p>
          <a:p>
            <a:r>
              <a:rPr lang="en-US" b="1" dirty="0"/>
              <a:t>Tasks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Add </a:t>
            </a:r>
            <a:r>
              <a:rPr lang="en-US" dirty="0"/>
              <a:t>details in the prompt like, "Include the color, shape, and size of the object in your description."</a:t>
            </a:r>
          </a:p>
          <a:p>
            <a:r>
              <a:rPr lang="en-US" dirty="0" smtClean="0"/>
              <a:t>	For </a:t>
            </a:r>
            <a:r>
              <a:rPr lang="en-US" dirty="0"/>
              <a:t>example, if generating a description of a lamp, ensure it includes phrases such as, "a tall, slender metallic lamp with a bronze finish and a soft white light shade."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774" r="34427"/>
          <a:stretch/>
        </p:blipFill>
        <p:spPr>
          <a:xfrm>
            <a:off x="5779007" y="2084832"/>
            <a:ext cx="5951439" cy="35946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07" y="2084832"/>
            <a:ext cx="6124514" cy="36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3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Generate an Image Based on the Description</a:t>
            </a:r>
            <a:endParaRPr lang="en-US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1038943" y="2285999"/>
            <a:ext cx="475488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Objective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the refined description to create an image that reflects the text accurately</a:t>
            </a:r>
            <a:r>
              <a:rPr lang="en-US" dirty="0" smtClean="0"/>
              <a:t>.</a:t>
            </a:r>
          </a:p>
          <a:p>
            <a:r>
              <a:rPr lang="en-US" b="1" dirty="0"/>
              <a:t>Approach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a text-to-image model, such as DALL-E or Stable Diffusion, which can generate images based on text prompts</a:t>
            </a:r>
            <a:r>
              <a:rPr lang="en-US" dirty="0" smtClean="0"/>
              <a:t>.</a:t>
            </a:r>
          </a:p>
          <a:p>
            <a:r>
              <a:rPr lang="en-US" b="1" dirty="0"/>
              <a:t>Tasks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Input </a:t>
            </a:r>
            <a:r>
              <a:rPr lang="en-US" dirty="0"/>
              <a:t>the descriptive text into the image generation model.</a:t>
            </a:r>
          </a:p>
          <a:p>
            <a:pPr lvl="1"/>
            <a:r>
              <a:rPr lang="en-US" dirty="0"/>
              <a:t>Experiment with different versions of the prompt if the generated image isn’t satisfactory. Slight adjustments in wording can influence visual outcomes significantly.</a:t>
            </a:r>
          </a:p>
          <a:p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6244"/>
          <a:stretch/>
        </p:blipFill>
        <p:spPr>
          <a:xfrm>
            <a:off x="5779007" y="3008579"/>
            <a:ext cx="5934573" cy="25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Enhance with Feedback Loop and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Objective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feedback to generate variations or improve the accuracy of both text descriptions and images</a:t>
            </a:r>
            <a:r>
              <a:rPr lang="en-US" dirty="0" smtClean="0"/>
              <a:t>.</a:t>
            </a:r>
          </a:p>
          <a:p>
            <a:r>
              <a:rPr lang="en-US" b="1" dirty="0"/>
              <a:t>Approach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Implement </a:t>
            </a:r>
            <a:r>
              <a:rPr lang="en-US" dirty="0"/>
              <a:t>a feedback loop where users or evaluators rate the alignment between text and image or suggest modifications</a:t>
            </a:r>
            <a:r>
              <a:rPr lang="en-US" dirty="0" smtClean="0"/>
              <a:t>.</a:t>
            </a:r>
          </a:p>
          <a:p>
            <a:r>
              <a:rPr lang="en-US" b="1" dirty="0"/>
              <a:t>Tasks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Try </a:t>
            </a:r>
            <a:r>
              <a:rPr lang="en-US" dirty="0"/>
              <a:t>multiple generations with slight variations in the prompt, collecting feedback on each.</a:t>
            </a:r>
          </a:p>
          <a:p>
            <a:pPr lvl="1"/>
            <a:r>
              <a:rPr lang="en-US" dirty="0"/>
              <a:t>Experiment with more complex or abstract objects to test the model's versatility in matching text-to-image consistency.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9007" y="2697060"/>
            <a:ext cx="5934573" cy="32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8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0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253</TotalTime>
  <Words>259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 Small Project Generate Ai Generating images from text</vt:lpstr>
      <vt:lpstr>Generate a Descriptive Text Based on a Sample</vt:lpstr>
      <vt:lpstr>Generate a Descriptive Text Based on a Sample</vt:lpstr>
      <vt:lpstr>Generate an Image Based on the Description</vt:lpstr>
      <vt:lpstr>Generate an Image Based on the Description</vt:lpstr>
      <vt:lpstr>Enhance with Feedback Loop and Variations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Generate Ai Generating images from text</dc:title>
  <dc:creator>TUAN ANH</dc:creator>
  <cp:lastModifiedBy>TUAN ANH</cp:lastModifiedBy>
  <cp:revision>10</cp:revision>
  <dcterms:created xsi:type="dcterms:W3CDTF">2024-11-07T15:00:08Z</dcterms:created>
  <dcterms:modified xsi:type="dcterms:W3CDTF">2024-11-07T19:13:30Z</dcterms:modified>
</cp:coreProperties>
</file>