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88BC1-4814-4C0C-9784-A93C275D0A3B}" v="97" dt="2025-04-04T11:22:12.841"/>
    <p1510:client id="{3E6C6397-4DFF-4FBD-8A03-5F56FB549F64}" v="128" dt="2025-04-04T09:41:10.904"/>
    <p1510:client id="{4695B78B-D01C-41AA-9D96-CC7811A85C7E}" v="100" dt="2025-04-04T10:54:41.455"/>
    <p1510:client id="{86877313-28E4-47AF-A444-B927B67A04DE}" v="309" dt="2025-04-04T11:18:4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3FC94-B907-455F-8720-00FBB8616A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F76FE4-E1A7-49ED-BBD3-52A1002D47C1}">
      <dgm:prSet/>
      <dgm:spPr/>
      <dgm:t>
        <a:bodyPr/>
        <a:lstStyle/>
        <a:p>
          <a:r>
            <a:rPr lang="nl-NL"/>
            <a:t>Kanban</a:t>
          </a:r>
          <a:endParaRPr lang="en-US"/>
        </a:p>
      </dgm:t>
    </dgm:pt>
    <dgm:pt modelId="{FC050FAB-661C-48A3-938D-7924D027F8F5}" type="parTrans" cxnId="{684B1BEB-DA52-4568-80C6-B7CAE77555C6}">
      <dgm:prSet/>
      <dgm:spPr/>
      <dgm:t>
        <a:bodyPr/>
        <a:lstStyle/>
        <a:p>
          <a:endParaRPr lang="en-US"/>
        </a:p>
      </dgm:t>
    </dgm:pt>
    <dgm:pt modelId="{01C4D099-047D-4B86-9EBD-C49C2D74ED2D}" type="sibTrans" cxnId="{684B1BEB-DA52-4568-80C6-B7CAE77555C6}">
      <dgm:prSet/>
      <dgm:spPr/>
      <dgm:t>
        <a:bodyPr/>
        <a:lstStyle/>
        <a:p>
          <a:endParaRPr lang="en-US"/>
        </a:p>
      </dgm:t>
    </dgm:pt>
    <dgm:pt modelId="{56A77D90-0D3C-4F2B-A79E-17B42639BCE3}">
      <dgm:prSet/>
      <dgm:spPr/>
      <dgm:t>
        <a:bodyPr/>
        <a:lstStyle/>
        <a:p>
          <a:r>
            <a:rPr lang="nl-NL"/>
            <a:t>Web</a:t>
          </a:r>
          <a:endParaRPr lang="en-US"/>
        </a:p>
      </dgm:t>
    </dgm:pt>
    <dgm:pt modelId="{99430AD9-85E6-4852-920B-BB3C4CBCC7D2}" type="parTrans" cxnId="{92232579-4322-44B6-B504-DC55E8475E3A}">
      <dgm:prSet/>
      <dgm:spPr/>
      <dgm:t>
        <a:bodyPr/>
        <a:lstStyle/>
        <a:p>
          <a:endParaRPr lang="en-US"/>
        </a:p>
      </dgm:t>
    </dgm:pt>
    <dgm:pt modelId="{CD3ACA5F-F2B3-4087-A389-720405F248FF}" type="sibTrans" cxnId="{92232579-4322-44B6-B504-DC55E8475E3A}">
      <dgm:prSet/>
      <dgm:spPr/>
      <dgm:t>
        <a:bodyPr/>
        <a:lstStyle/>
        <a:p>
          <a:endParaRPr lang="en-US"/>
        </a:p>
      </dgm:t>
    </dgm:pt>
    <dgm:pt modelId="{2A5843C8-E076-435D-82C3-B3206D8293EB}">
      <dgm:prSet/>
      <dgm:spPr/>
      <dgm:t>
        <a:bodyPr/>
        <a:lstStyle/>
        <a:p>
          <a:r>
            <a:rPr lang="nl-NL"/>
            <a:t>WPF</a:t>
          </a:r>
          <a:endParaRPr lang="en-US"/>
        </a:p>
      </dgm:t>
    </dgm:pt>
    <dgm:pt modelId="{2C089A92-062A-49E0-A87C-A7582A4F45A9}" type="parTrans" cxnId="{63DD18B4-52D7-41C5-AA5B-94B81DBDD7AB}">
      <dgm:prSet/>
      <dgm:spPr/>
      <dgm:t>
        <a:bodyPr/>
        <a:lstStyle/>
        <a:p>
          <a:endParaRPr lang="en-US"/>
        </a:p>
      </dgm:t>
    </dgm:pt>
    <dgm:pt modelId="{5883AA1A-F295-4D9E-840D-E24AFB451DE9}" type="sibTrans" cxnId="{63DD18B4-52D7-41C5-AA5B-94B81DBDD7AB}">
      <dgm:prSet/>
      <dgm:spPr/>
      <dgm:t>
        <a:bodyPr/>
        <a:lstStyle/>
        <a:p>
          <a:endParaRPr lang="en-US"/>
        </a:p>
      </dgm:t>
    </dgm:pt>
    <dgm:pt modelId="{A896B8CE-D94C-4A86-A0C8-E2015D85816D}">
      <dgm:prSet/>
      <dgm:spPr/>
      <dgm:t>
        <a:bodyPr/>
        <a:lstStyle/>
        <a:p>
          <a:r>
            <a:rPr lang="nl-NL"/>
            <a:t>Samenwerking</a:t>
          </a:r>
          <a:endParaRPr lang="en-US"/>
        </a:p>
      </dgm:t>
    </dgm:pt>
    <dgm:pt modelId="{4368DF6E-F756-472D-87A3-B14A648B2A50}" type="parTrans" cxnId="{E43AB3C5-0C7B-437E-B7CE-A2C83DB1EB07}">
      <dgm:prSet/>
      <dgm:spPr/>
      <dgm:t>
        <a:bodyPr/>
        <a:lstStyle/>
        <a:p>
          <a:endParaRPr lang="en-US"/>
        </a:p>
      </dgm:t>
    </dgm:pt>
    <dgm:pt modelId="{D2177E86-32AB-4058-921E-1C6C09D0DA31}" type="sibTrans" cxnId="{E43AB3C5-0C7B-437E-B7CE-A2C83DB1EB07}">
      <dgm:prSet/>
      <dgm:spPr/>
      <dgm:t>
        <a:bodyPr/>
        <a:lstStyle/>
        <a:p>
          <a:endParaRPr lang="en-US"/>
        </a:p>
      </dgm:t>
    </dgm:pt>
    <dgm:pt modelId="{7B0934D1-C520-4BD6-BAEC-51F5B00EE30A}">
      <dgm:prSet/>
      <dgm:spPr/>
      <dgm:t>
        <a:bodyPr/>
        <a:lstStyle/>
        <a:p>
          <a:r>
            <a:rPr lang="nl-NL"/>
            <a:t>Eind</a:t>
          </a:r>
          <a:endParaRPr lang="en-US"/>
        </a:p>
      </dgm:t>
    </dgm:pt>
    <dgm:pt modelId="{D229CACC-3328-4C04-AA01-2051365244E9}" type="parTrans" cxnId="{4BCBEF5D-EEA0-45A4-909B-1B03A0319703}">
      <dgm:prSet/>
      <dgm:spPr/>
      <dgm:t>
        <a:bodyPr/>
        <a:lstStyle/>
        <a:p>
          <a:endParaRPr lang="en-US"/>
        </a:p>
      </dgm:t>
    </dgm:pt>
    <dgm:pt modelId="{44D874B0-173D-4700-B7CB-1ED10DA295E4}" type="sibTrans" cxnId="{4BCBEF5D-EEA0-45A4-909B-1B03A0319703}">
      <dgm:prSet/>
      <dgm:spPr/>
      <dgm:t>
        <a:bodyPr/>
        <a:lstStyle/>
        <a:p>
          <a:endParaRPr lang="en-US"/>
        </a:p>
      </dgm:t>
    </dgm:pt>
    <dgm:pt modelId="{ED7D4445-AE35-459B-B493-E9AC78747D04}" type="pres">
      <dgm:prSet presAssocID="{A203FC94-B907-455F-8720-00FBB8616A8D}" presName="root" presStyleCnt="0">
        <dgm:presLayoutVars>
          <dgm:dir/>
          <dgm:resizeHandles val="exact"/>
        </dgm:presLayoutVars>
      </dgm:prSet>
      <dgm:spPr/>
    </dgm:pt>
    <dgm:pt modelId="{073E5FB2-B4AF-4E32-8EEB-A7950CA48321}" type="pres">
      <dgm:prSet presAssocID="{E3F76FE4-E1A7-49ED-BBD3-52A1002D47C1}" presName="compNode" presStyleCnt="0"/>
      <dgm:spPr/>
    </dgm:pt>
    <dgm:pt modelId="{A26C32C1-AEF6-486A-8CDA-6BFE7645D9D3}" type="pres">
      <dgm:prSet presAssocID="{E3F76FE4-E1A7-49ED-BBD3-52A1002D47C1}" presName="bgRect" presStyleLbl="bgShp" presStyleIdx="0" presStyleCnt="5"/>
      <dgm:spPr/>
    </dgm:pt>
    <dgm:pt modelId="{5F7934A4-AD7B-45EE-90BE-09DDBA1528BA}" type="pres">
      <dgm:prSet presAssocID="{E3F76FE4-E1A7-49ED-BBD3-52A1002D47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 met effen opvulling"/>
        </a:ext>
      </dgm:extLst>
    </dgm:pt>
    <dgm:pt modelId="{B2B9C5EF-E114-4663-97C9-68F86898396A}" type="pres">
      <dgm:prSet presAssocID="{E3F76FE4-E1A7-49ED-BBD3-52A1002D47C1}" presName="spaceRect" presStyleCnt="0"/>
      <dgm:spPr/>
    </dgm:pt>
    <dgm:pt modelId="{8A38F2E1-5DC9-4412-87E1-99F5A9E28CF0}" type="pres">
      <dgm:prSet presAssocID="{E3F76FE4-E1A7-49ED-BBD3-52A1002D47C1}" presName="parTx" presStyleLbl="revTx" presStyleIdx="0" presStyleCnt="5">
        <dgm:presLayoutVars>
          <dgm:chMax val="0"/>
          <dgm:chPref val="0"/>
        </dgm:presLayoutVars>
      </dgm:prSet>
      <dgm:spPr/>
    </dgm:pt>
    <dgm:pt modelId="{20C5E1DE-52D8-4E7C-AE17-8F1606953536}" type="pres">
      <dgm:prSet presAssocID="{01C4D099-047D-4B86-9EBD-C49C2D74ED2D}" presName="sibTrans" presStyleCnt="0"/>
      <dgm:spPr/>
    </dgm:pt>
    <dgm:pt modelId="{5418C1A7-4BE4-4B50-9905-DD801FC3AF89}" type="pres">
      <dgm:prSet presAssocID="{56A77D90-0D3C-4F2B-A79E-17B42639BCE3}" presName="compNode" presStyleCnt="0"/>
      <dgm:spPr/>
    </dgm:pt>
    <dgm:pt modelId="{3C122985-BB4A-49FB-855A-162005786A66}" type="pres">
      <dgm:prSet presAssocID="{56A77D90-0D3C-4F2B-A79E-17B42639BCE3}" presName="bgRect" presStyleLbl="bgShp" presStyleIdx="1" presStyleCnt="5"/>
      <dgm:spPr/>
    </dgm:pt>
    <dgm:pt modelId="{E848E051-2D4E-404D-B9DC-81BF45D8A396}" type="pres">
      <dgm:prSet presAssocID="{56A77D90-0D3C-4F2B-A79E-17B42639BC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35E9F30C-6AA8-4DC2-8492-A582A6508A4B}" type="pres">
      <dgm:prSet presAssocID="{56A77D90-0D3C-4F2B-A79E-17B42639BCE3}" presName="spaceRect" presStyleCnt="0"/>
      <dgm:spPr/>
    </dgm:pt>
    <dgm:pt modelId="{EEDA027D-3BB6-4CE1-85CC-F48889614ECF}" type="pres">
      <dgm:prSet presAssocID="{56A77D90-0D3C-4F2B-A79E-17B42639BCE3}" presName="parTx" presStyleLbl="revTx" presStyleIdx="1" presStyleCnt="5">
        <dgm:presLayoutVars>
          <dgm:chMax val="0"/>
          <dgm:chPref val="0"/>
        </dgm:presLayoutVars>
      </dgm:prSet>
      <dgm:spPr/>
    </dgm:pt>
    <dgm:pt modelId="{F885C66D-0356-47D3-A829-9AA8F7FD6E7B}" type="pres">
      <dgm:prSet presAssocID="{CD3ACA5F-F2B3-4087-A389-720405F248FF}" presName="sibTrans" presStyleCnt="0"/>
      <dgm:spPr/>
    </dgm:pt>
    <dgm:pt modelId="{2B8D26B8-6F5F-4EC0-94E7-491D89AB590B}" type="pres">
      <dgm:prSet presAssocID="{2A5843C8-E076-435D-82C3-B3206D8293EB}" presName="compNode" presStyleCnt="0"/>
      <dgm:spPr/>
    </dgm:pt>
    <dgm:pt modelId="{A0F499BB-2BF7-4F60-AD08-32AFAEDDCB59}" type="pres">
      <dgm:prSet presAssocID="{2A5843C8-E076-435D-82C3-B3206D8293EB}" presName="bgRect" presStyleLbl="bgShp" presStyleIdx="2" presStyleCnt="5"/>
      <dgm:spPr/>
    </dgm:pt>
    <dgm:pt modelId="{2E3EA026-C1E6-47C2-8C0A-997CB9A458C6}" type="pres">
      <dgm:prSet presAssocID="{2A5843C8-E076-435D-82C3-B3206D8293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 met effen opvulling"/>
        </a:ext>
      </dgm:extLst>
    </dgm:pt>
    <dgm:pt modelId="{056C5C2E-AF60-4DB0-83AD-27244AF9B06A}" type="pres">
      <dgm:prSet presAssocID="{2A5843C8-E076-435D-82C3-B3206D8293EB}" presName="spaceRect" presStyleCnt="0"/>
      <dgm:spPr/>
    </dgm:pt>
    <dgm:pt modelId="{4B124387-4506-434D-B9BE-B8A588DC1305}" type="pres">
      <dgm:prSet presAssocID="{2A5843C8-E076-435D-82C3-B3206D8293EB}" presName="parTx" presStyleLbl="revTx" presStyleIdx="2" presStyleCnt="5">
        <dgm:presLayoutVars>
          <dgm:chMax val="0"/>
          <dgm:chPref val="0"/>
        </dgm:presLayoutVars>
      </dgm:prSet>
      <dgm:spPr/>
    </dgm:pt>
    <dgm:pt modelId="{57D9F360-DFBA-46CE-86C5-868E2E3659D7}" type="pres">
      <dgm:prSet presAssocID="{5883AA1A-F295-4D9E-840D-E24AFB451DE9}" presName="sibTrans" presStyleCnt="0"/>
      <dgm:spPr/>
    </dgm:pt>
    <dgm:pt modelId="{108F55D9-51BD-454A-836E-1ADC58B78001}" type="pres">
      <dgm:prSet presAssocID="{A896B8CE-D94C-4A86-A0C8-E2015D85816D}" presName="compNode" presStyleCnt="0"/>
      <dgm:spPr/>
    </dgm:pt>
    <dgm:pt modelId="{8B0722B6-BACB-4826-9F00-373CE935B9F3}" type="pres">
      <dgm:prSet presAssocID="{A896B8CE-D94C-4A86-A0C8-E2015D85816D}" presName="bgRect" presStyleLbl="bgShp" presStyleIdx="3" presStyleCnt="5"/>
      <dgm:spPr/>
    </dgm:pt>
    <dgm:pt modelId="{596B45B8-DB1E-4BE9-91FB-BEA6ED7E5E7E}" type="pres">
      <dgm:prSet presAssocID="{A896B8CE-D94C-4A86-A0C8-E2015D858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DBB08D54-8D8E-4073-A859-70298D9216F2}" type="pres">
      <dgm:prSet presAssocID="{A896B8CE-D94C-4A86-A0C8-E2015D85816D}" presName="spaceRect" presStyleCnt="0"/>
      <dgm:spPr/>
    </dgm:pt>
    <dgm:pt modelId="{09245B5F-A99F-455D-B03A-ADB7135FCB15}" type="pres">
      <dgm:prSet presAssocID="{A896B8CE-D94C-4A86-A0C8-E2015D85816D}" presName="parTx" presStyleLbl="revTx" presStyleIdx="3" presStyleCnt="5">
        <dgm:presLayoutVars>
          <dgm:chMax val="0"/>
          <dgm:chPref val="0"/>
        </dgm:presLayoutVars>
      </dgm:prSet>
      <dgm:spPr/>
    </dgm:pt>
    <dgm:pt modelId="{DEB6F692-E048-4761-BCC1-6C0F4212F4E3}" type="pres">
      <dgm:prSet presAssocID="{D2177E86-32AB-4058-921E-1C6C09D0DA31}" presName="sibTrans" presStyleCnt="0"/>
      <dgm:spPr/>
    </dgm:pt>
    <dgm:pt modelId="{C76FCAEF-A1D1-4BD8-9281-D55F2645C01F}" type="pres">
      <dgm:prSet presAssocID="{7B0934D1-C520-4BD6-BAEC-51F5B00EE30A}" presName="compNode" presStyleCnt="0"/>
      <dgm:spPr/>
    </dgm:pt>
    <dgm:pt modelId="{4C0088A8-AFCE-41B9-BAF2-5041AFCB658B}" type="pres">
      <dgm:prSet presAssocID="{7B0934D1-C520-4BD6-BAEC-51F5B00EE30A}" presName="bgRect" presStyleLbl="bgShp" presStyleIdx="4" presStyleCnt="5"/>
      <dgm:spPr/>
    </dgm:pt>
    <dgm:pt modelId="{FE4B0B0C-47D6-41E0-A042-EC28597255B1}" type="pres">
      <dgm:prSet presAssocID="{7B0934D1-C520-4BD6-BAEC-51F5B00EE3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ilend gezicht met effen opvulling met effen opvulling"/>
        </a:ext>
      </dgm:extLst>
    </dgm:pt>
    <dgm:pt modelId="{FD662065-1FA7-4968-B429-6B6E43F54D99}" type="pres">
      <dgm:prSet presAssocID="{7B0934D1-C520-4BD6-BAEC-51F5B00EE30A}" presName="spaceRect" presStyleCnt="0"/>
      <dgm:spPr/>
    </dgm:pt>
    <dgm:pt modelId="{7248B311-B5D7-4D81-A9CF-61D485209674}" type="pres">
      <dgm:prSet presAssocID="{7B0934D1-C520-4BD6-BAEC-51F5B00EE30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CBEF5D-EEA0-45A4-909B-1B03A0319703}" srcId="{A203FC94-B907-455F-8720-00FBB8616A8D}" destId="{7B0934D1-C520-4BD6-BAEC-51F5B00EE30A}" srcOrd="4" destOrd="0" parTransId="{D229CACC-3328-4C04-AA01-2051365244E9}" sibTransId="{44D874B0-173D-4700-B7CB-1ED10DA295E4}"/>
    <dgm:cxn modelId="{3BEA0B54-A08F-4721-A6D8-9A6A97DE12DA}" type="presOf" srcId="{E3F76FE4-E1A7-49ED-BBD3-52A1002D47C1}" destId="{8A38F2E1-5DC9-4412-87E1-99F5A9E28CF0}" srcOrd="0" destOrd="0" presId="urn:microsoft.com/office/officeart/2018/2/layout/IconVerticalSolidList"/>
    <dgm:cxn modelId="{92232579-4322-44B6-B504-DC55E8475E3A}" srcId="{A203FC94-B907-455F-8720-00FBB8616A8D}" destId="{56A77D90-0D3C-4F2B-A79E-17B42639BCE3}" srcOrd="1" destOrd="0" parTransId="{99430AD9-85E6-4852-920B-BB3C4CBCC7D2}" sibTransId="{CD3ACA5F-F2B3-4087-A389-720405F248FF}"/>
    <dgm:cxn modelId="{FA56EF89-1DC6-4DC8-9E97-D13B2A746C52}" type="presOf" srcId="{56A77D90-0D3C-4F2B-A79E-17B42639BCE3}" destId="{EEDA027D-3BB6-4CE1-85CC-F48889614ECF}" srcOrd="0" destOrd="0" presId="urn:microsoft.com/office/officeart/2018/2/layout/IconVerticalSolidList"/>
    <dgm:cxn modelId="{C8A6B5A0-26BB-4517-A298-195F52AC85CB}" type="presOf" srcId="{7B0934D1-C520-4BD6-BAEC-51F5B00EE30A}" destId="{7248B311-B5D7-4D81-A9CF-61D485209674}" srcOrd="0" destOrd="0" presId="urn:microsoft.com/office/officeart/2018/2/layout/IconVerticalSolidList"/>
    <dgm:cxn modelId="{63DD18B4-52D7-41C5-AA5B-94B81DBDD7AB}" srcId="{A203FC94-B907-455F-8720-00FBB8616A8D}" destId="{2A5843C8-E076-435D-82C3-B3206D8293EB}" srcOrd="2" destOrd="0" parTransId="{2C089A92-062A-49E0-A87C-A7582A4F45A9}" sibTransId="{5883AA1A-F295-4D9E-840D-E24AFB451DE9}"/>
    <dgm:cxn modelId="{CD872BB9-03BA-4897-B7E2-EA3B4A90EB62}" type="presOf" srcId="{A896B8CE-D94C-4A86-A0C8-E2015D85816D}" destId="{09245B5F-A99F-455D-B03A-ADB7135FCB15}" srcOrd="0" destOrd="0" presId="urn:microsoft.com/office/officeart/2018/2/layout/IconVerticalSolidList"/>
    <dgm:cxn modelId="{E43AB3C5-0C7B-437E-B7CE-A2C83DB1EB07}" srcId="{A203FC94-B907-455F-8720-00FBB8616A8D}" destId="{A896B8CE-D94C-4A86-A0C8-E2015D85816D}" srcOrd="3" destOrd="0" parTransId="{4368DF6E-F756-472D-87A3-B14A648B2A50}" sibTransId="{D2177E86-32AB-4058-921E-1C6C09D0DA31}"/>
    <dgm:cxn modelId="{A4436CCE-2090-4235-BF29-284BB5871C20}" type="presOf" srcId="{2A5843C8-E076-435D-82C3-B3206D8293EB}" destId="{4B124387-4506-434D-B9BE-B8A588DC1305}" srcOrd="0" destOrd="0" presId="urn:microsoft.com/office/officeart/2018/2/layout/IconVerticalSolidList"/>
    <dgm:cxn modelId="{684B1BEB-DA52-4568-80C6-B7CAE77555C6}" srcId="{A203FC94-B907-455F-8720-00FBB8616A8D}" destId="{E3F76FE4-E1A7-49ED-BBD3-52A1002D47C1}" srcOrd="0" destOrd="0" parTransId="{FC050FAB-661C-48A3-938D-7924D027F8F5}" sibTransId="{01C4D099-047D-4B86-9EBD-C49C2D74ED2D}"/>
    <dgm:cxn modelId="{E069D5FF-2D1D-4D15-9756-4635A3C8844D}" type="presOf" srcId="{A203FC94-B907-455F-8720-00FBB8616A8D}" destId="{ED7D4445-AE35-459B-B493-E9AC78747D04}" srcOrd="0" destOrd="0" presId="urn:microsoft.com/office/officeart/2018/2/layout/IconVerticalSolidList"/>
    <dgm:cxn modelId="{D2D5322E-B7B9-4751-A13F-BF98BF615CAA}" type="presParOf" srcId="{ED7D4445-AE35-459B-B493-E9AC78747D04}" destId="{073E5FB2-B4AF-4E32-8EEB-A7950CA48321}" srcOrd="0" destOrd="0" presId="urn:microsoft.com/office/officeart/2018/2/layout/IconVerticalSolidList"/>
    <dgm:cxn modelId="{878CC0C4-D13E-4222-9D8B-BFDD9ED6B6FC}" type="presParOf" srcId="{073E5FB2-B4AF-4E32-8EEB-A7950CA48321}" destId="{A26C32C1-AEF6-486A-8CDA-6BFE7645D9D3}" srcOrd="0" destOrd="0" presId="urn:microsoft.com/office/officeart/2018/2/layout/IconVerticalSolidList"/>
    <dgm:cxn modelId="{D2FFC383-5B7F-4716-8BDC-5ED13B612FAE}" type="presParOf" srcId="{073E5FB2-B4AF-4E32-8EEB-A7950CA48321}" destId="{5F7934A4-AD7B-45EE-90BE-09DDBA1528BA}" srcOrd="1" destOrd="0" presId="urn:microsoft.com/office/officeart/2018/2/layout/IconVerticalSolidList"/>
    <dgm:cxn modelId="{9A5D8752-C889-432F-A7F0-A2443985959B}" type="presParOf" srcId="{073E5FB2-B4AF-4E32-8EEB-A7950CA48321}" destId="{B2B9C5EF-E114-4663-97C9-68F86898396A}" srcOrd="2" destOrd="0" presId="urn:microsoft.com/office/officeart/2018/2/layout/IconVerticalSolidList"/>
    <dgm:cxn modelId="{9C8B300E-F001-4F80-8115-9248590D6BBD}" type="presParOf" srcId="{073E5FB2-B4AF-4E32-8EEB-A7950CA48321}" destId="{8A38F2E1-5DC9-4412-87E1-99F5A9E28CF0}" srcOrd="3" destOrd="0" presId="urn:microsoft.com/office/officeart/2018/2/layout/IconVerticalSolidList"/>
    <dgm:cxn modelId="{8619DDF3-E2B1-4037-8145-AE0B82B25DA8}" type="presParOf" srcId="{ED7D4445-AE35-459B-B493-E9AC78747D04}" destId="{20C5E1DE-52D8-4E7C-AE17-8F1606953536}" srcOrd="1" destOrd="0" presId="urn:microsoft.com/office/officeart/2018/2/layout/IconVerticalSolidList"/>
    <dgm:cxn modelId="{42A7378F-19E3-4904-92FA-FA2AF21D66B0}" type="presParOf" srcId="{ED7D4445-AE35-459B-B493-E9AC78747D04}" destId="{5418C1A7-4BE4-4B50-9905-DD801FC3AF89}" srcOrd="2" destOrd="0" presId="urn:microsoft.com/office/officeart/2018/2/layout/IconVerticalSolidList"/>
    <dgm:cxn modelId="{082BC689-58F2-4CF9-BD99-B8412D58B7FC}" type="presParOf" srcId="{5418C1A7-4BE4-4B50-9905-DD801FC3AF89}" destId="{3C122985-BB4A-49FB-855A-162005786A66}" srcOrd="0" destOrd="0" presId="urn:microsoft.com/office/officeart/2018/2/layout/IconVerticalSolidList"/>
    <dgm:cxn modelId="{DDB3342E-BAD8-4D03-8587-7D7068A73642}" type="presParOf" srcId="{5418C1A7-4BE4-4B50-9905-DD801FC3AF89}" destId="{E848E051-2D4E-404D-B9DC-81BF45D8A396}" srcOrd="1" destOrd="0" presId="urn:microsoft.com/office/officeart/2018/2/layout/IconVerticalSolidList"/>
    <dgm:cxn modelId="{02BB5FE0-95B0-4177-989C-9DF9F5348905}" type="presParOf" srcId="{5418C1A7-4BE4-4B50-9905-DD801FC3AF89}" destId="{35E9F30C-6AA8-4DC2-8492-A582A6508A4B}" srcOrd="2" destOrd="0" presId="urn:microsoft.com/office/officeart/2018/2/layout/IconVerticalSolidList"/>
    <dgm:cxn modelId="{D9208388-D65E-4F04-A60A-D40DD4CE15C7}" type="presParOf" srcId="{5418C1A7-4BE4-4B50-9905-DD801FC3AF89}" destId="{EEDA027D-3BB6-4CE1-85CC-F48889614ECF}" srcOrd="3" destOrd="0" presId="urn:microsoft.com/office/officeart/2018/2/layout/IconVerticalSolidList"/>
    <dgm:cxn modelId="{B881C374-8C57-40F3-B004-54302E310930}" type="presParOf" srcId="{ED7D4445-AE35-459B-B493-E9AC78747D04}" destId="{F885C66D-0356-47D3-A829-9AA8F7FD6E7B}" srcOrd="3" destOrd="0" presId="urn:microsoft.com/office/officeart/2018/2/layout/IconVerticalSolidList"/>
    <dgm:cxn modelId="{DF5A2D91-CEEB-4710-9B79-1FDD091CE4CA}" type="presParOf" srcId="{ED7D4445-AE35-459B-B493-E9AC78747D04}" destId="{2B8D26B8-6F5F-4EC0-94E7-491D89AB590B}" srcOrd="4" destOrd="0" presId="urn:microsoft.com/office/officeart/2018/2/layout/IconVerticalSolidList"/>
    <dgm:cxn modelId="{80F8F853-0528-403F-AB2C-6C2E1249EAF8}" type="presParOf" srcId="{2B8D26B8-6F5F-4EC0-94E7-491D89AB590B}" destId="{A0F499BB-2BF7-4F60-AD08-32AFAEDDCB59}" srcOrd="0" destOrd="0" presId="urn:microsoft.com/office/officeart/2018/2/layout/IconVerticalSolidList"/>
    <dgm:cxn modelId="{102557F0-9FE6-4486-9D0E-FAFE6ED5E3EF}" type="presParOf" srcId="{2B8D26B8-6F5F-4EC0-94E7-491D89AB590B}" destId="{2E3EA026-C1E6-47C2-8C0A-997CB9A458C6}" srcOrd="1" destOrd="0" presId="urn:microsoft.com/office/officeart/2018/2/layout/IconVerticalSolidList"/>
    <dgm:cxn modelId="{AC4C5EE1-E2EA-4F8D-B6FE-10636EB8AEE8}" type="presParOf" srcId="{2B8D26B8-6F5F-4EC0-94E7-491D89AB590B}" destId="{056C5C2E-AF60-4DB0-83AD-27244AF9B06A}" srcOrd="2" destOrd="0" presId="urn:microsoft.com/office/officeart/2018/2/layout/IconVerticalSolidList"/>
    <dgm:cxn modelId="{7A080AC3-9064-48D6-B99C-9A89AB976DF7}" type="presParOf" srcId="{2B8D26B8-6F5F-4EC0-94E7-491D89AB590B}" destId="{4B124387-4506-434D-B9BE-B8A588DC1305}" srcOrd="3" destOrd="0" presId="urn:microsoft.com/office/officeart/2018/2/layout/IconVerticalSolidList"/>
    <dgm:cxn modelId="{9DE447B9-EB71-4CCF-8EC9-F4D5E5979BFD}" type="presParOf" srcId="{ED7D4445-AE35-459B-B493-E9AC78747D04}" destId="{57D9F360-DFBA-46CE-86C5-868E2E3659D7}" srcOrd="5" destOrd="0" presId="urn:microsoft.com/office/officeart/2018/2/layout/IconVerticalSolidList"/>
    <dgm:cxn modelId="{3904AEB1-FFE7-4C39-9D13-DC33E621CD2A}" type="presParOf" srcId="{ED7D4445-AE35-459B-B493-E9AC78747D04}" destId="{108F55D9-51BD-454A-836E-1ADC58B78001}" srcOrd="6" destOrd="0" presId="urn:microsoft.com/office/officeart/2018/2/layout/IconVerticalSolidList"/>
    <dgm:cxn modelId="{D6E01A73-CCCC-4E9F-AB74-339BDC0B35F5}" type="presParOf" srcId="{108F55D9-51BD-454A-836E-1ADC58B78001}" destId="{8B0722B6-BACB-4826-9F00-373CE935B9F3}" srcOrd="0" destOrd="0" presId="urn:microsoft.com/office/officeart/2018/2/layout/IconVerticalSolidList"/>
    <dgm:cxn modelId="{DA1C8775-B647-497B-BE44-5C7015D44C5F}" type="presParOf" srcId="{108F55D9-51BD-454A-836E-1ADC58B78001}" destId="{596B45B8-DB1E-4BE9-91FB-BEA6ED7E5E7E}" srcOrd="1" destOrd="0" presId="urn:microsoft.com/office/officeart/2018/2/layout/IconVerticalSolidList"/>
    <dgm:cxn modelId="{ECCC7872-79A5-4642-A0A8-D45BE7607F0E}" type="presParOf" srcId="{108F55D9-51BD-454A-836E-1ADC58B78001}" destId="{DBB08D54-8D8E-4073-A859-70298D9216F2}" srcOrd="2" destOrd="0" presId="urn:microsoft.com/office/officeart/2018/2/layout/IconVerticalSolidList"/>
    <dgm:cxn modelId="{4285BAAE-CF22-46C1-A1C1-F0E8EC8C5FF6}" type="presParOf" srcId="{108F55D9-51BD-454A-836E-1ADC58B78001}" destId="{09245B5F-A99F-455D-B03A-ADB7135FCB15}" srcOrd="3" destOrd="0" presId="urn:microsoft.com/office/officeart/2018/2/layout/IconVerticalSolidList"/>
    <dgm:cxn modelId="{0975A557-C179-48F2-9322-5AB6788F4E43}" type="presParOf" srcId="{ED7D4445-AE35-459B-B493-E9AC78747D04}" destId="{DEB6F692-E048-4761-BCC1-6C0F4212F4E3}" srcOrd="7" destOrd="0" presId="urn:microsoft.com/office/officeart/2018/2/layout/IconVerticalSolidList"/>
    <dgm:cxn modelId="{9B57ACEF-CE42-4947-B242-1F98237E71F3}" type="presParOf" srcId="{ED7D4445-AE35-459B-B493-E9AC78747D04}" destId="{C76FCAEF-A1D1-4BD8-9281-D55F2645C01F}" srcOrd="8" destOrd="0" presId="urn:microsoft.com/office/officeart/2018/2/layout/IconVerticalSolidList"/>
    <dgm:cxn modelId="{33A49694-41BD-44AE-8AB4-09EFEFA18C1B}" type="presParOf" srcId="{C76FCAEF-A1D1-4BD8-9281-D55F2645C01F}" destId="{4C0088A8-AFCE-41B9-BAF2-5041AFCB658B}" srcOrd="0" destOrd="0" presId="urn:microsoft.com/office/officeart/2018/2/layout/IconVerticalSolidList"/>
    <dgm:cxn modelId="{F946AF46-DB0A-462F-AAA2-0D93620A054C}" type="presParOf" srcId="{C76FCAEF-A1D1-4BD8-9281-D55F2645C01F}" destId="{FE4B0B0C-47D6-41E0-A042-EC28597255B1}" srcOrd="1" destOrd="0" presId="urn:microsoft.com/office/officeart/2018/2/layout/IconVerticalSolidList"/>
    <dgm:cxn modelId="{6B430CC9-E600-4BBA-BAD1-429AA27FB8F8}" type="presParOf" srcId="{C76FCAEF-A1D1-4BD8-9281-D55F2645C01F}" destId="{FD662065-1FA7-4968-B429-6B6E43F54D99}" srcOrd="2" destOrd="0" presId="urn:microsoft.com/office/officeart/2018/2/layout/IconVerticalSolidList"/>
    <dgm:cxn modelId="{594DA699-AED5-4440-989E-21BAAA206110}" type="presParOf" srcId="{C76FCAEF-A1D1-4BD8-9281-D55F2645C01F}" destId="{7248B311-B5D7-4D81-A9CF-61D4852096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32C1-AEF6-486A-8CDA-6BFE7645D9D3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934A4-AD7B-45EE-90BE-09DDBA1528BA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8F2E1-5DC9-4412-87E1-99F5A9E28CF0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Kanban</a:t>
          </a:r>
          <a:endParaRPr lang="en-US" sz="1900" kern="1200"/>
        </a:p>
      </dsp:txBody>
      <dsp:txXfrm>
        <a:off x="1064041" y="4325"/>
        <a:ext cx="5836470" cy="921248"/>
      </dsp:txXfrm>
    </dsp:sp>
    <dsp:sp modelId="{3C122985-BB4A-49FB-855A-162005786A66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8E051-2D4E-404D-B9DC-81BF45D8A396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A027D-3BB6-4CE1-85CC-F48889614ECF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Web</a:t>
          </a:r>
          <a:endParaRPr lang="en-US" sz="1900" kern="1200"/>
        </a:p>
      </dsp:txBody>
      <dsp:txXfrm>
        <a:off x="1064041" y="1155885"/>
        <a:ext cx="5836470" cy="921248"/>
      </dsp:txXfrm>
    </dsp:sp>
    <dsp:sp modelId="{A0F499BB-2BF7-4F60-AD08-32AFAEDDCB59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EA026-C1E6-47C2-8C0A-997CB9A458C6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24387-4506-434D-B9BE-B8A588DC1305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WPF</a:t>
          </a:r>
          <a:endParaRPr lang="en-US" sz="1900" kern="1200"/>
        </a:p>
      </dsp:txBody>
      <dsp:txXfrm>
        <a:off x="1064041" y="2307446"/>
        <a:ext cx="5836470" cy="921248"/>
      </dsp:txXfrm>
    </dsp:sp>
    <dsp:sp modelId="{8B0722B6-BACB-4826-9F00-373CE935B9F3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B45B8-DB1E-4BE9-91FB-BEA6ED7E5E7E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45B5F-A99F-455D-B03A-ADB7135FCB15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Samenwerking</a:t>
          </a:r>
          <a:endParaRPr lang="en-US" sz="1900" kern="1200"/>
        </a:p>
      </dsp:txBody>
      <dsp:txXfrm>
        <a:off x="1064041" y="3459006"/>
        <a:ext cx="5836470" cy="921248"/>
      </dsp:txXfrm>
    </dsp:sp>
    <dsp:sp modelId="{4C0088A8-AFCE-41B9-BAF2-5041AFCB658B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B0B0C-47D6-41E0-A042-EC28597255B1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8B311-B5D7-4D81-A9CF-61D485209674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Eind</a:t>
          </a:r>
          <a:endParaRPr lang="en-US" sz="1900" kern="1200"/>
        </a:p>
      </dsp:txBody>
      <dsp:txXfrm>
        <a:off x="1064041" y="4610567"/>
        <a:ext cx="5836470" cy="921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BC6C6-D8EF-021B-8EBF-985D1A51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46CDA1-20DE-FC06-27C3-C309B571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8896DD-0C86-0C45-4616-AE771632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023C1-69EF-B65C-18D3-AA6C34E9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82857-B09B-BBCC-09DF-DA73B13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21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04722-E500-E747-E17B-A4CF5F5B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F0E195-F987-1071-871D-D297D501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ADBEE2-C0F1-D730-B31D-5BE0156E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C395D6-2ECF-1BB3-E6D8-90AF803C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5C5C87-EBFF-BB86-FB91-D2510CE0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0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8912195-80E7-063A-C0C2-EF27F815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191329-08CD-3FB1-0677-5D7DE6F0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5896FC-8D3C-FD10-14F7-6E138304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0FBC58-9476-B931-99F1-F8B248C0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ABADDA-40AC-164A-B6F8-E2916C2B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2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2C7E2-9846-B79C-8097-7DE57FFF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36BE6E-1D1D-AD3C-C290-4CCF5512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696781-9B1B-9B16-17BD-6C4AF70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EC04C7-D910-D56F-C607-20831A5C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F5754C-4DAF-01A7-E0C8-A8F1EF4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5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11DD5-D06B-52EF-832A-AD302722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441B99-43ED-FBB0-25C2-A11B8525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C3301C-1FBF-ABF6-5294-F58368A4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C8A2EF-F871-7CF4-E4C3-625D6E11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DB577-47CE-AB36-8CA5-382525D0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52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87865-BC75-18BF-CFEF-18A3723D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4B9243-642F-FA06-BE97-841131B3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C836F2-BBCB-61C5-252B-8E94C3CF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C82632-3605-CFD4-D28C-4BA2B1BB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1F0735-38C0-851E-E3E6-C8748790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2A555E-6547-89E5-0D36-A869A8A7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C828E-4733-D425-4AEE-1C897D4A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15732F-5F7F-53AA-33A6-3CA64ED5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B1948F-FABE-D45E-8A26-DDDD3D439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BAEA1D-1FB2-8B7F-EF63-E065C1E1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522E2E6-3533-6F9C-6954-058E36D8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310033A-E7DA-C184-2EDE-F038D50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576B576-9B10-D17D-9707-521A85CA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DB4A887-4FDE-260D-DD39-D1C23141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9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BA4F7-AD76-7BB9-8C54-38FE8DF1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C36AFB-6514-625B-EAEE-3F08F4A2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0760A2F-8331-3EFE-5022-E41E7BBB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A85AA8-B77B-E68A-D217-B9464F44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3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0E334F-4FE6-6038-886D-ACC74EE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BBFF60-B89E-449D-F71A-43ED9FE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51E5C-E1D3-9237-0E4B-E6F3073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5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618D5-B73F-D488-3C42-4DA2F184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0AC40F-E9CB-0D56-667B-EE66630F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214115-2A24-2A18-E348-C57C5466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8A41D3-3FA8-9B76-654F-B06E8F0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9C13D6-C3A7-7261-9C17-18098BF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E78787-A4E4-A2D7-A295-97C071D3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7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85DB-D030-A1F8-3519-FE9987C0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9B6BF0A-7B23-24A9-99A9-2E296E400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5A947B-7134-FB52-DE93-760F22B1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8A215C-45CA-84F8-22E6-4A2722ED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212A66-C603-4F71-8E7F-2582AB71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70BF4E-CE65-F403-285E-C648F9D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6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21AE53-5501-01A2-8035-75FDE06D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F926C2-9B7D-6E60-6977-F4E9A72B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DC4D58-E2C2-5BFC-DFD5-A3D7577E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99EEF-E9A6-4783-BC31-7701B260AEDC}" type="datetimeFigureOut">
              <a:rPr lang="nl-NL" smtClean="0"/>
              <a:t>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887A39-D3F6-ACD5-89CF-EDCE00F4B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2E24EB-FD41-5EE7-C819-B0E0651B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5A82D-06E8-420C-92D4-6BCEDD8DA4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3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AC68-2A1B-01D6-A055-754EA2AB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nl-NL" sz="5400" dirty="0"/>
              <a:t>Fluitende Fietser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te-logo">
            <a:extLst>
              <a:ext uri="{FF2B5EF4-FFF2-40B4-BE49-F238E27FC236}">
                <a16:creationId xmlns:a16="http://schemas.microsoft.com/office/drawing/2014/main" id="{0CC4DAD3-C145-63BC-8FEA-DAF3E804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20B61-A1E7-A25D-965B-2780A0F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nl-NL" sz="5400"/>
              <a:t>Inhoud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670CBE60-B1A6-B0D8-5DC9-3E4F9885772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7533577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AECFF-8F9D-959F-BBD0-2BBBA91A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Kanban</a:t>
            </a:r>
            <a:endParaRPr lang="en-US" sz="5400" kern="1200" dirty="0">
              <a:latin typeface="+mj-lt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E4E0611-8373-A5E1-AC8F-1D40C9093FE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GitHub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Taken </a:t>
            </a:r>
            <a:r>
              <a:rPr lang="en-US" sz="2200" dirty="0" err="1"/>
              <a:t>verdelen</a:t>
            </a:r>
            <a:endParaRPr lang="en-US" sz="2200"/>
          </a:p>
        </p:txBody>
      </p:sp>
      <p:pic>
        <p:nvPicPr>
          <p:cNvPr id="5" name="Afbeelding 4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D9FD566F-8105-C729-234D-D16D1120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11" y="640080"/>
            <a:ext cx="41554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C6728B-D38F-ACDB-E893-C474AF78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/>
              <a:t>Web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8BFB8D-138F-536F-75BC-F90D2F5C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l-NL" sz="2200" dirty="0"/>
              <a:t>Visual studio code</a:t>
            </a:r>
          </a:p>
          <a:p>
            <a:r>
              <a:rPr lang="nl-NL" sz="2200" dirty="0"/>
              <a:t>HTML</a:t>
            </a:r>
          </a:p>
          <a:p>
            <a:r>
              <a:rPr lang="nl-NL" sz="2200" dirty="0"/>
              <a:t>CSS </a:t>
            </a:r>
          </a:p>
          <a:p>
            <a:r>
              <a:rPr lang="nl-NL" sz="2200" dirty="0" err="1"/>
              <a:t>JavaScript</a:t>
            </a:r>
          </a:p>
          <a:p>
            <a:r>
              <a:rPr lang="nl-NL" sz="2200" dirty="0" err="1"/>
              <a:t>Figma</a:t>
            </a:r>
            <a:endParaRPr lang="nl-NL" sz="2200" dirty="0"/>
          </a:p>
          <a:p>
            <a:endParaRPr lang="nl-NL" sz="2200"/>
          </a:p>
        </p:txBody>
      </p:sp>
      <p:pic>
        <p:nvPicPr>
          <p:cNvPr id="4" name="Afbeelding 3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B1B24B97-AC0B-CD1A-3D48-DD5250BB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5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1CBE5D-C457-DF86-10F3-B8F2F08B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/>
              <a:t>WPF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FE6BB-8E8E-C7C0-0104-EB31B1BD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Visual Studio Enterprise</a:t>
            </a:r>
          </a:p>
          <a:p>
            <a:r>
              <a:rPr lang="nl-NL" sz="2200" dirty="0"/>
              <a:t>XAML</a:t>
            </a:r>
          </a:p>
          <a:p>
            <a:r>
              <a:rPr lang="nl-NL" sz="2200" dirty="0"/>
              <a:t>C#</a:t>
            </a:r>
          </a:p>
          <a:p>
            <a:endParaRPr lang="nl-NL" sz="2200"/>
          </a:p>
          <a:p>
            <a:pPr marL="0" indent="0">
              <a:buNone/>
            </a:pPr>
            <a:endParaRPr lang="nl-NL" sz="2200"/>
          </a:p>
        </p:txBody>
      </p:sp>
      <p:pic>
        <p:nvPicPr>
          <p:cNvPr id="4" name="Afbeelding 3" descr="Afbeelding met tekst, schermopname, software, Computerpictogram&#10;&#10;Door AI gegenereerde inhoud is mogelijk onjuist.">
            <a:extLst>
              <a:ext uri="{FF2B5EF4-FFF2-40B4-BE49-F238E27FC236}">
                <a16:creationId xmlns:a16="http://schemas.microsoft.com/office/drawing/2014/main" id="{D2ED628D-8ACC-EE79-BA6E-E07A401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EE944-47FC-7CAC-E91C-327AA34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4200"/>
              <a:t>Samenwerking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ED5729-86EF-4DC0-48E4-001529A2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/>
              <a:t>Live share </a:t>
            </a:r>
            <a:r>
              <a:rPr lang="nl-NL" sz="2200"/>
              <a:t>session</a:t>
            </a:r>
          </a:p>
        </p:txBody>
      </p:sp>
      <p:pic>
        <p:nvPicPr>
          <p:cNvPr id="5" name="Afbeelding 4" descr="Afbeelding met tekst, schermopname, software, nummer&#10;&#10;Door AI gegenereerde inhoud is mogelijk onjuist.">
            <a:extLst>
              <a:ext uri="{FF2B5EF4-FFF2-40B4-BE49-F238E27FC236}">
                <a16:creationId xmlns:a16="http://schemas.microsoft.com/office/drawing/2014/main" id="{A5244C48-08FA-98CA-8C3F-6B24A11E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9957"/>
            <a:ext cx="6903720" cy="47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67A23E-16BE-043A-A00F-5A38EBA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797CCD26-97BD-6304-5B51-E38FBFF8DF8E}"/>
              </a:ext>
            </a:extLst>
          </p:cNvPr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nog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vragen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057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Fluitende Fietser</vt:lpstr>
      <vt:lpstr>Inhoud</vt:lpstr>
      <vt:lpstr>Kanban</vt:lpstr>
      <vt:lpstr>Web</vt:lpstr>
      <vt:lpstr>WPF</vt:lpstr>
      <vt:lpstr>Samenwerking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 van Helvoort</dc:creator>
  <cp:revision>72</cp:revision>
  <dcterms:created xsi:type="dcterms:W3CDTF">2025-04-04T08:50:53Z</dcterms:created>
  <dcterms:modified xsi:type="dcterms:W3CDTF">2025-04-04T11:22:44Z</dcterms:modified>
</cp:coreProperties>
</file>