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8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1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33AF-DB59-4A48-B62E-9A867EDAB036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8FE7-95F7-4E19-AE2C-367EE2A43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736"/>
            <a:ext cx="9144000" cy="1074927"/>
          </a:xfrm>
        </p:spPr>
        <p:txBody>
          <a:bodyPr/>
          <a:lstStyle/>
          <a:p>
            <a:r>
              <a:rPr lang="en-US" dirty="0" smtClean="0"/>
              <a:t>CURVA ROC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7881" y="1660184"/>
            <a:ext cx="52771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En la Teoría de detección de señales, una </a:t>
            </a:r>
            <a:r>
              <a:rPr lang="es-ES" b="1" dirty="0" smtClean="0"/>
              <a:t>curva ROC</a:t>
            </a:r>
            <a:r>
              <a:rPr lang="es-ES" dirty="0" smtClean="0"/>
              <a:t> (acrónimo de </a:t>
            </a:r>
            <a:r>
              <a:rPr lang="es-ES" b="1" dirty="0" smtClean="0"/>
              <a:t>Receiver </a:t>
            </a:r>
            <a:r>
              <a:rPr lang="es-ES" b="1" dirty="0" err="1" smtClean="0"/>
              <a:t>Operating</a:t>
            </a:r>
            <a:r>
              <a:rPr lang="es-ES" b="1" dirty="0" smtClean="0"/>
              <a:t> </a:t>
            </a:r>
            <a:r>
              <a:rPr lang="es-ES" b="1" dirty="0" err="1" smtClean="0"/>
              <a:t>Characteristic</a:t>
            </a:r>
            <a:r>
              <a:rPr lang="es-ES" dirty="0" smtClean="0"/>
              <a:t>, o Característica Operativa del Receptor) es una representación gráfica de la sensibilidad frente a la especificidad para un sistema clasificador binario según se varía el umbral de discriminación. Otra interpretación de este gráfico es la representación de la razón o ratio de verdaderos positivos (VPR = Razón de Verdaderos Positivos) frente a la razón o ratio de falsos positivos (FPR = Razón de Falsos Positivos) también según se varía el umbral de discriminación (valor a partir del cual decidimos que un caso es un positivo). ROC también puede significar </a:t>
            </a:r>
            <a:r>
              <a:rPr lang="es-ES" dirty="0" err="1" smtClean="0"/>
              <a:t>Relative</a:t>
            </a:r>
            <a:r>
              <a:rPr lang="es-ES" dirty="0" smtClean="0"/>
              <a:t> </a:t>
            </a:r>
            <a:r>
              <a:rPr lang="es-ES" dirty="0" err="1" smtClean="0"/>
              <a:t>Operating</a:t>
            </a:r>
            <a:r>
              <a:rPr lang="es-ES" dirty="0" smtClean="0"/>
              <a:t> </a:t>
            </a:r>
            <a:r>
              <a:rPr lang="es-ES" dirty="0" err="1" smtClean="0"/>
              <a:t>Characteristic</a:t>
            </a:r>
            <a:r>
              <a:rPr lang="es-ES" dirty="0" smtClean="0"/>
              <a:t> (Característica Operativa Relativa) porque es una comparación de dos características operativas (VPR y FPR) según cambiamos el umbral para la decisión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469" y="1446663"/>
            <a:ext cx="5457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736"/>
            <a:ext cx="9144000" cy="1074927"/>
          </a:xfrm>
        </p:spPr>
        <p:txBody>
          <a:bodyPr/>
          <a:lstStyle/>
          <a:p>
            <a:r>
              <a:rPr lang="en-US" dirty="0" smtClean="0"/>
              <a:t>CURVA ROC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1" y="1446663"/>
            <a:ext cx="7115175" cy="444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79" y="1623230"/>
            <a:ext cx="23241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36" y="3434448"/>
            <a:ext cx="4095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736"/>
            <a:ext cx="9144000" cy="1074927"/>
          </a:xfrm>
        </p:spPr>
        <p:txBody>
          <a:bodyPr/>
          <a:lstStyle/>
          <a:p>
            <a:r>
              <a:rPr lang="en-US" dirty="0" smtClean="0"/>
              <a:t>CURVA ROC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1" y="1446663"/>
            <a:ext cx="7115175" cy="444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16" y="1745230"/>
            <a:ext cx="21145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14" y="3670750"/>
            <a:ext cx="3857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1736"/>
            <a:ext cx="9144000" cy="1074927"/>
          </a:xfrm>
        </p:spPr>
        <p:txBody>
          <a:bodyPr/>
          <a:lstStyle/>
          <a:p>
            <a:r>
              <a:rPr lang="en-US" dirty="0" smtClean="0"/>
              <a:t>CURVA ROC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5" y="1625984"/>
            <a:ext cx="7720500" cy="38194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66161" y="2058393"/>
            <a:ext cx="30798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AUC:</a:t>
            </a:r>
          </a:p>
          <a:p>
            <a:endParaRPr lang="en-US" dirty="0" smtClean="0"/>
          </a:p>
          <a:p>
            <a:r>
              <a:rPr lang="en-US" dirty="0" smtClean="0"/>
              <a:t>[0.5, 0.6): Test </a:t>
            </a:r>
            <a:r>
              <a:rPr lang="en-US" dirty="0" err="1" smtClean="0"/>
              <a:t>malo</a:t>
            </a:r>
            <a:r>
              <a:rPr lang="en-US" dirty="0" smtClean="0"/>
              <a:t>.</a:t>
            </a:r>
          </a:p>
          <a:p>
            <a:r>
              <a:rPr lang="en-US" dirty="0" smtClean="0"/>
              <a:t>[0.6, 0.75): Test regular.</a:t>
            </a:r>
          </a:p>
          <a:p>
            <a:r>
              <a:rPr lang="en-US" dirty="0" smtClean="0"/>
              <a:t>[0.75, 0.9): Test </a:t>
            </a:r>
            <a:r>
              <a:rPr lang="en-US" dirty="0" err="1" smtClean="0"/>
              <a:t>bueno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[0.9, 0.97): Test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bueno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[0.97, 1): Test </a:t>
            </a:r>
            <a:r>
              <a:rPr lang="en-US" dirty="0" err="1" smtClean="0"/>
              <a:t>excelente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CURVA ROC</vt:lpstr>
      <vt:lpstr>CURVA ROC</vt:lpstr>
      <vt:lpstr>CURVA ROC</vt:lpstr>
      <vt:lpstr>CURVA ROC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 ROC</dc:title>
  <dc:creator>Issa</dc:creator>
  <cp:lastModifiedBy>Issa</cp:lastModifiedBy>
  <cp:revision>3</cp:revision>
  <dcterms:created xsi:type="dcterms:W3CDTF">2017-01-30T05:12:07Z</dcterms:created>
  <dcterms:modified xsi:type="dcterms:W3CDTF">2017-02-01T04:29:54Z</dcterms:modified>
</cp:coreProperties>
</file>