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6077BF-843A-4590-930D-FD7F1AC12BA5}" v="1" dt="2022-12-06T17:57:14.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60AFDC-5CF4-FBE5-3D2B-17CB08996B1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5FD0994-F0BB-A825-75EC-B8020D921D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8732B0C-1689-381D-E05E-2C7E7D7662D8}"/>
              </a:ext>
            </a:extLst>
          </p:cNvPr>
          <p:cNvSpPr>
            <a:spLocks noGrp="1"/>
          </p:cNvSpPr>
          <p:nvPr>
            <p:ph type="dt" sz="half" idx="10"/>
          </p:nvPr>
        </p:nvSpPr>
        <p:spPr/>
        <p:txBody>
          <a:bodyPr/>
          <a:lstStyle/>
          <a:p>
            <a:fld id="{947C636C-4133-48F9-ACD4-3D267C4B0355}" type="datetimeFigureOut">
              <a:rPr lang="es-ES" smtClean="0"/>
              <a:t>07/12/2022</a:t>
            </a:fld>
            <a:endParaRPr lang="es-ES"/>
          </a:p>
        </p:txBody>
      </p:sp>
      <p:sp>
        <p:nvSpPr>
          <p:cNvPr id="5" name="Marcador de pie de página 4">
            <a:extLst>
              <a:ext uri="{FF2B5EF4-FFF2-40B4-BE49-F238E27FC236}">
                <a16:creationId xmlns:a16="http://schemas.microsoft.com/office/drawing/2014/main" id="{E9F46112-9F58-D5A1-6524-97905F4DEE9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D77A374-295B-8F2E-E744-CEF88CA47FA7}"/>
              </a:ext>
            </a:extLst>
          </p:cNvPr>
          <p:cNvSpPr>
            <a:spLocks noGrp="1"/>
          </p:cNvSpPr>
          <p:nvPr>
            <p:ph type="sldNum" sz="quarter" idx="12"/>
          </p:nvPr>
        </p:nvSpPr>
        <p:spPr/>
        <p:txBody>
          <a:bodyPr/>
          <a:lstStyle/>
          <a:p>
            <a:fld id="{58BAE693-3775-44B2-B70F-FD4033729E72}" type="slidenum">
              <a:rPr lang="es-ES" smtClean="0"/>
              <a:t>‹Nº›</a:t>
            </a:fld>
            <a:endParaRPr lang="es-ES"/>
          </a:p>
        </p:txBody>
      </p:sp>
    </p:spTree>
    <p:extLst>
      <p:ext uri="{BB962C8B-B14F-4D97-AF65-F5344CB8AC3E}">
        <p14:creationId xmlns:p14="http://schemas.microsoft.com/office/powerpoint/2010/main" val="291222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9D43-D500-ADE1-5BAE-68DA7590BC2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1068790-B8BB-06CD-63C0-39B1A05969D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547ED9D-F796-3FF7-05B3-1C278B8B790D}"/>
              </a:ext>
            </a:extLst>
          </p:cNvPr>
          <p:cNvSpPr>
            <a:spLocks noGrp="1"/>
          </p:cNvSpPr>
          <p:nvPr>
            <p:ph type="dt" sz="half" idx="10"/>
          </p:nvPr>
        </p:nvSpPr>
        <p:spPr/>
        <p:txBody>
          <a:bodyPr/>
          <a:lstStyle/>
          <a:p>
            <a:fld id="{947C636C-4133-48F9-ACD4-3D267C4B0355}" type="datetimeFigureOut">
              <a:rPr lang="es-ES" smtClean="0"/>
              <a:t>07/12/2022</a:t>
            </a:fld>
            <a:endParaRPr lang="es-ES"/>
          </a:p>
        </p:txBody>
      </p:sp>
      <p:sp>
        <p:nvSpPr>
          <p:cNvPr id="5" name="Marcador de pie de página 4">
            <a:extLst>
              <a:ext uri="{FF2B5EF4-FFF2-40B4-BE49-F238E27FC236}">
                <a16:creationId xmlns:a16="http://schemas.microsoft.com/office/drawing/2014/main" id="{047DFCB3-FF6E-F185-76B3-7CC24444FF2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F116688-ED87-B107-A490-B03111CCBEAB}"/>
              </a:ext>
            </a:extLst>
          </p:cNvPr>
          <p:cNvSpPr>
            <a:spLocks noGrp="1"/>
          </p:cNvSpPr>
          <p:nvPr>
            <p:ph type="sldNum" sz="quarter" idx="12"/>
          </p:nvPr>
        </p:nvSpPr>
        <p:spPr/>
        <p:txBody>
          <a:bodyPr/>
          <a:lstStyle/>
          <a:p>
            <a:fld id="{58BAE693-3775-44B2-B70F-FD4033729E72}" type="slidenum">
              <a:rPr lang="es-ES" smtClean="0"/>
              <a:t>‹Nº›</a:t>
            </a:fld>
            <a:endParaRPr lang="es-ES"/>
          </a:p>
        </p:txBody>
      </p:sp>
    </p:spTree>
    <p:extLst>
      <p:ext uri="{BB962C8B-B14F-4D97-AF65-F5344CB8AC3E}">
        <p14:creationId xmlns:p14="http://schemas.microsoft.com/office/powerpoint/2010/main" val="305290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EAF01E-3AFD-FFB9-1106-8ABAE27C3F3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1FB4767-B8FF-35A5-C46E-AB619F9861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41B2D87-5CEE-B718-0AC4-00FB85206D5A}"/>
              </a:ext>
            </a:extLst>
          </p:cNvPr>
          <p:cNvSpPr>
            <a:spLocks noGrp="1"/>
          </p:cNvSpPr>
          <p:nvPr>
            <p:ph type="dt" sz="half" idx="10"/>
          </p:nvPr>
        </p:nvSpPr>
        <p:spPr/>
        <p:txBody>
          <a:bodyPr/>
          <a:lstStyle/>
          <a:p>
            <a:fld id="{947C636C-4133-48F9-ACD4-3D267C4B0355}" type="datetimeFigureOut">
              <a:rPr lang="es-ES" smtClean="0"/>
              <a:t>07/12/2022</a:t>
            </a:fld>
            <a:endParaRPr lang="es-ES"/>
          </a:p>
        </p:txBody>
      </p:sp>
      <p:sp>
        <p:nvSpPr>
          <p:cNvPr id="5" name="Marcador de pie de página 4">
            <a:extLst>
              <a:ext uri="{FF2B5EF4-FFF2-40B4-BE49-F238E27FC236}">
                <a16:creationId xmlns:a16="http://schemas.microsoft.com/office/drawing/2014/main" id="{EB321C3B-8184-CC50-6679-161C57D0348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04C8066-7A38-AB3F-A666-EB391768C0D0}"/>
              </a:ext>
            </a:extLst>
          </p:cNvPr>
          <p:cNvSpPr>
            <a:spLocks noGrp="1"/>
          </p:cNvSpPr>
          <p:nvPr>
            <p:ph type="sldNum" sz="quarter" idx="12"/>
          </p:nvPr>
        </p:nvSpPr>
        <p:spPr/>
        <p:txBody>
          <a:bodyPr/>
          <a:lstStyle/>
          <a:p>
            <a:fld id="{58BAE693-3775-44B2-B70F-FD4033729E72}" type="slidenum">
              <a:rPr lang="es-ES" smtClean="0"/>
              <a:t>‹Nº›</a:t>
            </a:fld>
            <a:endParaRPr lang="es-ES"/>
          </a:p>
        </p:txBody>
      </p:sp>
    </p:spTree>
    <p:extLst>
      <p:ext uri="{BB962C8B-B14F-4D97-AF65-F5344CB8AC3E}">
        <p14:creationId xmlns:p14="http://schemas.microsoft.com/office/powerpoint/2010/main" val="235411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AB888-C574-C732-E362-68DA5604AB6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02F4F16-B25C-2687-D356-AAE46237BB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AF6FA8-5E78-60FC-6F06-9D0A715F8EA6}"/>
              </a:ext>
            </a:extLst>
          </p:cNvPr>
          <p:cNvSpPr>
            <a:spLocks noGrp="1"/>
          </p:cNvSpPr>
          <p:nvPr>
            <p:ph type="dt" sz="half" idx="10"/>
          </p:nvPr>
        </p:nvSpPr>
        <p:spPr/>
        <p:txBody>
          <a:bodyPr/>
          <a:lstStyle/>
          <a:p>
            <a:fld id="{947C636C-4133-48F9-ACD4-3D267C4B0355}" type="datetimeFigureOut">
              <a:rPr lang="es-ES" smtClean="0"/>
              <a:t>07/12/2022</a:t>
            </a:fld>
            <a:endParaRPr lang="es-ES"/>
          </a:p>
        </p:txBody>
      </p:sp>
      <p:sp>
        <p:nvSpPr>
          <p:cNvPr id="5" name="Marcador de pie de página 4">
            <a:extLst>
              <a:ext uri="{FF2B5EF4-FFF2-40B4-BE49-F238E27FC236}">
                <a16:creationId xmlns:a16="http://schemas.microsoft.com/office/drawing/2014/main" id="{A28145D3-886F-7CB4-C3B6-AF66AB0285F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8BA7998-A961-E0BD-F528-E21B2A49953D}"/>
              </a:ext>
            </a:extLst>
          </p:cNvPr>
          <p:cNvSpPr>
            <a:spLocks noGrp="1"/>
          </p:cNvSpPr>
          <p:nvPr>
            <p:ph type="sldNum" sz="quarter" idx="12"/>
          </p:nvPr>
        </p:nvSpPr>
        <p:spPr/>
        <p:txBody>
          <a:bodyPr/>
          <a:lstStyle/>
          <a:p>
            <a:fld id="{58BAE693-3775-44B2-B70F-FD4033729E72}" type="slidenum">
              <a:rPr lang="es-ES" smtClean="0"/>
              <a:t>‹Nº›</a:t>
            </a:fld>
            <a:endParaRPr lang="es-ES"/>
          </a:p>
        </p:txBody>
      </p:sp>
    </p:spTree>
    <p:extLst>
      <p:ext uri="{BB962C8B-B14F-4D97-AF65-F5344CB8AC3E}">
        <p14:creationId xmlns:p14="http://schemas.microsoft.com/office/powerpoint/2010/main" val="17172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1DF12-D04D-1F66-E1D3-EA45F3BA2FC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74EBE43-3353-7ACC-8D5B-65273EFB28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155D019-C8E0-6FD8-C6FB-D650EFEEA40F}"/>
              </a:ext>
            </a:extLst>
          </p:cNvPr>
          <p:cNvSpPr>
            <a:spLocks noGrp="1"/>
          </p:cNvSpPr>
          <p:nvPr>
            <p:ph type="dt" sz="half" idx="10"/>
          </p:nvPr>
        </p:nvSpPr>
        <p:spPr/>
        <p:txBody>
          <a:bodyPr/>
          <a:lstStyle/>
          <a:p>
            <a:fld id="{947C636C-4133-48F9-ACD4-3D267C4B0355}" type="datetimeFigureOut">
              <a:rPr lang="es-ES" smtClean="0"/>
              <a:t>07/12/2022</a:t>
            </a:fld>
            <a:endParaRPr lang="es-ES"/>
          </a:p>
        </p:txBody>
      </p:sp>
      <p:sp>
        <p:nvSpPr>
          <p:cNvPr id="5" name="Marcador de pie de página 4">
            <a:extLst>
              <a:ext uri="{FF2B5EF4-FFF2-40B4-BE49-F238E27FC236}">
                <a16:creationId xmlns:a16="http://schemas.microsoft.com/office/drawing/2014/main" id="{734E5A03-73CC-ED5C-6FD2-B6EC608F351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68A6E0D-D96A-BC6B-595E-80E84167D313}"/>
              </a:ext>
            </a:extLst>
          </p:cNvPr>
          <p:cNvSpPr>
            <a:spLocks noGrp="1"/>
          </p:cNvSpPr>
          <p:nvPr>
            <p:ph type="sldNum" sz="quarter" idx="12"/>
          </p:nvPr>
        </p:nvSpPr>
        <p:spPr/>
        <p:txBody>
          <a:bodyPr/>
          <a:lstStyle/>
          <a:p>
            <a:fld id="{58BAE693-3775-44B2-B70F-FD4033729E72}" type="slidenum">
              <a:rPr lang="es-ES" smtClean="0"/>
              <a:t>‹Nº›</a:t>
            </a:fld>
            <a:endParaRPr lang="es-ES"/>
          </a:p>
        </p:txBody>
      </p:sp>
    </p:spTree>
    <p:extLst>
      <p:ext uri="{BB962C8B-B14F-4D97-AF65-F5344CB8AC3E}">
        <p14:creationId xmlns:p14="http://schemas.microsoft.com/office/powerpoint/2010/main" val="394538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FA0CB-74E6-B93F-62F5-7E0DC2080E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C090900-07CB-275A-35FF-2AB2159E742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4613CA7-D0DB-81C4-FC06-C68BFE7ACA9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F0FCD93-F09F-8478-0199-EA72413B4B79}"/>
              </a:ext>
            </a:extLst>
          </p:cNvPr>
          <p:cNvSpPr>
            <a:spLocks noGrp="1"/>
          </p:cNvSpPr>
          <p:nvPr>
            <p:ph type="dt" sz="half" idx="10"/>
          </p:nvPr>
        </p:nvSpPr>
        <p:spPr/>
        <p:txBody>
          <a:bodyPr/>
          <a:lstStyle/>
          <a:p>
            <a:fld id="{947C636C-4133-48F9-ACD4-3D267C4B0355}" type="datetimeFigureOut">
              <a:rPr lang="es-ES" smtClean="0"/>
              <a:t>07/12/2022</a:t>
            </a:fld>
            <a:endParaRPr lang="es-ES"/>
          </a:p>
        </p:txBody>
      </p:sp>
      <p:sp>
        <p:nvSpPr>
          <p:cNvPr id="6" name="Marcador de pie de página 5">
            <a:extLst>
              <a:ext uri="{FF2B5EF4-FFF2-40B4-BE49-F238E27FC236}">
                <a16:creationId xmlns:a16="http://schemas.microsoft.com/office/drawing/2014/main" id="{61E19CAD-76BE-8A00-847A-9306E37FFDF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E9E0970-A463-E45A-57FF-78C20D09BA32}"/>
              </a:ext>
            </a:extLst>
          </p:cNvPr>
          <p:cNvSpPr>
            <a:spLocks noGrp="1"/>
          </p:cNvSpPr>
          <p:nvPr>
            <p:ph type="sldNum" sz="quarter" idx="12"/>
          </p:nvPr>
        </p:nvSpPr>
        <p:spPr/>
        <p:txBody>
          <a:bodyPr/>
          <a:lstStyle/>
          <a:p>
            <a:fld id="{58BAE693-3775-44B2-B70F-FD4033729E72}" type="slidenum">
              <a:rPr lang="es-ES" smtClean="0"/>
              <a:t>‹Nº›</a:t>
            </a:fld>
            <a:endParaRPr lang="es-ES"/>
          </a:p>
        </p:txBody>
      </p:sp>
    </p:spTree>
    <p:extLst>
      <p:ext uri="{BB962C8B-B14F-4D97-AF65-F5344CB8AC3E}">
        <p14:creationId xmlns:p14="http://schemas.microsoft.com/office/powerpoint/2010/main" val="105784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A739C4-0E4C-91E2-4136-F92F667175E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CBA4AF1-4BDE-498F-81EA-42BEC0384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933A27B-064B-9153-667D-0938B28DDF2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69635F2-3A16-A936-C281-F4853F87A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6E06533-EDF2-63C3-1E59-53EC3B3A9F8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6485D91-DB9E-E007-7076-D49D5AB1BFA0}"/>
              </a:ext>
            </a:extLst>
          </p:cNvPr>
          <p:cNvSpPr>
            <a:spLocks noGrp="1"/>
          </p:cNvSpPr>
          <p:nvPr>
            <p:ph type="dt" sz="half" idx="10"/>
          </p:nvPr>
        </p:nvSpPr>
        <p:spPr/>
        <p:txBody>
          <a:bodyPr/>
          <a:lstStyle/>
          <a:p>
            <a:fld id="{947C636C-4133-48F9-ACD4-3D267C4B0355}" type="datetimeFigureOut">
              <a:rPr lang="es-ES" smtClean="0"/>
              <a:t>07/12/2022</a:t>
            </a:fld>
            <a:endParaRPr lang="es-ES"/>
          </a:p>
        </p:txBody>
      </p:sp>
      <p:sp>
        <p:nvSpPr>
          <p:cNvPr id="8" name="Marcador de pie de página 7">
            <a:extLst>
              <a:ext uri="{FF2B5EF4-FFF2-40B4-BE49-F238E27FC236}">
                <a16:creationId xmlns:a16="http://schemas.microsoft.com/office/drawing/2014/main" id="{B74F00AE-67D9-2B63-8153-9A49018D5F7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088090C-E2E0-03FE-8434-86119A104BCA}"/>
              </a:ext>
            </a:extLst>
          </p:cNvPr>
          <p:cNvSpPr>
            <a:spLocks noGrp="1"/>
          </p:cNvSpPr>
          <p:nvPr>
            <p:ph type="sldNum" sz="quarter" idx="12"/>
          </p:nvPr>
        </p:nvSpPr>
        <p:spPr/>
        <p:txBody>
          <a:bodyPr/>
          <a:lstStyle/>
          <a:p>
            <a:fld id="{58BAE693-3775-44B2-B70F-FD4033729E72}" type="slidenum">
              <a:rPr lang="es-ES" smtClean="0"/>
              <a:t>‹Nº›</a:t>
            </a:fld>
            <a:endParaRPr lang="es-ES"/>
          </a:p>
        </p:txBody>
      </p:sp>
    </p:spTree>
    <p:extLst>
      <p:ext uri="{BB962C8B-B14F-4D97-AF65-F5344CB8AC3E}">
        <p14:creationId xmlns:p14="http://schemas.microsoft.com/office/powerpoint/2010/main" val="256743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EFFAD-2A0C-006D-A672-4DB43A5B692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1CA76A4-7AA4-C995-ED71-10B17434AF5C}"/>
              </a:ext>
            </a:extLst>
          </p:cNvPr>
          <p:cNvSpPr>
            <a:spLocks noGrp="1"/>
          </p:cNvSpPr>
          <p:nvPr>
            <p:ph type="dt" sz="half" idx="10"/>
          </p:nvPr>
        </p:nvSpPr>
        <p:spPr/>
        <p:txBody>
          <a:bodyPr/>
          <a:lstStyle/>
          <a:p>
            <a:fld id="{947C636C-4133-48F9-ACD4-3D267C4B0355}" type="datetimeFigureOut">
              <a:rPr lang="es-ES" smtClean="0"/>
              <a:t>07/12/2022</a:t>
            </a:fld>
            <a:endParaRPr lang="es-ES"/>
          </a:p>
        </p:txBody>
      </p:sp>
      <p:sp>
        <p:nvSpPr>
          <p:cNvPr id="4" name="Marcador de pie de página 3">
            <a:extLst>
              <a:ext uri="{FF2B5EF4-FFF2-40B4-BE49-F238E27FC236}">
                <a16:creationId xmlns:a16="http://schemas.microsoft.com/office/drawing/2014/main" id="{F943D8F8-8673-3C8D-E4CD-B42B91F1993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F2EF93D-9B35-3D25-4AA8-ECFAFE431C7F}"/>
              </a:ext>
            </a:extLst>
          </p:cNvPr>
          <p:cNvSpPr>
            <a:spLocks noGrp="1"/>
          </p:cNvSpPr>
          <p:nvPr>
            <p:ph type="sldNum" sz="quarter" idx="12"/>
          </p:nvPr>
        </p:nvSpPr>
        <p:spPr/>
        <p:txBody>
          <a:bodyPr/>
          <a:lstStyle/>
          <a:p>
            <a:fld id="{58BAE693-3775-44B2-B70F-FD4033729E72}" type="slidenum">
              <a:rPr lang="es-ES" smtClean="0"/>
              <a:t>‹Nº›</a:t>
            </a:fld>
            <a:endParaRPr lang="es-ES"/>
          </a:p>
        </p:txBody>
      </p:sp>
    </p:spTree>
    <p:extLst>
      <p:ext uri="{BB962C8B-B14F-4D97-AF65-F5344CB8AC3E}">
        <p14:creationId xmlns:p14="http://schemas.microsoft.com/office/powerpoint/2010/main" val="325112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70F3F48-0583-C42E-A57B-F89230AEA3B8}"/>
              </a:ext>
            </a:extLst>
          </p:cNvPr>
          <p:cNvSpPr>
            <a:spLocks noGrp="1"/>
          </p:cNvSpPr>
          <p:nvPr>
            <p:ph type="dt" sz="half" idx="10"/>
          </p:nvPr>
        </p:nvSpPr>
        <p:spPr/>
        <p:txBody>
          <a:bodyPr/>
          <a:lstStyle/>
          <a:p>
            <a:fld id="{947C636C-4133-48F9-ACD4-3D267C4B0355}" type="datetimeFigureOut">
              <a:rPr lang="es-ES" smtClean="0"/>
              <a:t>07/12/2022</a:t>
            </a:fld>
            <a:endParaRPr lang="es-ES"/>
          </a:p>
        </p:txBody>
      </p:sp>
      <p:sp>
        <p:nvSpPr>
          <p:cNvPr id="3" name="Marcador de pie de página 2">
            <a:extLst>
              <a:ext uri="{FF2B5EF4-FFF2-40B4-BE49-F238E27FC236}">
                <a16:creationId xmlns:a16="http://schemas.microsoft.com/office/drawing/2014/main" id="{C112B2A6-27E8-C673-33CD-A5D3DEBC6CB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1DE9ACF-4CB4-2854-00F9-349078B60917}"/>
              </a:ext>
            </a:extLst>
          </p:cNvPr>
          <p:cNvSpPr>
            <a:spLocks noGrp="1"/>
          </p:cNvSpPr>
          <p:nvPr>
            <p:ph type="sldNum" sz="quarter" idx="12"/>
          </p:nvPr>
        </p:nvSpPr>
        <p:spPr/>
        <p:txBody>
          <a:bodyPr/>
          <a:lstStyle/>
          <a:p>
            <a:fld id="{58BAE693-3775-44B2-B70F-FD4033729E72}" type="slidenum">
              <a:rPr lang="es-ES" smtClean="0"/>
              <a:t>‹Nº›</a:t>
            </a:fld>
            <a:endParaRPr lang="es-ES"/>
          </a:p>
        </p:txBody>
      </p:sp>
    </p:spTree>
    <p:extLst>
      <p:ext uri="{BB962C8B-B14F-4D97-AF65-F5344CB8AC3E}">
        <p14:creationId xmlns:p14="http://schemas.microsoft.com/office/powerpoint/2010/main" val="410396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C0FC9-8F2A-49B7-7381-C1CB6EC4CBA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6C62AEE-5CD3-948E-BEDB-93404E757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BEEAB4F-5A18-B2A1-176B-DAF84A84B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ED07CD3-41E9-7AB9-D27F-4EF300BACFA7}"/>
              </a:ext>
            </a:extLst>
          </p:cNvPr>
          <p:cNvSpPr>
            <a:spLocks noGrp="1"/>
          </p:cNvSpPr>
          <p:nvPr>
            <p:ph type="dt" sz="half" idx="10"/>
          </p:nvPr>
        </p:nvSpPr>
        <p:spPr/>
        <p:txBody>
          <a:bodyPr/>
          <a:lstStyle/>
          <a:p>
            <a:fld id="{947C636C-4133-48F9-ACD4-3D267C4B0355}" type="datetimeFigureOut">
              <a:rPr lang="es-ES" smtClean="0"/>
              <a:t>07/12/2022</a:t>
            </a:fld>
            <a:endParaRPr lang="es-ES"/>
          </a:p>
        </p:txBody>
      </p:sp>
      <p:sp>
        <p:nvSpPr>
          <p:cNvPr id="6" name="Marcador de pie de página 5">
            <a:extLst>
              <a:ext uri="{FF2B5EF4-FFF2-40B4-BE49-F238E27FC236}">
                <a16:creationId xmlns:a16="http://schemas.microsoft.com/office/drawing/2014/main" id="{A854D1E4-D87C-1720-CAE5-4B20A31B678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F8B3602-49B3-3515-6B89-4B02AB7FF331}"/>
              </a:ext>
            </a:extLst>
          </p:cNvPr>
          <p:cNvSpPr>
            <a:spLocks noGrp="1"/>
          </p:cNvSpPr>
          <p:nvPr>
            <p:ph type="sldNum" sz="quarter" idx="12"/>
          </p:nvPr>
        </p:nvSpPr>
        <p:spPr/>
        <p:txBody>
          <a:bodyPr/>
          <a:lstStyle/>
          <a:p>
            <a:fld id="{58BAE693-3775-44B2-B70F-FD4033729E72}" type="slidenum">
              <a:rPr lang="es-ES" smtClean="0"/>
              <a:t>‹Nº›</a:t>
            </a:fld>
            <a:endParaRPr lang="es-ES"/>
          </a:p>
        </p:txBody>
      </p:sp>
    </p:spTree>
    <p:extLst>
      <p:ext uri="{BB962C8B-B14F-4D97-AF65-F5344CB8AC3E}">
        <p14:creationId xmlns:p14="http://schemas.microsoft.com/office/powerpoint/2010/main" val="252684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C6B250-AC46-20F7-D37D-6FA0FB878B0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7AD6845-2AAD-BA17-5595-F6ECCE993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444F593-7D0B-DBCA-E8F4-F777715E0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C78BC94-904E-49C8-44FB-B7D79C1CD74E}"/>
              </a:ext>
            </a:extLst>
          </p:cNvPr>
          <p:cNvSpPr>
            <a:spLocks noGrp="1"/>
          </p:cNvSpPr>
          <p:nvPr>
            <p:ph type="dt" sz="half" idx="10"/>
          </p:nvPr>
        </p:nvSpPr>
        <p:spPr/>
        <p:txBody>
          <a:bodyPr/>
          <a:lstStyle/>
          <a:p>
            <a:fld id="{947C636C-4133-48F9-ACD4-3D267C4B0355}" type="datetimeFigureOut">
              <a:rPr lang="es-ES" smtClean="0"/>
              <a:t>07/12/2022</a:t>
            </a:fld>
            <a:endParaRPr lang="es-ES"/>
          </a:p>
        </p:txBody>
      </p:sp>
      <p:sp>
        <p:nvSpPr>
          <p:cNvPr id="6" name="Marcador de pie de página 5">
            <a:extLst>
              <a:ext uri="{FF2B5EF4-FFF2-40B4-BE49-F238E27FC236}">
                <a16:creationId xmlns:a16="http://schemas.microsoft.com/office/drawing/2014/main" id="{A3C37799-B7AE-4946-EFF0-ACE07B9027B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023F4AF-34A4-DC57-7833-F3D64945F1B0}"/>
              </a:ext>
            </a:extLst>
          </p:cNvPr>
          <p:cNvSpPr>
            <a:spLocks noGrp="1"/>
          </p:cNvSpPr>
          <p:nvPr>
            <p:ph type="sldNum" sz="quarter" idx="12"/>
          </p:nvPr>
        </p:nvSpPr>
        <p:spPr/>
        <p:txBody>
          <a:bodyPr/>
          <a:lstStyle/>
          <a:p>
            <a:fld id="{58BAE693-3775-44B2-B70F-FD4033729E72}" type="slidenum">
              <a:rPr lang="es-ES" smtClean="0"/>
              <a:t>‹Nº›</a:t>
            </a:fld>
            <a:endParaRPr lang="es-ES"/>
          </a:p>
        </p:txBody>
      </p:sp>
    </p:spTree>
    <p:extLst>
      <p:ext uri="{BB962C8B-B14F-4D97-AF65-F5344CB8AC3E}">
        <p14:creationId xmlns:p14="http://schemas.microsoft.com/office/powerpoint/2010/main" val="6598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2A623B6-E0DD-6F0B-9308-38F5936F6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44F4776-380B-083F-E6EA-C8E74930C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26B55C7-A294-A1DC-CD0A-BA7CC58DB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C636C-4133-48F9-ACD4-3D267C4B0355}" type="datetimeFigureOut">
              <a:rPr lang="es-ES" smtClean="0"/>
              <a:t>07/12/2022</a:t>
            </a:fld>
            <a:endParaRPr lang="es-ES"/>
          </a:p>
        </p:txBody>
      </p:sp>
      <p:sp>
        <p:nvSpPr>
          <p:cNvPr id="5" name="Marcador de pie de página 4">
            <a:extLst>
              <a:ext uri="{FF2B5EF4-FFF2-40B4-BE49-F238E27FC236}">
                <a16:creationId xmlns:a16="http://schemas.microsoft.com/office/drawing/2014/main" id="{C1048B65-CFC8-96EB-1631-4D467E3A7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68CDA04-2CB9-79E3-F310-8E7EB014D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AE693-3775-44B2-B70F-FD4033729E72}" type="slidenum">
              <a:rPr lang="es-ES" smtClean="0"/>
              <a:t>‹Nº›</a:t>
            </a:fld>
            <a:endParaRPr lang="es-ES"/>
          </a:p>
        </p:txBody>
      </p:sp>
    </p:spTree>
    <p:extLst>
      <p:ext uri="{BB962C8B-B14F-4D97-AF65-F5344CB8AC3E}">
        <p14:creationId xmlns:p14="http://schemas.microsoft.com/office/powerpoint/2010/main" val="2850421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C8DCB8-BF51-F66E-21A4-C0E7B0B2C930}"/>
              </a:ext>
            </a:extLst>
          </p:cNvPr>
          <p:cNvSpPr>
            <a:spLocks noGrp="1"/>
          </p:cNvSpPr>
          <p:nvPr>
            <p:ph type="ctrTitle"/>
          </p:nvPr>
        </p:nvSpPr>
        <p:spPr>
          <a:xfrm>
            <a:off x="7331384" y="679730"/>
            <a:ext cx="4171994" cy="3932729"/>
          </a:xfrm>
        </p:spPr>
        <p:txBody>
          <a:bodyPr>
            <a:normAutofit/>
          </a:bodyPr>
          <a:lstStyle/>
          <a:p>
            <a:pPr algn="l"/>
            <a:r>
              <a:rPr lang="es-ES" sz="3200" b="1" i="0" dirty="0">
                <a:solidFill>
                  <a:srgbClr val="202124"/>
                </a:solidFill>
                <a:effectLst/>
                <a:latin typeface="Arial" panose="020B0604020202020204" pitchFamily="34" charset="0"/>
              </a:rPr>
              <a:t>Desarrollo de aplicación web para las solicitudes de temas de investigación o proyectos de grado en la UTECO.</a:t>
            </a:r>
            <a:r>
              <a:rPr lang="es-ES" sz="3200" b="0" i="0" dirty="0">
                <a:solidFill>
                  <a:srgbClr val="202124"/>
                </a:solidFill>
                <a:effectLst/>
                <a:latin typeface="Arial" panose="020B0604020202020204" pitchFamily="34" charset="0"/>
              </a:rPr>
              <a:t> </a:t>
            </a:r>
            <a:endParaRPr lang="es-ES" sz="3200" dirty="0"/>
          </a:p>
        </p:txBody>
      </p:sp>
      <p:grpSp>
        <p:nvGrpSpPr>
          <p:cNvPr id="33"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34"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ítulo 2">
            <a:extLst>
              <a:ext uri="{FF2B5EF4-FFF2-40B4-BE49-F238E27FC236}">
                <a16:creationId xmlns:a16="http://schemas.microsoft.com/office/drawing/2014/main" id="{B30E89EC-7C01-82F8-CDA7-071ADEB63075}"/>
              </a:ext>
            </a:extLst>
          </p:cNvPr>
          <p:cNvSpPr>
            <a:spLocks noGrp="1"/>
          </p:cNvSpPr>
          <p:nvPr>
            <p:ph type="subTitle" idx="1"/>
          </p:nvPr>
        </p:nvSpPr>
        <p:spPr>
          <a:xfrm>
            <a:off x="7331383" y="5227455"/>
            <a:ext cx="3876085" cy="857461"/>
          </a:xfrm>
        </p:spPr>
        <p:txBody>
          <a:bodyPr>
            <a:normAutofit/>
          </a:bodyPr>
          <a:lstStyle/>
          <a:p>
            <a:pPr algn="l"/>
            <a:endParaRPr lang="es-ES"/>
          </a:p>
        </p:txBody>
      </p:sp>
      <p:sp>
        <p:nvSpPr>
          <p:cNvPr id="3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A106035D-96D6-27BE-7AD3-6722532ABAFC}"/>
              </a:ext>
            </a:extLst>
          </p:cNvPr>
          <p:cNvPicPr>
            <a:picLocks noChangeAspect="1"/>
          </p:cNvPicPr>
          <p:nvPr/>
        </p:nvPicPr>
        <p:blipFill>
          <a:blip r:embed="rId2"/>
          <a:stretch>
            <a:fillRect/>
          </a:stretch>
        </p:blipFill>
        <p:spPr>
          <a:xfrm>
            <a:off x="1240375" y="612553"/>
            <a:ext cx="5013274" cy="5632894"/>
          </a:xfrm>
          <a:prstGeom prst="rect">
            <a:avLst/>
          </a:prstGeom>
        </p:spPr>
      </p:pic>
    </p:spTree>
    <p:extLst>
      <p:ext uri="{BB962C8B-B14F-4D97-AF65-F5344CB8AC3E}">
        <p14:creationId xmlns:p14="http://schemas.microsoft.com/office/powerpoint/2010/main" val="150010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53866-0D3F-63E5-C1FA-51C456D248DE}"/>
              </a:ext>
            </a:extLst>
          </p:cNvPr>
          <p:cNvSpPr>
            <a:spLocks noGrp="1"/>
          </p:cNvSpPr>
          <p:nvPr>
            <p:ph type="title"/>
          </p:nvPr>
        </p:nvSpPr>
        <p:spPr/>
        <p:txBody>
          <a:bodyPr>
            <a:normAutofit/>
          </a:bodyPr>
          <a:lstStyle/>
          <a:p>
            <a:r>
              <a:rPr lang="es-ES" b="1" i="0" dirty="0">
                <a:solidFill>
                  <a:srgbClr val="333333"/>
                </a:solidFill>
                <a:effectLst/>
                <a:latin typeface="WordVisi_MSFontService"/>
              </a:rPr>
              <a:t>Descripción general del sistema propuesto</a:t>
            </a:r>
            <a:endParaRPr lang="es-ES" dirty="0"/>
          </a:p>
        </p:txBody>
      </p:sp>
      <p:sp>
        <p:nvSpPr>
          <p:cNvPr id="3" name="Marcador de contenido 2">
            <a:extLst>
              <a:ext uri="{FF2B5EF4-FFF2-40B4-BE49-F238E27FC236}">
                <a16:creationId xmlns:a16="http://schemas.microsoft.com/office/drawing/2014/main" id="{A11A6A8E-984E-03B9-C954-870D6DFF9304}"/>
              </a:ext>
            </a:extLst>
          </p:cNvPr>
          <p:cNvSpPr>
            <a:spLocks noGrp="1"/>
          </p:cNvSpPr>
          <p:nvPr>
            <p:ph idx="1"/>
          </p:nvPr>
        </p:nvSpPr>
        <p:spPr/>
        <p:txBody>
          <a:bodyPr/>
          <a:lstStyle/>
          <a:p>
            <a:r>
              <a:rPr lang="es-ES" sz="1800" b="0" i="0" dirty="0">
                <a:solidFill>
                  <a:srgbClr val="333333"/>
                </a:solidFill>
                <a:effectLst/>
                <a:latin typeface="Arial" panose="020B0604020202020204" pitchFamily="34" charset="0"/>
              </a:rPr>
              <a:t>Hoy en día es muy común el utilizar aplicaciones web como método de estudio, así como medio de entreteniendo, debido a esto nos parece debidamente necesario la implementación de una aplicación web para las solicitudes de temas de investigación o proyectos de grado para la UTECO. Al implementarlo agilizara y facilitara las solicitudes de los temas. </a:t>
            </a:r>
          </a:p>
          <a:p>
            <a:endParaRPr lang="es-ES" sz="1800" dirty="0">
              <a:solidFill>
                <a:srgbClr val="333333"/>
              </a:solidFill>
              <a:latin typeface="Arial" panose="020B0604020202020204" pitchFamily="34" charset="0"/>
            </a:endParaRPr>
          </a:p>
          <a:p>
            <a:r>
              <a:rPr lang="es-ES" sz="1800" b="0" i="0" dirty="0">
                <a:solidFill>
                  <a:srgbClr val="333333"/>
                </a:solidFill>
                <a:effectLst/>
                <a:latin typeface="Arial" panose="020B0604020202020204" pitchFamily="34" charset="0"/>
              </a:rPr>
              <a:t>Es de suma importancia digitalizar y automatizar el proceso de las solicitudes de temas de investigación o proyectos de grado debido que al hacerlo se reduce el tiempo invertido a la hora en la que se realice cualquier solicitud. Dado que al solicitarse de manera tradicional y no tener un proceso de búsqueda de forma automatizada y digital, si se generara una cola de solicitudes perderá una cantidad de tiempo significativa de tiempo y esfuerzo en buscarlas de forma manual para luego brindársela al estudiante. Al ser por una aplicación web los estudiantes solo deben de buscar su tema con el buscador, hacer la solicitud y acceder a </a:t>
            </a:r>
            <a:r>
              <a:rPr lang="es-ES" sz="1800" b="0" i="0" dirty="0">
                <a:solidFill>
                  <a:srgbClr val="333333"/>
                </a:solidFill>
                <a:effectLst/>
                <a:latin typeface="Segoe UI" panose="020B0502040204020203" pitchFamily="34" charset="0"/>
              </a:rPr>
              <a:t>él,</a:t>
            </a:r>
            <a:r>
              <a:rPr lang="es-ES" sz="1800" b="0" i="0" dirty="0">
                <a:solidFill>
                  <a:srgbClr val="333333"/>
                </a:solidFill>
                <a:effectLst/>
                <a:latin typeface="Arial" panose="020B0604020202020204" pitchFamily="34" charset="0"/>
              </a:rPr>
              <a:t> ya sea en formato físico o digital.  </a:t>
            </a:r>
            <a:endParaRPr lang="es-ES" dirty="0"/>
          </a:p>
        </p:txBody>
      </p:sp>
    </p:spTree>
    <p:extLst>
      <p:ext uri="{BB962C8B-B14F-4D97-AF65-F5344CB8AC3E}">
        <p14:creationId xmlns:p14="http://schemas.microsoft.com/office/powerpoint/2010/main" val="114909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693D2-4D7A-A60F-4F70-E0994CA01147}"/>
              </a:ext>
            </a:extLst>
          </p:cNvPr>
          <p:cNvSpPr>
            <a:spLocks noGrp="1"/>
          </p:cNvSpPr>
          <p:nvPr>
            <p:ph type="title"/>
          </p:nvPr>
        </p:nvSpPr>
        <p:spPr/>
        <p:txBody>
          <a:bodyPr/>
          <a:lstStyle/>
          <a:p>
            <a:r>
              <a:rPr lang="es-ES" b="0" i="0" dirty="0">
                <a:solidFill>
                  <a:srgbClr val="333333"/>
                </a:solidFill>
                <a:effectLst/>
                <a:latin typeface="WordVisi_MSFontService"/>
              </a:rPr>
              <a:t>Limite y Alcance</a:t>
            </a:r>
            <a:endParaRPr lang="es-ES" dirty="0"/>
          </a:p>
        </p:txBody>
      </p:sp>
      <p:sp>
        <p:nvSpPr>
          <p:cNvPr id="3" name="Marcador de contenido 2">
            <a:extLst>
              <a:ext uri="{FF2B5EF4-FFF2-40B4-BE49-F238E27FC236}">
                <a16:creationId xmlns:a16="http://schemas.microsoft.com/office/drawing/2014/main" id="{D4719229-8FC6-E2BC-B56D-3997D3E5475B}"/>
              </a:ext>
            </a:extLst>
          </p:cNvPr>
          <p:cNvSpPr>
            <a:spLocks noGrp="1"/>
          </p:cNvSpPr>
          <p:nvPr>
            <p:ph idx="1"/>
          </p:nvPr>
        </p:nvSpPr>
        <p:spPr/>
        <p:txBody>
          <a:bodyPr/>
          <a:lstStyle/>
          <a:p>
            <a:r>
              <a:rPr lang="es-ES" sz="1800" b="0" i="0" dirty="0">
                <a:solidFill>
                  <a:srgbClr val="333333"/>
                </a:solidFill>
                <a:effectLst/>
                <a:latin typeface="Arial" panose="020B0604020202020204" pitchFamily="34" charset="0"/>
              </a:rPr>
              <a:t>Nuestro proyecto se encargará de facilitar las solicitudes al implementar una aplicación web que permita buscar y solicitar temas de investigación o proyectos de grado en la UTECO siendo este su límite y a su alcance está el dar una descripción breve de los documentos que haya buscado. </a:t>
            </a:r>
            <a:endParaRPr lang="es-ES" dirty="0"/>
          </a:p>
        </p:txBody>
      </p:sp>
    </p:spTree>
    <p:extLst>
      <p:ext uri="{BB962C8B-B14F-4D97-AF65-F5344CB8AC3E}">
        <p14:creationId xmlns:p14="http://schemas.microsoft.com/office/powerpoint/2010/main" val="114776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0E686-4620-A2B9-32A2-7C7B159B6BFF}"/>
              </a:ext>
            </a:extLst>
          </p:cNvPr>
          <p:cNvSpPr>
            <a:spLocks noGrp="1"/>
          </p:cNvSpPr>
          <p:nvPr>
            <p:ph type="title"/>
          </p:nvPr>
        </p:nvSpPr>
        <p:spPr/>
        <p:txBody>
          <a:bodyPr/>
          <a:lstStyle/>
          <a:p>
            <a:r>
              <a:rPr lang="es-ES" b="1" i="0" dirty="0">
                <a:solidFill>
                  <a:srgbClr val="333333"/>
                </a:solidFill>
                <a:effectLst/>
                <a:latin typeface="WordVisi_MSFontService"/>
              </a:rPr>
              <a:t>Objetivo general</a:t>
            </a:r>
            <a:endParaRPr lang="es-ES" dirty="0"/>
          </a:p>
        </p:txBody>
      </p:sp>
      <p:sp>
        <p:nvSpPr>
          <p:cNvPr id="3" name="Marcador de contenido 2">
            <a:extLst>
              <a:ext uri="{FF2B5EF4-FFF2-40B4-BE49-F238E27FC236}">
                <a16:creationId xmlns:a16="http://schemas.microsoft.com/office/drawing/2014/main" id="{FE4C2F8F-8CD1-AD68-FB94-750D6281A251}"/>
              </a:ext>
            </a:extLst>
          </p:cNvPr>
          <p:cNvSpPr>
            <a:spLocks noGrp="1"/>
          </p:cNvSpPr>
          <p:nvPr>
            <p:ph idx="1"/>
          </p:nvPr>
        </p:nvSpPr>
        <p:spPr/>
        <p:txBody>
          <a:bodyPr/>
          <a:lstStyle/>
          <a:p>
            <a:r>
              <a:rPr lang="es-ES" sz="1800" b="0" i="0" dirty="0">
                <a:solidFill>
                  <a:srgbClr val="333333"/>
                </a:solidFill>
                <a:effectLst/>
                <a:latin typeface="Arial" panose="020B0604020202020204" pitchFamily="34" charset="0"/>
              </a:rPr>
              <a:t>Nuestro objetivo fundamental es optimizar el proceso de solicitud de temas de investigación o proyectos de grado en la UTECO, enfocados en el factor tiempo para hacer las mismas más rápidas, eficientes y menos tediosas tanto para el estudiante como para el trabajador. </a:t>
            </a:r>
            <a:endParaRPr lang="es-ES" dirty="0"/>
          </a:p>
        </p:txBody>
      </p:sp>
    </p:spTree>
    <p:extLst>
      <p:ext uri="{BB962C8B-B14F-4D97-AF65-F5344CB8AC3E}">
        <p14:creationId xmlns:p14="http://schemas.microsoft.com/office/powerpoint/2010/main" val="169088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9A368-AF44-3139-9A87-189759AC3430}"/>
              </a:ext>
            </a:extLst>
          </p:cNvPr>
          <p:cNvSpPr>
            <a:spLocks noGrp="1"/>
          </p:cNvSpPr>
          <p:nvPr>
            <p:ph type="title"/>
          </p:nvPr>
        </p:nvSpPr>
        <p:spPr/>
        <p:txBody>
          <a:bodyPr>
            <a:normAutofit/>
          </a:bodyPr>
          <a:lstStyle/>
          <a:p>
            <a:r>
              <a:rPr lang="es-ES" b="1" i="0" dirty="0">
                <a:solidFill>
                  <a:srgbClr val="333333"/>
                </a:solidFill>
                <a:effectLst/>
                <a:latin typeface="WordVisi_MSFontService"/>
              </a:rPr>
              <a:t>Objetivos específicos</a:t>
            </a:r>
            <a:endParaRPr lang="es-ES" dirty="0">
              <a:latin typeface="WordVisi_MSFontService"/>
            </a:endParaRPr>
          </a:p>
        </p:txBody>
      </p:sp>
      <p:sp>
        <p:nvSpPr>
          <p:cNvPr id="3" name="Marcador de contenido 2">
            <a:extLst>
              <a:ext uri="{FF2B5EF4-FFF2-40B4-BE49-F238E27FC236}">
                <a16:creationId xmlns:a16="http://schemas.microsoft.com/office/drawing/2014/main" id="{6A51EECD-EE9B-128F-022E-9E4775A56A9B}"/>
              </a:ext>
            </a:extLst>
          </p:cNvPr>
          <p:cNvSpPr>
            <a:spLocks noGrp="1"/>
          </p:cNvSpPr>
          <p:nvPr>
            <p:ph idx="1"/>
          </p:nvPr>
        </p:nvSpPr>
        <p:spPr/>
        <p:txBody>
          <a:bodyPr/>
          <a:lstStyle/>
          <a:p>
            <a:pPr marL="0" indent="0" algn="just" rtl="0" fontAlgn="base">
              <a:buNone/>
            </a:pPr>
            <a:r>
              <a:rPr lang="es-ES" sz="1800" b="0" i="0" dirty="0">
                <a:solidFill>
                  <a:srgbClr val="000000"/>
                </a:solidFill>
                <a:effectLst/>
                <a:latin typeface="Arial" panose="020B0604020202020204" pitchFamily="34" charset="0"/>
              </a:rPr>
              <a:t> </a:t>
            </a:r>
            <a:endParaRPr lang="es-E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s-ES" sz="1800" b="0" i="0" dirty="0">
                <a:solidFill>
                  <a:srgbClr val="000000"/>
                </a:solidFill>
                <a:effectLst/>
                <a:latin typeface="Arial" panose="020B0604020202020204" pitchFamily="34" charset="0"/>
              </a:rPr>
              <a:t> Crear un formulario en línea, donde estén todos los parámetros necesarios al momento del estudiante solicitar un tema de investigación. </a:t>
            </a:r>
          </a:p>
          <a:p>
            <a:endParaRPr lang="es-ES" dirty="0"/>
          </a:p>
        </p:txBody>
      </p:sp>
    </p:spTree>
    <p:extLst>
      <p:ext uri="{BB962C8B-B14F-4D97-AF65-F5344CB8AC3E}">
        <p14:creationId xmlns:p14="http://schemas.microsoft.com/office/powerpoint/2010/main" val="10272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5F93C-65FF-BF4B-FAC5-33817F4DBFE3}"/>
              </a:ext>
            </a:extLst>
          </p:cNvPr>
          <p:cNvSpPr>
            <a:spLocks noGrp="1"/>
          </p:cNvSpPr>
          <p:nvPr>
            <p:ph type="title"/>
          </p:nvPr>
        </p:nvSpPr>
        <p:spPr/>
        <p:txBody>
          <a:bodyPr>
            <a:normAutofit/>
          </a:bodyPr>
          <a:lstStyle/>
          <a:p>
            <a:r>
              <a:rPr lang="es-ES" b="1" i="0" dirty="0">
                <a:solidFill>
                  <a:srgbClr val="333333"/>
                </a:solidFill>
                <a:effectLst/>
                <a:latin typeface="WordVisi_MSFontService"/>
              </a:rPr>
              <a:t>Programas a utilizar en nuestro proyecto</a:t>
            </a:r>
            <a:r>
              <a:rPr lang="es-ES" b="0" i="0" dirty="0">
                <a:solidFill>
                  <a:srgbClr val="333333"/>
                </a:solidFill>
                <a:effectLst/>
                <a:latin typeface="WordVisi_MSFontService"/>
              </a:rPr>
              <a:t> </a:t>
            </a:r>
            <a:endParaRPr lang="es-ES" dirty="0">
              <a:latin typeface="WordVisi_MSFontService"/>
            </a:endParaRPr>
          </a:p>
        </p:txBody>
      </p:sp>
      <p:sp>
        <p:nvSpPr>
          <p:cNvPr id="3" name="Marcador de contenido 2">
            <a:extLst>
              <a:ext uri="{FF2B5EF4-FFF2-40B4-BE49-F238E27FC236}">
                <a16:creationId xmlns:a16="http://schemas.microsoft.com/office/drawing/2014/main" id="{3912648F-C101-70CC-0C25-BD5CC5965F0E}"/>
              </a:ext>
            </a:extLst>
          </p:cNvPr>
          <p:cNvSpPr>
            <a:spLocks noGrp="1"/>
          </p:cNvSpPr>
          <p:nvPr>
            <p:ph idx="1"/>
          </p:nvPr>
        </p:nvSpPr>
        <p:spPr/>
        <p:txBody>
          <a:bodyPr/>
          <a:lstStyle/>
          <a:p>
            <a:pPr algn="l" rtl="0" fontAlgn="base">
              <a:buFont typeface="Arial" panose="020B0604020202020204" pitchFamily="34" charset="0"/>
              <a:buChar char="•"/>
            </a:pPr>
            <a:r>
              <a:rPr lang="es-ES" sz="1800" b="1" i="0" dirty="0">
                <a:solidFill>
                  <a:srgbClr val="333333"/>
                </a:solidFill>
                <a:effectLst/>
                <a:latin typeface="Arial" panose="020B0604020202020204" pitchFamily="34" charset="0"/>
              </a:rPr>
              <a:t>Microsoft Visual Studio:</a:t>
            </a:r>
            <a:r>
              <a:rPr lang="es-ES" sz="1800" b="0" i="0" dirty="0">
                <a:solidFill>
                  <a:srgbClr val="333333"/>
                </a:solidFill>
                <a:effectLst/>
                <a:latin typeface="Arial" panose="020B0604020202020204" pitchFamily="34" charset="0"/>
              </a:rPr>
              <a:t> </a:t>
            </a:r>
            <a:r>
              <a:rPr lang="es-ES" sz="1800" b="0" i="0" dirty="0">
                <a:solidFill>
                  <a:srgbClr val="000000"/>
                </a:solidFill>
                <a:effectLst/>
                <a:latin typeface="Arial" panose="020B0604020202020204" pitchFamily="34" charset="0"/>
              </a:rPr>
              <a:t>es un editor de código fuente desarrollado por Microsoft. Es software libre y multiplataforma, está disponible para Windows, GNU/Linux y macOS.</a:t>
            </a:r>
            <a:r>
              <a:rPr lang="es-ES" sz="1800" b="0" i="0" dirty="0">
                <a:solidFill>
                  <a:srgbClr val="101828"/>
                </a:solidFill>
                <a:effectLst/>
                <a:latin typeface="Arial" panose="020B0604020202020204" pitchFamily="34" charset="0"/>
              </a:rPr>
              <a:t>  </a:t>
            </a:r>
            <a:endParaRPr lang="es-ES" sz="1800" b="0" i="0" dirty="0">
              <a:solidFill>
                <a:srgbClr val="000000"/>
              </a:solidFill>
              <a:effectLst/>
              <a:latin typeface="Arial" panose="020B0604020202020204" pitchFamily="34" charset="0"/>
            </a:endParaRPr>
          </a:p>
          <a:p>
            <a:pPr algn="l" rtl="0" fontAlgn="base"/>
            <a:r>
              <a:rPr lang="es-ES" sz="1800" b="0" i="0" dirty="0">
                <a:solidFill>
                  <a:srgbClr val="101828"/>
                </a:solidFill>
                <a:effectLst/>
                <a:latin typeface="Arial" panose="020B0604020202020204" pitchFamily="34" charset="0"/>
              </a:rPr>
              <a:t> </a:t>
            </a:r>
            <a:endParaRPr lang="es-E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s-ES" sz="1800" b="1" i="0" dirty="0">
                <a:solidFill>
                  <a:srgbClr val="333333"/>
                </a:solidFill>
                <a:effectLst/>
                <a:latin typeface="Arial" panose="020B0604020202020204" pitchFamily="34" charset="0"/>
              </a:rPr>
              <a:t>GitHub:</a:t>
            </a:r>
            <a:r>
              <a:rPr lang="es-ES" sz="1800" b="0" i="0" dirty="0">
                <a:solidFill>
                  <a:srgbClr val="333333"/>
                </a:solidFill>
                <a:effectLst/>
                <a:latin typeface="Arial" panose="020B0604020202020204" pitchFamily="34" charset="0"/>
              </a:rPr>
              <a:t> </a:t>
            </a:r>
            <a:r>
              <a:rPr lang="es-ES" sz="1800" b="0" i="0" dirty="0">
                <a:solidFill>
                  <a:srgbClr val="000000"/>
                </a:solidFill>
                <a:effectLst/>
                <a:latin typeface="Arial" panose="020B0604020202020204" pitchFamily="34" charset="0"/>
              </a:rPr>
              <a:t>es un portal creado para alojar el código de las aplicaciones de cualquier desarrollador, y que fue comprada por Microsoft en junio del 2018</a:t>
            </a:r>
            <a:r>
              <a:rPr lang="es-ES" sz="1800" b="0" i="0" dirty="0">
                <a:solidFill>
                  <a:srgbClr val="111111"/>
                </a:solidFill>
                <a:effectLst/>
                <a:latin typeface="Arial" panose="020B0604020202020204" pitchFamily="34" charset="0"/>
              </a:rPr>
              <a:t>.  </a:t>
            </a:r>
            <a:endParaRPr lang="es-ES" sz="1800" b="0" i="0" dirty="0">
              <a:solidFill>
                <a:srgbClr val="000000"/>
              </a:solidFill>
              <a:effectLst/>
              <a:latin typeface="Arial" panose="020B0604020202020204" pitchFamily="34" charset="0"/>
            </a:endParaRPr>
          </a:p>
          <a:p>
            <a:pPr algn="l" rtl="0" fontAlgn="base"/>
            <a:r>
              <a:rPr lang="es-ES" sz="1800" b="0" i="0" dirty="0">
                <a:solidFill>
                  <a:srgbClr val="111111"/>
                </a:solidFill>
                <a:effectLst/>
                <a:latin typeface="Arial" panose="020B0604020202020204" pitchFamily="34" charset="0"/>
              </a:rPr>
              <a:t> </a:t>
            </a:r>
            <a:endParaRPr lang="es-E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s-ES" sz="1800" b="1" i="0" dirty="0">
                <a:solidFill>
                  <a:srgbClr val="333333"/>
                </a:solidFill>
                <a:effectLst/>
                <a:latin typeface="Arial" panose="020B0604020202020204" pitchFamily="34" charset="0"/>
              </a:rPr>
              <a:t>SDKB </a:t>
            </a:r>
            <a:r>
              <a:rPr lang="es-ES" sz="1800" b="1" i="0" dirty="0">
                <a:solidFill>
                  <a:srgbClr val="000000"/>
                </a:solidFill>
                <a:effectLst/>
                <a:latin typeface="Arial" panose="020B0604020202020204" pitchFamily="34" charset="0"/>
              </a:rPr>
              <a:t>Dotnet:</a:t>
            </a:r>
            <a:r>
              <a:rPr lang="es-ES" sz="1800" b="0" i="0" dirty="0">
                <a:solidFill>
                  <a:srgbClr val="333333"/>
                </a:solidFill>
                <a:effectLst/>
                <a:latin typeface="Arial" panose="020B0604020202020204" pitchFamily="34" charset="0"/>
              </a:rPr>
              <a:t> </a:t>
            </a:r>
            <a:r>
              <a:rPr lang="es-ES" sz="1800" b="0" i="0" dirty="0">
                <a:solidFill>
                  <a:srgbClr val="000000"/>
                </a:solidFill>
                <a:effectLst/>
                <a:latin typeface="Arial" panose="020B0604020202020204" pitchFamily="34" charset="0"/>
              </a:rPr>
              <a:t>es un conjunto de bibliotecas y herramientas que permiten a los desarrolladores crear aplicaciones y bibliotecas de .NET.  </a:t>
            </a:r>
          </a:p>
          <a:p>
            <a:pPr algn="l" rtl="0" fontAlgn="base"/>
            <a:r>
              <a:rPr lang="es-ES" sz="1800" b="0" i="0" dirty="0">
                <a:solidFill>
                  <a:srgbClr val="000000"/>
                </a:solidFill>
                <a:effectLst/>
                <a:latin typeface="Arial" panose="020B0604020202020204" pitchFamily="34" charset="0"/>
              </a:rPr>
              <a:t> </a:t>
            </a:r>
            <a:endParaRPr lang="es-E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s-ES" sz="1800" b="0" i="0" dirty="0">
                <a:solidFill>
                  <a:srgbClr val="000000"/>
                </a:solidFill>
                <a:effectLst/>
                <a:latin typeface="Arial" panose="020B0604020202020204" pitchFamily="34" charset="0"/>
              </a:rPr>
              <a:t>HTML: es el código que se utiliza para estructurar y desplegar una página web y sus contenidos.  </a:t>
            </a:r>
          </a:p>
          <a:p>
            <a:pPr algn="l" rtl="0" fontAlgn="base"/>
            <a:r>
              <a:rPr lang="es-ES" sz="1800" b="0" i="0" dirty="0">
                <a:solidFill>
                  <a:srgbClr val="000000"/>
                </a:solidFill>
                <a:effectLst/>
                <a:latin typeface="Arial" panose="020B0604020202020204" pitchFamily="34" charset="0"/>
              </a:rPr>
              <a:t> </a:t>
            </a:r>
            <a:endParaRPr lang="es-E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s-ES" sz="1800" b="1" i="0" dirty="0">
                <a:solidFill>
                  <a:srgbClr val="000000"/>
                </a:solidFill>
                <a:effectLst/>
                <a:latin typeface="Arial" panose="020B0604020202020204" pitchFamily="34" charset="0"/>
              </a:rPr>
              <a:t>CSS:</a:t>
            </a:r>
            <a:r>
              <a:rPr lang="es-ES" sz="1800" b="0" i="0" dirty="0">
                <a:solidFill>
                  <a:srgbClr val="000000"/>
                </a:solidFill>
                <a:effectLst/>
                <a:latin typeface="Arial" panose="020B0604020202020204" pitchFamily="34" charset="0"/>
              </a:rPr>
              <a:t> es un lenguaje basado en reglas: cada usuario define las reglas que especifican los grupos de estilos que van a aplicarse a elementos particulares o grupos de elementos de la página web. </a:t>
            </a:r>
          </a:p>
          <a:p>
            <a:endParaRPr lang="es-ES" dirty="0"/>
          </a:p>
        </p:txBody>
      </p:sp>
    </p:spTree>
    <p:extLst>
      <p:ext uri="{BB962C8B-B14F-4D97-AF65-F5344CB8AC3E}">
        <p14:creationId xmlns:p14="http://schemas.microsoft.com/office/powerpoint/2010/main" val="1743005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479</Words>
  <Application>Microsoft Office PowerPoint</Application>
  <PresentationFormat>Panorámica</PresentationFormat>
  <Paragraphs>22</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Calibri Light</vt:lpstr>
      <vt:lpstr>Segoe UI</vt:lpstr>
      <vt:lpstr>WordVisi_MSFontService</vt:lpstr>
      <vt:lpstr>Tema de Office</vt:lpstr>
      <vt:lpstr>Desarrollo de aplicación web para las solicitudes de temas de investigación o proyectos de grado en la UTECO. </vt:lpstr>
      <vt:lpstr>Descripción general del sistema propuesto</vt:lpstr>
      <vt:lpstr>Limite y Alcance</vt:lpstr>
      <vt:lpstr>Objetivo general</vt:lpstr>
      <vt:lpstr>Objetivos específicos</vt:lpstr>
      <vt:lpstr>Programas a utilizar en nuestro proyecto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aplicación web para las solicitudes de temas de investigación o proyectos de grado en la UTECO.</dc:title>
  <dc:creator>yesica mola</dc:creator>
  <cp:lastModifiedBy>CARLOS DANIEL PAULINO DIAZ</cp:lastModifiedBy>
  <cp:revision>2</cp:revision>
  <dcterms:created xsi:type="dcterms:W3CDTF">2022-11-30T22:48:48Z</dcterms:created>
  <dcterms:modified xsi:type="dcterms:W3CDTF">2022-12-07T22:39:14Z</dcterms:modified>
</cp:coreProperties>
</file>