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B51B3-932B-4D34-8C1D-A3272B3D8EB6}" v="372" dt="2021-10-04T16:15:46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궁승아" userId="fe012b4a-3009-410a-8dc5-7fd7684301d3" providerId="ADAL" clId="{E6FB51B3-932B-4D34-8C1D-A3272B3D8EB6}"/>
    <pc:docChg chg="undo redo custSel addSld delSld modSld sldOrd">
      <pc:chgData name="남궁승아" userId="fe012b4a-3009-410a-8dc5-7fd7684301d3" providerId="ADAL" clId="{E6FB51B3-932B-4D34-8C1D-A3272B3D8EB6}" dt="2021-10-04T16:15:46.471" v="1951"/>
      <pc:docMkLst>
        <pc:docMk/>
      </pc:docMkLst>
      <pc:sldChg chg="addSp modSp mod">
        <pc:chgData name="남궁승아" userId="fe012b4a-3009-410a-8dc5-7fd7684301d3" providerId="ADAL" clId="{E6FB51B3-932B-4D34-8C1D-A3272B3D8EB6}" dt="2021-10-04T15:42:18.948" v="81" actId="1076"/>
        <pc:sldMkLst>
          <pc:docMk/>
          <pc:sldMk cId="791760703" sldId="256"/>
        </pc:sldMkLst>
        <pc:spChg chg="add mod">
          <ac:chgData name="남궁승아" userId="fe012b4a-3009-410a-8dc5-7fd7684301d3" providerId="ADAL" clId="{E6FB51B3-932B-4D34-8C1D-A3272B3D8EB6}" dt="2021-10-04T15:42:18.948" v="81" actId="1076"/>
          <ac:spMkLst>
            <pc:docMk/>
            <pc:sldMk cId="791760703" sldId="256"/>
            <ac:spMk id="2" creationId="{EA0428CF-E1B6-4527-BA6E-A9F1FE761EFF}"/>
          </ac:spMkLst>
        </pc:spChg>
      </pc:sldChg>
      <pc:sldChg chg="addSp modSp mod">
        <pc:chgData name="남궁승아" userId="fe012b4a-3009-410a-8dc5-7fd7684301d3" providerId="ADAL" clId="{E6FB51B3-932B-4D34-8C1D-A3272B3D8EB6}" dt="2021-10-04T15:45:50.165" v="363" actId="14100"/>
        <pc:sldMkLst>
          <pc:docMk/>
          <pc:sldMk cId="3783170456" sldId="257"/>
        </pc:sldMkLst>
        <pc:spChg chg="mod">
          <ac:chgData name="남궁승아" userId="fe012b4a-3009-410a-8dc5-7fd7684301d3" providerId="ADAL" clId="{E6FB51B3-932B-4D34-8C1D-A3272B3D8EB6}" dt="2021-10-04T15:45:31.555" v="362" actId="20577"/>
          <ac:spMkLst>
            <pc:docMk/>
            <pc:sldMk cId="3783170456" sldId="257"/>
            <ac:spMk id="2" creationId="{270154BE-7C59-4512-BFEE-4A7112AF1B10}"/>
          </ac:spMkLst>
        </pc:spChg>
        <pc:spChg chg="add mod">
          <ac:chgData name="남궁승아" userId="fe012b4a-3009-410a-8dc5-7fd7684301d3" providerId="ADAL" clId="{E6FB51B3-932B-4D34-8C1D-A3272B3D8EB6}" dt="2021-10-04T15:45:50.165" v="363" actId="14100"/>
          <ac:spMkLst>
            <pc:docMk/>
            <pc:sldMk cId="3783170456" sldId="257"/>
            <ac:spMk id="3" creationId="{F544C32A-E326-4E1B-BC81-4B7F1A72B66B}"/>
          </ac:spMkLst>
        </pc:spChg>
        <pc:spChg chg="add mod">
          <ac:chgData name="남궁승아" userId="fe012b4a-3009-410a-8dc5-7fd7684301d3" providerId="ADAL" clId="{E6FB51B3-932B-4D34-8C1D-A3272B3D8EB6}" dt="2021-10-04T15:44:32.172" v="290" actId="1076"/>
          <ac:spMkLst>
            <pc:docMk/>
            <pc:sldMk cId="3783170456" sldId="257"/>
            <ac:spMk id="4" creationId="{31184CE7-62C0-4DE9-A16F-8466F3388D5F}"/>
          </ac:spMkLst>
        </pc:spChg>
        <pc:spChg chg="add mod">
          <ac:chgData name="남궁승아" userId="fe012b4a-3009-410a-8dc5-7fd7684301d3" providerId="ADAL" clId="{E6FB51B3-932B-4D34-8C1D-A3272B3D8EB6}" dt="2021-10-04T15:45:08.390" v="352" actId="207"/>
          <ac:spMkLst>
            <pc:docMk/>
            <pc:sldMk cId="3783170456" sldId="257"/>
            <ac:spMk id="5" creationId="{0F6C718A-EA88-4DE2-8E93-48D236298F5D}"/>
          </ac:spMkLst>
        </pc:spChg>
        <pc:spChg chg="mod ord">
          <ac:chgData name="남궁승아" userId="fe012b4a-3009-410a-8dc5-7fd7684301d3" providerId="ADAL" clId="{E6FB51B3-932B-4D34-8C1D-A3272B3D8EB6}" dt="2021-10-04T15:43:23.673" v="99" actId="1076"/>
          <ac:spMkLst>
            <pc:docMk/>
            <pc:sldMk cId="3783170456" sldId="257"/>
            <ac:spMk id="6" creationId="{35E5846D-F066-4C38-871E-85251A1D0C8D}"/>
          </ac:spMkLst>
        </pc:spChg>
      </pc:sldChg>
      <pc:sldChg chg="addSp delSp modSp mod">
        <pc:chgData name="남궁승아" userId="fe012b4a-3009-410a-8dc5-7fd7684301d3" providerId="ADAL" clId="{E6FB51B3-932B-4D34-8C1D-A3272B3D8EB6}" dt="2021-10-04T15:51:25.192" v="910"/>
        <pc:sldMkLst>
          <pc:docMk/>
          <pc:sldMk cId="2695572574" sldId="258"/>
        </pc:sldMkLst>
        <pc:spChg chg="add del mod">
          <ac:chgData name="남궁승아" userId="fe012b4a-3009-410a-8dc5-7fd7684301d3" providerId="ADAL" clId="{E6FB51B3-932B-4D34-8C1D-A3272B3D8EB6}" dt="2021-10-04T15:46:04.289" v="365"/>
          <ac:spMkLst>
            <pc:docMk/>
            <pc:sldMk cId="2695572574" sldId="258"/>
            <ac:spMk id="5" creationId="{260079FE-AD93-4852-B254-DE4E1CB276A1}"/>
          </ac:spMkLst>
        </pc:spChg>
        <pc:spChg chg="del mod">
          <ac:chgData name="남궁승아" userId="fe012b4a-3009-410a-8dc5-7fd7684301d3" providerId="ADAL" clId="{E6FB51B3-932B-4D34-8C1D-A3272B3D8EB6}" dt="2021-10-04T15:46:25.454" v="369" actId="478"/>
          <ac:spMkLst>
            <pc:docMk/>
            <pc:sldMk cId="2695572574" sldId="258"/>
            <ac:spMk id="6" creationId="{92A1A9EF-F549-4759-BAF0-C613CFF9175F}"/>
          </ac:spMkLst>
        </pc:spChg>
        <pc:spChg chg="add del mod">
          <ac:chgData name="남궁승아" userId="fe012b4a-3009-410a-8dc5-7fd7684301d3" providerId="ADAL" clId="{E6FB51B3-932B-4D34-8C1D-A3272B3D8EB6}" dt="2021-10-04T15:46:04.289" v="365"/>
          <ac:spMkLst>
            <pc:docMk/>
            <pc:sldMk cId="2695572574" sldId="258"/>
            <ac:spMk id="7" creationId="{A5659E60-1237-4A14-9D7C-CE257A5464DB}"/>
          </ac:spMkLst>
        </pc:spChg>
        <pc:spChg chg="add del mod">
          <ac:chgData name="남궁승아" userId="fe012b4a-3009-410a-8dc5-7fd7684301d3" providerId="ADAL" clId="{E6FB51B3-932B-4D34-8C1D-A3272B3D8EB6}" dt="2021-10-04T15:46:04.289" v="365"/>
          <ac:spMkLst>
            <pc:docMk/>
            <pc:sldMk cId="2695572574" sldId="258"/>
            <ac:spMk id="8" creationId="{4E4FAE6C-8AE6-4195-A701-AF952F71D26A}"/>
          </ac:spMkLst>
        </pc:spChg>
        <pc:spChg chg="add mod">
          <ac:chgData name="남궁승아" userId="fe012b4a-3009-410a-8dc5-7fd7684301d3" providerId="ADAL" clId="{E6FB51B3-932B-4D34-8C1D-A3272B3D8EB6}" dt="2021-10-04T15:46:08.055" v="367"/>
          <ac:spMkLst>
            <pc:docMk/>
            <pc:sldMk cId="2695572574" sldId="258"/>
            <ac:spMk id="9" creationId="{5851CAE2-EB50-4E28-9FD0-2AD57297CBA9}"/>
          </ac:spMkLst>
        </pc:spChg>
        <pc:spChg chg="add mod">
          <ac:chgData name="남궁승아" userId="fe012b4a-3009-410a-8dc5-7fd7684301d3" providerId="ADAL" clId="{E6FB51B3-932B-4D34-8C1D-A3272B3D8EB6}" dt="2021-10-04T15:46:21.628" v="368"/>
          <ac:spMkLst>
            <pc:docMk/>
            <pc:sldMk cId="2695572574" sldId="258"/>
            <ac:spMk id="10" creationId="{BE59AB57-6C28-4F66-86D1-66E3F2A55232}"/>
          </ac:spMkLst>
        </pc:spChg>
        <pc:spChg chg="add mod">
          <ac:chgData name="남궁승아" userId="fe012b4a-3009-410a-8dc5-7fd7684301d3" providerId="ADAL" clId="{E6FB51B3-932B-4D34-8C1D-A3272B3D8EB6}" dt="2021-10-04T15:47:34.866" v="599" actId="20577"/>
          <ac:spMkLst>
            <pc:docMk/>
            <pc:sldMk cId="2695572574" sldId="258"/>
            <ac:spMk id="11" creationId="{1DE356A4-3BDE-4B7D-95B8-423F5898C0E2}"/>
          </ac:spMkLst>
        </pc:spChg>
        <pc:spChg chg="add mod">
          <ac:chgData name="남궁승아" userId="fe012b4a-3009-410a-8dc5-7fd7684301d3" providerId="ADAL" clId="{E6FB51B3-932B-4D34-8C1D-A3272B3D8EB6}" dt="2021-10-04T15:51:25.192" v="910"/>
          <ac:spMkLst>
            <pc:docMk/>
            <pc:sldMk cId="2695572574" sldId="258"/>
            <ac:spMk id="12" creationId="{D6154F8C-ABE4-4FFA-80DE-B231F73E81DF}"/>
          </ac:spMkLst>
        </pc:spChg>
      </pc:sldChg>
      <pc:sldChg chg="addSp delSp modSp mod">
        <pc:chgData name="남궁승아" userId="fe012b4a-3009-410a-8dc5-7fd7684301d3" providerId="ADAL" clId="{E6FB51B3-932B-4D34-8C1D-A3272B3D8EB6}" dt="2021-10-04T15:50:26.774" v="868" actId="14100"/>
        <pc:sldMkLst>
          <pc:docMk/>
          <pc:sldMk cId="1928850822" sldId="259"/>
        </pc:sldMkLst>
        <pc:spChg chg="add mod">
          <ac:chgData name="남궁승아" userId="fe012b4a-3009-410a-8dc5-7fd7684301d3" providerId="ADAL" clId="{E6FB51B3-932B-4D34-8C1D-A3272B3D8EB6}" dt="2021-10-04T15:50:26.774" v="868" actId="14100"/>
          <ac:spMkLst>
            <pc:docMk/>
            <pc:sldMk cId="1928850822" sldId="259"/>
            <ac:spMk id="6" creationId="{4A5D96E5-0085-49DA-97FC-1096A0A524FA}"/>
          </ac:spMkLst>
        </pc:spChg>
        <pc:spChg chg="add del mod">
          <ac:chgData name="남궁승아" userId="fe012b4a-3009-410a-8dc5-7fd7684301d3" providerId="ADAL" clId="{E6FB51B3-932B-4D34-8C1D-A3272B3D8EB6}" dt="2021-10-04T15:47:57.766" v="602" actId="478"/>
          <ac:spMkLst>
            <pc:docMk/>
            <pc:sldMk cId="1928850822" sldId="259"/>
            <ac:spMk id="8" creationId="{326C6C29-81BA-4A5F-8C4D-6FE0F1484CF6}"/>
          </ac:spMkLst>
        </pc:spChg>
        <pc:spChg chg="add mod">
          <ac:chgData name="남궁승아" userId="fe012b4a-3009-410a-8dc5-7fd7684301d3" providerId="ADAL" clId="{E6FB51B3-932B-4D34-8C1D-A3272B3D8EB6}" dt="2021-10-04T15:50:20.173" v="866" actId="1076"/>
          <ac:spMkLst>
            <pc:docMk/>
            <pc:sldMk cId="1928850822" sldId="259"/>
            <ac:spMk id="9" creationId="{16863EF7-CCFF-45F2-A669-CC55DEC844E5}"/>
          </ac:spMkLst>
        </pc:spChg>
      </pc:sldChg>
      <pc:sldChg chg="addSp modSp mod">
        <pc:chgData name="남궁승아" userId="fe012b4a-3009-410a-8dc5-7fd7684301d3" providerId="ADAL" clId="{E6FB51B3-932B-4D34-8C1D-A3272B3D8EB6}" dt="2021-10-04T15:53:16.687" v="1166" actId="14100"/>
        <pc:sldMkLst>
          <pc:docMk/>
          <pc:sldMk cId="1468343861" sldId="260"/>
        </pc:sldMkLst>
        <pc:spChg chg="add mod">
          <ac:chgData name="남궁승아" userId="fe012b4a-3009-410a-8dc5-7fd7684301d3" providerId="ADAL" clId="{E6FB51B3-932B-4D34-8C1D-A3272B3D8EB6}" dt="2021-10-04T15:53:16.687" v="1166" actId="14100"/>
          <ac:spMkLst>
            <pc:docMk/>
            <pc:sldMk cId="1468343861" sldId="260"/>
            <ac:spMk id="4" creationId="{1D6D2D54-FB04-44EA-91A7-2A7319C24A58}"/>
          </ac:spMkLst>
        </pc:spChg>
        <pc:spChg chg="add mod">
          <ac:chgData name="남궁승아" userId="fe012b4a-3009-410a-8dc5-7fd7684301d3" providerId="ADAL" clId="{E6FB51B3-932B-4D34-8C1D-A3272B3D8EB6}" dt="2021-10-04T15:53:13.556" v="1165" actId="1076"/>
          <ac:spMkLst>
            <pc:docMk/>
            <pc:sldMk cId="1468343861" sldId="260"/>
            <ac:spMk id="6" creationId="{D9AE8616-CEC8-4B9C-98D6-B392283224BF}"/>
          </ac:spMkLst>
        </pc:spChg>
        <pc:spChg chg="add mod">
          <ac:chgData name="남궁승아" userId="fe012b4a-3009-410a-8dc5-7fd7684301d3" providerId="ADAL" clId="{E6FB51B3-932B-4D34-8C1D-A3272B3D8EB6}" dt="2021-10-04T15:51:58.226" v="942"/>
          <ac:spMkLst>
            <pc:docMk/>
            <pc:sldMk cId="1468343861" sldId="260"/>
            <ac:spMk id="7" creationId="{9FCBF8C5-1728-4258-8570-578CBF9E9CC2}"/>
          </ac:spMkLst>
        </pc:spChg>
      </pc:sldChg>
      <pc:sldChg chg="addSp modSp mod ord">
        <pc:chgData name="남궁승아" userId="fe012b4a-3009-410a-8dc5-7fd7684301d3" providerId="ADAL" clId="{E6FB51B3-932B-4D34-8C1D-A3272B3D8EB6}" dt="2021-10-04T16:15:06.497" v="1945" actId="1076"/>
        <pc:sldMkLst>
          <pc:docMk/>
          <pc:sldMk cId="1386929" sldId="261"/>
        </pc:sldMkLst>
        <pc:spChg chg="add mod">
          <ac:chgData name="남궁승아" userId="fe012b4a-3009-410a-8dc5-7fd7684301d3" providerId="ADAL" clId="{E6FB51B3-932B-4D34-8C1D-A3272B3D8EB6}" dt="2021-10-04T15:54:36.586" v="1283" actId="1076"/>
          <ac:spMkLst>
            <pc:docMk/>
            <pc:sldMk cId="1386929" sldId="261"/>
            <ac:spMk id="4" creationId="{DB1C4D78-D98C-4AED-B9D4-83B3C8BA1306}"/>
          </ac:spMkLst>
        </pc:spChg>
        <pc:spChg chg="mod">
          <ac:chgData name="남궁승아" userId="fe012b4a-3009-410a-8dc5-7fd7684301d3" providerId="ADAL" clId="{E6FB51B3-932B-4D34-8C1D-A3272B3D8EB6}" dt="2021-10-04T16:15:06.497" v="1945" actId="1076"/>
          <ac:spMkLst>
            <pc:docMk/>
            <pc:sldMk cId="1386929" sldId="261"/>
            <ac:spMk id="5" creationId="{FF996B84-3470-46F6-815A-C3EE2464EF39}"/>
          </ac:spMkLst>
        </pc:spChg>
        <pc:spChg chg="add mod">
          <ac:chgData name="남궁승아" userId="fe012b4a-3009-410a-8dc5-7fd7684301d3" providerId="ADAL" clId="{E6FB51B3-932B-4D34-8C1D-A3272B3D8EB6}" dt="2021-10-04T15:54:36.586" v="1283" actId="1076"/>
          <ac:spMkLst>
            <pc:docMk/>
            <pc:sldMk cId="1386929" sldId="261"/>
            <ac:spMk id="6" creationId="{ADC41595-4BF5-4608-97EC-8A918325D051}"/>
          </ac:spMkLst>
        </pc:spChg>
        <pc:spChg chg="add mod">
          <ac:chgData name="남궁승아" userId="fe012b4a-3009-410a-8dc5-7fd7684301d3" providerId="ADAL" clId="{E6FB51B3-932B-4D34-8C1D-A3272B3D8EB6}" dt="2021-10-04T16:15:02.243" v="1944" actId="1076"/>
          <ac:spMkLst>
            <pc:docMk/>
            <pc:sldMk cId="1386929" sldId="261"/>
            <ac:spMk id="7" creationId="{73DF3AF7-B6A2-4BB1-B586-E0B0C2A84335}"/>
          </ac:spMkLst>
        </pc:spChg>
      </pc:sldChg>
      <pc:sldChg chg="addSp delSp modSp mod delAnim modAnim">
        <pc:chgData name="남궁승아" userId="fe012b4a-3009-410a-8dc5-7fd7684301d3" providerId="ADAL" clId="{E6FB51B3-932B-4D34-8C1D-A3272B3D8EB6}" dt="2021-10-04T16:15:46.471" v="1951"/>
        <pc:sldMkLst>
          <pc:docMk/>
          <pc:sldMk cId="1104536493" sldId="262"/>
        </pc:sldMkLst>
        <pc:spChg chg="add mod">
          <ac:chgData name="남궁승아" userId="fe012b4a-3009-410a-8dc5-7fd7684301d3" providerId="ADAL" clId="{E6FB51B3-932B-4D34-8C1D-A3272B3D8EB6}" dt="2021-10-04T15:59:04.545" v="1294" actId="14100"/>
          <ac:spMkLst>
            <pc:docMk/>
            <pc:sldMk cId="1104536493" sldId="262"/>
            <ac:spMk id="6" creationId="{70A0730E-D788-4902-9102-5A1FB7AA7340}"/>
          </ac:spMkLst>
        </pc:spChg>
        <pc:spChg chg="add mod">
          <ac:chgData name="남궁승아" userId="fe012b4a-3009-410a-8dc5-7fd7684301d3" providerId="ADAL" clId="{E6FB51B3-932B-4D34-8C1D-A3272B3D8EB6}" dt="2021-10-04T15:59:47.466" v="1311"/>
          <ac:spMkLst>
            <pc:docMk/>
            <pc:sldMk cId="1104536493" sldId="262"/>
            <ac:spMk id="7" creationId="{62D51DC6-076C-4BC6-B581-9C6C9652E1CA}"/>
          </ac:spMkLst>
        </pc:spChg>
        <pc:spChg chg="add mod ord">
          <ac:chgData name="남궁승아" userId="fe012b4a-3009-410a-8dc5-7fd7684301d3" providerId="ADAL" clId="{E6FB51B3-932B-4D34-8C1D-A3272B3D8EB6}" dt="2021-10-04T16:05:53.789" v="1658" actId="1076"/>
          <ac:spMkLst>
            <pc:docMk/>
            <pc:sldMk cId="1104536493" sldId="262"/>
            <ac:spMk id="8" creationId="{A2D0E3AC-F187-4999-8E9C-7AB59AD869D6}"/>
          </ac:spMkLst>
        </pc:spChg>
        <pc:spChg chg="add mod ord">
          <ac:chgData name="남궁승아" userId="fe012b4a-3009-410a-8dc5-7fd7684301d3" providerId="ADAL" clId="{E6FB51B3-932B-4D34-8C1D-A3272B3D8EB6}" dt="2021-10-04T16:05:53.789" v="1658" actId="1076"/>
          <ac:spMkLst>
            <pc:docMk/>
            <pc:sldMk cId="1104536493" sldId="262"/>
            <ac:spMk id="9" creationId="{165CCDF7-1BE4-4B23-9137-DA0ED91BC626}"/>
          </ac:spMkLst>
        </pc:spChg>
        <pc:picChg chg="add del">
          <ac:chgData name="남궁승아" userId="fe012b4a-3009-410a-8dc5-7fd7684301d3" providerId="ADAL" clId="{E6FB51B3-932B-4D34-8C1D-A3272B3D8EB6}" dt="2021-10-04T15:57:55.300" v="1285" actId="478"/>
          <ac:picMkLst>
            <pc:docMk/>
            <pc:sldMk cId="1104536493" sldId="262"/>
            <ac:picMk id="3" creationId="{559D8A50-F672-4B3E-9267-442806B728F5}"/>
          </ac:picMkLst>
        </pc:picChg>
        <pc:picChg chg="add mod ord">
          <ac:chgData name="남궁승아" userId="fe012b4a-3009-410a-8dc5-7fd7684301d3" providerId="ADAL" clId="{E6FB51B3-932B-4D34-8C1D-A3272B3D8EB6}" dt="2021-10-04T16:05:31.128" v="1656" actId="166"/>
          <ac:picMkLst>
            <pc:docMk/>
            <pc:sldMk cId="1104536493" sldId="262"/>
            <ac:picMk id="5" creationId="{D509767C-6F50-482D-9E6A-7BF63C20F65D}"/>
          </ac:picMkLst>
        </pc:picChg>
        <pc:picChg chg="add mod">
          <ac:chgData name="남궁승아" userId="fe012b4a-3009-410a-8dc5-7fd7684301d3" providerId="ADAL" clId="{E6FB51B3-932B-4D34-8C1D-A3272B3D8EB6}" dt="2021-10-04T16:05:21.660" v="1654" actId="1076"/>
          <ac:picMkLst>
            <pc:docMk/>
            <pc:sldMk cId="1104536493" sldId="262"/>
            <ac:picMk id="11" creationId="{2B2F38A5-CA3E-4770-88C5-6E71D7BD5320}"/>
          </ac:picMkLst>
        </pc:picChg>
        <pc:picChg chg="add del mod">
          <ac:chgData name="남궁승아" userId="fe012b4a-3009-410a-8dc5-7fd7684301d3" providerId="ADAL" clId="{E6FB51B3-932B-4D34-8C1D-A3272B3D8EB6}" dt="2021-10-04T16:06:06.577" v="1660" actId="478"/>
          <ac:picMkLst>
            <pc:docMk/>
            <pc:sldMk cId="1104536493" sldId="262"/>
            <ac:picMk id="12" creationId="{93479D7A-5BAB-4395-ABFF-1B8D078F0FE9}"/>
          </ac:picMkLst>
        </pc:picChg>
      </pc:sldChg>
      <pc:sldChg chg="del">
        <pc:chgData name="남궁승아" userId="fe012b4a-3009-410a-8dc5-7fd7684301d3" providerId="ADAL" clId="{E6FB51B3-932B-4D34-8C1D-A3272B3D8EB6}" dt="2021-10-04T15:41:34.837" v="0" actId="47"/>
        <pc:sldMkLst>
          <pc:docMk/>
          <pc:sldMk cId="1699634847" sldId="263"/>
        </pc:sldMkLst>
      </pc:sldChg>
      <pc:sldChg chg="addSp delSp modSp add mod modAnim">
        <pc:chgData name="남궁승아" userId="fe012b4a-3009-410a-8dc5-7fd7684301d3" providerId="ADAL" clId="{E6FB51B3-932B-4D34-8C1D-A3272B3D8EB6}" dt="2021-10-04T16:15:38.301" v="1950"/>
        <pc:sldMkLst>
          <pc:docMk/>
          <pc:sldMk cId="4090653245" sldId="263"/>
        </pc:sldMkLst>
        <pc:spChg chg="del">
          <ac:chgData name="남궁승아" userId="fe012b4a-3009-410a-8dc5-7fd7684301d3" providerId="ADAL" clId="{E6FB51B3-932B-4D34-8C1D-A3272B3D8EB6}" dt="2021-10-04T16:12:00.497" v="1685" actId="478"/>
          <ac:spMkLst>
            <pc:docMk/>
            <pc:sldMk cId="4090653245" sldId="263"/>
            <ac:spMk id="7" creationId="{62D51DC6-076C-4BC6-B581-9C6C9652E1CA}"/>
          </ac:spMkLst>
        </pc:spChg>
        <pc:spChg chg="mod">
          <ac:chgData name="남궁승아" userId="fe012b4a-3009-410a-8dc5-7fd7684301d3" providerId="ADAL" clId="{E6FB51B3-932B-4D34-8C1D-A3272B3D8EB6}" dt="2021-10-04T16:15:25.738" v="1948" actId="1076"/>
          <ac:spMkLst>
            <pc:docMk/>
            <pc:sldMk cId="4090653245" sldId="263"/>
            <ac:spMk id="8" creationId="{A2D0E3AC-F187-4999-8E9C-7AB59AD869D6}"/>
          </ac:spMkLst>
        </pc:spChg>
        <pc:spChg chg="mod">
          <ac:chgData name="남궁승아" userId="fe012b4a-3009-410a-8dc5-7fd7684301d3" providerId="ADAL" clId="{E6FB51B3-932B-4D34-8C1D-A3272B3D8EB6}" dt="2021-10-04T16:15:25.738" v="1948" actId="1076"/>
          <ac:spMkLst>
            <pc:docMk/>
            <pc:sldMk cId="4090653245" sldId="263"/>
            <ac:spMk id="9" creationId="{165CCDF7-1BE4-4B23-9137-DA0ED91BC626}"/>
          </ac:spMkLst>
        </pc:spChg>
        <pc:spChg chg="add del">
          <ac:chgData name="남궁승아" userId="fe012b4a-3009-410a-8dc5-7fd7684301d3" providerId="ADAL" clId="{E6FB51B3-932B-4D34-8C1D-A3272B3D8EB6}" dt="2021-10-04T16:11:25.088" v="1674" actId="22"/>
          <ac:spMkLst>
            <pc:docMk/>
            <pc:sldMk cId="4090653245" sldId="263"/>
            <ac:spMk id="10" creationId="{E6A08F15-96A8-4F72-9F00-3CAB028C62BA}"/>
          </ac:spMkLst>
        </pc:spChg>
        <pc:spChg chg="add mod">
          <ac:chgData name="남궁승아" userId="fe012b4a-3009-410a-8dc5-7fd7684301d3" providerId="ADAL" clId="{E6FB51B3-932B-4D34-8C1D-A3272B3D8EB6}" dt="2021-10-04T16:11:57.162" v="1684" actId="1076"/>
          <ac:spMkLst>
            <pc:docMk/>
            <pc:sldMk cId="4090653245" sldId="263"/>
            <ac:spMk id="12" creationId="{8D8412CE-8C46-4E90-BD90-58E2D85CC530}"/>
          </ac:spMkLst>
        </pc:spChg>
        <pc:picChg chg="del">
          <ac:chgData name="남궁승아" userId="fe012b4a-3009-410a-8dc5-7fd7684301d3" providerId="ADAL" clId="{E6FB51B3-932B-4D34-8C1D-A3272B3D8EB6}" dt="2021-10-04T16:11:10.898" v="1665" actId="478"/>
          <ac:picMkLst>
            <pc:docMk/>
            <pc:sldMk cId="4090653245" sldId="263"/>
            <ac:picMk id="5" creationId="{D509767C-6F50-482D-9E6A-7BF63C20F65D}"/>
          </ac:picMkLst>
        </pc:picChg>
        <pc:picChg chg="mod ord">
          <ac:chgData name="남궁승아" userId="fe012b4a-3009-410a-8dc5-7fd7684301d3" providerId="ADAL" clId="{E6FB51B3-932B-4D34-8C1D-A3272B3D8EB6}" dt="2021-10-04T16:15:34.081" v="1949" actId="1076"/>
          <ac:picMkLst>
            <pc:docMk/>
            <pc:sldMk cId="4090653245" sldId="263"/>
            <ac:picMk id="11" creationId="{2B2F38A5-CA3E-4770-88C5-6E71D7BD5320}"/>
          </ac:picMkLst>
        </pc:picChg>
      </pc:sldChg>
      <pc:sldChg chg="new del">
        <pc:chgData name="남궁승아" userId="fe012b4a-3009-410a-8dc5-7fd7684301d3" providerId="ADAL" clId="{E6FB51B3-932B-4D34-8C1D-A3272B3D8EB6}" dt="2021-10-04T16:11:07.514" v="1664" actId="47"/>
        <pc:sldMkLst>
          <pc:docMk/>
          <pc:sldMk cId="1155584845" sldId="264"/>
        </pc:sldMkLst>
      </pc:sldChg>
      <pc:sldChg chg="del">
        <pc:chgData name="남궁승아" userId="fe012b4a-3009-410a-8dc5-7fd7684301d3" providerId="ADAL" clId="{E6FB51B3-932B-4D34-8C1D-A3272B3D8EB6}" dt="2021-10-04T15:41:36.728" v="1" actId="47"/>
        <pc:sldMkLst>
          <pc:docMk/>
          <pc:sldMk cId="409761146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F197B-E80B-45E1-A279-0448C5075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6D9CA1-6C50-4D20-BBAD-395DB2738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ADE84-C287-44ED-B5DC-B3F4F09C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E541-CC5F-4853-877A-8AFED10C1C5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053B5-EB27-46FA-B071-2EF725B3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34585-CB09-483A-B6E1-1648A0A1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B6F7-947C-4F83-9804-266588457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0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065CF-6200-40B2-B98D-267C4EBB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F110D-4669-4232-9E07-10D1BC917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90155-AB7D-495B-B101-8B82D20F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E541-CC5F-4853-877A-8AFED10C1C5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5414A-6A4E-4B7A-B9D1-EDF5DEE3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0243E-EE64-4DD1-81BC-2AE84FD2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B6F7-947C-4F83-9804-266588457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6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900CE-42A5-457E-913F-FCC93B301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FEA89-868C-4136-8DE9-A70021CEA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D9464-2DD4-4EB9-8767-E8A9A69C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E541-CC5F-4853-877A-8AFED10C1C5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CE552-35D1-4947-B37A-6E794425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6B213-3094-4684-96C5-9F7F0EC2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B6F7-947C-4F83-9804-266588457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71A6B-2D7E-48B5-83AC-82BB1F2C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D9D84-5F8A-40EE-85DB-6BD27DD5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B2882-BBCC-47C0-AEC0-29A467F2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E541-CC5F-4853-877A-8AFED10C1C5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ED0F6-DD21-453B-92F4-0715DF0A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B36F2-CCD2-48F0-9F8B-87C6FC91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B6F7-947C-4F83-9804-266588457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8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280F-B315-4572-B007-AED7FEFE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56E27-A1B8-468D-AD96-919F9A18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A1A09-D5D5-46F0-B626-6F2F6E35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E541-CC5F-4853-877A-8AFED10C1C5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3DAAC-618E-414A-B02A-D533E96A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9625D-27E8-49B9-8B8E-6FB93D08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B6F7-947C-4F83-9804-266588457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6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9ACEE-4F5A-417F-8A70-93CE80A6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0A18F-7105-4246-A15A-03F07B6A2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92C99-5629-4282-BB54-CA338518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42D51-9C7D-4B41-A9F4-09E504F3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E541-CC5F-4853-877A-8AFED10C1C5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C076F-BE6F-4FC1-8A4E-889827E2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4E91E-4FEC-4AFD-B131-E4390911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B6F7-947C-4F83-9804-266588457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2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FCBD-536F-4DE3-8D70-D2C8CF16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3C37BF-D1A2-4805-8650-2CCB0634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C887B6-F39B-4B05-B696-CE3482FA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E27A97-7C0C-4BB1-A471-85D7388B9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060CB-7E28-4B7A-B6C4-5EB7790A2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37D4C-82E6-4E20-B53D-35164994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E541-CC5F-4853-877A-8AFED10C1C5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F0B9F3-AAFB-4D7C-8740-B17A2109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913AF4-4B59-4E9E-8360-D330BF14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B6F7-947C-4F83-9804-266588457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8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E3718-4345-428E-8847-572F5DE5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33B78F-4F9C-4F73-ACAE-3DC81229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E541-CC5F-4853-877A-8AFED10C1C5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6EABCC-2188-49B8-857A-24A43DE5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B02806-F77A-45F2-AB41-625F4BB7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B6F7-947C-4F83-9804-266588457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55627F-BAA0-42B9-BF7D-03D3A6C6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E541-CC5F-4853-877A-8AFED10C1C5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4E1182-6DFA-46C7-B604-AA57A64B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F2BBF-5FDF-496A-8DEB-CED81048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B6F7-947C-4F83-9804-266588457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3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B02D5-EAF5-4F36-87E7-617FDB9B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A4F23-9FF5-4127-A3C7-69016F73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2CD5-CB1F-4EA5-9834-0734A9565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61727-57B8-4837-B00C-0CA9160D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E541-CC5F-4853-877A-8AFED10C1C5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D9E2D-2F27-4417-8758-C84F2546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2EB0D-2A3F-47AF-B435-E1C49488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B6F7-947C-4F83-9804-266588457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9A3C5-8141-4B7F-9461-18B0B8B6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FC50F2-D99D-44BE-B07C-68EA64D63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85351C-6B0B-4F87-A228-FED3EBACB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B58382-28F5-49A4-9ED7-2289E37B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E541-CC5F-4853-877A-8AFED10C1C5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AA4202-777C-41E9-861B-A3EDE3DF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F5BE24-5844-445B-8797-2B2D5969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B6F7-947C-4F83-9804-266588457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3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9353B0-2470-440B-A251-3E3B96AB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C3457-BC1F-4784-BB4A-892E37B53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F1D05-A75F-4761-BE81-67E3FE3EC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E541-CC5F-4853-877A-8AFED10C1C5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95407-308B-4198-94B0-B8E3CDB1F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942D6-F6D7-4786-9084-1EF1A7716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7B6F7-947C-4F83-9804-266588457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daniellewisdl/streamlit-cheat-sheet/master/app.py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clou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chine Learning Web App with Streamlit and Python - Ruslan Magana  Vsevolodovna">
            <a:extLst>
              <a:ext uri="{FF2B5EF4-FFF2-40B4-BE49-F238E27FC236}">
                <a16:creationId xmlns:a16="http://schemas.microsoft.com/office/drawing/2014/main" id="{6581CBE9-0850-42B1-993F-1412EBA1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615"/>
            <a:ext cx="12192000" cy="39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551376-1355-479E-8848-D45AC6F9E3B2}"/>
              </a:ext>
            </a:extLst>
          </p:cNvPr>
          <p:cNvSpPr txBox="1"/>
          <p:nvPr/>
        </p:nvSpPr>
        <p:spPr>
          <a:xfrm>
            <a:off x="2949388" y="3983435"/>
            <a:ext cx="903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 i="0" dirty="0">
                <a:solidFill>
                  <a:srgbClr val="333333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The fastest way to build and share data apps</a:t>
            </a:r>
            <a:endParaRPr lang="ko-KR" alt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428CF-E1B6-4527-BA6E-A9F1FE761EFF}"/>
              </a:ext>
            </a:extLst>
          </p:cNvPr>
          <p:cNvSpPr txBox="1"/>
          <p:nvPr/>
        </p:nvSpPr>
        <p:spPr>
          <a:xfrm>
            <a:off x="726141" y="5683624"/>
            <a:ext cx="335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Streamlit</a:t>
            </a:r>
            <a:r>
              <a:rPr lang="en-US" altLang="ko-KR" dirty="0"/>
              <a:t> </a:t>
            </a:r>
            <a:r>
              <a:rPr lang="ko-KR" altLang="en-US" dirty="0"/>
              <a:t>소개 및 로컬 웹 생성</a:t>
            </a:r>
          </a:p>
        </p:txBody>
      </p:sp>
    </p:spTree>
    <p:extLst>
      <p:ext uri="{BB962C8B-B14F-4D97-AF65-F5344CB8AC3E}">
        <p14:creationId xmlns:p14="http://schemas.microsoft.com/office/powerpoint/2010/main" val="79176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54BE-7C59-4512-BFEE-4A7112AF1B10}"/>
              </a:ext>
            </a:extLst>
          </p:cNvPr>
          <p:cNvSpPr txBox="1"/>
          <p:nvPr/>
        </p:nvSpPr>
        <p:spPr>
          <a:xfrm>
            <a:off x="528918" y="44823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가상 환경 구축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D06915-9326-48DF-AB5E-10F68CDB1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3" y="998746"/>
            <a:ext cx="10981765" cy="53012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544C32A-E326-4E1B-BC81-4B7F1A72B66B}"/>
              </a:ext>
            </a:extLst>
          </p:cNvPr>
          <p:cNvSpPr/>
          <p:nvPr/>
        </p:nvSpPr>
        <p:spPr>
          <a:xfrm>
            <a:off x="6615954" y="192812"/>
            <a:ext cx="5298140" cy="15528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5846D-F066-4C38-871E-85251A1D0C8D}"/>
              </a:ext>
            </a:extLst>
          </p:cNvPr>
          <p:cNvSpPr txBox="1"/>
          <p:nvPr/>
        </p:nvSpPr>
        <p:spPr>
          <a:xfrm>
            <a:off x="6714565" y="263569"/>
            <a:ext cx="396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C:\venvs\web\Scripts\activate.bat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84CE7-62C0-4DE9-A16F-8466F3388D5F}"/>
              </a:ext>
            </a:extLst>
          </p:cNvPr>
          <p:cNvSpPr txBox="1"/>
          <p:nvPr/>
        </p:nvSpPr>
        <p:spPr>
          <a:xfrm>
            <a:off x="6664987" y="703659"/>
            <a:ext cx="5249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가상환경을 사용하는 이유 </a:t>
            </a:r>
            <a:r>
              <a:rPr lang="en-US" altLang="ko-KR" dirty="0"/>
              <a:t>: </a:t>
            </a:r>
            <a:r>
              <a:rPr lang="ko-KR" altLang="en-US" dirty="0"/>
              <a:t>다른 작업과 동시에 진행시에 개발환경이 서로 달라 작업에 문제 생기는 걸 방지하기 위하여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C718A-EA88-4DE2-8E93-48D236298F5D}"/>
              </a:ext>
            </a:extLst>
          </p:cNvPr>
          <p:cNvSpPr txBox="1"/>
          <p:nvPr/>
        </p:nvSpPr>
        <p:spPr>
          <a:xfrm>
            <a:off x="7324436" y="5785009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아나콘다 사용시에 위 과정은 생략 가능</a:t>
            </a:r>
          </a:p>
        </p:txBody>
      </p:sp>
    </p:spTree>
    <p:extLst>
      <p:ext uri="{BB962C8B-B14F-4D97-AF65-F5344CB8AC3E}">
        <p14:creationId xmlns:p14="http://schemas.microsoft.com/office/powerpoint/2010/main" val="378317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6B53EF-E0B8-49F9-9EEA-BC160464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06" y="788334"/>
            <a:ext cx="5057775" cy="2305050"/>
          </a:xfrm>
          <a:prstGeom prst="rect">
            <a:avLst/>
          </a:prstGeom>
        </p:spPr>
      </p:pic>
      <p:pic>
        <p:nvPicPr>
          <p:cNvPr id="2049" name="_x415339224">
            <a:extLst>
              <a:ext uri="{FF2B5EF4-FFF2-40B4-BE49-F238E27FC236}">
                <a16:creationId xmlns:a16="http://schemas.microsoft.com/office/drawing/2014/main" id="{2B650510-CB5E-4614-A11A-69F8E985A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779" y="1838527"/>
            <a:ext cx="8030547" cy="458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851CAE2-EB50-4E28-9FD0-2AD57297CBA9}"/>
              </a:ext>
            </a:extLst>
          </p:cNvPr>
          <p:cNvSpPr/>
          <p:nvPr/>
        </p:nvSpPr>
        <p:spPr>
          <a:xfrm>
            <a:off x="6615954" y="192812"/>
            <a:ext cx="5298140" cy="15528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9AB57-6C28-4F66-86D1-66E3F2A55232}"/>
              </a:ext>
            </a:extLst>
          </p:cNvPr>
          <p:cNvSpPr txBox="1"/>
          <p:nvPr/>
        </p:nvSpPr>
        <p:spPr>
          <a:xfrm>
            <a:off x="6714565" y="263569"/>
            <a:ext cx="217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streamlit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356A4-3BDE-4B7D-95B8-423F5898C0E2}"/>
              </a:ext>
            </a:extLst>
          </p:cNvPr>
          <p:cNvSpPr txBox="1"/>
          <p:nvPr/>
        </p:nvSpPr>
        <p:spPr>
          <a:xfrm>
            <a:off x="6664987" y="703659"/>
            <a:ext cx="5249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층</a:t>
            </a:r>
            <a:r>
              <a:rPr lang="en-US" altLang="ko-KR" dirty="0"/>
              <a:t> </a:t>
            </a:r>
            <a:r>
              <a:rPr lang="ko-KR" altLang="en-US" dirty="0"/>
              <a:t>창에서 앞 전 명령어를 바르게 입력할 시에</a:t>
            </a:r>
            <a:endParaRPr lang="en-US" altLang="ko-KR" dirty="0"/>
          </a:p>
          <a:p>
            <a:r>
              <a:rPr lang="ko-KR" altLang="en-US" dirty="0"/>
              <a:t>가상환경으로 이동됩니다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이동된 가상환경에서 </a:t>
            </a:r>
            <a:r>
              <a:rPr lang="en-US" altLang="ko-KR" dirty="0" err="1"/>
              <a:t>streamlit</a:t>
            </a:r>
            <a:r>
              <a:rPr lang="ko-KR" altLang="en-US" dirty="0"/>
              <a:t>을 설치해주세요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54F8C-ABE4-4FFA-80DE-B231F73E81DF}"/>
              </a:ext>
            </a:extLst>
          </p:cNvPr>
          <p:cNvSpPr txBox="1"/>
          <p:nvPr/>
        </p:nvSpPr>
        <p:spPr>
          <a:xfrm>
            <a:off x="344191" y="3579951"/>
            <a:ext cx="190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Streamlit</a:t>
            </a:r>
            <a:r>
              <a:rPr lang="ko-KR" altLang="en-US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269557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5D25917-4769-4CDA-88E1-4F4A1883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97" y="2781300"/>
            <a:ext cx="9182100" cy="3838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0ECDE4-5400-4A6D-A3B4-D89522880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238125"/>
            <a:ext cx="11287125" cy="3190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EBB57D-C9AD-421F-89DB-50FEDF4B625F}"/>
              </a:ext>
            </a:extLst>
          </p:cNvPr>
          <p:cNvSpPr txBox="1"/>
          <p:nvPr/>
        </p:nvSpPr>
        <p:spPr>
          <a:xfrm>
            <a:off x="6314088" y="2596634"/>
            <a:ext cx="459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ko-KR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python -m pip install --upgrade pip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5D96E5-0085-49DA-97FC-1096A0A524FA}"/>
              </a:ext>
            </a:extLst>
          </p:cNvPr>
          <p:cNvSpPr/>
          <p:nvPr/>
        </p:nvSpPr>
        <p:spPr>
          <a:xfrm>
            <a:off x="6514353" y="4641417"/>
            <a:ext cx="5225065" cy="1251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63EF7-CCFF-45F2-A669-CC55DEC844E5}"/>
              </a:ext>
            </a:extLst>
          </p:cNvPr>
          <p:cNvSpPr txBox="1"/>
          <p:nvPr/>
        </p:nvSpPr>
        <p:spPr>
          <a:xfrm>
            <a:off x="6581859" y="4779683"/>
            <a:ext cx="4205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같은 경고문이 뜬다면</a:t>
            </a:r>
            <a:endParaRPr lang="en-US" altLang="ko-KR" dirty="0"/>
          </a:p>
          <a:p>
            <a:r>
              <a:rPr lang="sv-SE" altLang="ko-KR" dirty="0"/>
              <a:t>python -m pip install --upgrade pip</a:t>
            </a:r>
          </a:p>
          <a:p>
            <a:r>
              <a:rPr lang="ko-KR" altLang="en-US" dirty="0"/>
              <a:t>을 쳐주시면 해결됩니다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85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F54522-98E6-4D86-A0B0-2CA0D66C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32" y="362253"/>
            <a:ext cx="6977017" cy="33537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B12FAA-6DDE-4465-ADB8-B088ACF62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870" y="2098430"/>
            <a:ext cx="8252298" cy="43973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D6D2D54-FB04-44EA-91A7-2A7319C24A58}"/>
              </a:ext>
            </a:extLst>
          </p:cNvPr>
          <p:cNvSpPr/>
          <p:nvPr/>
        </p:nvSpPr>
        <p:spPr>
          <a:xfrm>
            <a:off x="436832" y="4826451"/>
            <a:ext cx="5225065" cy="11494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E8616-CEC8-4B9C-98D6-B392283224BF}"/>
              </a:ext>
            </a:extLst>
          </p:cNvPr>
          <p:cNvSpPr txBox="1"/>
          <p:nvPr/>
        </p:nvSpPr>
        <p:spPr>
          <a:xfrm>
            <a:off x="502915" y="5013368"/>
            <a:ext cx="509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Streamlit</a:t>
            </a:r>
            <a:r>
              <a:rPr lang="ko-KR" altLang="en-US" dirty="0"/>
              <a:t> </a:t>
            </a:r>
            <a:r>
              <a:rPr lang="en-US" altLang="ko-KR" dirty="0"/>
              <a:t>hello</a:t>
            </a:r>
          </a:p>
          <a:p>
            <a:r>
              <a:rPr lang="ko-KR" altLang="en-US" dirty="0"/>
              <a:t>설치가 성공적으로 되었는지 확인 가능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F8C5-1728-4258-8570-578CBF9E9CC2}"/>
              </a:ext>
            </a:extLst>
          </p:cNvPr>
          <p:cNvSpPr txBox="1"/>
          <p:nvPr/>
        </p:nvSpPr>
        <p:spPr>
          <a:xfrm>
            <a:off x="7788700" y="605842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Streamlit</a:t>
            </a:r>
            <a:r>
              <a:rPr lang="ko-KR" altLang="en-US" dirty="0"/>
              <a:t> 데모 확인</a:t>
            </a:r>
          </a:p>
        </p:txBody>
      </p:sp>
    </p:spTree>
    <p:extLst>
      <p:ext uri="{BB962C8B-B14F-4D97-AF65-F5344CB8AC3E}">
        <p14:creationId xmlns:p14="http://schemas.microsoft.com/office/powerpoint/2010/main" val="14683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A0730E-D788-4902-9102-5A1FB7AA7340}"/>
              </a:ext>
            </a:extLst>
          </p:cNvPr>
          <p:cNvSpPr/>
          <p:nvPr/>
        </p:nvSpPr>
        <p:spPr>
          <a:xfrm>
            <a:off x="271039" y="757995"/>
            <a:ext cx="914400" cy="3571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51DC6-076C-4BC6-B581-9C6C9652E1CA}"/>
              </a:ext>
            </a:extLst>
          </p:cNvPr>
          <p:cNvSpPr txBox="1"/>
          <p:nvPr/>
        </p:nvSpPr>
        <p:spPr>
          <a:xfrm>
            <a:off x="9079617" y="573329"/>
            <a:ext cx="190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Streamlit</a:t>
            </a:r>
            <a:r>
              <a:rPr lang="ko-KR" altLang="en-US" dirty="0"/>
              <a:t> 실행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2F38A5-CA3E-4770-88C5-6E71D7BD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279" y="1828766"/>
            <a:ext cx="7055202" cy="45271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09767C-6F50-482D-9E6A-7BF63C20F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97" y="381608"/>
            <a:ext cx="8210347" cy="415809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5CCDF7-1BE4-4B23-9137-DA0ED91BC626}"/>
              </a:ext>
            </a:extLst>
          </p:cNvPr>
          <p:cNvSpPr/>
          <p:nvPr/>
        </p:nvSpPr>
        <p:spPr>
          <a:xfrm>
            <a:off x="736935" y="5133369"/>
            <a:ext cx="8342682" cy="1278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0E3AC-F187-4999-8E9C-7AB59AD869D6}"/>
              </a:ext>
            </a:extLst>
          </p:cNvPr>
          <p:cNvSpPr txBox="1"/>
          <p:nvPr/>
        </p:nvSpPr>
        <p:spPr>
          <a:xfrm>
            <a:off x="872556" y="5291302"/>
            <a:ext cx="8071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cd C:\User\</a:t>
            </a:r>
            <a:r>
              <a:rPr lang="ko-KR" altLang="en-US" dirty="0"/>
              <a:t>바탕 화면</a:t>
            </a:r>
            <a:r>
              <a:rPr lang="en-US" altLang="ko-KR" dirty="0"/>
              <a:t>\</a:t>
            </a:r>
            <a:r>
              <a:rPr lang="ko-KR" altLang="en-US" dirty="0" err="1"/>
              <a:t>용접기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 </a:t>
            </a:r>
            <a:r>
              <a:rPr lang="en-US" altLang="ko-KR" dirty="0"/>
              <a:t>cd (</a:t>
            </a:r>
            <a:r>
              <a:rPr lang="ko-KR" altLang="en-US" dirty="0" err="1"/>
              <a:t>용접기</a:t>
            </a:r>
            <a:r>
              <a:rPr lang="ko-KR" altLang="en-US" dirty="0"/>
              <a:t> 폴더 링크</a:t>
            </a:r>
            <a:r>
              <a:rPr lang="en-US" altLang="ko-KR" dirty="0"/>
              <a:t>)</a:t>
            </a:r>
            <a:r>
              <a:rPr lang="ko-KR" altLang="en-US" dirty="0"/>
              <a:t>를 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streamlit</a:t>
            </a:r>
            <a:r>
              <a:rPr lang="en-US" altLang="ko-KR" dirty="0"/>
              <a:t> run welding_machine.py</a:t>
            </a:r>
          </a:p>
          <a:p>
            <a:r>
              <a:rPr lang="ko-KR" altLang="en-US" dirty="0"/>
              <a:t>미리 </a:t>
            </a:r>
            <a:r>
              <a:rPr lang="ko-KR" altLang="en-US" dirty="0" err="1"/>
              <a:t>만들어놓은</a:t>
            </a:r>
            <a:r>
              <a:rPr lang="ko-KR" altLang="en-US" dirty="0"/>
              <a:t> </a:t>
            </a:r>
            <a:r>
              <a:rPr lang="en-US" altLang="ko-KR" dirty="0" err="1"/>
              <a:t>py</a:t>
            </a:r>
            <a:r>
              <a:rPr lang="ko-KR" altLang="en-US" dirty="0"/>
              <a:t>파일이 실행되며 만들어진 웹을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53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A0730E-D788-4902-9102-5A1FB7AA7340}"/>
              </a:ext>
            </a:extLst>
          </p:cNvPr>
          <p:cNvSpPr/>
          <p:nvPr/>
        </p:nvSpPr>
        <p:spPr>
          <a:xfrm>
            <a:off x="271039" y="757995"/>
            <a:ext cx="914400" cy="3571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2F38A5-CA3E-4770-88C5-6E71D7BD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39" y="373075"/>
            <a:ext cx="7055202" cy="45271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5CCDF7-1BE4-4B23-9137-DA0ED91BC626}"/>
              </a:ext>
            </a:extLst>
          </p:cNvPr>
          <p:cNvSpPr/>
          <p:nvPr/>
        </p:nvSpPr>
        <p:spPr>
          <a:xfrm>
            <a:off x="4645546" y="5378859"/>
            <a:ext cx="7055202" cy="10702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0E3AC-F187-4999-8E9C-7AB59AD869D6}"/>
              </a:ext>
            </a:extLst>
          </p:cNvPr>
          <p:cNvSpPr txBox="1"/>
          <p:nvPr/>
        </p:nvSpPr>
        <p:spPr>
          <a:xfrm>
            <a:off x="4781167" y="5536792"/>
            <a:ext cx="68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링크에 들어가면 </a:t>
            </a:r>
            <a:r>
              <a:rPr lang="en-US" altLang="ko-KR" dirty="0" err="1"/>
              <a:t>streamlit</a:t>
            </a:r>
            <a:r>
              <a:rPr lang="en-US" altLang="ko-KR" dirty="0"/>
              <a:t> </a:t>
            </a:r>
            <a:r>
              <a:rPr lang="ko-KR" altLang="en-US" dirty="0"/>
              <a:t>제작에 있어서 도움을 받을 수 있는</a:t>
            </a:r>
            <a:endParaRPr lang="en-US" altLang="ko-KR" dirty="0"/>
          </a:p>
          <a:p>
            <a:r>
              <a:rPr lang="ko-KR" altLang="en-US" dirty="0"/>
              <a:t>명령어들이 정리되어 있습니다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412CE-8C46-4E90-BD90-58E2D85CC530}"/>
              </a:ext>
            </a:extLst>
          </p:cNvPr>
          <p:cNvSpPr txBox="1"/>
          <p:nvPr/>
        </p:nvSpPr>
        <p:spPr>
          <a:xfrm>
            <a:off x="5975629" y="3572000"/>
            <a:ext cx="59367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hlinkClick r:id="rId3"/>
              </a:rPr>
              <a:t>https://share.streamlit.io/daniellewisdl/streamlit-cheat-sheet/master/app.py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5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F0BAC35-8C97-4A08-81BE-6224FE14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03" y="573741"/>
            <a:ext cx="8472768" cy="5877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996B84-3470-46F6-815A-C3EE2464EF39}"/>
              </a:ext>
            </a:extLst>
          </p:cNvPr>
          <p:cNvSpPr txBox="1"/>
          <p:nvPr/>
        </p:nvSpPr>
        <p:spPr>
          <a:xfrm>
            <a:off x="7516471" y="4056530"/>
            <a:ext cx="4349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3"/>
              </a:rPr>
              <a:t>https://streamlit.io/cloud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1C4D78-D98C-4AED-B9D4-83B3C8BA1306}"/>
              </a:ext>
            </a:extLst>
          </p:cNvPr>
          <p:cNvSpPr/>
          <p:nvPr/>
        </p:nvSpPr>
        <p:spPr>
          <a:xfrm>
            <a:off x="6640409" y="5220898"/>
            <a:ext cx="5225065" cy="11494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41595-4BF5-4608-97EC-8A918325D051}"/>
              </a:ext>
            </a:extLst>
          </p:cNvPr>
          <p:cNvSpPr txBox="1"/>
          <p:nvPr/>
        </p:nvSpPr>
        <p:spPr>
          <a:xfrm>
            <a:off x="6706492" y="5407815"/>
            <a:ext cx="509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 제작한 웹페이지를 배포하고 싶으면</a:t>
            </a:r>
            <a:endParaRPr lang="en-US" altLang="ko-KR" dirty="0"/>
          </a:p>
          <a:p>
            <a:r>
              <a:rPr lang="ko-KR" altLang="en-US" dirty="0"/>
              <a:t>위 링크에서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F3AF7-B6A2-4BB1-B586-E0B0C2A84335}"/>
              </a:ext>
            </a:extLst>
          </p:cNvPr>
          <p:cNvSpPr txBox="1"/>
          <p:nvPr/>
        </p:nvSpPr>
        <p:spPr>
          <a:xfrm>
            <a:off x="8973671" y="487626"/>
            <a:ext cx="190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Streamlit</a:t>
            </a:r>
            <a:r>
              <a:rPr lang="ko-KR" altLang="en-US" dirty="0"/>
              <a:t> 배포</a:t>
            </a:r>
          </a:p>
        </p:txBody>
      </p:sp>
    </p:spTree>
    <p:extLst>
      <p:ext uri="{BB962C8B-B14F-4D97-AF65-F5344CB8AC3E}">
        <p14:creationId xmlns:p14="http://schemas.microsoft.com/office/powerpoint/2010/main" val="138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210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Aharoni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남궁승아</dc:creator>
  <cp:lastModifiedBy>남궁승아</cp:lastModifiedBy>
  <cp:revision>1</cp:revision>
  <dcterms:created xsi:type="dcterms:W3CDTF">2021-09-30T08:52:11Z</dcterms:created>
  <dcterms:modified xsi:type="dcterms:W3CDTF">2021-10-04T16:16:00Z</dcterms:modified>
</cp:coreProperties>
</file>