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3" r:id="rId4"/>
    <p:sldId id="268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61286-1A6E-4EEC-A04D-407C6AC915F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FBF784-98B8-4DCB-9827-765577E48866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The TST class represents an symbol table of key-value pairs, with string keys and generic values. It supports the usual put, get, contains, delete, size, and is-empty methods. </a:t>
          </a:r>
        </a:p>
      </dgm:t>
    </dgm:pt>
    <dgm:pt modelId="{CBBB7080-F064-41B5-A134-B63B9CED3305}" type="parTrans" cxnId="{FBE29CFE-8CF4-41AB-8786-98D33C042E80}">
      <dgm:prSet/>
      <dgm:spPr/>
      <dgm:t>
        <a:bodyPr/>
        <a:lstStyle/>
        <a:p>
          <a:endParaRPr lang="en-US"/>
        </a:p>
      </dgm:t>
    </dgm:pt>
    <dgm:pt modelId="{27BC6BD7-62DA-474D-990C-DEF1116C6515}" type="sibTrans" cxnId="{FBE29CFE-8CF4-41AB-8786-98D33C042E80}">
      <dgm:prSet custT="1"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3C40FB-2317-40A0-A53C-4FC6DB91D91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It also provides character-based methods for finding the string in the symbol table that is the longest prefix of a given prefix, finding all strings in the symbol table that start with a given prefix, and finding all strings in the symbol table that match a given pattern. </a:t>
          </a:r>
        </a:p>
      </dgm:t>
    </dgm:pt>
    <dgm:pt modelId="{5594A6DE-0D05-4EC9-A0C9-E69AB91B0133}" type="parTrans" cxnId="{F7D56440-D340-4E58-AE7B-6B968524A66F}">
      <dgm:prSet/>
      <dgm:spPr/>
      <dgm:t>
        <a:bodyPr/>
        <a:lstStyle/>
        <a:p>
          <a:endParaRPr lang="en-US"/>
        </a:p>
      </dgm:t>
    </dgm:pt>
    <dgm:pt modelId="{E7508ADE-F2D3-4BAE-8A10-0A243CE82AAE}" type="sibTrans" cxnId="{F7D56440-D340-4E58-AE7B-6B968524A66F}">
      <dgm:prSet custT="1"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8C96D0-8DD0-421C-B59F-634269FF2C11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A symbol table implements the associative array abstraction: when associating a value with a key that is already in the symbol table, the convention is to replace the old value with the new value.</a:t>
          </a:r>
        </a:p>
      </dgm:t>
    </dgm:pt>
    <dgm:pt modelId="{E5557223-9721-4E84-8904-789C118DAD35}" type="parTrans" cxnId="{9F75515F-9EC3-499A-BB36-D1793EF9521C}">
      <dgm:prSet/>
      <dgm:spPr/>
      <dgm:t>
        <a:bodyPr/>
        <a:lstStyle/>
        <a:p>
          <a:endParaRPr lang="en-US"/>
        </a:p>
      </dgm:t>
    </dgm:pt>
    <dgm:pt modelId="{C82F9BCA-3A03-4C89-A770-D00A17CB8CD4}" type="sibTrans" cxnId="{9F75515F-9EC3-499A-BB36-D1793EF9521C}">
      <dgm:prSet custT="1"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CBBCF5-6D5B-4726-9D47-CFFE773A4778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Unlike Map, this class uses the convention that values cannot be null—setting the value associated with a key to null is equivalent to deleting the key from the symbol table.</a:t>
          </a:r>
        </a:p>
      </dgm:t>
    </dgm:pt>
    <dgm:pt modelId="{DAF7A735-7F98-4573-A525-0C19FE6BC53B}" type="parTrans" cxnId="{4A1A415C-CA77-4DD7-8F5C-4AD68241DAB6}">
      <dgm:prSet/>
      <dgm:spPr/>
      <dgm:t>
        <a:bodyPr/>
        <a:lstStyle/>
        <a:p>
          <a:endParaRPr lang="en-US"/>
        </a:p>
      </dgm:t>
    </dgm:pt>
    <dgm:pt modelId="{BDF99D4B-E8BC-432F-8F8C-52BAEC4CD913}" type="sibTrans" cxnId="{4A1A415C-CA77-4DD7-8F5C-4AD68241DAB6}">
      <dgm:prSet/>
      <dgm:spPr/>
      <dgm:t>
        <a:bodyPr/>
        <a:lstStyle/>
        <a:p>
          <a:endParaRPr lang="en-US"/>
        </a:p>
      </dgm:t>
    </dgm:pt>
    <dgm:pt modelId="{A43D7540-C4B9-4A19-86F7-389D9701BB6B}" type="pres">
      <dgm:prSet presAssocID="{A7D61286-1A6E-4EEC-A04D-407C6AC915F5}" presName="outerComposite" presStyleCnt="0">
        <dgm:presLayoutVars>
          <dgm:chMax val="5"/>
          <dgm:dir/>
          <dgm:resizeHandles val="exact"/>
        </dgm:presLayoutVars>
      </dgm:prSet>
      <dgm:spPr/>
    </dgm:pt>
    <dgm:pt modelId="{06D1761E-421B-4E11-ADA5-C912CF450D13}" type="pres">
      <dgm:prSet presAssocID="{A7D61286-1A6E-4EEC-A04D-407C6AC915F5}" presName="dummyMaxCanvas" presStyleCnt="0">
        <dgm:presLayoutVars/>
      </dgm:prSet>
      <dgm:spPr/>
    </dgm:pt>
    <dgm:pt modelId="{BE752AD9-3F2A-4475-B6BB-5B48E9324E92}" type="pres">
      <dgm:prSet presAssocID="{A7D61286-1A6E-4EEC-A04D-407C6AC915F5}" presName="FourNodes_1" presStyleLbl="node1" presStyleIdx="0" presStyleCnt="4">
        <dgm:presLayoutVars>
          <dgm:bulletEnabled val="1"/>
        </dgm:presLayoutVars>
      </dgm:prSet>
      <dgm:spPr/>
    </dgm:pt>
    <dgm:pt modelId="{E9D29D24-FBAA-43E7-84AA-675C50192043}" type="pres">
      <dgm:prSet presAssocID="{A7D61286-1A6E-4EEC-A04D-407C6AC915F5}" presName="FourNodes_2" presStyleLbl="node1" presStyleIdx="1" presStyleCnt="4">
        <dgm:presLayoutVars>
          <dgm:bulletEnabled val="1"/>
        </dgm:presLayoutVars>
      </dgm:prSet>
      <dgm:spPr/>
    </dgm:pt>
    <dgm:pt modelId="{ADDF0FDD-28B5-4D62-B1C4-1EE82B039A8E}" type="pres">
      <dgm:prSet presAssocID="{A7D61286-1A6E-4EEC-A04D-407C6AC915F5}" presName="FourNodes_3" presStyleLbl="node1" presStyleIdx="2" presStyleCnt="4">
        <dgm:presLayoutVars>
          <dgm:bulletEnabled val="1"/>
        </dgm:presLayoutVars>
      </dgm:prSet>
      <dgm:spPr/>
    </dgm:pt>
    <dgm:pt modelId="{3027E0E1-8B8C-4526-B3A2-C633BBB0FDD0}" type="pres">
      <dgm:prSet presAssocID="{A7D61286-1A6E-4EEC-A04D-407C6AC915F5}" presName="FourNodes_4" presStyleLbl="node1" presStyleIdx="3" presStyleCnt="4">
        <dgm:presLayoutVars>
          <dgm:bulletEnabled val="1"/>
        </dgm:presLayoutVars>
      </dgm:prSet>
      <dgm:spPr/>
    </dgm:pt>
    <dgm:pt modelId="{E815D2E7-5840-4810-B7E1-B09F69494594}" type="pres">
      <dgm:prSet presAssocID="{A7D61286-1A6E-4EEC-A04D-407C6AC915F5}" presName="FourConn_1-2" presStyleLbl="fgAccFollowNode1" presStyleIdx="0" presStyleCnt="3">
        <dgm:presLayoutVars>
          <dgm:bulletEnabled val="1"/>
        </dgm:presLayoutVars>
      </dgm:prSet>
      <dgm:spPr/>
    </dgm:pt>
    <dgm:pt modelId="{951C0089-D9A3-410E-9E09-B3EDCA44AE02}" type="pres">
      <dgm:prSet presAssocID="{A7D61286-1A6E-4EEC-A04D-407C6AC915F5}" presName="FourConn_2-3" presStyleLbl="fgAccFollowNode1" presStyleIdx="1" presStyleCnt="3">
        <dgm:presLayoutVars>
          <dgm:bulletEnabled val="1"/>
        </dgm:presLayoutVars>
      </dgm:prSet>
      <dgm:spPr/>
    </dgm:pt>
    <dgm:pt modelId="{76E8EA32-9A48-48B6-BC23-8B6A61804097}" type="pres">
      <dgm:prSet presAssocID="{A7D61286-1A6E-4EEC-A04D-407C6AC915F5}" presName="FourConn_3-4" presStyleLbl="fgAccFollowNode1" presStyleIdx="2" presStyleCnt="3">
        <dgm:presLayoutVars>
          <dgm:bulletEnabled val="1"/>
        </dgm:presLayoutVars>
      </dgm:prSet>
      <dgm:spPr/>
    </dgm:pt>
    <dgm:pt modelId="{8E44D260-913D-4570-8D4C-A285868AC01D}" type="pres">
      <dgm:prSet presAssocID="{A7D61286-1A6E-4EEC-A04D-407C6AC915F5}" presName="FourNodes_1_text" presStyleLbl="node1" presStyleIdx="3" presStyleCnt="4">
        <dgm:presLayoutVars>
          <dgm:bulletEnabled val="1"/>
        </dgm:presLayoutVars>
      </dgm:prSet>
      <dgm:spPr/>
    </dgm:pt>
    <dgm:pt modelId="{E8ED8F88-A758-49A9-BD8B-5DA20A3DC4B4}" type="pres">
      <dgm:prSet presAssocID="{A7D61286-1A6E-4EEC-A04D-407C6AC915F5}" presName="FourNodes_2_text" presStyleLbl="node1" presStyleIdx="3" presStyleCnt="4">
        <dgm:presLayoutVars>
          <dgm:bulletEnabled val="1"/>
        </dgm:presLayoutVars>
      </dgm:prSet>
      <dgm:spPr/>
    </dgm:pt>
    <dgm:pt modelId="{149DCB58-CC3F-4006-861D-CE26159819E0}" type="pres">
      <dgm:prSet presAssocID="{A7D61286-1A6E-4EEC-A04D-407C6AC915F5}" presName="FourNodes_3_text" presStyleLbl="node1" presStyleIdx="3" presStyleCnt="4">
        <dgm:presLayoutVars>
          <dgm:bulletEnabled val="1"/>
        </dgm:presLayoutVars>
      </dgm:prSet>
      <dgm:spPr/>
    </dgm:pt>
    <dgm:pt modelId="{066E086F-220C-4404-A5C0-47C947DB066F}" type="pres">
      <dgm:prSet presAssocID="{A7D61286-1A6E-4EEC-A04D-407C6AC915F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E68A116-6D7E-4540-A0A9-D0B75FA1FEB6}" type="presOf" srcId="{283C40FB-2317-40A0-A53C-4FC6DB91D91E}" destId="{E8ED8F88-A758-49A9-BD8B-5DA20A3DC4B4}" srcOrd="1" destOrd="0" presId="urn:microsoft.com/office/officeart/2005/8/layout/vProcess5"/>
    <dgm:cxn modelId="{F1344F19-50B8-4CAC-96CE-67565FBC3219}" type="presOf" srcId="{283C40FB-2317-40A0-A53C-4FC6DB91D91E}" destId="{E9D29D24-FBAA-43E7-84AA-675C50192043}" srcOrd="0" destOrd="0" presId="urn:microsoft.com/office/officeart/2005/8/layout/vProcess5"/>
    <dgm:cxn modelId="{F7D56440-D340-4E58-AE7B-6B968524A66F}" srcId="{A7D61286-1A6E-4EEC-A04D-407C6AC915F5}" destId="{283C40FB-2317-40A0-A53C-4FC6DB91D91E}" srcOrd="1" destOrd="0" parTransId="{5594A6DE-0D05-4EC9-A0C9-E69AB91B0133}" sibTransId="{E7508ADE-F2D3-4BAE-8A10-0A243CE82AAE}"/>
    <dgm:cxn modelId="{4A1A415C-CA77-4DD7-8F5C-4AD68241DAB6}" srcId="{A7D61286-1A6E-4EEC-A04D-407C6AC915F5}" destId="{7ECBBCF5-6D5B-4726-9D47-CFFE773A4778}" srcOrd="3" destOrd="0" parTransId="{DAF7A735-7F98-4573-A525-0C19FE6BC53B}" sibTransId="{BDF99D4B-E8BC-432F-8F8C-52BAEC4CD913}"/>
    <dgm:cxn modelId="{9F75515F-9EC3-499A-BB36-D1793EF9521C}" srcId="{A7D61286-1A6E-4EEC-A04D-407C6AC915F5}" destId="{C68C96D0-8DD0-421C-B59F-634269FF2C11}" srcOrd="2" destOrd="0" parTransId="{E5557223-9721-4E84-8904-789C118DAD35}" sibTransId="{C82F9BCA-3A03-4C89-A770-D00A17CB8CD4}"/>
    <dgm:cxn modelId="{8367464E-C9D7-48FB-AA3F-DB77142266CA}" type="presOf" srcId="{C68C96D0-8DD0-421C-B59F-634269FF2C11}" destId="{ADDF0FDD-28B5-4D62-B1C4-1EE82B039A8E}" srcOrd="0" destOrd="0" presId="urn:microsoft.com/office/officeart/2005/8/layout/vProcess5"/>
    <dgm:cxn modelId="{F5716273-F9F2-4DF1-89DF-DA797E35EEDE}" type="presOf" srcId="{7ECBBCF5-6D5B-4726-9D47-CFFE773A4778}" destId="{3027E0E1-8B8C-4526-B3A2-C633BBB0FDD0}" srcOrd="0" destOrd="0" presId="urn:microsoft.com/office/officeart/2005/8/layout/vProcess5"/>
    <dgm:cxn modelId="{96C40D55-C65B-4B54-BBAD-78E22F8FA9D1}" type="presOf" srcId="{7DFBF784-98B8-4DCB-9827-765577E48866}" destId="{8E44D260-913D-4570-8D4C-A285868AC01D}" srcOrd="1" destOrd="0" presId="urn:microsoft.com/office/officeart/2005/8/layout/vProcess5"/>
    <dgm:cxn modelId="{3A70BB56-C29D-46A4-97F3-73DBC3C7521E}" type="presOf" srcId="{7DFBF784-98B8-4DCB-9827-765577E48866}" destId="{BE752AD9-3F2A-4475-B6BB-5B48E9324E92}" srcOrd="0" destOrd="0" presId="urn:microsoft.com/office/officeart/2005/8/layout/vProcess5"/>
    <dgm:cxn modelId="{A2E9869F-C0A2-4E01-BAD5-FD5F02CFFDA9}" type="presOf" srcId="{C82F9BCA-3A03-4C89-A770-D00A17CB8CD4}" destId="{76E8EA32-9A48-48B6-BC23-8B6A61804097}" srcOrd="0" destOrd="0" presId="urn:microsoft.com/office/officeart/2005/8/layout/vProcess5"/>
    <dgm:cxn modelId="{DF9D14A3-94EF-47F2-8B29-F0EC2C6AA352}" type="presOf" srcId="{7ECBBCF5-6D5B-4726-9D47-CFFE773A4778}" destId="{066E086F-220C-4404-A5C0-47C947DB066F}" srcOrd="1" destOrd="0" presId="urn:microsoft.com/office/officeart/2005/8/layout/vProcess5"/>
    <dgm:cxn modelId="{5E7DDABC-9FA5-499A-B360-5BF9DE145679}" type="presOf" srcId="{A7D61286-1A6E-4EEC-A04D-407C6AC915F5}" destId="{A43D7540-C4B9-4A19-86F7-389D9701BB6B}" srcOrd="0" destOrd="0" presId="urn:microsoft.com/office/officeart/2005/8/layout/vProcess5"/>
    <dgm:cxn modelId="{0DEA4EDD-81B2-48F0-9372-1D612B6F29A1}" type="presOf" srcId="{27BC6BD7-62DA-474D-990C-DEF1116C6515}" destId="{E815D2E7-5840-4810-B7E1-B09F69494594}" srcOrd="0" destOrd="0" presId="urn:microsoft.com/office/officeart/2005/8/layout/vProcess5"/>
    <dgm:cxn modelId="{98E495DD-D02B-4692-B105-E27231D84E24}" type="presOf" srcId="{C68C96D0-8DD0-421C-B59F-634269FF2C11}" destId="{149DCB58-CC3F-4006-861D-CE26159819E0}" srcOrd="1" destOrd="0" presId="urn:microsoft.com/office/officeart/2005/8/layout/vProcess5"/>
    <dgm:cxn modelId="{52DB8CF1-2C1B-4CA4-9E6E-24421747ACB8}" type="presOf" srcId="{E7508ADE-F2D3-4BAE-8A10-0A243CE82AAE}" destId="{951C0089-D9A3-410E-9E09-B3EDCA44AE02}" srcOrd="0" destOrd="0" presId="urn:microsoft.com/office/officeart/2005/8/layout/vProcess5"/>
    <dgm:cxn modelId="{FBE29CFE-8CF4-41AB-8786-98D33C042E80}" srcId="{A7D61286-1A6E-4EEC-A04D-407C6AC915F5}" destId="{7DFBF784-98B8-4DCB-9827-765577E48866}" srcOrd="0" destOrd="0" parTransId="{CBBB7080-F064-41B5-A134-B63B9CED3305}" sibTransId="{27BC6BD7-62DA-474D-990C-DEF1116C6515}"/>
    <dgm:cxn modelId="{DECECD95-E1FD-49C1-9FA4-4F45BCA29046}" type="presParOf" srcId="{A43D7540-C4B9-4A19-86F7-389D9701BB6B}" destId="{06D1761E-421B-4E11-ADA5-C912CF450D13}" srcOrd="0" destOrd="0" presId="urn:microsoft.com/office/officeart/2005/8/layout/vProcess5"/>
    <dgm:cxn modelId="{019FA190-8C50-4A74-AA81-69A87ACF905A}" type="presParOf" srcId="{A43D7540-C4B9-4A19-86F7-389D9701BB6B}" destId="{BE752AD9-3F2A-4475-B6BB-5B48E9324E92}" srcOrd="1" destOrd="0" presId="urn:microsoft.com/office/officeart/2005/8/layout/vProcess5"/>
    <dgm:cxn modelId="{6B832A90-02CA-4653-8DA6-F9298A0834E6}" type="presParOf" srcId="{A43D7540-C4B9-4A19-86F7-389D9701BB6B}" destId="{E9D29D24-FBAA-43E7-84AA-675C50192043}" srcOrd="2" destOrd="0" presId="urn:microsoft.com/office/officeart/2005/8/layout/vProcess5"/>
    <dgm:cxn modelId="{1FC63DCB-DF7C-4426-BA51-C9DAB25BE9E8}" type="presParOf" srcId="{A43D7540-C4B9-4A19-86F7-389D9701BB6B}" destId="{ADDF0FDD-28B5-4D62-B1C4-1EE82B039A8E}" srcOrd="3" destOrd="0" presId="urn:microsoft.com/office/officeart/2005/8/layout/vProcess5"/>
    <dgm:cxn modelId="{049C068E-33F2-48B3-BB2C-0C275554D7A7}" type="presParOf" srcId="{A43D7540-C4B9-4A19-86F7-389D9701BB6B}" destId="{3027E0E1-8B8C-4526-B3A2-C633BBB0FDD0}" srcOrd="4" destOrd="0" presId="urn:microsoft.com/office/officeart/2005/8/layout/vProcess5"/>
    <dgm:cxn modelId="{1EE0C88A-1530-4759-B0DA-85E24D365B5D}" type="presParOf" srcId="{A43D7540-C4B9-4A19-86F7-389D9701BB6B}" destId="{E815D2E7-5840-4810-B7E1-B09F69494594}" srcOrd="5" destOrd="0" presId="urn:microsoft.com/office/officeart/2005/8/layout/vProcess5"/>
    <dgm:cxn modelId="{09583C2C-B069-4C26-8656-38EA2FA94A1B}" type="presParOf" srcId="{A43D7540-C4B9-4A19-86F7-389D9701BB6B}" destId="{951C0089-D9A3-410E-9E09-B3EDCA44AE02}" srcOrd="6" destOrd="0" presId="urn:microsoft.com/office/officeart/2005/8/layout/vProcess5"/>
    <dgm:cxn modelId="{BD29FC13-26DF-4282-BC63-CAE1978622F1}" type="presParOf" srcId="{A43D7540-C4B9-4A19-86F7-389D9701BB6B}" destId="{76E8EA32-9A48-48B6-BC23-8B6A61804097}" srcOrd="7" destOrd="0" presId="urn:microsoft.com/office/officeart/2005/8/layout/vProcess5"/>
    <dgm:cxn modelId="{CD1FE31C-FE46-48D0-854B-93A5D30B7A49}" type="presParOf" srcId="{A43D7540-C4B9-4A19-86F7-389D9701BB6B}" destId="{8E44D260-913D-4570-8D4C-A285868AC01D}" srcOrd="8" destOrd="0" presId="urn:microsoft.com/office/officeart/2005/8/layout/vProcess5"/>
    <dgm:cxn modelId="{763C7033-2B63-4702-8775-C034B7E66786}" type="presParOf" srcId="{A43D7540-C4B9-4A19-86F7-389D9701BB6B}" destId="{E8ED8F88-A758-49A9-BD8B-5DA20A3DC4B4}" srcOrd="9" destOrd="0" presId="urn:microsoft.com/office/officeart/2005/8/layout/vProcess5"/>
    <dgm:cxn modelId="{D00914CD-0711-4E4D-99B0-7D422E063844}" type="presParOf" srcId="{A43D7540-C4B9-4A19-86F7-389D9701BB6B}" destId="{149DCB58-CC3F-4006-861D-CE26159819E0}" srcOrd="10" destOrd="0" presId="urn:microsoft.com/office/officeart/2005/8/layout/vProcess5"/>
    <dgm:cxn modelId="{0399FCEC-5975-46DB-9865-10DFD0F24E26}" type="presParOf" srcId="{A43D7540-C4B9-4A19-86F7-389D9701BB6B}" destId="{066E086F-220C-4404-A5C0-47C947DB066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52AD9-3F2A-4475-B6BB-5B48E9324E92}">
      <dsp:nvSpPr>
        <dsp:cNvPr id="0" name=""/>
        <dsp:cNvSpPr/>
      </dsp:nvSpPr>
      <dsp:spPr>
        <a:xfrm>
          <a:off x="0" y="0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The TST class represents an symbol table of key-value pairs, with string keys and generic values. It supports the usual put, get, contains, delete, size, and is-empty methods. </a:t>
          </a:r>
        </a:p>
      </dsp:txBody>
      <dsp:txXfrm>
        <a:off x="18525" y="18525"/>
        <a:ext cx="6945023" cy="595424"/>
      </dsp:txXfrm>
    </dsp:sp>
    <dsp:sp modelId="{E9D29D24-FBAA-43E7-84AA-675C50192043}">
      <dsp:nvSpPr>
        <dsp:cNvPr id="0" name=""/>
        <dsp:cNvSpPr/>
      </dsp:nvSpPr>
      <dsp:spPr>
        <a:xfrm>
          <a:off x="643280" y="74746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It also provides character-based methods for finding the string in the symbol table that is the longest prefix of a given prefix, finding all strings in the symbol table that start with a given prefix, and finding all strings in the symbol table that match a given pattern. </a:t>
          </a:r>
        </a:p>
      </dsp:txBody>
      <dsp:txXfrm>
        <a:off x="661805" y="765994"/>
        <a:ext cx="6589519" cy="595424"/>
      </dsp:txXfrm>
    </dsp:sp>
    <dsp:sp modelId="{ADDF0FDD-28B5-4D62-B1C4-1EE82B039A8E}">
      <dsp:nvSpPr>
        <dsp:cNvPr id="0" name=""/>
        <dsp:cNvSpPr/>
      </dsp:nvSpPr>
      <dsp:spPr>
        <a:xfrm>
          <a:off x="1276959" y="149493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A symbol table implements the associative array abstraction: when associating a value with a key that is already in the symbol table, the convention is to replace the old value with the new value.</a:t>
          </a:r>
        </a:p>
      </dsp:txBody>
      <dsp:txXfrm>
        <a:off x="1295484" y="1513464"/>
        <a:ext cx="6599120" cy="595424"/>
      </dsp:txXfrm>
    </dsp:sp>
    <dsp:sp modelId="{3027E0E1-8B8C-4526-B3A2-C633BBB0FDD0}">
      <dsp:nvSpPr>
        <dsp:cNvPr id="0" name=""/>
        <dsp:cNvSpPr/>
      </dsp:nvSpPr>
      <dsp:spPr>
        <a:xfrm>
          <a:off x="1920239" y="2242408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Unlike Map, this class uses the convention that values cannot be null—setting the value associated with a key to null is equivalent to deleting the key from the symbol table.</a:t>
          </a:r>
        </a:p>
      </dsp:txBody>
      <dsp:txXfrm>
        <a:off x="1938764" y="2260933"/>
        <a:ext cx="6589519" cy="595424"/>
      </dsp:txXfrm>
    </dsp:sp>
    <dsp:sp modelId="{E815D2E7-5840-4810-B7E1-B09F69494594}">
      <dsp:nvSpPr>
        <dsp:cNvPr id="0" name=""/>
        <dsp:cNvSpPr/>
      </dsp:nvSpPr>
      <dsp:spPr>
        <a:xfrm>
          <a:off x="7269849" y="48441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2348" y="484417"/>
        <a:ext cx="226110" cy="309359"/>
      </dsp:txXfrm>
    </dsp:sp>
    <dsp:sp modelId="{951C0089-D9A3-410E-9E09-B3EDCA44AE02}">
      <dsp:nvSpPr>
        <dsp:cNvPr id="0" name=""/>
        <dsp:cNvSpPr/>
      </dsp:nvSpPr>
      <dsp:spPr>
        <a:xfrm>
          <a:off x="7913129" y="123188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05628" y="1231887"/>
        <a:ext cx="226110" cy="309359"/>
      </dsp:txXfrm>
    </dsp:sp>
    <dsp:sp modelId="{76E8EA32-9A48-48B6-BC23-8B6A61804097}">
      <dsp:nvSpPr>
        <dsp:cNvPr id="0" name=""/>
        <dsp:cNvSpPr/>
      </dsp:nvSpPr>
      <dsp:spPr>
        <a:xfrm>
          <a:off x="8546808" y="1979356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39307" y="1979356"/>
        <a:ext cx="226110" cy="309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9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0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3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7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4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3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FFED29-F019-4D45-BF8B-2C0B386E414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86CC2-1A90-43F6-B862-7F7883E8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D541-1388-C4C0-21EF-475C0E581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Online Data Processing:-</a:t>
            </a:r>
            <a:br>
              <a:rPr lang="en-US" sz="3600" dirty="0"/>
            </a:br>
            <a:r>
              <a:rPr lang="en-US" sz="3600" dirty="0"/>
              <a:t>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4C477-2A33-CB24-121E-1EDC8466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Members:-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Daishik Ghatalia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Sai Pavan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Malisetty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Sai Krishna Karthik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Chillara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Harpreet Singh     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Yuanjun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D281-8E97-CA6B-9CD7-0610735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47AE-35C0-9DFC-40A7-5F08C354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5E6D-0057-BC56-BE77-2A4F19C3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EA50-94E4-D3FA-ACC4-1E3A4C22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77AB-C052-8C73-2146-A8D6817E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31813-4C20-63A0-481F-3407BC37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250"/>
            <a:ext cx="12106274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7325-1CDE-7536-4DBE-7CB78AE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9317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F6B34-1AFB-81DA-C1F9-D64B0DD9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/>
              <a:t>RegEx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2525E-AF02-7015-19CB-99BFF8ED3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or Regex (in short) in Java is an API for defining String patterns that can be used for searching, manipulating, and editing a string in Java.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validation and passwords are a few areas of strings where Regex is widely used to define the constraints. Regular Expressions are provided under </a:t>
            </a:r>
            <a:r>
              <a:rPr lang="en-US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java.util.regex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package.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consists of 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classes and 1 interface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8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8404-BE3F-A866-385D-8EF85E55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					TST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D95A3E-267C-B274-1ABE-BEE4AB81D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48683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04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325D-0887-665F-5333-8C7664BD1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StdDraw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A21E-58A8-C4E2-1680-E6C257661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marR="0" lvl="0" indent="-342900" algn="l" fontAlgn="base">
              <a:buFont typeface="Arial"/>
              <a:buChar char="•"/>
              <a:tabLst/>
            </a:pPr>
            <a:r>
              <a:rPr kumimoji="0" lang="en-US" altLang="en-US" b="0" i="0" u="none" strike="noStrik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The StdDraw class provides a basic capability for creating drawings with your programs. </a:t>
            </a:r>
          </a:p>
          <a:p>
            <a:pPr marL="342900" marR="0" lvl="0" indent="-342900" algn="l" fontAlgn="base">
              <a:buFont typeface="Arial"/>
              <a:buChar char="•"/>
              <a:tabLst/>
            </a:pPr>
            <a:r>
              <a:rPr kumimoji="0" lang="en-US" altLang="en-US" b="0" i="0" u="none" strike="noStrik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It uses a simple graphics model that allows you to create drawings consisting of points, lines, squares, circles, and other geometric shapes in a window on your computer and to save the drawings to a file. </a:t>
            </a:r>
          </a:p>
          <a:p>
            <a:pPr marL="342900" marR="0" lvl="0" indent="-342900" algn="l" fontAlgn="base">
              <a:buFont typeface="Arial"/>
              <a:buChar char="•"/>
              <a:tabLst/>
            </a:pPr>
            <a:r>
              <a:rPr kumimoji="0" lang="en-US" altLang="en-US" b="0" i="0" u="none" strike="noStrik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Standard drawing also includes facilities for text, color, pictures, and animation, along with user interaction via the keyboard and mouse.</a:t>
            </a: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3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BFED-C6E4-E217-2A74-2A48EB187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BAD0F-F81F-1CA5-7585-15116A69E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F65545-A4ED-D82D-D21D-452ECEEA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8585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A0B9-E572-2C01-0FF3-4823FC70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8EA51A-BA88-7036-9277-0830996D0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85725"/>
            <a:ext cx="12201525" cy="6091238"/>
          </a:xfrm>
        </p:spPr>
      </p:pic>
    </p:spTree>
    <p:extLst>
      <p:ext uri="{BB962C8B-B14F-4D97-AF65-F5344CB8AC3E}">
        <p14:creationId xmlns:p14="http://schemas.microsoft.com/office/powerpoint/2010/main" val="177765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D43B-5055-4C16-7319-0E07369C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0C2A2C-680F-AE11-233E-FC910B8A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4775"/>
            <a:ext cx="11763374" cy="6281738"/>
          </a:xfrm>
        </p:spPr>
      </p:pic>
    </p:spTree>
    <p:extLst>
      <p:ext uri="{BB962C8B-B14F-4D97-AF65-F5344CB8AC3E}">
        <p14:creationId xmlns:p14="http://schemas.microsoft.com/office/powerpoint/2010/main" val="61086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4AD6-6E24-8AA7-9FA3-C58FAC0D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6CBFBC-2AA1-A4D6-99A4-EC7E87EB6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" y="1"/>
            <a:ext cx="12087225" cy="6753224"/>
          </a:xfrm>
        </p:spPr>
      </p:pic>
    </p:spTree>
    <p:extLst>
      <p:ext uri="{BB962C8B-B14F-4D97-AF65-F5344CB8AC3E}">
        <p14:creationId xmlns:p14="http://schemas.microsoft.com/office/powerpoint/2010/main" val="229399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568E-3E57-B95A-B41C-89E8909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6C8279-DCCE-D5AF-2A69-221C1FAC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96725" cy="6176963"/>
          </a:xfrm>
        </p:spPr>
      </p:pic>
    </p:spTree>
    <p:extLst>
      <p:ext uri="{BB962C8B-B14F-4D97-AF65-F5344CB8AC3E}">
        <p14:creationId xmlns:p14="http://schemas.microsoft.com/office/powerpoint/2010/main" val="134790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352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Online Data Processing:- Weather</vt:lpstr>
      <vt:lpstr>RegEx</vt:lpstr>
      <vt:lpstr>     TST </vt:lpstr>
      <vt:lpstr>StdDraw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Data Processing:- Weather</dc:title>
  <dc:creator>Ghatalia, Daishik Kaushik</dc:creator>
  <cp:lastModifiedBy>Ghatalia, Daishik Kaushik</cp:lastModifiedBy>
  <cp:revision>5</cp:revision>
  <dcterms:created xsi:type="dcterms:W3CDTF">2022-08-04T01:50:23Z</dcterms:created>
  <dcterms:modified xsi:type="dcterms:W3CDTF">2022-08-04T03:08:04Z</dcterms:modified>
</cp:coreProperties>
</file>