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12" Type="http://schemas.openxmlformats.org/officeDocument/2006/relationships/image" Target="../media/image3.sv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11" Type="http://schemas.openxmlformats.org/officeDocument/2006/relationships/image" Target="../media/image2.pn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svg"/><Relationship Id="rId13" Type="http://schemas.openxmlformats.org/officeDocument/2006/relationships/image" Target="../media/image32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sv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svg"/><Relationship Id="rId4" Type="http://schemas.openxmlformats.org/officeDocument/2006/relationships/image" Target="../media/image23.svg"/><Relationship Id="rId9" Type="http://schemas.openxmlformats.org/officeDocument/2006/relationships/image" Target="../media/image28.png"/><Relationship Id="rId1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6CDAD32-23D3-4A71-80D8-0127CBF391E4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02A6F628-DFA7-4719-9E02-C63067E5697E}">
      <dgm:prSet/>
      <dgm:spPr/>
      <dgm:t>
        <a:bodyPr/>
        <a:lstStyle/>
        <a:p>
          <a:r>
            <a:rPr lang="en-SG"/>
            <a:t>Read all PDF files from docs/ directory and output plain text</a:t>
          </a:r>
          <a:endParaRPr lang="en-US"/>
        </a:p>
      </dgm:t>
    </dgm:pt>
    <dgm:pt modelId="{039E33CD-19BE-4609-B0AA-2C31D975D0DA}" type="parTrans" cxnId="{9359272F-7950-4F64-8E62-BB74DC9885ED}">
      <dgm:prSet/>
      <dgm:spPr/>
      <dgm:t>
        <a:bodyPr/>
        <a:lstStyle/>
        <a:p>
          <a:endParaRPr lang="en-US"/>
        </a:p>
      </dgm:t>
    </dgm:pt>
    <dgm:pt modelId="{C39C87C4-7299-4B1D-8018-D908C4445D19}" type="sibTrans" cxnId="{9359272F-7950-4F64-8E62-BB74DC9885ED}">
      <dgm:prSet/>
      <dgm:spPr/>
      <dgm:t>
        <a:bodyPr/>
        <a:lstStyle/>
        <a:p>
          <a:endParaRPr lang="en-US"/>
        </a:p>
      </dgm:t>
    </dgm:pt>
    <dgm:pt modelId="{829B5DD9-1DCA-4C4B-B66D-ABC31BCF1E39}">
      <dgm:prSet/>
      <dgm:spPr/>
      <dgm:t>
        <a:bodyPr/>
        <a:lstStyle/>
        <a:p>
          <a:r>
            <a:rPr lang="en-SG"/>
            <a:t>Clean the text data (remove URLs, page numbers, headers &amp; footers …)</a:t>
          </a:r>
          <a:endParaRPr lang="en-US"/>
        </a:p>
      </dgm:t>
    </dgm:pt>
    <dgm:pt modelId="{D3934136-F986-4592-AC04-4210EFBB6943}" type="parTrans" cxnId="{3513A047-C627-46FF-A3C0-662526F95C69}">
      <dgm:prSet/>
      <dgm:spPr/>
      <dgm:t>
        <a:bodyPr/>
        <a:lstStyle/>
        <a:p>
          <a:endParaRPr lang="en-US"/>
        </a:p>
      </dgm:t>
    </dgm:pt>
    <dgm:pt modelId="{157F802A-A88B-441D-8BD8-53099610202E}" type="sibTrans" cxnId="{3513A047-C627-46FF-A3C0-662526F95C69}">
      <dgm:prSet/>
      <dgm:spPr/>
      <dgm:t>
        <a:bodyPr/>
        <a:lstStyle/>
        <a:p>
          <a:endParaRPr lang="en-US"/>
        </a:p>
      </dgm:t>
    </dgm:pt>
    <dgm:pt modelId="{860A60C0-9FC0-4A4D-8BC8-1B3B8A1E103D}">
      <dgm:prSet/>
      <dgm:spPr/>
      <dgm:t>
        <a:bodyPr/>
        <a:lstStyle/>
        <a:p>
          <a:r>
            <a:rPr lang="en-SG"/>
            <a:t>Split structured document into titles and content (Title level 1, 2, 3 and content details)</a:t>
          </a:r>
          <a:endParaRPr lang="en-US"/>
        </a:p>
      </dgm:t>
    </dgm:pt>
    <dgm:pt modelId="{93AE9412-2DBB-462A-B4D2-80E65D7731AB}" type="parTrans" cxnId="{66751768-2F08-49E9-9AAA-9404BB7E8BF3}">
      <dgm:prSet/>
      <dgm:spPr/>
      <dgm:t>
        <a:bodyPr/>
        <a:lstStyle/>
        <a:p>
          <a:endParaRPr lang="en-US"/>
        </a:p>
      </dgm:t>
    </dgm:pt>
    <dgm:pt modelId="{D0FEF5EE-5500-4D02-9675-03826FF5067C}" type="sibTrans" cxnId="{66751768-2F08-49E9-9AAA-9404BB7E8BF3}">
      <dgm:prSet/>
      <dgm:spPr/>
      <dgm:t>
        <a:bodyPr/>
        <a:lstStyle/>
        <a:p>
          <a:endParaRPr lang="en-US"/>
        </a:p>
      </dgm:t>
    </dgm:pt>
    <dgm:pt modelId="{62A2963C-7FF3-4446-8B03-7EA2B3C49F88}">
      <dgm:prSet/>
      <dgm:spPr/>
      <dgm:t>
        <a:bodyPr/>
        <a:lstStyle/>
        <a:p>
          <a:r>
            <a:rPr lang="en-SG"/>
            <a:t>Chunk document into similar size with overlaps </a:t>
          </a:r>
          <a:endParaRPr lang="en-US"/>
        </a:p>
      </dgm:t>
    </dgm:pt>
    <dgm:pt modelId="{1F6E64C9-34BF-48A6-A750-90CC450DD7C0}" type="parTrans" cxnId="{1E296288-C5B8-4F06-8AF5-9E8E803808C4}">
      <dgm:prSet/>
      <dgm:spPr/>
      <dgm:t>
        <a:bodyPr/>
        <a:lstStyle/>
        <a:p>
          <a:endParaRPr lang="en-US"/>
        </a:p>
      </dgm:t>
    </dgm:pt>
    <dgm:pt modelId="{6C25B45D-F319-4010-9140-1382F6F977A7}" type="sibTrans" cxnId="{1E296288-C5B8-4F06-8AF5-9E8E803808C4}">
      <dgm:prSet/>
      <dgm:spPr/>
      <dgm:t>
        <a:bodyPr/>
        <a:lstStyle/>
        <a:p>
          <a:endParaRPr lang="en-US"/>
        </a:p>
      </dgm:t>
    </dgm:pt>
    <dgm:pt modelId="{2133F345-CAA5-4FEA-A6EB-80F91008899D}">
      <dgm:prSet/>
      <dgm:spPr/>
      <dgm:t>
        <a:bodyPr/>
        <a:lstStyle/>
        <a:p>
          <a:r>
            <a:rPr lang="en-SG"/>
            <a:t>Context augmentation – format each chunk as “[title1|title2|title3] content”</a:t>
          </a:r>
          <a:endParaRPr lang="en-US"/>
        </a:p>
      </dgm:t>
    </dgm:pt>
    <dgm:pt modelId="{98CC2DE2-CF1B-4E50-981F-0AC234B2A935}" type="parTrans" cxnId="{220C0A16-631D-4F24-818C-3546C4952DA4}">
      <dgm:prSet/>
      <dgm:spPr/>
      <dgm:t>
        <a:bodyPr/>
        <a:lstStyle/>
        <a:p>
          <a:endParaRPr lang="en-US"/>
        </a:p>
      </dgm:t>
    </dgm:pt>
    <dgm:pt modelId="{A5061631-2412-4489-B737-023C49256B82}" type="sibTrans" cxnId="{220C0A16-631D-4F24-818C-3546C4952DA4}">
      <dgm:prSet/>
      <dgm:spPr/>
      <dgm:t>
        <a:bodyPr/>
        <a:lstStyle/>
        <a:p>
          <a:endParaRPr lang="en-US"/>
        </a:p>
      </dgm:t>
    </dgm:pt>
    <dgm:pt modelId="{4500CF37-DABF-4047-A55E-7E07936F31CB}">
      <dgm:prSet/>
      <dgm:spPr/>
      <dgm:t>
        <a:bodyPr/>
        <a:lstStyle/>
        <a:p>
          <a:r>
            <a:rPr lang="en-SG"/>
            <a:t>Handle context loss issue – E.g. Chunks starts with bullet points</a:t>
          </a:r>
          <a:endParaRPr lang="en-US"/>
        </a:p>
      </dgm:t>
    </dgm:pt>
    <dgm:pt modelId="{B61A8632-349E-4798-B04C-F639A53B93B9}" type="parTrans" cxnId="{480EDF6F-B841-4190-B2B4-3F971DE03834}">
      <dgm:prSet/>
      <dgm:spPr/>
      <dgm:t>
        <a:bodyPr/>
        <a:lstStyle/>
        <a:p>
          <a:endParaRPr lang="en-US"/>
        </a:p>
      </dgm:t>
    </dgm:pt>
    <dgm:pt modelId="{8A453D29-BF75-40E7-BB75-FD191ECC25D1}" type="sibTrans" cxnId="{480EDF6F-B841-4190-B2B4-3F971DE03834}">
      <dgm:prSet/>
      <dgm:spPr/>
      <dgm:t>
        <a:bodyPr/>
        <a:lstStyle/>
        <a:p>
          <a:endParaRPr lang="en-US"/>
        </a:p>
      </dgm:t>
    </dgm:pt>
    <dgm:pt modelId="{7A534CEA-69E6-4708-BD21-3B9DB39E1E89}">
      <dgm:prSet/>
      <dgm:spPr/>
      <dgm:t>
        <a:bodyPr/>
        <a:lstStyle/>
        <a:p>
          <a:r>
            <a:rPr lang="en-SG"/>
            <a:t>Handle cross retrieval – E.g. “step1 of A” + “step2 of B” + “step3 of C”</a:t>
          </a:r>
          <a:endParaRPr lang="en-US"/>
        </a:p>
      </dgm:t>
    </dgm:pt>
    <dgm:pt modelId="{E212D5E9-16B9-4408-ADBA-2000316B70B8}" type="parTrans" cxnId="{1170B174-8EBF-4B39-A2D4-8B0A4E9D923D}">
      <dgm:prSet/>
      <dgm:spPr/>
      <dgm:t>
        <a:bodyPr/>
        <a:lstStyle/>
        <a:p>
          <a:endParaRPr lang="en-US"/>
        </a:p>
      </dgm:t>
    </dgm:pt>
    <dgm:pt modelId="{7BD99065-ED86-424F-9D35-E7585AF865EA}" type="sibTrans" cxnId="{1170B174-8EBF-4B39-A2D4-8B0A4E9D923D}">
      <dgm:prSet/>
      <dgm:spPr/>
      <dgm:t>
        <a:bodyPr/>
        <a:lstStyle/>
        <a:p>
          <a:endParaRPr lang="en-US"/>
        </a:p>
      </dgm:t>
    </dgm:pt>
    <dgm:pt modelId="{DA58F98F-0C8D-4CA9-8BD6-EC3975B9AA58}">
      <dgm:prSet/>
      <dgm:spPr/>
      <dgm:t>
        <a:bodyPr/>
        <a:lstStyle/>
        <a:p>
          <a:r>
            <a:rPr lang="en-SG"/>
            <a:t>Transform chunks into embedding and store in vector DB</a:t>
          </a:r>
          <a:endParaRPr lang="en-US"/>
        </a:p>
      </dgm:t>
    </dgm:pt>
    <dgm:pt modelId="{49B2B0AA-C5DF-4BD2-9499-FF2362438FA0}" type="parTrans" cxnId="{D3CFBFA7-ADBD-48D2-8A7A-F6417D78D6AC}">
      <dgm:prSet/>
      <dgm:spPr/>
      <dgm:t>
        <a:bodyPr/>
        <a:lstStyle/>
        <a:p>
          <a:endParaRPr lang="en-US"/>
        </a:p>
      </dgm:t>
    </dgm:pt>
    <dgm:pt modelId="{3522F893-E31C-4416-A2B5-6C357B90F8FA}" type="sibTrans" cxnId="{D3CFBFA7-ADBD-48D2-8A7A-F6417D78D6AC}">
      <dgm:prSet/>
      <dgm:spPr/>
      <dgm:t>
        <a:bodyPr/>
        <a:lstStyle/>
        <a:p>
          <a:endParaRPr lang="en-US"/>
        </a:p>
      </dgm:t>
    </dgm:pt>
    <dgm:pt modelId="{8F501D7B-5F0C-44AC-93FF-C7C411301E1E}" type="pres">
      <dgm:prSet presAssocID="{C6CDAD32-23D3-4A71-80D8-0127CBF391E4}" presName="root" presStyleCnt="0">
        <dgm:presLayoutVars>
          <dgm:dir/>
          <dgm:resizeHandles val="exact"/>
        </dgm:presLayoutVars>
      </dgm:prSet>
      <dgm:spPr/>
    </dgm:pt>
    <dgm:pt modelId="{EE3EBA9B-6C51-4DA0-9424-A2790F3AA8D2}" type="pres">
      <dgm:prSet presAssocID="{02A6F628-DFA7-4719-9E02-C63067E5697E}" presName="compNode" presStyleCnt="0"/>
      <dgm:spPr/>
    </dgm:pt>
    <dgm:pt modelId="{4DE39484-FDE6-4D10-A51B-0727EDFCD16E}" type="pres">
      <dgm:prSet presAssocID="{02A6F628-DFA7-4719-9E02-C63067E5697E}" presName="bgRect" presStyleLbl="bgShp" presStyleIdx="0" presStyleCnt="6"/>
      <dgm:spPr/>
    </dgm:pt>
    <dgm:pt modelId="{FC27C279-9654-4BEA-885A-7E72090B18CA}" type="pres">
      <dgm:prSet presAssocID="{02A6F628-DFA7-4719-9E02-C63067E5697E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C69D1825-3FE6-43C5-901E-1B55B2B9ED0D}" type="pres">
      <dgm:prSet presAssocID="{02A6F628-DFA7-4719-9E02-C63067E5697E}" presName="spaceRect" presStyleCnt="0"/>
      <dgm:spPr/>
    </dgm:pt>
    <dgm:pt modelId="{95406BCC-ACED-4458-8593-D87B43441750}" type="pres">
      <dgm:prSet presAssocID="{02A6F628-DFA7-4719-9E02-C63067E5697E}" presName="parTx" presStyleLbl="revTx" presStyleIdx="0" presStyleCnt="7">
        <dgm:presLayoutVars>
          <dgm:chMax val="0"/>
          <dgm:chPref val="0"/>
        </dgm:presLayoutVars>
      </dgm:prSet>
      <dgm:spPr/>
    </dgm:pt>
    <dgm:pt modelId="{9BADB942-37B5-4D1C-AD05-918898CA7CB7}" type="pres">
      <dgm:prSet presAssocID="{C39C87C4-7299-4B1D-8018-D908C4445D19}" presName="sibTrans" presStyleCnt="0"/>
      <dgm:spPr/>
    </dgm:pt>
    <dgm:pt modelId="{E8C7F050-3CF0-43AC-BAAA-20036C8F6ACE}" type="pres">
      <dgm:prSet presAssocID="{829B5DD9-1DCA-4C4B-B66D-ABC31BCF1E39}" presName="compNode" presStyleCnt="0"/>
      <dgm:spPr/>
    </dgm:pt>
    <dgm:pt modelId="{30F521D6-5E92-45A9-8F88-80E936AA654B}" type="pres">
      <dgm:prSet presAssocID="{829B5DD9-1DCA-4C4B-B66D-ABC31BCF1E39}" presName="bgRect" presStyleLbl="bgShp" presStyleIdx="1" presStyleCnt="6"/>
      <dgm:spPr/>
    </dgm:pt>
    <dgm:pt modelId="{53AD7705-D1C0-4630-8F4C-1446B957F75D}" type="pres">
      <dgm:prSet presAssocID="{829B5DD9-1DCA-4C4B-B66D-ABC31BCF1E3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793929A7-B0B4-4940-BBE7-C072312D1F2F}" type="pres">
      <dgm:prSet presAssocID="{829B5DD9-1DCA-4C4B-B66D-ABC31BCF1E39}" presName="spaceRect" presStyleCnt="0"/>
      <dgm:spPr/>
    </dgm:pt>
    <dgm:pt modelId="{210E6B07-A377-4B12-A57D-DCB1E2D5BCC4}" type="pres">
      <dgm:prSet presAssocID="{829B5DD9-1DCA-4C4B-B66D-ABC31BCF1E39}" presName="parTx" presStyleLbl="revTx" presStyleIdx="1" presStyleCnt="7">
        <dgm:presLayoutVars>
          <dgm:chMax val="0"/>
          <dgm:chPref val="0"/>
        </dgm:presLayoutVars>
      </dgm:prSet>
      <dgm:spPr/>
    </dgm:pt>
    <dgm:pt modelId="{D3C6D1FC-AB57-40DC-8C87-14C013129F08}" type="pres">
      <dgm:prSet presAssocID="{157F802A-A88B-441D-8BD8-53099610202E}" presName="sibTrans" presStyleCnt="0"/>
      <dgm:spPr/>
    </dgm:pt>
    <dgm:pt modelId="{71C0DDD3-C80C-4F88-9AB0-1EC8650091DA}" type="pres">
      <dgm:prSet presAssocID="{860A60C0-9FC0-4A4D-8BC8-1B3B8A1E103D}" presName="compNode" presStyleCnt="0"/>
      <dgm:spPr/>
    </dgm:pt>
    <dgm:pt modelId="{64C8EFF2-9ED5-4250-AE18-8E7C22D25B67}" type="pres">
      <dgm:prSet presAssocID="{860A60C0-9FC0-4A4D-8BC8-1B3B8A1E103D}" presName="bgRect" presStyleLbl="bgShp" presStyleIdx="2" presStyleCnt="6"/>
      <dgm:spPr/>
    </dgm:pt>
    <dgm:pt modelId="{06C8E92D-3AA3-4722-AF1B-A0801E008C71}" type="pres">
      <dgm:prSet presAssocID="{860A60C0-9FC0-4A4D-8BC8-1B3B8A1E103D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23AABB6B-D1D5-428E-8789-788C946DC168}" type="pres">
      <dgm:prSet presAssocID="{860A60C0-9FC0-4A4D-8BC8-1B3B8A1E103D}" presName="spaceRect" presStyleCnt="0"/>
      <dgm:spPr/>
    </dgm:pt>
    <dgm:pt modelId="{BB037FA7-0FFA-4613-A173-C8A53F7536E0}" type="pres">
      <dgm:prSet presAssocID="{860A60C0-9FC0-4A4D-8BC8-1B3B8A1E103D}" presName="parTx" presStyleLbl="revTx" presStyleIdx="2" presStyleCnt="7">
        <dgm:presLayoutVars>
          <dgm:chMax val="0"/>
          <dgm:chPref val="0"/>
        </dgm:presLayoutVars>
      </dgm:prSet>
      <dgm:spPr/>
    </dgm:pt>
    <dgm:pt modelId="{02A293E8-0696-4246-AA87-15500C3261F6}" type="pres">
      <dgm:prSet presAssocID="{D0FEF5EE-5500-4D02-9675-03826FF5067C}" presName="sibTrans" presStyleCnt="0"/>
      <dgm:spPr/>
    </dgm:pt>
    <dgm:pt modelId="{F770A332-1F0A-4CAF-8548-166EFA11B90D}" type="pres">
      <dgm:prSet presAssocID="{62A2963C-7FF3-4446-8B03-7EA2B3C49F88}" presName="compNode" presStyleCnt="0"/>
      <dgm:spPr/>
    </dgm:pt>
    <dgm:pt modelId="{07FCFBE1-E9DE-49A7-9C1C-F1C47A434F3F}" type="pres">
      <dgm:prSet presAssocID="{62A2963C-7FF3-4446-8B03-7EA2B3C49F88}" presName="bgRect" presStyleLbl="bgShp" presStyleIdx="3" presStyleCnt="6"/>
      <dgm:spPr/>
    </dgm:pt>
    <dgm:pt modelId="{178FF0CF-C89A-4A85-B42E-20FFBD17F4FC}" type="pres">
      <dgm:prSet presAssocID="{62A2963C-7FF3-4446-8B03-7EA2B3C49F88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4C812C69-C628-4BF7-8E48-9D170E1A3B03}" type="pres">
      <dgm:prSet presAssocID="{62A2963C-7FF3-4446-8B03-7EA2B3C49F88}" presName="spaceRect" presStyleCnt="0"/>
      <dgm:spPr/>
    </dgm:pt>
    <dgm:pt modelId="{683467CB-879D-42BE-AC24-EDC5B91E4A5F}" type="pres">
      <dgm:prSet presAssocID="{62A2963C-7FF3-4446-8B03-7EA2B3C49F88}" presName="parTx" presStyleLbl="revTx" presStyleIdx="3" presStyleCnt="7">
        <dgm:presLayoutVars>
          <dgm:chMax val="0"/>
          <dgm:chPref val="0"/>
        </dgm:presLayoutVars>
      </dgm:prSet>
      <dgm:spPr/>
    </dgm:pt>
    <dgm:pt modelId="{0A639E04-2DF7-4339-9B16-8F8AE07A9E09}" type="pres">
      <dgm:prSet presAssocID="{6C25B45D-F319-4010-9140-1382F6F977A7}" presName="sibTrans" presStyleCnt="0"/>
      <dgm:spPr/>
    </dgm:pt>
    <dgm:pt modelId="{64A5D2A5-087C-4C7A-9EC2-5105069DC628}" type="pres">
      <dgm:prSet presAssocID="{2133F345-CAA5-4FEA-A6EB-80F91008899D}" presName="compNode" presStyleCnt="0"/>
      <dgm:spPr/>
    </dgm:pt>
    <dgm:pt modelId="{26F594EC-1E63-4848-8DFD-660ED605BD4D}" type="pres">
      <dgm:prSet presAssocID="{2133F345-CAA5-4FEA-A6EB-80F91008899D}" presName="bgRect" presStyleLbl="bgShp" presStyleIdx="4" presStyleCnt="6"/>
      <dgm:spPr/>
    </dgm:pt>
    <dgm:pt modelId="{D13C8228-2A8D-4536-9EE7-265E39F1B6CE}" type="pres">
      <dgm:prSet presAssocID="{2133F345-CAA5-4FEA-A6EB-80F91008899D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71679C56-C0B8-4D4F-827D-C223DFC95BAA}" type="pres">
      <dgm:prSet presAssocID="{2133F345-CAA5-4FEA-A6EB-80F91008899D}" presName="spaceRect" presStyleCnt="0"/>
      <dgm:spPr/>
    </dgm:pt>
    <dgm:pt modelId="{1F9D66D4-617C-48CE-A545-A0727A101288}" type="pres">
      <dgm:prSet presAssocID="{2133F345-CAA5-4FEA-A6EB-80F91008899D}" presName="parTx" presStyleLbl="revTx" presStyleIdx="4" presStyleCnt="7">
        <dgm:presLayoutVars>
          <dgm:chMax val="0"/>
          <dgm:chPref val="0"/>
        </dgm:presLayoutVars>
      </dgm:prSet>
      <dgm:spPr/>
    </dgm:pt>
    <dgm:pt modelId="{46A2D46D-2B93-454B-91FA-15824073108C}" type="pres">
      <dgm:prSet presAssocID="{2133F345-CAA5-4FEA-A6EB-80F91008899D}" presName="desTx" presStyleLbl="revTx" presStyleIdx="5" presStyleCnt="7">
        <dgm:presLayoutVars/>
      </dgm:prSet>
      <dgm:spPr/>
    </dgm:pt>
    <dgm:pt modelId="{3BB8235A-E515-4BD1-9920-8D0328A632A0}" type="pres">
      <dgm:prSet presAssocID="{A5061631-2412-4489-B737-023C49256B82}" presName="sibTrans" presStyleCnt="0"/>
      <dgm:spPr/>
    </dgm:pt>
    <dgm:pt modelId="{1DC88D0E-48B1-4332-AAB9-1CEA69F5F588}" type="pres">
      <dgm:prSet presAssocID="{DA58F98F-0C8D-4CA9-8BD6-EC3975B9AA58}" presName="compNode" presStyleCnt="0"/>
      <dgm:spPr/>
    </dgm:pt>
    <dgm:pt modelId="{4AA11489-09CC-495E-8B55-B49DBC3D36C5}" type="pres">
      <dgm:prSet presAssocID="{DA58F98F-0C8D-4CA9-8BD6-EC3975B9AA58}" presName="bgRect" presStyleLbl="bgShp" presStyleIdx="5" presStyleCnt="6"/>
      <dgm:spPr/>
    </dgm:pt>
    <dgm:pt modelId="{93C3D7C6-7554-48B1-81F0-1231419A3567}" type="pres">
      <dgm:prSet presAssocID="{DA58F98F-0C8D-4CA9-8BD6-EC3975B9AA58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6689162-39F2-453A-A35B-3824FC75C00D}" type="pres">
      <dgm:prSet presAssocID="{DA58F98F-0C8D-4CA9-8BD6-EC3975B9AA58}" presName="spaceRect" presStyleCnt="0"/>
      <dgm:spPr/>
    </dgm:pt>
    <dgm:pt modelId="{FEEC5844-5352-4CCB-A769-EA92B9068293}" type="pres">
      <dgm:prSet presAssocID="{DA58F98F-0C8D-4CA9-8BD6-EC3975B9AA58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141C7101-71AB-4391-9E38-5BC45011EC8D}" type="presOf" srcId="{DA58F98F-0C8D-4CA9-8BD6-EC3975B9AA58}" destId="{FEEC5844-5352-4CCB-A769-EA92B9068293}" srcOrd="0" destOrd="0" presId="urn:microsoft.com/office/officeart/2018/2/layout/IconVerticalSolidList"/>
    <dgm:cxn modelId="{63A2740D-656B-4E0C-A3C3-103A1AF1B8FA}" type="presOf" srcId="{7A534CEA-69E6-4708-BD21-3B9DB39E1E89}" destId="{46A2D46D-2B93-454B-91FA-15824073108C}" srcOrd="0" destOrd="1" presId="urn:microsoft.com/office/officeart/2018/2/layout/IconVerticalSolidList"/>
    <dgm:cxn modelId="{220C0A16-631D-4F24-818C-3546C4952DA4}" srcId="{C6CDAD32-23D3-4A71-80D8-0127CBF391E4}" destId="{2133F345-CAA5-4FEA-A6EB-80F91008899D}" srcOrd="4" destOrd="0" parTransId="{98CC2DE2-CF1B-4E50-981F-0AC234B2A935}" sibTransId="{A5061631-2412-4489-B737-023C49256B82}"/>
    <dgm:cxn modelId="{9359272F-7950-4F64-8E62-BB74DC9885ED}" srcId="{C6CDAD32-23D3-4A71-80D8-0127CBF391E4}" destId="{02A6F628-DFA7-4719-9E02-C63067E5697E}" srcOrd="0" destOrd="0" parTransId="{039E33CD-19BE-4609-B0AA-2C31D975D0DA}" sibTransId="{C39C87C4-7299-4B1D-8018-D908C4445D19}"/>
    <dgm:cxn modelId="{3513A047-C627-46FF-A3C0-662526F95C69}" srcId="{C6CDAD32-23D3-4A71-80D8-0127CBF391E4}" destId="{829B5DD9-1DCA-4C4B-B66D-ABC31BCF1E39}" srcOrd="1" destOrd="0" parTransId="{D3934136-F986-4592-AC04-4210EFBB6943}" sibTransId="{157F802A-A88B-441D-8BD8-53099610202E}"/>
    <dgm:cxn modelId="{66751768-2F08-49E9-9AAA-9404BB7E8BF3}" srcId="{C6CDAD32-23D3-4A71-80D8-0127CBF391E4}" destId="{860A60C0-9FC0-4A4D-8BC8-1B3B8A1E103D}" srcOrd="2" destOrd="0" parTransId="{93AE9412-2DBB-462A-B4D2-80E65D7731AB}" sibTransId="{D0FEF5EE-5500-4D02-9675-03826FF5067C}"/>
    <dgm:cxn modelId="{CAA1CD4F-1CBF-4252-A593-679B099166DB}" type="presOf" srcId="{860A60C0-9FC0-4A4D-8BC8-1B3B8A1E103D}" destId="{BB037FA7-0FFA-4613-A173-C8A53F7536E0}" srcOrd="0" destOrd="0" presId="urn:microsoft.com/office/officeart/2018/2/layout/IconVerticalSolidList"/>
    <dgm:cxn modelId="{480EDF6F-B841-4190-B2B4-3F971DE03834}" srcId="{2133F345-CAA5-4FEA-A6EB-80F91008899D}" destId="{4500CF37-DABF-4047-A55E-7E07936F31CB}" srcOrd="0" destOrd="0" parTransId="{B61A8632-349E-4798-B04C-F639A53B93B9}" sibTransId="{8A453D29-BF75-40E7-BB75-FD191ECC25D1}"/>
    <dgm:cxn modelId="{1170B174-8EBF-4B39-A2D4-8B0A4E9D923D}" srcId="{2133F345-CAA5-4FEA-A6EB-80F91008899D}" destId="{7A534CEA-69E6-4708-BD21-3B9DB39E1E89}" srcOrd="1" destOrd="0" parTransId="{E212D5E9-16B9-4408-ADBA-2000316B70B8}" sibTransId="{7BD99065-ED86-424F-9D35-E7585AF865EA}"/>
    <dgm:cxn modelId="{39AE377A-7492-48C5-9A80-ED62211438A5}" type="presOf" srcId="{2133F345-CAA5-4FEA-A6EB-80F91008899D}" destId="{1F9D66D4-617C-48CE-A545-A0727A101288}" srcOrd="0" destOrd="0" presId="urn:microsoft.com/office/officeart/2018/2/layout/IconVerticalSolidList"/>
    <dgm:cxn modelId="{1E296288-C5B8-4F06-8AF5-9E8E803808C4}" srcId="{C6CDAD32-23D3-4A71-80D8-0127CBF391E4}" destId="{62A2963C-7FF3-4446-8B03-7EA2B3C49F88}" srcOrd="3" destOrd="0" parTransId="{1F6E64C9-34BF-48A6-A750-90CC450DD7C0}" sibTransId="{6C25B45D-F319-4010-9140-1382F6F977A7}"/>
    <dgm:cxn modelId="{0FC9279C-499D-43FC-8061-7691A028B159}" type="presOf" srcId="{02A6F628-DFA7-4719-9E02-C63067E5697E}" destId="{95406BCC-ACED-4458-8593-D87B43441750}" srcOrd="0" destOrd="0" presId="urn:microsoft.com/office/officeart/2018/2/layout/IconVerticalSolidList"/>
    <dgm:cxn modelId="{2C69D89D-54DD-4F86-966B-4547B15AAFCF}" type="presOf" srcId="{829B5DD9-1DCA-4C4B-B66D-ABC31BCF1E39}" destId="{210E6B07-A377-4B12-A57D-DCB1E2D5BCC4}" srcOrd="0" destOrd="0" presId="urn:microsoft.com/office/officeart/2018/2/layout/IconVerticalSolidList"/>
    <dgm:cxn modelId="{D3CFBFA7-ADBD-48D2-8A7A-F6417D78D6AC}" srcId="{C6CDAD32-23D3-4A71-80D8-0127CBF391E4}" destId="{DA58F98F-0C8D-4CA9-8BD6-EC3975B9AA58}" srcOrd="5" destOrd="0" parTransId="{49B2B0AA-C5DF-4BD2-9499-FF2362438FA0}" sibTransId="{3522F893-E31C-4416-A2B5-6C357B90F8FA}"/>
    <dgm:cxn modelId="{C949A2B1-E66E-483D-8AB9-3DEADE9EE6A3}" type="presOf" srcId="{C6CDAD32-23D3-4A71-80D8-0127CBF391E4}" destId="{8F501D7B-5F0C-44AC-93FF-C7C411301E1E}" srcOrd="0" destOrd="0" presId="urn:microsoft.com/office/officeart/2018/2/layout/IconVerticalSolidList"/>
    <dgm:cxn modelId="{2691FDBE-3B4B-4F40-87D3-43924ECA5C83}" type="presOf" srcId="{4500CF37-DABF-4047-A55E-7E07936F31CB}" destId="{46A2D46D-2B93-454B-91FA-15824073108C}" srcOrd="0" destOrd="0" presId="urn:microsoft.com/office/officeart/2018/2/layout/IconVerticalSolidList"/>
    <dgm:cxn modelId="{D4EEE9E3-C756-4E5A-96D2-E1C9074DFB03}" type="presOf" srcId="{62A2963C-7FF3-4446-8B03-7EA2B3C49F88}" destId="{683467CB-879D-42BE-AC24-EDC5B91E4A5F}" srcOrd="0" destOrd="0" presId="urn:microsoft.com/office/officeart/2018/2/layout/IconVerticalSolidList"/>
    <dgm:cxn modelId="{06B24697-3DA2-46B9-862F-E9729E977C2A}" type="presParOf" srcId="{8F501D7B-5F0C-44AC-93FF-C7C411301E1E}" destId="{EE3EBA9B-6C51-4DA0-9424-A2790F3AA8D2}" srcOrd="0" destOrd="0" presId="urn:microsoft.com/office/officeart/2018/2/layout/IconVerticalSolidList"/>
    <dgm:cxn modelId="{B6808F0B-2256-4225-89A9-4A4C6BFF4F3F}" type="presParOf" srcId="{EE3EBA9B-6C51-4DA0-9424-A2790F3AA8D2}" destId="{4DE39484-FDE6-4D10-A51B-0727EDFCD16E}" srcOrd="0" destOrd="0" presId="urn:microsoft.com/office/officeart/2018/2/layout/IconVerticalSolidList"/>
    <dgm:cxn modelId="{3CEC26C9-8255-4CA5-8FAE-990F903F9EA9}" type="presParOf" srcId="{EE3EBA9B-6C51-4DA0-9424-A2790F3AA8D2}" destId="{FC27C279-9654-4BEA-885A-7E72090B18CA}" srcOrd="1" destOrd="0" presId="urn:microsoft.com/office/officeart/2018/2/layout/IconVerticalSolidList"/>
    <dgm:cxn modelId="{259D22D6-9AC0-4371-9CA5-9BDC40567667}" type="presParOf" srcId="{EE3EBA9B-6C51-4DA0-9424-A2790F3AA8D2}" destId="{C69D1825-3FE6-43C5-901E-1B55B2B9ED0D}" srcOrd="2" destOrd="0" presId="urn:microsoft.com/office/officeart/2018/2/layout/IconVerticalSolidList"/>
    <dgm:cxn modelId="{2A5AB2A8-1393-460A-9443-6B19C87636C6}" type="presParOf" srcId="{EE3EBA9B-6C51-4DA0-9424-A2790F3AA8D2}" destId="{95406BCC-ACED-4458-8593-D87B43441750}" srcOrd="3" destOrd="0" presId="urn:microsoft.com/office/officeart/2018/2/layout/IconVerticalSolidList"/>
    <dgm:cxn modelId="{61FCA0D1-86BA-490C-BE40-3E29D305E3BF}" type="presParOf" srcId="{8F501D7B-5F0C-44AC-93FF-C7C411301E1E}" destId="{9BADB942-37B5-4D1C-AD05-918898CA7CB7}" srcOrd="1" destOrd="0" presId="urn:microsoft.com/office/officeart/2018/2/layout/IconVerticalSolidList"/>
    <dgm:cxn modelId="{2A789A84-48B5-4F49-ACAE-04038C1804C0}" type="presParOf" srcId="{8F501D7B-5F0C-44AC-93FF-C7C411301E1E}" destId="{E8C7F050-3CF0-43AC-BAAA-20036C8F6ACE}" srcOrd="2" destOrd="0" presId="urn:microsoft.com/office/officeart/2018/2/layout/IconVerticalSolidList"/>
    <dgm:cxn modelId="{A12F1585-B3C2-4326-8E50-28EF8A76B1F7}" type="presParOf" srcId="{E8C7F050-3CF0-43AC-BAAA-20036C8F6ACE}" destId="{30F521D6-5E92-45A9-8F88-80E936AA654B}" srcOrd="0" destOrd="0" presId="urn:microsoft.com/office/officeart/2018/2/layout/IconVerticalSolidList"/>
    <dgm:cxn modelId="{2D480835-2295-4E10-A95A-9E96CE191CE3}" type="presParOf" srcId="{E8C7F050-3CF0-43AC-BAAA-20036C8F6ACE}" destId="{53AD7705-D1C0-4630-8F4C-1446B957F75D}" srcOrd="1" destOrd="0" presId="urn:microsoft.com/office/officeart/2018/2/layout/IconVerticalSolidList"/>
    <dgm:cxn modelId="{9C8BAB18-C75D-4F91-AFAC-D45A26189D0E}" type="presParOf" srcId="{E8C7F050-3CF0-43AC-BAAA-20036C8F6ACE}" destId="{793929A7-B0B4-4940-BBE7-C072312D1F2F}" srcOrd="2" destOrd="0" presId="urn:microsoft.com/office/officeart/2018/2/layout/IconVerticalSolidList"/>
    <dgm:cxn modelId="{0FD90006-9721-4AA6-8D02-954D3C9F4FB1}" type="presParOf" srcId="{E8C7F050-3CF0-43AC-BAAA-20036C8F6ACE}" destId="{210E6B07-A377-4B12-A57D-DCB1E2D5BCC4}" srcOrd="3" destOrd="0" presId="urn:microsoft.com/office/officeart/2018/2/layout/IconVerticalSolidList"/>
    <dgm:cxn modelId="{A4257904-1936-42A3-BF93-51E9471E014C}" type="presParOf" srcId="{8F501D7B-5F0C-44AC-93FF-C7C411301E1E}" destId="{D3C6D1FC-AB57-40DC-8C87-14C013129F08}" srcOrd="3" destOrd="0" presId="urn:microsoft.com/office/officeart/2018/2/layout/IconVerticalSolidList"/>
    <dgm:cxn modelId="{E555A0B8-74B5-4BA8-A731-706A0A046058}" type="presParOf" srcId="{8F501D7B-5F0C-44AC-93FF-C7C411301E1E}" destId="{71C0DDD3-C80C-4F88-9AB0-1EC8650091DA}" srcOrd="4" destOrd="0" presId="urn:microsoft.com/office/officeart/2018/2/layout/IconVerticalSolidList"/>
    <dgm:cxn modelId="{029D7B5D-D24A-4A49-8500-B77AB7362748}" type="presParOf" srcId="{71C0DDD3-C80C-4F88-9AB0-1EC8650091DA}" destId="{64C8EFF2-9ED5-4250-AE18-8E7C22D25B67}" srcOrd="0" destOrd="0" presId="urn:microsoft.com/office/officeart/2018/2/layout/IconVerticalSolidList"/>
    <dgm:cxn modelId="{88E5D3B7-3E27-490E-96CB-B9800C4FC836}" type="presParOf" srcId="{71C0DDD3-C80C-4F88-9AB0-1EC8650091DA}" destId="{06C8E92D-3AA3-4722-AF1B-A0801E008C71}" srcOrd="1" destOrd="0" presId="urn:microsoft.com/office/officeart/2018/2/layout/IconVerticalSolidList"/>
    <dgm:cxn modelId="{E96587F5-5712-4E1D-ADBD-D40076E3D440}" type="presParOf" srcId="{71C0DDD3-C80C-4F88-9AB0-1EC8650091DA}" destId="{23AABB6B-D1D5-428E-8789-788C946DC168}" srcOrd="2" destOrd="0" presId="urn:microsoft.com/office/officeart/2018/2/layout/IconVerticalSolidList"/>
    <dgm:cxn modelId="{9A6E5464-3673-47E9-A941-D1DC77CE185D}" type="presParOf" srcId="{71C0DDD3-C80C-4F88-9AB0-1EC8650091DA}" destId="{BB037FA7-0FFA-4613-A173-C8A53F7536E0}" srcOrd="3" destOrd="0" presId="urn:microsoft.com/office/officeart/2018/2/layout/IconVerticalSolidList"/>
    <dgm:cxn modelId="{A6458DE1-7797-4BAA-A7B4-53590537CAF7}" type="presParOf" srcId="{8F501D7B-5F0C-44AC-93FF-C7C411301E1E}" destId="{02A293E8-0696-4246-AA87-15500C3261F6}" srcOrd="5" destOrd="0" presId="urn:microsoft.com/office/officeart/2018/2/layout/IconVerticalSolidList"/>
    <dgm:cxn modelId="{A9D9EA66-BE1F-4E27-BF89-2847F90ABB96}" type="presParOf" srcId="{8F501D7B-5F0C-44AC-93FF-C7C411301E1E}" destId="{F770A332-1F0A-4CAF-8548-166EFA11B90D}" srcOrd="6" destOrd="0" presId="urn:microsoft.com/office/officeart/2018/2/layout/IconVerticalSolidList"/>
    <dgm:cxn modelId="{C730E4A7-E85D-4320-8DFE-BE3B93C34F4A}" type="presParOf" srcId="{F770A332-1F0A-4CAF-8548-166EFA11B90D}" destId="{07FCFBE1-E9DE-49A7-9C1C-F1C47A434F3F}" srcOrd="0" destOrd="0" presId="urn:microsoft.com/office/officeart/2018/2/layout/IconVerticalSolidList"/>
    <dgm:cxn modelId="{0C6EA597-43DD-4D4A-80A6-814537931402}" type="presParOf" srcId="{F770A332-1F0A-4CAF-8548-166EFA11B90D}" destId="{178FF0CF-C89A-4A85-B42E-20FFBD17F4FC}" srcOrd="1" destOrd="0" presId="urn:microsoft.com/office/officeart/2018/2/layout/IconVerticalSolidList"/>
    <dgm:cxn modelId="{FE3D5095-179E-4F10-810E-DFC57837C137}" type="presParOf" srcId="{F770A332-1F0A-4CAF-8548-166EFA11B90D}" destId="{4C812C69-C628-4BF7-8E48-9D170E1A3B03}" srcOrd="2" destOrd="0" presId="urn:microsoft.com/office/officeart/2018/2/layout/IconVerticalSolidList"/>
    <dgm:cxn modelId="{DA49AFCC-A62E-42EA-9CD2-9CEEE59CDBF5}" type="presParOf" srcId="{F770A332-1F0A-4CAF-8548-166EFA11B90D}" destId="{683467CB-879D-42BE-AC24-EDC5B91E4A5F}" srcOrd="3" destOrd="0" presId="urn:microsoft.com/office/officeart/2018/2/layout/IconVerticalSolidList"/>
    <dgm:cxn modelId="{E3FAFB2F-7583-4CDF-A80D-6B3AD0C17A78}" type="presParOf" srcId="{8F501D7B-5F0C-44AC-93FF-C7C411301E1E}" destId="{0A639E04-2DF7-4339-9B16-8F8AE07A9E09}" srcOrd="7" destOrd="0" presId="urn:microsoft.com/office/officeart/2018/2/layout/IconVerticalSolidList"/>
    <dgm:cxn modelId="{37B8C262-0FA6-42BF-A894-6B603E4806A8}" type="presParOf" srcId="{8F501D7B-5F0C-44AC-93FF-C7C411301E1E}" destId="{64A5D2A5-087C-4C7A-9EC2-5105069DC628}" srcOrd="8" destOrd="0" presId="urn:microsoft.com/office/officeart/2018/2/layout/IconVerticalSolidList"/>
    <dgm:cxn modelId="{934F57B2-E6F5-4286-BAE1-FE02B3C3E954}" type="presParOf" srcId="{64A5D2A5-087C-4C7A-9EC2-5105069DC628}" destId="{26F594EC-1E63-4848-8DFD-660ED605BD4D}" srcOrd="0" destOrd="0" presId="urn:microsoft.com/office/officeart/2018/2/layout/IconVerticalSolidList"/>
    <dgm:cxn modelId="{A38A6BDF-7047-4258-81A4-4CD0E214D917}" type="presParOf" srcId="{64A5D2A5-087C-4C7A-9EC2-5105069DC628}" destId="{D13C8228-2A8D-4536-9EE7-265E39F1B6CE}" srcOrd="1" destOrd="0" presId="urn:microsoft.com/office/officeart/2018/2/layout/IconVerticalSolidList"/>
    <dgm:cxn modelId="{EB6EFD7A-67F8-4991-B7F7-DF2589B0A020}" type="presParOf" srcId="{64A5D2A5-087C-4C7A-9EC2-5105069DC628}" destId="{71679C56-C0B8-4D4F-827D-C223DFC95BAA}" srcOrd="2" destOrd="0" presId="urn:microsoft.com/office/officeart/2018/2/layout/IconVerticalSolidList"/>
    <dgm:cxn modelId="{AE9C3A00-7407-47EC-881D-057124BE83C9}" type="presParOf" srcId="{64A5D2A5-087C-4C7A-9EC2-5105069DC628}" destId="{1F9D66D4-617C-48CE-A545-A0727A101288}" srcOrd="3" destOrd="0" presId="urn:microsoft.com/office/officeart/2018/2/layout/IconVerticalSolidList"/>
    <dgm:cxn modelId="{E93AEDAE-E1F4-4F80-B487-E686E3C12595}" type="presParOf" srcId="{64A5D2A5-087C-4C7A-9EC2-5105069DC628}" destId="{46A2D46D-2B93-454B-91FA-15824073108C}" srcOrd="4" destOrd="0" presId="urn:microsoft.com/office/officeart/2018/2/layout/IconVerticalSolidList"/>
    <dgm:cxn modelId="{EE4B1ED7-95F1-4BF1-B135-98FF653E34C8}" type="presParOf" srcId="{8F501D7B-5F0C-44AC-93FF-C7C411301E1E}" destId="{3BB8235A-E515-4BD1-9920-8D0328A632A0}" srcOrd="9" destOrd="0" presId="urn:microsoft.com/office/officeart/2018/2/layout/IconVerticalSolidList"/>
    <dgm:cxn modelId="{EECC841C-92BF-439F-AF99-BEE25A09AF3D}" type="presParOf" srcId="{8F501D7B-5F0C-44AC-93FF-C7C411301E1E}" destId="{1DC88D0E-48B1-4332-AAB9-1CEA69F5F588}" srcOrd="10" destOrd="0" presId="urn:microsoft.com/office/officeart/2018/2/layout/IconVerticalSolidList"/>
    <dgm:cxn modelId="{FADE05D9-AB22-4B5D-8227-106137192A7E}" type="presParOf" srcId="{1DC88D0E-48B1-4332-AAB9-1CEA69F5F588}" destId="{4AA11489-09CC-495E-8B55-B49DBC3D36C5}" srcOrd="0" destOrd="0" presId="urn:microsoft.com/office/officeart/2018/2/layout/IconVerticalSolidList"/>
    <dgm:cxn modelId="{27D6E990-9A02-4F2B-A863-660831806AC0}" type="presParOf" srcId="{1DC88D0E-48B1-4332-AAB9-1CEA69F5F588}" destId="{93C3D7C6-7554-48B1-81F0-1231419A3567}" srcOrd="1" destOrd="0" presId="urn:microsoft.com/office/officeart/2018/2/layout/IconVerticalSolidList"/>
    <dgm:cxn modelId="{87F7791A-0C21-446F-AB64-1983C3D0B7DF}" type="presParOf" srcId="{1DC88D0E-48B1-4332-AAB9-1CEA69F5F588}" destId="{76689162-39F2-453A-A35B-3824FC75C00D}" srcOrd="2" destOrd="0" presId="urn:microsoft.com/office/officeart/2018/2/layout/IconVerticalSolidList"/>
    <dgm:cxn modelId="{818739A8-38C5-49A4-B339-F738363E70A4}" type="presParOf" srcId="{1DC88D0E-48B1-4332-AAB9-1CEA69F5F588}" destId="{FEEC5844-5352-4CCB-A769-EA92B9068293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2E0A346-7501-433A-BE93-8CA2FCA6526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EB3571F-E908-413C-AEF8-632D0A42A0D1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Receive a query/prompt from user </a:t>
          </a:r>
          <a:endParaRPr lang="en-US" dirty="0"/>
        </a:p>
      </dgm:t>
    </dgm:pt>
    <dgm:pt modelId="{4DC0CFAF-7F54-473E-BE75-517719D159DC}" type="parTrans" cxnId="{389D3066-0355-43E2-8C5F-C23C182A8FDD}">
      <dgm:prSet/>
      <dgm:spPr/>
      <dgm:t>
        <a:bodyPr/>
        <a:lstStyle/>
        <a:p>
          <a:endParaRPr lang="en-US"/>
        </a:p>
      </dgm:t>
    </dgm:pt>
    <dgm:pt modelId="{17440E5A-9F8C-4D41-9557-DE1622E93F19}" type="sibTrans" cxnId="{389D3066-0355-43E2-8C5F-C23C182A8FDD}">
      <dgm:prSet/>
      <dgm:spPr/>
      <dgm:t>
        <a:bodyPr/>
        <a:lstStyle/>
        <a:p>
          <a:endParaRPr lang="en-US"/>
        </a:p>
      </dgm:t>
    </dgm:pt>
    <dgm:pt modelId="{CD9A8FC8-1643-4D07-B90A-60B0DD746B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Initialize vector DB, and calculate </a:t>
          </a:r>
          <a:r>
            <a:rPr lang="en-SG"/>
            <a:t>distance between prompt and chunks inside</a:t>
          </a:r>
          <a:endParaRPr lang="en-US" dirty="0"/>
        </a:p>
      </dgm:t>
    </dgm:pt>
    <dgm:pt modelId="{9C8E1E47-052E-46BA-B65A-F2076BDE01E5}" type="parTrans" cxnId="{2B61A4E6-1F6E-494D-8644-8309FD7C969C}">
      <dgm:prSet/>
      <dgm:spPr/>
      <dgm:t>
        <a:bodyPr/>
        <a:lstStyle/>
        <a:p>
          <a:endParaRPr lang="en-US"/>
        </a:p>
      </dgm:t>
    </dgm:pt>
    <dgm:pt modelId="{FE671AA8-0EFE-4189-9CDA-FBA6031679F8}" type="sibTrans" cxnId="{2B61A4E6-1F6E-494D-8644-8309FD7C969C}">
      <dgm:prSet/>
      <dgm:spPr/>
      <dgm:t>
        <a:bodyPr/>
        <a:lstStyle/>
        <a:p>
          <a:endParaRPr lang="en-US"/>
        </a:p>
      </dgm:t>
    </dgm:pt>
    <dgm:pt modelId="{D5326E80-078C-46E8-8791-B76940BB4319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Output top K results and show their distance scores (cosine distance)</a:t>
          </a:r>
          <a:endParaRPr lang="en-US" dirty="0"/>
        </a:p>
      </dgm:t>
    </dgm:pt>
    <dgm:pt modelId="{88F35CA0-6617-41FB-BBDE-880F2BE3F98D}" type="parTrans" cxnId="{889A1865-EB07-4687-B88D-A17370AE5539}">
      <dgm:prSet/>
      <dgm:spPr/>
      <dgm:t>
        <a:bodyPr/>
        <a:lstStyle/>
        <a:p>
          <a:endParaRPr lang="en-US"/>
        </a:p>
      </dgm:t>
    </dgm:pt>
    <dgm:pt modelId="{6E45FCFD-9DE2-4604-88D3-15F5416993BB}" type="sibTrans" cxnId="{889A1865-EB07-4687-B88D-A17370AE5539}">
      <dgm:prSet/>
      <dgm:spPr/>
      <dgm:t>
        <a:bodyPr/>
        <a:lstStyle/>
        <a:p>
          <a:endParaRPr lang="en-US"/>
        </a:p>
      </dgm:t>
    </dgm:pt>
    <dgm:pt modelId="{80780DEF-262F-4C77-9BEB-F0978A7CE567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Filter out irrelevant results by distance threshold, metadata(source, title), and more</a:t>
          </a:r>
          <a:endParaRPr lang="en-US" dirty="0"/>
        </a:p>
      </dgm:t>
    </dgm:pt>
    <dgm:pt modelId="{BF5BFA70-075F-406C-97BB-1D1968EBE3A2}" type="parTrans" cxnId="{ACF90320-B276-41EE-A6EC-16EBEC1E7E5D}">
      <dgm:prSet/>
      <dgm:spPr/>
      <dgm:t>
        <a:bodyPr/>
        <a:lstStyle/>
        <a:p>
          <a:endParaRPr lang="en-US"/>
        </a:p>
      </dgm:t>
    </dgm:pt>
    <dgm:pt modelId="{10BE12C9-5D9C-467F-A33C-830AE7C76002}" type="sibTrans" cxnId="{ACF90320-B276-41EE-A6EC-16EBEC1E7E5D}">
      <dgm:prSet/>
      <dgm:spPr/>
      <dgm:t>
        <a:bodyPr/>
        <a:lstStyle/>
        <a:p>
          <a:endParaRPr lang="en-US"/>
        </a:p>
      </dgm:t>
    </dgm:pt>
    <dgm:pt modelId="{CDA5F2AB-56C2-494C-AAAC-635F2E604432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(Optional) Re-rank the results by embedding distances between query and all results</a:t>
          </a:r>
          <a:endParaRPr lang="en-US" dirty="0"/>
        </a:p>
      </dgm:t>
    </dgm:pt>
    <dgm:pt modelId="{4A859DB9-B790-4DEC-8439-26B5832E6E04}" type="parTrans" cxnId="{6C231E04-8610-4567-A769-E98544DF186C}">
      <dgm:prSet/>
      <dgm:spPr/>
      <dgm:t>
        <a:bodyPr/>
        <a:lstStyle/>
        <a:p>
          <a:endParaRPr lang="en-US"/>
        </a:p>
      </dgm:t>
    </dgm:pt>
    <dgm:pt modelId="{147B4C8F-3A98-438C-99AA-5CBAF615E02F}" type="sibTrans" cxnId="{6C231E04-8610-4567-A769-E98544DF186C}">
      <dgm:prSet/>
      <dgm:spPr/>
      <dgm:t>
        <a:bodyPr/>
        <a:lstStyle/>
        <a:p>
          <a:endParaRPr lang="en-US"/>
        </a:p>
      </dgm:t>
    </dgm:pt>
    <dgm:pt modelId="{9BAF8418-184F-4D33-B677-7D1E03A46284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Concatenate chunks together into the context of the prompt</a:t>
          </a:r>
          <a:endParaRPr lang="en-US" dirty="0"/>
        </a:p>
      </dgm:t>
    </dgm:pt>
    <dgm:pt modelId="{FA9D24AE-93C3-4B77-98AA-99697526A827}" type="parTrans" cxnId="{5BDDE8C8-31C4-4B8E-BB88-963619AA3A27}">
      <dgm:prSet/>
      <dgm:spPr/>
      <dgm:t>
        <a:bodyPr/>
        <a:lstStyle/>
        <a:p>
          <a:endParaRPr lang="en-US"/>
        </a:p>
      </dgm:t>
    </dgm:pt>
    <dgm:pt modelId="{4B07F889-57E9-4E4B-8504-5D85A6644FCB}" type="sibTrans" cxnId="{5BDDE8C8-31C4-4B8E-BB88-963619AA3A27}">
      <dgm:prSet/>
      <dgm:spPr/>
      <dgm:t>
        <a:bodyPr/>
        <a:lstStyle/>
        <a:p>
          <a:endParaRPr lang="en-US"/>
        </a:p>
      </dgm:t>
    </dgm:pt>
    <dgm:pt modelId="{88C6F114-0CEC-479B-8F18-08A5FBCC4F29}">
      <dgm:prSet/>
      <dgm:spPr/>
      <dgm:t>
        <a:bodyPr/>
        <a:lstStyle/>
        <a:p>
          <a:pPr>
            <a:lnSpc>
              <a:spcPct val="100000"/>
            </a:lnSpc>
          </a:pPr>
          <a:r>
            <a:rPr lang="en-SG"/>
            <a:t>(Optional) Compress the context content using a LLM call</a:t>
          </a:r>
          <a:endParaRPr lang="en-US" dirty="0"/>
        </a:p>
      </dgm:t>
    </dgm:pt>
    <dgm:pt modelId="{AC94EA82-E3C6-4F5F-B7EC-CD1804A7DD5C}" type="parTrans" cxnId="{5E91CFEC-951B-46CB-8ED5-C481BA34A37B}">
      <dgm:prSet/>
      <dgm:spPr/>
      <dgm:t>
        <a:bodyPr/>
        <a:lstStyle/>
        <a:p>
          <a:endParaRPr lang="en-US"/>
        </a:p>
      </dgm:t>
    </dgm:pt>
    <dgm:pt modelId="{23DD4455-C22A-4F5B-9721-056F3CB8BB13}" type="sibTrans" cxnId="{5E91CFEC-951B-46CB-8ED5-C481BA34A37B}">
      <dgm:prSet/>
      <dgm:spPr/>
      <dgm:t>
        <a:bodyPr/>
        <a:lstStyle/>
        <a:p>
          <a:endParaRPr lang="en-US"/>
        </a:p>
      </dgm:t>
    </dgm:pt>
    <dgm:pt modelId="{B10DC3B0-2324-4632-B84D-6AE7E60793B8}" type="pres">
      <dgm:prSet presAssocID="{E2E0A346-7501-433A-BE93-8CA2FCA6526D}" presName="root" presStyleCnt="0">
        <dgm:presLayoutVars>
          <dgm:dir/>
          <dgm:resizeHandles val="exact"/>
        </dgm:presLayoutVars>
      </dgm:prSet>
      <dgm:spPr/>
    </dgm:pt>
    <dgm:pt modelId="{21B801CB-B967-48F6-AFDB-FEA6C37D4062}" type="pres">
      <dgm:prSet presAssocID="{8EB3571F-E908-413C-AEF8-632D0A42A0D1}" presName="compNode" presStyleCnt="0"/>
      <dgm:spPr/>
    </dgm:pt>
    <dgm:pt modelId="{1EFB323A-2854-4C13-BE1F-B5E5D30A8A8A}" type="pres">
      <dgm:prSet presAssocID="{8EB3571F-E908-413C-AEF8-632D0A42A0D1}" presName="bgRect" presStyleLbl="bgShp" presStyleIdx="0" presStyleCnt="7"/>
      <dgm:spPr/>
    </dgm:pt>
    <dgm:pt modelId="{3A0861F4-AE87-443C-AEB5-6B144296A70E}" type="pres">
      <dgm:prSet presAssocID="{8EB3571F-E908-413C-AEF8-632D0A42A0D1}" presName="iconRect" presStyleLbl="node1" presStyleIdx="0" presStyleCnt="7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BA94EB64-46F5-4415-9787-FB21E4412487}" type="pres">
      <dgm:prSet presAssocID="{8EB3571F-E908-413C-AEF8-632D0A42A0D1}" presName="spaceRect" presStyleCnt="0"/>
      <dgm:spPr/>
    </dgm:pt>
    <dgm:pt modelId="{D92FF2D6-1133-4D6D-AB39-EB13F60E6D73}" type="pres">
      <dgm:prSet presAssocID="{8EB3571F-E908-413C-AEF8-632D0A42A0D1}" presName="parTx" presStyleLbl="revTx" presStyleIdx="0" presStyleCnt="7">
        <dgm:presLayoutVars>
          <dgm:chMax val="0"/>
          <dgm:chPref val="0"/>
        </dgm:presLayoutVars>
      </dgm:prSet>
      <dgm:spPr/>
    </dgm:pt>
    <dgm:pt modelId="{89BB21F4-03F5-4247-8735-4F140289E485}" type="pres">
      <dgm:prSet presAssocID="{17440E5A-9F8C-4D41-9557-DE1622E93F19}" presName="sibTrans" presStyleCnt="0"/>
      <dgm:spPr/>
    </dgm:pt>
    <dgm:pt modelId="{78604DD2-AFD8-4D96-8ED3-C43345D6F24B}" type="pres">
      <dgm:prSet presAssocID="{CD9A8FC8-1643-4D07-B90A-60B0DD746B21}" presName="compNode" presStyleCnt="0"/>
      <dgm:spPr/>
    </dgm:pt>
    <dgm:pt modelId="{5865A99B-C861-48D9-A71E-BF3763D66636}" type="pres">
      <dgm:prSet presAssocID="{CD9A8FC8-1643-4D07-B90A-60B0DD746B21}" presName="bgRect" presStyleLbl="bgShp" presStyleIdx="1" presStyleCnt="7"/>
      <dgm:spPr/>
    </dgm:pt>
    <dgm:pt modelId="{79ED3664-DFBC-4A42-BC8B-5A5B94D6344B}" type="pres">
      <dgm:prSet presAssocID="{CD9A8FC8-1643-4D07-B90A-60B0DD746B21}" presName="iconRect" presStyleLbl="node1" presStyleIdx="1" presStyleCnt="7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rawing Compass"/>
        </a:ext>
      </dgm:extLst>
    </dgm:pt>
    <dgm:pt modelId="{EA97D2AC-4B1E-4659-9718-525A36094AA6}" type="pres">
      <dgm:prSet presAssocID="{CD9A8FC8-1643-4D07-B90A-60B0DD746B21}" presName="spaceRect" presStyleCnt="0"/>
      <dgm:spPr/>
    </dgm:pt>
    <dgm:pt modelId="{A11EB403-EFD5-486E-9B6D-00E18252301A}" type="pres">
      <dgm:prSet presAssocID="{CD9A8FC8-1643-4D07-B90A-60B0DD746B21}" presName="parTx" presStyleLbl="revTx" presStyleIdx="1" presStyleCnt="7">
        <dgm:presLayoutVars>
          <dgm:chMax val="0"/>
          <dgm:chPref val="0"/>
        </dgm:presLayoutVars>
      </dgm:prSet>
      <dgm:spPr/>
    </dgm:pt>
    <dgm:pt modelId="{D39CB59D-6506-4ED3-9AE2-F41A47C98219}" type="pres">
      <dgm:prSet presAssocID="{FE671AA8-0EFE-4189-9CDA-FBA6031679F8}" presName="sibTrans" presStyleCnt="0"/>
      <dgm:spPr/>
    </dgm:pt>
    <dgm:pt modelId="{93E942A1-CBEA-4190-B6DA-FBF13FDAA719}" type="pres">
      <dgm:prSet presAssocID="{D5326E80-078C-46E8-8791-B76940BB4319}" presName="compNode" presStyleCnt="0"/>
      <dgm:spPr/>
    </dgm:pt>
    <dgm:pt modelId="{48FBABF9-3AAC-409C-BD36-A0BAFCBE42C5}" type="pres">
      <dgm:prSet presAssocID="{D5326E80-078C-46E8-8791-B76940BB4319}" presName="bgRect" presStyleLbl="bgShp" presStyleIdx="2" presStyleCnt="7"/>
      <dgm:spPr/>
    </dgm:pt>
    <dgm:pt modelId="{80F04547-5AA9-490C-B2C7-0422A2C6C9BD}" type="pres">
      <dgm:prSet presAssocID="{D5326E80-078C-46E8-8791-B76940BB4319}" presName="iconRect" presStyleLbl="node1" presStyleIdx="2" presStyleCnt="7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DC114A8E-A4DB-4603-BF12-8F0FDE761EF5}" type="pres">
      <dgm:prSet presAssocID="{D5326E80-078C-46E8-8791-B76940BB4319}" presName="spaceRect" presStyleCnt="0"/>
      <dgm:spPr/>
    </dgm:pt>
    <dgm:pt modelId="{6CEBA144-E978-44D2-8458-597BCE9A423C}" type="pres">
      <dgm:prSet presAssocID="{D5326E80-078C-46E8-8791-B76940BB4319}" presName="parTx" presStyleLbl="revTx" presStyleIdx="2" presStyleCnt="7">
        <dgm:presLayoutVars>
          <dgm:chMax val="0"/>
          <dgm:chPref val="0"/>
        </dgm:presLayoutVars>
      </dgm:prSet>
      <dgm:spPr/>
    </dgm:pt>
    <dgm:pt modelId="{AA5563EA-0D00-4EC4-82D5-EAF895EED9F1}" type="pres">
      <dgm:prSet presAssocID="{6E45FCFD-9DE2-4604-88D3-15F5416993BB}" presName="sibTrans" presStyleCnt="0"/>
      <dgm:spPr/>
    </dgm:pt>
    <dgm:pt modelId="{A25CC9C7-6966-4883-9986-B122FCA9358C}" type="pres">
      <dgm:prSet presAssocID="{80780DEF-262F-4C77-9BEB-F0978A7CE567}" presName="compNode" presStyleCnt="0"/>
      <dgm:spPr/>
    </dgm:pt>
    <dgm:pt modelId="{E1AD3C46-379C-4902-9EAD-B512C860EA7D}" type="pres">
      <dgm:prSet presAssocID="{80780DEF-262F-4C77-9BEB-F0978A7CE567}" presName="bgRect" presStyleLbl="bgShp" presStyleIdx="3" presStyleCnt="7"/>
      <dgm:spPr/>
    </dgm:pt>
    <dgm:pt modelId="{EA0B23AF-94A8-4BBF-AF97-5B08E3FEB9BF}" type="pres">
      <dgm:prSet presAssocID="{80780DEF-262F-4C77-9BEB-F0978A7CE567}" presName="iconRect" presStyleLbl="node1" presStyleIdx="3" presStyleCnt="7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6FDD1129-F578-4DC4-BDC9-5A53D946AC06}" type="pres">
      <dgm:prSet presAssocID="{80780DEF-262F-4C77-9BEB-F0978A7CE567}" presName="spaceRect" presStyleCnt="0"/>
      <dgm:spPr/>
    </dgm:pt>
    <dgm:pt modelId="{13F6BECA-D189-46CF-BC2E-A4DF1F4B5A07}" type="pres">
      <dgm:prSet presAssocID="{80780DEF-262F-4C77-9BEB-F0978A7CE567}" presName="parTx" presStyleLbl="revTx" presStyleIdx="3" presStyleCnt="7">
        <dgm:presLayoutVars>
          <dgm:chMax val="0"/>
          <dgm:chPref val="0"/>
        </dgm:presLayoutVars>
      </dgm:prSet>
      <dgm:spPr/>
    </dgm:pt>
    <dgm:pt modelId="{06AE8E34-77D4-4C63-B245-B98A993606C1}" type="pres">
      <dgm:prSet presAssocID="{10BE12C9-5D9C-467F-A33C-830AE7C76002}" presName="sibTrans" presStyleCnt="0"/>
      <dgm:spPr/>
    </dgm:pt>
    <dgm:pt modelId="{5AE31A2E-BF47-4AE9-AEB3-960120FA9EB6}" type="pres">
      <dgm:prSet presAssocID="{CDA5F2AB-56C2-494C-AAAC-635F2E604432}" presName="compNode" presStyleCnt="0"/>
      <dgm:spPr/>
    </dgm:pt>
    <dgm:pt modelId="{5CE649B2-63B7-4661-A7BA-5C9E0DEC0282}" type="pres">
      <dgm:prSet presAssocID="{CDA5F2AB-56C2-494C-AAAC-635F2E604432}" presName="bgRect" presStyleLbl="bgShp" presStyleIdx="4" presStyleCnt="7"/>
      <dgm:spPr/>
    </dgm:pt>
    <dgm:pt modelId="{00947073-2736-4FE1-BD3A-CA1C0512FE27}" type="pres">
      <dgm:prSet presAssocID="{CDA5F2AB-56C2-494C-AAAC-635F2E604432}" presName="iconRect" presStyleLbl="node1" presStyleIdx="4" presStyleCnt="7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EAC2AF7E-708B-4F23-BFF8-B357EB228032}" type="pres">
      <dgm:prSet presAssocID="{CDA5F2AB-56C2-494C-AAAC-635F2E604432}" presName="spaceRect" presStyleCnt="0"/>
      <dgm:spPr/>
    </dgm:pt>
    <dgm:pt modelId="{5A0768AC-8EB7-4944-BC24-E6EAA6258897}" type="pres">
      <dgm:prSet presAssocID="{CDA5F2AB-56C2-494C-AAAC-635F2E604432}" presName="parTx" presStyleLbl="revTx" presStyleIdx="4" presStyleCnt="7">
        <dgm:presLayoutVars>
          <dgm:chMax val="0"/>
          <dgm:chPref val="0"/>
        </dgm:presLayoutVars>
      </dgm:prSet>
      <dgm:spPr/>
    </dgm:pt>
    <dgm:pt modelId="{971BB0CD-63BC-4F22-9FB3-909B1544A1C9}" type="pres">
      <dgm:prSet presAssocID="{147B4C8F-3A98-438C-99AA-5CBAF615E02F}" presName="sibTrans" presStyleCnt="0"/>
      <dgm:spPr/>
    </dgm:pt>
    <dgm:pt modelId="{8A944AC4-6C61-43AB-B5EE-D573E690DF57}" type="pres">
      <dgm:prSet presAssocID="{9BAF8418-184F-4D33-B677-7D1E03A46284}" presName="compNode" presStyleCnt="0"/>
      <dgm:spPr/>
    </dgm:pt>
    <dgm:pt modelId="{29B46A87-A268-4FB9-97DC-80FC361DAABA}" type="pres">
      <dgm:prSet presAssocID="{9BAF8418-184F-4D33-B677-7D1E03A46284}" presName="bgRect" presStyleLbl="bgShp" presStyleIdx="5" presStyleCnt="7"/>
      <dgm:spPr/>
    </dgm:pt>
    <dgm:pt modelId="{9F681543-22B9-4443-8F24-F527EF62D1DD}" type="pres">
      <dgm:prSet presAssocID="{9BAF8418-184F-4D33-B677-7D1E03A46284}" presName="iconRect" presStyleLbl="node1" presStyleIdx="5" presStyleCnt="7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FF940BFA-90CB-4A71-977E-2BA74AECF543}" type="pres">
      <dgm:prSet presAssocID="{9BAF8418-184F-4D33-B677-7D1E03A46284}" presName="spaceRect" presStyleCnt="0"/>
      <dgm:spPr/>
    </dgm:pt>
    <dgm:pt modelId="{95D1E142-3D26-4824-A88D-FCCCB1B9AD99}" type="pres">
      <dgm:prSet presAssocID="{9BAF8418-184F-4D33-B677-7D1E03A46284}" presName="parTx" presStyleLbl="revTx" presStyleIdx="5" presStyleCnt="7">
        <dgm:presLayoutVars>
          <dgm:chMax val="0"/>
          <dgm:chPref val="0"/>
        </dgm:presLayoutVars>
      </dgm:prSet>
      <dgm:spPr/>
    </dgm:pt>
    <dgm:pt modelId="{3127A628-A2BE-4D8D-8CD9-FBF2ED7DC0C9}" type="pres">
      <dgm:prSet presAssocID="{4B07F889-57E9-4E4B-8504-5D85A6644FCB}" presName="sibTrans" presStyleCnt="0"/>
      <dgm:spPr/>
    </dgm:pt>
    <dgm:pt modelId="{FD8C4399-0F9E-476B-99EB-56777CC7F584}" type="pres">
      <dgm:prSet presAssocID="{88C6F114-0CEC-479B-8F18-08A5FBCC4F29}" presName="compNode" presStyleCnt="0"/>
      <dgm:spPr/>
    </dgm:pt>
    <dgm:pt modelId="{F0A2F601-54CA-4BA2-9F32-5E1181EFC7A3}" type="pres">
      <dgm:prSet presAssocID="{88C6F114-0CEC-479B-8F18-08A5FBCC4F29}" presName="bgRect" presStyleLbl="bgShp" presStyleIdx="6" presStyleCnt="7"/>
      <dgm:spPr/>
    </dgm:pt>
    <dgm:pt modelId="{AE3BB501-5FBF-437C-A6A4-28DC8F32DC7B}" type="pres">
      <dgm:prSet presAssocID="{88C6F114-0CEC-479B-8F18-08A5FBCC4F29}" presName="iconRect" presStyleLbl="node1" presStyleIdx="6" presStyleCnt="7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51DE0665-BD82-4E19-BE15-CC1121DF82BF}" type="pres">
      <dgm:prSet presAssocID="{88C6F114-0CEC-479B-8F18-08A5FBCC4F29}" presName="spaceRect" presStyleCnt="0"/>
      <dgm:spPr/>
    </dgm:pt>
    <dgm:pt modelId="{0F248C2A-0F09-43EA-9EC4-CA2953B652DA}" type="pres">
      <dgm:prSet presAssocID="{88C6F114-0CEC-479B-8F18-08A5FBCC4F29}" presName="parTx" presStyleLbl="revTx" presStyleIdx="6" presStyleCnt="7">
        <dgm:presLayoutVars>
          <dgm:chMax val="0"/>
          <dgm:chPref val="0"/>
        </dgm:presLayoutVars>
      </dgm:prSet>
      <dgm:spPr/>
    </dgm:pt>
  </dgm:ptLst>
  <dgm:cxnLst>
    <dgm:cxn modelId="{6C231E04-8610-4567-A769-E98544DF186C}" srcId="{E2E0A346-7501-433A-BE93-8CA2FCA6526D}" destId="{CDA5F2AB-56C2-494C-AAAC-635F2E604432}" srcOrd="4" destOrd="0" parTransId="{4A859DB9-B790-4DEC-8439-26B5832E6E04}" sibTransId="{147B4C8F-3A98-438C-99AA-5CBAF615E02F}"/>
    <dgm:cxn modelId="{ACF90320-B276-41EE-A6EC-16EBEC1E7E5D}" srcId="{E2E0A346-7501-433A-BE93-8CA2FCA6526D}" destId="{80780DEF-262F-4C77-9BEB-F0978A7CE567}" srcOrd="3" destOrd="0" parTransId="{BF5BFA70-075F-406C-97BB-1D1968EBE3A2}" sibTransId="{10BE12C9-5D9C-467F-A33C-830AE7C76002}"/>
    <dgm:cxn modelId="{AAE37A5D-0778-4569-997A-1D33246DC217}" type="presOf" srcId="{E2E0A346-7501-433A-BE93-8CA2FCA6526D}" destId="{B10DC3B0-2324-4632-B84D-6AE7E60793B8}" srcOrd="0" destOrd="0" presId="urn:microsoft.com/office/officeart/2018/2/layout/IconVerticalSolidList"/>
    <dgm:cxn modelId="{889A1865-EB07-4687-B88D-A17370AE5539}" srcId="{E2E0A346-7501-433A-BE93-8CA2FCA6526D}" destId="{D5326E80-078C-46E8-8791-B76940BB4319}" srcOrd="2" destOrd="0" parTransId="{88F35CA0-6617-41FB-BBDE-880F2BE3F98D}" sibTransId="{6E45FCFD-9DE2-4604-88D3-15F5416993BB}"/>
    <dgm:cxn modelId="{389D3066-0355-43E2-8C5F-C23C182A8FDD}" srcId="{E2E0A346-7501-433A-BE93-8CA2FCA6526D}" destId="{8EB3571F-E908-413C-AEF8-632D0A42A0D1}" srcOrd="0" destOrd="0" parTransId="{4DC0CFAF-7F54-473E-BE75-517719D159DC}" sibTransId="{17440E5A-9F8C-4D41-9557-DE1622E93F19}"/>
    <dgm:cxn modelId="{18253F4C-4C96-48F3-9E04-E150D4C70DFA}" type="presOf" srcId="{80780DEF-262F-4C77-9BEB-F0978A7CE567}" destId="{13F6BECA-D189-46CF-BC2E-A4DF1F4B5A07}" srcOrd="0" destOrd="0" presId="urn:microsoft.com/office/officeart/2018/2/layout/IconVerticalSolidList"/>
    <dgm:cxn modelId="{01E8E988-F6AF-4556-8578-C761B84AC552}" type="presOf" srcId="{CD9A8FC8-1643-4D07-B90A-60B0DD746B21}" destId="{A11EB403-EFD5-486E-9B6D-00E18252301A}" srcOrd="0" destOrd="0" presId="urn:microsoft.com/office/officeart/2018/2/layout/IconVerticalSolidList"/>
    <dgm:cxn modelId="{843BFD9B-0DD0-4186-A446-D4E48503D265}" type="presOf" srcId="{D5326E80-078C-46E8-8791-B76940BB4319}" destId="{6CEBA144-E978-44D2-8458-597BCE9A423C}" srcOrd="0" destOrd="0" presId="urn:microsoft.com/office/officeart/2018/2/layout/IconVerticalSolidList"/>
    <dgm:cxn modelId="{5557F79C-2414-438B-B799-6200096737C4}" type="presOf" srcId="{9BAF8418-184F-4D33-B677-7D1E03A46284}" destId="{95D1E142-3D26-4824-A88D-FCCCB1B9AD99}" srcOrd="0" destOrd="0" presId="urn:microsoft.com/office/officeart/2018/2/layout/IconVerticalSolidList"/>
    <dgm:cxn modelId="{91BB74C4-C55F-44DB-BD81-AAA2F17B6393}" type="presOf" srcId="{8EB3571F-E908-413C-AEF8-632D0A42A0D1}" destId="{D92FF2D6-1133-4D6D-AB39-EB13F60E6D73}" srcOrd="0" destOrd="0" presId="urn:microsoft.com/office/officeart/2018/2/layout/IconVerticalSolidList"/>
    <dgm:cxn modelId="{5BDDE8C8-31C4-4B8E-BB88-963619AA3A27}" srcId="{E2E0A346-7501-433A-BE93-8CA2FCA6526D}" destId="{9BAF8418-184F-4D33-B677-7D1E03A46284}" srcOrd="5" destOrd="0" parTransId="{FA9D24AE-93C3-4B77-98AA-99697526A827}" sibTransId="{4B07F889-57E9-4E4B-8504-5D85A6644FCB}"/>
    <dgm:cxn modelId="{BA9410DB-3BB5-4073-AA9A-C77DF825A0B7}" type="presOf" srcId="{CDA5F2AB-56C2-494C-AAAC-635F2E604432}" destId="{5A0768AC-8EB7-4944-BC24-E6EAA6258897}" srcOrd="0" destOrd="0" presId="urn:microsoft.com/office/officeart/2018/2/layout/IconVerticalSolidList"/>
    <dgm:cxn modelId="{2B61A4E6-1F6E-494D-8644-8309FD7C969C}" srcId="{E2E0A346-7501-433A-BE93-8CA2FCA6526D}" destId="{CD9A8FC8-1643-4D07-B90A-60B0DD746B21}" srcOrd="1" destOrd="0" parTransId="{9C8E1E47-052E-46BA-B65A-F2076BDE01E5}" sibTransId="{FE671AA8-0EFE-4189-9CDA-FBA6031679F8}"/>
    <dgm:cxn modelId="{5E91CFEC-951B-46CB-8ED5-C481BA34A37B}" srcId="{E2E0A346-7501-433A-BE93-8CA2FCA6526D}" destId="{88C6F114-0CEC-479B-8F18-08A5FBCC4F29}" srcOrd="6" destOrd="0" parTransId="{AC94EA82-E3C6-4F5F-B7EC-CD1804A7DD5C}" sibTransId="{23DD4455-C22A-4F5B-9721-056F3CB8BB13}"/>
    <dgm:cxn modelId="{B1820BED-E267-4CE5-AFB8-74DFD0ABCD3E}" type="presOf" srcId="{88C6F114-0CEC-479B-8F18-08A5FBCC4F29}" destId="{0F248C2A-0F09-43EA-9EC4-CA2953B652DA}" srcOrd="0" destOrd="0" presId="urn:microsoft.com/office/officeart/2018/2/layout/IconVerticalSolidList"/>
    <dgm:cxn modelId="{CDD0B6CD-9F65-4E43-9771-717F1BFF38A1}" type="presParOf" srcId="{B10DC3B0-2324-4632-B84D-6AE7E60793B8}" destId="{21B801CB-B967-48F6-AFDB-FEA6C37D4062}" srcOrd="0" destOrd="0" presId="urn:microsoft.com/office/officeart/2018/2/layout/IconVerticalSolidList"/>
    <dgm:cxn modelId="{66EAE7B1-C11B-42D8-8187-B6F27176677E}" type="presParOf" srcId="{21B801CB-B967-48F6-AFDB-FEA6C37D4062}" destId="{1EFB323A-2854-4C13-BE1F-B5E5D30A8A8A}" srcOrd="0" destOrd="0" presId="urn:microsoft.com/office/officeart/2018/2/layout/IconVerticalSolidList"/>
    <dgm:cxn modelId="{62D9859B-153C-47DE-BD57-2F9A7AE7CF26}" type="presParOf" srcId="{21B801CB-B967-48F6-AFDB-FEA6C37D4062}" destId="{3A0861F4-AE87-443C-AEB5-6B144296A70E}" srcOrd="1" destOrd="0" presId="urn:microsoft.com/office/officeart/2018/2/layout/IconVerticalSolidList"/>
    <dgm:cxn modelId="{001A9509-BBEB-4FCA-BFFA-4D5F560AEE85}" type="presParOf" srcId="{21B801CB-B967-48F6-AFDB-FEA6C37D4062}" destId="{BA94EB64-46F5-4415-9787-FB21E4412487}" srcOrd="2" destOrd="0" presId="urn:microsoft.com/office/officeart/2018/2/layout/IconVerticalSolidList"/>
    <dgm:cxn modelId="{2F304210-1F13-485C-B1C5-2E004B2F91E6}" type="presParOf" srcId="{21B801CB-B967-48F6-AFDB-FEA6C37D4062}" destId="{D92FF2D6-1133-4D6D-AB39-EB13F60E6D73}" srcOrd="3" destOrd="0" presId="urn:microsoft.com/office/officeart/2018/2/layout/IconVerticalSolidList"/>
    <dgm:cxn modelId="{FF7BAFB7-4525-42DB-8C71-1121A309EE79}" type="presParOf" srcId="{B10DC3B0-2324-4632-B84D-6AE7E60793B8}" destId="{89BB21F4-03F5-4247-8735-4F140289E485}" srcOrd="1" destOrd="0" presId="urn:microsoft.com/office/officeart/2018/2/layout/IconVerticalSolidList"/>
    <dgm:cxn modelId="{51623C0A-1E1C-435E-A0C2-810BC1479810}" type="presParOf" srcId="{B10DC3B0-2324-4632-B84D-6AE7E60793B8}" destId="{78604DD2-AFD8-4D96-8ED3-C43345D6F24B}" srcOrd="2" destOrd="0" presId="urn:microsoft.com/office/officeart/2018/2/layout/IconVerticalSolidList"/>
    <dgm:cxn modelId="{BC4C5F5C-25AD-4CE5-9ADA-72359587D148}" type="presParOf" srcId="{78604DD2-AFD8-4D96-8ED3-C43345D6F24B}" destId="{5865A99B-C861-48D9-A71E-BF3763D66636}" srcOrd="0" destOrd="0" presId="urn:microsoft.com/office/officeart/2018/2/layout/IconVerticalSolidList"/>
    <dgm:cxn modelId="{FC5E4468-3246-460F-BE5C-78FBF4396F74}" type="presParOf" srcId="{78604DD2-AFD8-4D96-8ED3-C43345D6F24B}" destId="{79ED3664-DFBC-4A42-BC8B-5A5B94D6344B}" srcOrd="1" destOrd="0" presId="urn:microsoft.com/office/officeart/2018/2/layout/IconVerticalSolidList"/>
    <dgm:cxn modelId="{4497DBEF-E1CC-42A3-BA86-74B6A50DEE6F}" type="presParOf" srcId="{78604DD2-AFD8-4D96-8ED3-C43345D6F24B}" destId="{EA97D2AC-4B1E-4659-9718-525A36094AA6}" srcOrd="2" destOrd="0" presId="urn:microsoft.com/office/officeart/2018/2/layout/IconVerticalSolidList"/>
    <dgm:cxn modelId="{28BD3744-ECAE-4A35-8D8F-2B67B8AB8272}" type="presParOf" srcId="{78604DD2-AFD8-4D96-8ED3-C43345D6F24B}" destId="{A11EB403-EFD5-486E-9B6D-00E18252301A}" srcOrd="3" destOrd="0" presId="urn:microsoft.com/office/officeart/2018/2/layout/IconVerticalSolidList"/>
    <dgm:cxn modelId="{9945C8DC-B167-4271-8FDB-904A3C6CF3CC}" type="presParOf" srcId="{B10DC3B0-2324-4632-B84D-6AE7E60793B8}" destId="{D39CB59D-6506-4ED3-9AE2-F41A47C98219}" srcOrd="3" destOrd="0" presId="urn:microsoft.com/office/officeart/2018/2/layout/IconVerticalSolidList"/>
    <dgm:cxn modelId="{B63ACB76-5205-480D-ACC0-283ADAE9CC28}" type="presParOf" srcId="{B10DC3B0-2324-4632-B84D-6AE7E60793B8}" destId="{93E942A1-CBEA-4190-B6DA-FBF13FDAA719}" srcOrd="4" destOrd="0" presId="urn:microsoft.com/office/officeart/2018/2/layout/IconVerticalSolidList"/>
    <dgm:cxn modelId="{8571F85A-2FB2-4C97-99C3-79E16BB03DD4}" type="presParOf" srcId="{93E942A1-CBEA-4190-B6DA-FBF13FDAA719}" destId="{48FBABF9-3AAC-409C-BD36-A0BAFCBE42C5}" srcOrd="0" destOrd="0" presId="urn:microsoft.com/office/officeart/2018/2/layout/IconVerticalSolidList"/>
    <dgm:cxn modelId="{7D568E10-21D8-4B1D-BBEC-5E50B264A9F4}" type="presParOf" srcId="{93E942A1-CBEA-4190-B6DA-FBF13FDAA719}" destId="{80F04547-5AA9-490C-B2C7-0422A2C6C9BD}" srcOrd="1" destOrd="0" presId="urn:microsoft.com/office/officeart/2018/2/layout/IconVerticalSolidList"/>
    <dgm:cxn modelId="{7BD29A03-9303-442A-B4A4-1D87C7AA55C2}" type="presParOf" srcId="{93E942A1-CBEA-4190-B6DA-FBF13FDAA719}" destId="{DC114A8E-A4DB-4603-BF12-8F0FDE761EF5}" srcOrd="2" destOrd="0" presId="urn:microsoft.com/office/officeart/2018/2/layout/IconVerticalSolidList"/>
    <dgm:cxn modelId="{DCE2482D-DA25-461E-A720-9A785560E023}" type="presParOf" srcId="{93E942A1-CBEA-4190-B6DA-FBF13FDAA719}" destId="{6CEBA144-E978-44D2-8458-597BCE9A423C}" srcOrd="3" destOrd="0" presId="urn:microsoft.com/office/officeart/2018/2/layout/IconVerticalSolidList"/>
    <dgm:cxn modelId="{EC64D5D0-9EF2-4052-BAB6-F357EB100523}" type="presParOf" srcId="{B10DC3B0-2324-4632-B84D-6AE7E60793B8}" destId="{AA5563EA-0D00-4EC4-82D5-EAF895EED9F1}" srcOrd="5" destOrd="0" presId="urn:microsoft.com/office/officeart/2018/2/layout/IconVerticalSolidList"/>
    <dgm:cxn modelId="{AC0BBB58-A859-48EE-901B-AFBCC8646041}" type="presParOf" srcId="{B10DC3B0-2324-4632-B84D-6AE7E60793B8}" destId="{A25CC9C7-6966-4883-9986-B122FCA9358C}" srcOrd="6" destOrd="0" presId="urn:microsoft.com/office/officeart/2018/2/layout/IconVerticalSolidList"/>
    <dgm:cxn modelId="{37D71655-CC52-44FE-A840-AD79CE35169D}" type="presParOf" srcId="{A25CC9C7-6966-4883-9986-B122FCA9358C}" destId="{E1AD3C46-379C-4902-9EAD-B512C860EA7D}" srcOrd="0" destOrd="0" presId="urn:microsoft.com/office/officeart/2018/2/layout/IconVerticalSolidList"/>
    <dgm:cxn modelId="{4187E4BB-0C44-4E4A-A8A1-CBA96218B555}" type="presParOf" srcId="{A25CC9C7-6966-4883-9986-B122FCA9358C}" destId="{EA0B23AF-94A8-4BBF-AF97-5B08E3FEB9BF}" srcOrd="1" destOrd="0" presId="urn:microsoft.com/office/officeart/2018/2/layout/IconVerticalSolidList"/>
    <dgm:cxn modelId="{EADC2FB9-3857-4875-AC91-3E5A7F906887}" type="presParOf" srcId="{A25CC9C7-6966-4883-9986-B122FCA9358C}" destId="{6FDD1129-F578-4DC4-BDC9-5A53D946AC06}" srcOrd="2" destOrd="0" presId="urn:microsoft.com/office/officeart/2018/2/layout/IconVerticalSolidList"/>
    <dgm:cxn modelId="{01A91549-4EC4-4474-B4DE-0388E4FD8A05}" type="presParOf" srcId="{A25CC9C7-6966-4883-9986-B122FCA9358C}" destId="{13F6BECA-D189-46CF-BC2E-A4DF1F4B5A07}" srcOrd="3" destOrd="0" presId="urn:microsoft.com/office/officeart/2018/2/layout/IconVerticalSolidList"/>
    <dgm:cxn modelId="{B09DF73F-57EC-4982-8251-8F5ECF1FD26D}" type="presParOf" srcId="{B10DC3B0-2324-4632-B84D-6AE7E60793B8}" destId="{06AE8E34-77D4-4C63-B245-B98A993606C1}" srcOrd="7" destOrd="0" presId="urn:microsoft.com/office/officeart/2018/2/layout/IconVerticalSolidList"/>
    <dgm:cxn modelId="{AD9CDF33-9514-4F9E-9BBB-5599D7656B5A}" type="presParOf" srcId="{B10DC3B0-2324-4632-B84D-6AE7E60793B8}" destId="{5AE31A2E-BF47-4AE9-AEB3-960120FA9EB6}" srcOrd="8" destOrd="0" presId="urn:microsoft.com/office/officeart/2018/2/layout/IconVerticalSolidList"/>
    <dgm:cxn modelId="{52DD7687-A768-4E6B-91DA-00E6F33908FF}" type="presParOf" srcId="{5AE31A2E-BF47-4AE9-AEB3-960120FA9EB6}" destId="{5CE649B2-63B7-4661-A7BA-5C9E0DEC0282}" srcOrd="0" destOrd="0" presId="urn:microsoft.com/office/officeart/2018/2/layout/IconVerticalSolidList"/>
    <dgm:cxn modelId="{663D5F99-8493-4FEA-8377-FF318D4B35E5}" type="presParOf" srcId="{5AE31A2E-BF47-4AE9-AEB3-960120FA9EB6}" destId="{00947073-2736-4FE1-BD3A-CA1C0512FE27}" srcOrd="1" destOrd="0" presId="urn:microsoft.com/office/officeart/2018/2/layout/IconVerticalSolidList"/>
    <dgm:cxn modelId="{80AF23C5-5A7C-4DD8-B55E-8D18014DB1E2}" type="presParOf" srcId="{5AE31A2E-BF47-4AE9-AEB3-960120FA9EB6}" destId="{EAC2AF7E-708B-4F23-BFF8-B357EB228032}" srcOrd="2" destOrd="0" presId="urn:microsoft.com/office/officeart/2018/2/layout/IconVerticalSolidList"/>
    <dgm:cxn modelId="{7FA3AEDE-FF90-4CEF-B268-F74484030946}" type="presParOf" srcId="{5AE31A2E-BF47-4AE9-AEB3-960120FA9EB6}" destId="{5A0768AC-8EB7-4944-BC24-E6EAA6258897}" srcOrd="3" destOrd="0" presId="urn:microsoft.com/office/officeart/2018/2/layout/IconVerticalSolidList"/>
    <dgm:cxn modelId="{AC9CF8EE-F445-4300-B659-929E700508D1}" type="presParOf" srcId="{B10DC3B0-2324-4632-B84D-6AE7E60793B8}" destId="{971BB0CD-63BC-4F22-9FB3-909B1544A1C9}" srcOrd="9" destOrd="0" presId="urn:microsoft.com/office/officeart/2018/2/layout/IconVerticalSolidList"/>
    <dgm:cxn modelId="{EE81BF6B-342F-4005-8C16-1C48DBC1D06B}" type="presParOf" srcId="{B10DC3B0-2324-4632-B84D-6AE7E60793B8}" destId="{8A944AC4-6C61-43AB-B5EE-D573E690DF57}" srcOrd="10" destOrd="0" presId="urn:microsoft.com/office/officeart/2018/2/layout/IconVerticalSolidList"/>
    <dgm:cxn modelId="{B01D9BA3-41FE-4EB6-B013-16EA932A441A}" type="presParOf" srcId="{8A944AC4-6C61-43AB-B5EE-D573E690DF57}" destId="{29B46A87-A268-4FB9-97DC-80FC361DAABA}" srcOrd="0" destOrd="0" presId="urn:microsoft.com/office/officeart/2018/2/layout/IconVerticalSolidList"/>
    <dgm:cxn modelId="{0ED0E66D-160A-4885-A80F-BCD93941F560}" type="presParOf" srcId="{8A944AC4-6C61-43AB-B5EE-D573E690DF57}" destId="{9F681543-22B9-4443-8F24-F527EF62D1DD}" srcOrd="1" destOrd="0" presId="urn:microsoft.com/office/officeart/2018/2/layout/IconVerticalSolidList"/>
    <dgm:cxn modelId="{B69457EA-1DFE-496F-8265-20E03279FA20}" type="presParOf" srcId="{8A944AC4-6C61-43AB-B5EE-D573E690DF57}" destId="{FF940BFA-90CB-4A71-977E-2BA74AECF543}" srcOrd="2" destOrd="0" presId="urn:microsoft.com/office/officeart/2018/2/layout/IconVerticalSolidList"/>
    <dgm:cxn modelId="{4FC8B0DD-B3E1-446E-A05D-A438EE7EC9C7}" type="presParOf" srcId="{8A944AC4-6C61-43AB-B5EE-D573E690DF57}" destId="{95D1E142-3D26-4824-A88D-FCCCB1B9AD99}" srcOrd="3" destOrd="0" presId="urn:microsoft.com/office/officeart/2018/2/layout/IconVerticalSolidList"/>
    <dgm:cxn modelId="{6EB5EA1F-3CEE-4516-AD86-74695317B642}" type="presParOf" srcId="{B10DC3B0-2324-4632-B84D-6AE7E60793B8}" destId="{3127A628-A2BE-4D8D-8CD9-FBF2ED7DC0C9}" srcOrd="11" destOrd="0" presId="urn:microsoft.com/office/officeart/2018/2/layout/IconVerticalSolidList"/>
    <dgm:cxn modelId="{6408BDF8-2D0C-4ED2-94A5-A88295FC4757}" type="presParOf" srcId="{B10DC3B0-2324-4632-B84D-6AE7E60793B8}" destId="{FD8C4399-0F9E-476B-99EB-56777CC7F584}" srcOrd="12" destOrd="0" presId="urn:microsoft.com/office/officeart/2018/2/layout/IconVerticalSolidList"/>
    <dgm:cxn modelId="{23419635-FC18-4EB3-8441-65F95AD4399D}" type="presParOf" srcId="{FD8C4399-0F9E-476B-99EB-56777CC7F584}" destId="{F0A2F601-54CA-4BA2-9F32-5E1181EFC7A3}" srcOrd="0" destOrd="0" presId="urn:microsoft.com/office/officeart/2018/2/layout/IconVerticalSolidList"/>
    <dgm:cxn modelId="{734A3539-2729-47DA-8683-1166ECCAAD9F}" type="presParOf" srcId="{FD8C4399-0F9E-476B-99EB-56777CC7F584}" destId="{AE3BB501-5FBF-437C-A6A4-28DC8F32DC7B}" srcOrd="1" destOrd="0" presId="urn:microsoft.com/office/officeart/2018/2/layout/IconVerticalSolidList"/>
    <dgm:cxn modelId="{1F5F0BB7-F1BC-4E5F-9289-04ADEC6DA070}" type="presParOf" srcId="{FD8C4399-0F9E-476B-99EB-56777CC7F584}" destId="{51DE0665-BD82-4E19-BE15-CC1121DF82BF}" srcOrd="2" destOrd="0" presId="urn:microsoft.com/office/officeart/2018/2/layout/IconVerticalSolidList"/>
    <dgm:cxn modelId="{63832580-A22C-40AF-AA89-E47AE257B00F}" type="presParOf" srcId="{FD8C4399-0F9E-476B-99EB-56777CC7F584}" destId="{0F248C2A-0F09-43EA-9EC4-CA2953B652D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2990423-8CC0-489F-8E91-45EB5567584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EDD77470-E66D-4F13-823F-AED7727B9066}">
      <dgm:prSet/>
      <dgm:spPr/>
      <dgm:t>
        <a:bodyPr/>
        <a:lstStyle/>
        <a:p>
          <a:r>
            <a:rPr lang="en-SG"/>
            <a:t>Used when chatbot did not find any useful information from RAG.</a:t>
          </a:r>
          <a:endParaRPr lang="en-US"/>
        </a:p>
      </dgm:t>
    </dgm:pt>
    <dgm:pt modelId="{A6A28331-94C3-452C-ACCB-DF5AA40EB3FF}" type="parTrans" cxnId="{D995E2B2-5C29-4E86-AAB5-2FAE289FDD93}">
      <dgm:prSet/>
      <dgm:spPr/>
      <dgm:t>
        <a:bodyPr/>
        <a:lstStyle/>
        <a:p>
          <a:endParaRPr lang="en-US"/>
        </a:p>
      </dgm:t>
    </dgm:pt>
    <dgm:pt modelId="{59A7503C-8A9D-4BD6-BC4D-648DD84A26A7}" type="sibTrans" cxnId="{D995E2B2-5C29-4E86-AAB5-2FAE289FDD93}">
      <dgm:prSet/>
      <dgm:spPr/>
      <dgm:t>
        <a:bodyPr/>
        <a:lstStyle/>
        <a:p>
          <a:endParaRPr lang="en-US"/>
        </a:p>
      </dgm:t>
    </dgm:pt>
    <dgm:pt modelId="{52B25726-F671-44E7-96BD-65F5AA7AF8A2}">
      <dgm:prSet/>
      <dgm:spPr/>
      <dgm:t>
        <a:bodyPr/>
        <a:lstStyle/>
        <a:p>
          <a:r>
            <a:rPr lang="en-SG" dirty="0"/>
            <a:t>Available APIs: </a:t>
          </a:r>
          <a:r>
            <a:rPr lang="en-SG" dirty="0" err="1"/>
            <a:t>SerpAPI</a:t>
          </a:r>
          <a:r>
            <a:rPr lang="en-SG" dirty="0"/>
            <a:t>, Google Search API</a:t>
          </a:r>
          <a:endParaRPr lang="en-US" dirty="0"/>
        </a:p>
      </dgm:t>
    </dgm:pt>
    <dgm:pt modelId="{7A87BBF2-4DE1-4215-A1CD-578FA674436D}" type="parTrans" cxnId="{659EE51B-7EA8-4901-B1C5-51063531F12E}">
      <dgm:prSet/>
      <dgm:spPr/>
      <dgm:t>
        <a:bodyPr/>
        <a:lstStyle/>
        <a:p>
          <a:endParaRPr lang="en-US"/>
        </a:p>
      </dgm:t>
    </dgm:pt>
    <dgm:pt modelId="{E591056A-4ED4-4098-AC8C-7C53132C2EB3}" type="sibTrans" cxnId="{659EE51B-7EA8-4901-B1C5-51063531F12E}">
      <dgm:prSet/>
      <dgm:spPr/>
      <dgm:t>
        <a:bodyPr/>
        <a:lstStyle/>
        <a:p>
          <a:endParaRPr lang="en-US"/>
        </a:p>
      </dgm:t>
    </dgm:pt>
    <dgm:pt modelId="{85374FBB-5278-4533-81C5-C9B8DA01F191}">
      <dgm:prSet/>
      <dgm:spPr/>
      <dgm:t>
        <a:bodyPr/>
        <a:lstStyle/>
        <a:p>
          <a:r>
            <a:rPr lang="en-SG" dirty="0"/>
            <a:t>Return top N online search results (title, link, </a:t>
          </a:r>
          <a:r>
            <a:rPr lang="en-SG" dirty="0" err="1"/>
            <a:t>sinppet</a:t>
          </a:r>
          <a:r>
            <a:rPr lang="en-SG" dirty="0"/>
            <a:t>) </a:t>
          </a:r>
          <a:endParaRPr lang="en-US" dirty="0"/>
        </a:p>
      </dgm:t>
    </dgm:pt>
    <dgm:pt modelId="{76B0946A-05B5-4F44-AE4F-5A04D075DC0B}" type="parTrans" cxnId="{297F1138-5204-4000-9891-23A418D0C680}">
      <dgm:prSet/>
      <dgm:spPr/>
      <dgm:t>
        <a:bodyPr/>
        <a:lstStyle/>
        <a:p>
          <a:endParaRPr lang="en-US"/>
        </a:p>
      </dgm:t>
    </dgm:pt>
    <dgm:pt modelId="{5A75C574-B83E-48B4-BBB0-38C96C2352B6}" type="sibTrans" cxnId="{297F1138-5204-4000-9891-23A418D0C680}">
      <dgm:prSet/>
      <dgm:spPr/>
      <dgm:t>
        <a:bodyPr/>
        <a:lstStyle/>
        <a:p>
          <a:endParaRPr lang="en-US"/>
        </a:p>
      </dgm:t>
    </dgm:pt>
    <dgm:pt modelId="{FC269993-56D2-4008-A795-6C6ADBD8ABE0}" type="pres">
      <dgm:prSet presAssocID="{32990423-8CC0-489F-8E91-45EB5567584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31C9A5F-7BBC-4CBB-8851-1D0E7099249E}" type="pres">
      <dgm:prSet presAssocID="{EDD77470-E66D-4F13-823F-AED7727B9066}" presName="hierRoot1" presStyleCnt="0"/>
      <dgm:spPr/>
    </dgm:pt>
    <dgm:pt modelId="{E4F1CE54-4745-44F1-936B-34A2DA9FBBAC}" type="pres">
      <dgm:prSet presAssocID="{EDD77470-E66D-4F13-823F-AED7727B9066}" presName="composite" presStyleCnt="0"/>
      <dgm:spPr/>
    </dgm:pt>
    <dgm:pt modelId="{BC729BF2-8F39-4A77-91E4-9EC9E698901A}" type="pres">
      <dgm:prSet presAssocID="{EDD77470-E66D-4F13-823F-AED7727B9066}" presName="background" presStyleLbl="node0" presStyleIdx="0" presStyleCnt="3"/>
      <dgm:spPr/>
    </dgm:pt>
    <dgm:pt modelId="{7221FF82-C281-4062-83AB-B68DB2837AFA}" type="pres">
      <dgm:prSet presAssocID="{EDD77470-E66D-4F13-823F-AED7727B9066}" presName="text" presStyleLbl="fgAcc0" presStyleIdx="0" presStyleCnt="3">
        <dgm:presLayoutVars>
          <dgm:chPref val="3"/>
        </dgm:presLayoutVars>
      </dgm:prSet>
      <dgm:spPr/>
    </dgm:pt>
    <dgm:pt modelId="{3AB8AE7A-38AA-4027-B1C0-502CE29387F2}" type="pres">
      <dgm:prSet presAssocID="{EDD77470-E66D-4F13-823F-AED7727B9066}" presName="hierChild2" presStyleCnt="0"/>
      <dgm:spPr/>
    </dgm:pt>
    <dgm:pt modelId="{F563E3DF-3568-47F8-B32B-B82385BC0C89}" type="pres">
      <dgm:prSet presAssocID="{52B25726-F671-44E7-96BD-65F5AA7AF8A2}" presName="hierRoot1" presStyleCnt="0"/>
      <dgm:spPr/>
    </dgm:pt>
    <dgm:pt modelId="{8D7A1484-15E4-4B2E-97DF-5182B55363D8}" type="pres">
      <dgm:prSet presAssocID="{52B25726-F671-44E7-96BD-65F5AA7AF8A2}" presName="composite" presStyleCnt="0"/>
      <dgm:spPr/>
    </dgm:pt>
    <dgm:pt modelId="{24453180-C059-4BD0-94DC-F7D94811D749}" type="pres">
      <dgm:prSet presAssocID="{52B25726-F671-44E7-96BD-65F5AA7AF8A2}" presName="background" presStyleLbl="node0" presStyleIdx="1" presStyleCnt="3"/>
      <dgm:spPr/>
    </dgm:pt>
    <dgm:pt modelId="{3CD12315-418E-41A3-8832-3340FC26ECBC}" type="pres">
      <dgm:prSet presAssocID="{52B25726-F671-44E7-96BD-65F5AA7AF8A2}" presName="text" presStyleLbl="fgAcc0" presStyleIdx="1" presStyleCnt="3">
        <dgm:presLayoutVars>
          <dgm:chPref val="3"/>
        </dgm:presLayoutVars>
      </dgm:prSet>
      <dgm:spPr/>
    </dgm:pt>
    <dgm:pt modelId="{E7C99D86-26FF-4085-9042-93C696E286F5}" type="pres">
      <dgm:prSet presAssocID="{52B25726-F671-44E7-96BD-65F5AA7AF8A2}" presName="hierChild2" presStyleCnt="0"/>
      <dgm:spPr/>
    </dgm:pt>
    <dgm:pt modelId="{16131182-A02B-45AA-B0AE-6A8B7D9D0202}" type="pres">
      <dgm:prSet presAssocID="{85374FBB-5278-4533-81C5-C9B8DA01F191}" presName="hierRoot1" presStyleCnt="0"/>
      <dgm:spPr/>
    </dgm:pt>
    <dgm:pt modelId="{CCB401D8-9C7C-4FDE-AE19-665D16975FE1}" type="pres">
      <dgm:prSet presAssocID="{85374FBB-5278-4533-81C5-C9B8DA01F191}" presName="composite" presStyleCnt="0"/>
      <dgm:spPr/>
    </dgm:pt>
    <dgm:pt modelId="{430D2000-FC11-43A7-8C31-7D311F23F52E}" type="pres">
      <dgm:prSet presAssocID="{85374FBB-5278-4533-81C5-C9B8DA01F191}" presName="background" presStyleLbl="node0" presStyleIdx="2" presStyleCnt="3"/>
      <dgm:spPr/>
    </dgm:pt>
    <dgm:pt modelId="{F178EBC1-31A4-48DD-986B-61A6EB454092}" type="pres">
      <dgm:prSet presAssocID="{85374FBB-5278-4533-81C5-C9B8DA01F191}" presName="text" presStyleLbl="fgAcc0" presStyleIdx="2" presStyleCnt="3">
        <dgm:presLayoutVars>
          <dgm:chPref val="3"/>
        </dgm:presLayoutVars>
      </dgm:prSet>
      <dgm:spPr/>
    </dgm:pt>
    <dgm:pt modelId="{2309D4B3-1C83-46AA-8826-AEEB18D7F33A}" type="pres">
      <dgm:prSet presAssocID="{85374FBB-5278-4533-81C5-C9B8DA01F191}" presName="hierChild2" presStyleCnt="0"/>
      <dgm:spPr/>
    </dgm:pt>
  </dgm:ptLst>
  <dgm:cxnLst>
    <dgm:cxn modelId="{F5A74E00-8261-4268-B01E-5A4218486462}" type="presOf" srcId="{32990423-8CC0-489F-8E91-45EB55675847}" destId="{FC269993-56D2-4008-A795-6C6ADBD8ABE0}" srcOrd="0" destOrd="0" presId="urn:microsoft.com/office/officeart/2005/8/layout/hierarchy1"/>
    <dgm:cxn modelId="{659EE51B-7EA8-4901-B1C5-51063531F12E}" srcId="{32990423-8CC0-489F-8E91-45EB55675847}" destId="{52B25726-F671-44E7-96BD-65F5AA7AF8A2}" srcOrd="1" destOrd="0" parTransId="{7A87BBF2-4DE1-4215-A1CD-578FA674436D}" sibTransId="{E591056A-4ED4-4098-AC8C-7C53132C2EB3}"/>
    <dgm:cxn modelId="{297F1138-5204-4000-9891-23A418D0C680}" srcId="{32990423-8CC0-489F-8E91-45EB55675847}" destId="{85374FBB-5278-4533-81C5-C9B8DA01F191}" srcOrd="2" destOrd="0" parTransId="{76B0946A-05B5-4F44-AE4F-5A04D075DC0B}" sibTransId="{5A75C574-B83E-48B4-BBB0-38C96C2352B6}"/>
    <dgm:cxn modelId="{B58E0858-F375-45ED-ABE8-AB58E2045F08}" type="presOf" srcId="{EDD77470-E66D-4F13-823F-AED7727B9066}" destId="{7221FF82-C281-4062-83AB-B68DB2837AFA}" srcOrd="0" destOrd="0" presId="urn:microsoft.com/office/officeart/2005/8/layout/hierarchy1"/>
    <dgm:cxn modelId="{E1F10084-C516-4CCD-81D3-F67054672D1F}" type="presOf" srcId="{52B25726-F671-44E7-96BD-65F5AA7AF8A2}" destId="{3CD12315-418E-41A3-8832-3340FC26ECBC}" srcOrd="0" destOrd="0" presId="urn:microsoft.com/office/officeart/2005/8/layout/hierarchy1"/>
    <dgm:cxn modelId="{452AFD90-6AC3-419F-AD81-BAB49AA48331}" type="presOf" srcId="{85374FBB-5278-4533-81C5-C9B8DA01F191}" destId="{F178EBC1-31A4-48DD-986B-61A6EB454092}" srcOrd="0" destOrd="0" presId="urn:microsoft.com/office/officeart/2005/8/layout/hierarchy1"/>
    <dgm:cxn modelId="{D995E2B2-5C29-4E86-AAB5-2FAE289FDD93}" srcId="{32990423-8CC0-489F-8E91-45EB55675847}" destId="{EDD77470-E66D-4F13-823F-AED7727B9066}" srcOrd="0" destOrd="0" parTransId="{A6A28331-94C3-452C-ACCB-DF5AA40EB3FF}" sibTransId="{59A7503C-8A9D-4BD6-BC4D-648DD84A26A7}"/>
    <dgm:cxn modelId="{1021D485-5E82-4421-9613-E56C23D47208}" type="presParOf" srcId="{FC269993-56D2-4008-A795-6C6ADBD8ABE0}" destId="{031C9A5F-7BBC-4CBB-8851-1D0E7099249E}" srcOrd="0" destOrd="0" presId="urn:microsoft.com/office/officeart/2005/8/layout/hierarchy1"/>
    <dgm:cxn modelId="{1EBE356B-1490-49C6-821A-3AC9A1F2D868}" type="presParOf" srcId="{031C9A5F-7BBC-4CBB-8851-1D0E7099249E}" destId="{E4F1CE54-4745-44F1-936B-34A2DA9FBBAC}" srcOrd="0" destOrd="0" presId="urn:microsoft.com/office/officeart/2005/8/layout/hierarchy1"/>
    <dgm:cxn modelId="{2E52BB3D-7925-4486-B3D3-D55F659E7187}" type="presParOf" srcId="{E4F1CE54-4745-44F1-936B-34A2DA9FBBAC}" destId="{BC729BF2-8F39-4A77-91E4-9EC9E698901A}" srcOrd="0" destOrd="0" presId="urn:microsoft.com/office/officeart/2005/8/layout/hierarchy1"/>
    <dgm:cxn modelId="{4DFC770D-0FA5-4D87-94E3-A4151CB4BFDA}" type="presParOf" srcId="{E4F1CE54-4745-44F1-936B-34A2DA9FBBAC}" destId="{7221FF82-C281-4062-83AB-B68DB2837AFA}" srcOrd="1" destOrd="0" presId="urn:microsoft.com/office/officeart/2005/8/layout/hierarchy1"/>
    <dgm:cxn modelId="{1B2F124C-FCC8-4B65-B4A5-AE505CC8B64C}" type="presParOf" srcId="{031C9A5F-7BBC-4CBB-8851-1D0E7099249E}" destId="{3AB8AE7A-38AA-4027-B1C0-502CE29387F2}" srcOrd="1" destOrd="0" presId="urn:microsoft.com/office/officeart/2005/8/layout/hierarchy1"/>
    <dgm:cxn modelId="{41C34EF0-6AFD-404E-AC26-2F0F6BA23D17}" type="presParOf" srcId="{FC269993-56D2-4008-A795-6C6ADBD8ABE0}" destId="{F563E3DF-3568-47F8-B32B-B82385BC0C89}" srcOrd="1" destOrd="0" presId="urn:microsoft.com/office/officeart/2005/8/layout/hierarchy1"/>
    <dgm:cxn modelId="{83D755F6-8CC1-405B-91CD-94446FBBEBA0}" type="presParOf" srcId="{F563E3DF-3568-47F8-B32B-B82385BC0C89}" destId="{8D7A1484-15E4-4B2E-97DF-5182B55363D8}" srcOrd="0" destOrd="0" presId="urn:microsoft.com/office/officeart/2005/8/layout/hierarchy1"/>
    <dgm:cxn modelId="{03B0D33F-7B38-4D18-854E-73528BEA7BCB}" type="presParOf" srcId="{8D7A1484-15E4-4B2E-97DF-5182B55363D8}" destId="{24453180-C059-4BD0-94DC-F7D94811D749}" srcOrd="0" destOrd="0" presId="urn:microsoft.com/office/officeart/2005/8/layout/hierarchy1"/>
    <dgm:cxn modelId="{E054EACC-E415-4D7F-84EB-CC19A76ED7E7}" type="presParOf" srcId="{8D7A1484-15E4-4B2E-97DF-5182B55363D8}" destId="{3CD12315-418E-41A3-8832-3340FC26ECBC}" srcOrd="1" destOrd="0" presId="urn:microsoft.com/office/officeart/2005/8/layout/hierarchy1"/>
    <dgm:cxn modelId="{D0DF35E6-0432-405C-B79D-8B457CB7BB1A}" type="presParOf" srcId="{F563E3DF-3568-47F8-B32B-B82385BC0C89}" destId="{E7C99D86-26FF-4085-9042-93C696E286F5}" srcOrd="1" destOrd="0" presId="urn:microsoft.com/office/officeart/2005/8/layout/hierarchy1"/>
    <dgm:cxn modelId="{7636A5CA-A2A5-4C86-9A2D-D91817B94E54}" type="presParOf" srcId="{FC269993-56D2-4008-A795-6C6ADBD8ABE0}" destId="{16131182-A02B-45AA-B0AE-6A8B7D9D0202}" srcOrd="2" destOrd="0" presId="urn:microsoft.com/office/officeart/2005/8/layout/hierarchy1"/>
    <dgm:cxn modelId="{04E09E65-B870-4825-A0DD-6C3546B2AB59}" type="presParOf" srcId="{16131182-A02B-45AA-B0AE-6A8B7D9D0202}" destId="{CCB401D8-9C7C-4FDE-AE19-665D16975FE1}" srcOrd="0" destOrd="0" presId="urn:microsoft.com/office/officeart/2005/8/layout/hierarchy1"/>
    <dgm:cxn modelId="{44175BBA-B871-4A09-B4FA-45B5D37FE810}" type="presParOf" srcId="{CCB401D8-9C7C-4FDE-AE19-665D16975FE1}" destId="{430D2000-FC11-43A7-8C31-7D311F23F52E}" srcOrd="0" destOrd="0" presId="urn:microsoft.com/office/officeart/2005/8/layout/hierarchy1"/>
    <dgm:cxn modelId="{F6FD4958-214A-4332-BF97-43B244DB787D}" type="presParOf" srcId="{CCB401D8-9C7C-4FDE-AE19-665D16975FE1}" destId="{F178EBC1-31A4-48DD-986B-61A6EB454092}" srcOrd="1" destOrd="0" presId="urn:microsoft.com/office/officeart/2005/8/layout/hierarchy1"/>
    <dgm:cxn modelId="{376E24DA-AB65-49DF-8F62-02EF8267E62C}" type="presParOf" srcId="{16131182-A02B-45AA-B0AE-6A8B7D9D0202}" destId="{2309D4B3-1C83-46AA-8826-AEEB18D7F33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CA8923-659E-4DA1-A29A-69B9BC512AB4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F927C97-621D-4FB0-A908-F153EE96F7EE}">
      <dgm:prSet custT="1"/>
      <dgm:spPr/>
      <dgm:t>
        <a:bodyPr/>
        <a:lstStyle/>
        <a:p>
          <a:r>
            <a:rPr lang="en-US" sz="2000"/>
            <a:t>User Interface</a:t>
          </a:r>
          <a:endParaRPr lang="en-US" sz="2000" dirty="0"/>
        </a:p>
      </dgm:t>
    </dgm:pt>
    <dgm:pt modelId="{BC7AA324-F4AE-496E-8822-88C54B0A16E1}" type="parTrans" cxnId="{CAE10023-7AE3-4846-8072-CA5AA6347BE6}">
      <dgm:prSet/>
      <dgm:spPr/>
      <dgm:t>
        <a:bodyPr/>
        <a:lstStyle/>
        <a:p>
          <a:endParaRPr lang="en-US"/>
        </a:p>
      </dgm:t>
    </dgm:pt>
    <dgm:pt modelId="{9F597C02-0D80-477A-9E68-D527039F66F8}" type="sibTrans" cxnId="{CAE10023-7AE3-4846-8072-CA5AA6347BE6}">
      <dgm:prSet/>
      <dgm:spPr/>
      <dgm:t>
        <a:bodyPr/>
        <a:lstStyle/>
        <a:p>
          <a:endParaRPr lang="en-US"/>
        </a:p>
      </dgm:t>
    </dgm:pt>
    <dgm:pt modelId="{91147A79-F7E0-4B2F-BCAE-5FC4E98EE8DA}">
      <dgm:prSet/>
      <dgm:spPr/>
      <dgm:t>
        <a:bodyPr/>
        <a:lstStyle/>
        <a:p>
          <a:r>
            <a:rPr lang="en-SG" dirty="0"/>
            <a:t>LLM</a:t>
          </a:r>
          <a:endParaRPr lang="en-US" dirty="0"/>
        </a:p>
      </dgm:t>
    </dgm:pt>
    <dgm:pt modelId="{B6F57CBB-381C-4569-9FD3-2EC354B9FFC7}" type="parTrans" cxnId="{A5F97256-AC33-40BB-9AB5-50D487FC81BE}">
      <dgm:prSet/>
      <dgm:spPr/>
      <dgm:t>
        <a:bodyPr/>
        <a:lstStyle/>
        <a:p>
          <a:endParaRPr lang="en-US"/>
        </a:p>
      </dgm:t>
    </dgm:pt>
    <dgm:pt modelId="{CB2F29FB-C7F4-43AF-8805-26D306F85644}" type="sibTrans" cxnId="{A5F97256-AC33-40BB-9AB5-50D487FC81BE}">
      <dgm:prSet/>
      <dgm:spPr/>
      <dgm:t>
        <a:bodyPr/>
        <a:lstStyle/>
        <a:p>
          <a:endParaRPr lang="en-US"/>
        </a:p>
      </dgm:t>
    </dgm:pt>
    <dgm:pt modelId="{7CB4131A-BA95-40BC-985D-3CEF22D0D756}">
      <dgm:prSet/>
      <dgm:spPr/>
      <dgm:t>
        <a:bodyPr/>
        <a:lstStyle/>
        <a:p>
          <a:r>
            <a:rPr lang="en-SG" dirty="0"/>
            <a:t>Prompt Engineering</a:t>
          </a:r>
          <a:endParaRPr lang="en-US" dirty="0"/>
        </a:p>
      </dgm:t>
    </dgm:pt>
    <dgm:pt modelId="{4B0C6A29-51E4-4ADB-A725-CA677DFCAC92}" type="parTrans" cxnId="{59F022CE-4C01-451C-B93F-BF2900BD67D9}">
      <dgm:prSet/>
      <dgm:spPr/>
      <dgm:t>
        <a:bodyPr/>
        <a:lstStyle/>
        <a:p>
          <a:endParaRPr lang="en-US"/>
        </a:p>
      </dgm:t>
    </dgm:pt>
    <dgm:pt modelId="{9FC17C68-D8FE-477F-ABAE-36B60D806D8E}" type="sibTrans" cxnId="{59F022CE-4C01-451C-B93F-BF2900BD67D9}">
      <dgm:prSet/>
      <dgm:spPr/>
      <dgm:t>
        <a:bodyPr/>
        <a:lstStyle/>
        <a:p>
          <a:endParaRPr lang="en-US"/>
        </a:p>
      </dgm:t>
    </dgm:pt>
    <dgm:pt modelId="{9F14C795-755B-4D15-BBF7-78698F57C547}">
      <dgm:prSet/>
      <dgm:spPr/>
      <dgm:t>
        <a:bodyPr/>
        <a:lstStyle/>
        <a:p>
          <a:r>
            <a:rPr lang="en-SG" dirty="0"/>
            <a:t>Error handling</a:t>
          </a:r>
          <a:endParaRPr lang="en-US" dirty="0"/>
        </a:p>
      </dgm:t>
    </dgm:pt>
    <dgm:pt modelId="{6E45A133-7C42-4B3D-9E3D-B9B8F971C488}" type="parTrans" cxnId="{9CC6BA2A-7788-4D02-98B2-41573AF42989}">
      <dgm:prSet/>
      <dgm:spPr/>
      <dgm:t>
        <a:bodyPr/>
        <a:lstStyle/>
        <a:p>
          <a:endParaRPr lang="en-US"/>
        </a:p>
      </dgm:t>
    </dgm:pt>
    <dgm:pt modelId="{DB9E6D58-EBFE-4664-9FD2-C3E1034FB808}" type="sibTrans" cxnId="{9CC6BA2A-7788-4D02-98B2-41573AF42989}">
      <dgm:prSet/>
      <dgm:spPr/>
      <dgm:t>
        <a:bodyPr/>
        <a:lstStyle/>
        <a:p>
          <a:endParaRPr lang="en-US"/>
        </a:p>
      </dgm:t>
    </dgm:pt>
    <dgm:pt modelId="{8AB02E8E-EF4F-42EE-BFC7-0E07F67B3973}">
      <dgm:prSet/>
      <dgm:spPr/>
      <dgm:t>
        <a:bodyPr/>
        <a:lstStyle/>
        <a:p>
          <a:r>
            <a:rPr lang="en-US" dirty="0"/>
            <a:t>Customized memory mechanism</a:t>
          </a:r>
        </a:p>
      </dgm:t>
    </dgm:pt>
    <dgm:pt modelId="{DB809C7A-3FA0-4CA7-9508-401BC7ECB6FA}" type="parTrans" cxnId="{6D67851C-EA88-4098-A762-B992A0F6FFBA}">
      <dgm:prSet/>
      <dgm:spPr/>
      <dgm:t>
        <a:bodyPr/>
        <a:lstStyle/>
        <a:p>
          <a:endParaRPr lang="en-US"/>
        </a:p>
      </dgm:t>
    </dgm:pt>
    <dgm:pt modelId="{05B2B644-967C-44CB-9AE9-8C810D75E5D6}" type="sibTrans" cxnId="{6D67851C-EA88-4098-A762-B992A0F6FFBA}">
      <dgm:prSet/>
      <dgm:spPr/>
      <dgm:t>
        <a:bodyPr/>
        <a:lstStyle/>
        <a:p>
          <a:endParaRPr lang="en-US"/>
        </a:p>
      </dgm:t>
    </dgm:pt>
    <dgm:pt modelId="{9450E186-0680-483F-92FE-584D8A06871D}">
      <dgm:prSet/>
      <dgm:spPr/>
      <dgm:t>
        <a:bodyPr/>
        <a:lstStyle/>
        <a:p>
          <a:r>
            <a:rPr lang="en-SG" dirty="0"/>
            <a:t>Logging system</a:t>
          </a:r>
          <a:endParaRPr lang="en-US" dirty="0"/>
        </a:p>
      </dgm:t>
    </dgm:pt>
    <dgm:pt modelId="{49AC815C-EA4D-41A1-811C-43466C5F271C}" type="parTrans" cxnId="{C760A756-DBB5-470D-855A-24B9CCDEE982}">
      <dgm:prSet/>
      <dgm:spPr/>
      <dgm:t>
        <a:bodyPr/>
        <a:lstStyle/>
        <a:p>
          <a:endParaRPr lang="en-US"/>
        </a:p>
      </dgm:t>
    </dgm:pt>
    <dgm:pt modelId="{7F8539AA-EB28-4DA8-B948-B48920773433}" type="sibTrans" cxnId="{C760A756-DBB5-470D-855A-24B9CCDEE982}">
      <dgm:prSet/>
      <dgm:spPr/>
      <dgm:t>
        <a:bodyPr/>
        <a:lstStyle/>
        <a:p>
          <a:endParaRPr lang="en-US"/>
        </a:p>
      </dgm:t>
    </dgm:pt>
    <dgm:pt modelId="{55A5D997-06F1-4B1F-B64A-FA0315E09C00}">
      <dgm:prSet/>
      <dgm:spPr/>
      <dgm:t>
        <a:bodyPr/>
        <a:lstStyle/>
        <a:p>
          <a:r>
            <a:rPr lang="en-SG" dirty="0"/>
            <a:t>OpenAI API for quick POC, and </a:t>
          </a:r>
          <a:r>
            <a:rPr lang="en-SG" dirty="0" err="1"/>
            <a:t>Ollama</a:t>
          </a:r>
          <a:r>
            <a:rPr lang="en-SG" dirty="0"/>
            <a:t> for usage with confidential information</a:t>
          </a:r>
          <a:endParaRPr lang="en-US" dirty="0"/>
        </a:p>
      </dgm:t>
    </dgm:pt>
    <dgm:pt modelId="{A6E0CDAC-8E6E-424A-A3BD-46B9B76984F2}" type="parTrans" cxnId="{C79EFC3E-0D19-4E31-B4DE-80D5785207DD}">
      <dgm:prSet/>
      <dgm:spPr/>
      <dgm:t>
        <a:bodyPr/>
        <a:lstStyle/>
        <a:p>
          <a:endParaRPr lang="en-SG"/>
        </a:p>
      </dgm:t>
    </dgm:pt>
    <dgm:pt modelId="{378DA520-CAE0-4EA3-A85F-1D6EA022AF1F}" type="sibTrans" cxnId="{C79EFC3E-0D19-4E31-B4DE-80D5785207DD}">
      <dgm:prSet/>
      <dgm:spPr/>
      <dgm:t>
        <a:bodyPr/>
        <a:lstStyle/>
        <a:p>
          <a:endParaRPr lang="en-SG"/>
        </a:p>
      </dgm:t>
    </dgm:pt>
    <dgm:pt modelId="{7C05964A-5D07-4F93-91AE-DA7C2D4FEC57}">
      <dgm:prSet/>
      <dgm:spPr/>
      <dgm:t>
        <a:bodyPr/>
        <a:lstStyle/>
        <a:p>
          <a:r>
            <a:rPr lang="en-SG" dirty="0"/>
            <a:t>Build a helpful, professional and polite assistant </a:t>
          </a:r>
          <a:endParaRPr lang="en-US" dirty="0"/>
        </a:p>
      </dgm:t>
    </dgm:pt>
    <dgm:pt modelId="{66040AB2-492A-4DFB-91A4-DD3F3FD7DF27}" type="parTrans" cxnId="{0F49BB2F-22CF-47F3-9D04-AE52A5162904}">
      <dgm:prSet/>
      <dgm:spPr/>
      <dgm:t>
        <a:bodyPr/>
        <a:lstStyle/>
        <a:p>
          <a:endParaRPr lang="en-SG"/>
        </a:p>
      </dgm:t>
    </dgm:pt>
    <dgm:pt modelId="{6613D8B1-6BDA-4767-A812-42ECFA0B54D2}" type="sibTrans" cxnId="{0F49BB2F-22CF-47F3-9D04-AE52A5162904}">
      <dgm:prSet/>
      <dgm:spPr/>
      <dgm:t>
        <a:bodyPr/>
        <a:lstStyle/>
        <a:p>
          <a:endParaRPr lang="en-SG"/>
        </a:p>
      </dgm:t>
    </dgm:pt>
    <dgm:pt modelId="{BF395E23-A75B-4034-AD9D-00888BD64B9B}">
      <dgm:prSet/>
      <dgm:spPr/>
      <dgm:t>
        <a:bodyPr/>
        <a:lstStyle/>
        <a:p>
          <a:r>
            <a:rPr lang="en-SG" dirty="0"/>
            <a:t>Inform user about unexpected mistake through the chat</a:t>
          </a:r>
          <a:endParaRPr lang="en-US" dirty="0"/>
        </a:p>
      </dgm:t>
    </dgm:pt>
    <dgm:pt modelId="{6B9BB81E-89AF-46D8-8BC4-B2D16C69BD89}" type="parTrans" cxnId="{CAFD851C-E1E5-4E52-8FF2-17C155D0391A}">
      <dgm:prSet/>
      <dgm:spPr/>
      <dgm:t>
        <a:bodyPr/>
        <a:lstStyle/>
        <a:p>
          <a:endParaRPr lang="en-SG"/>
        </a:p>
      </dgm:t>
    </dgm:pt>
    <dgm:pt modelId="{C7218AD7-5126-4003-ADD9-5CE5C8865628}" type="sibTrans" cxnId="{CAFD851C-E1E5-4E52-8FF2-17C155D0391A}">
      <dgm:prSet/>
      <dgm:spPr/>
      <dgm:t>
        <a:bodyPr/>
        <a:lstStyle/>
        <a:p>
          <a:endParaRPr lang="en-SG"/>
        </a:p>
      </dgm:t>
    </dgm:pt>
    <dgm:pt modelId="{602AC195-D207-419C-A15C-9C66E352AF33}">
      <dgm:prSet/>
      <dgm:spPr/>
      <dgm:t>
        <a:bodyPr/>
        <a:lstStyle/>
        <a:p>
          <a:r>
            <a:rPr lang="en-SG"/>
            <a:t>Async </a:t>
          </a:r>
          <a:r>
            <a:rPr lang="en-SG" dirty="0"/>
            <a:t>update memory by summarizing chat history</a:t>
          </a:r>
          <a:endParaRPr lang="en-US" dirty="0"/>
        </a:p>
      </dgm:t>
    </dgm:pt>
    <dgm:pt modelId="{D6615C3C-8958-4E34-922C-2F041CA8C8E6}" type="parTrans" cxnId="{754447D0-DFA9-48C6-819A-944F36F141D8}">
      <dgm:prSet/>
      <dgm:spPr/>
      <dgm:t>
        <a:bodyPr/>
        <a:lstStyle/>
        <a:p>
          <a:endParaRPr lang="en-SG"/>
        </a:p>
      </dgm:t>
    </dgm:pt>
    <dgm:pt modelId="{C6E323B2-1C63-4608-AE92-AE5C99BF0BCE}" type="sibTrans" cxnId="{754447D0-DFA9-48C6-819A-944F36F141D8}">
      <dgm:prSet/>
      <dgm:spPr/>
      <dgm:t>
        <a:bodyPr/>
        <a:lstStyle/>
        <a:p>
          <a:endParaRPr lang="en-SG"/>
        </a:p>
      </dgm:t>
    </dgm:pt>
    <dgm:pt modelId="{08919571-631F-4511-8429-85424A471C96}">
      <dgm:prSet/>
      <dgm:spPr/>
      <dgm:t>
        <a:bodyPr/>
        <a:lstStyle/>
        <a:p>
          <a:r>
            <a:rPr lang="en-SG" dirty="0"/>
            <a:t>store details of each chat (questions, answer, memory, search results…)</a:t>
          </a:r>
          <a:endParaRPr lang="en-US" dirty="0"/>
        </a:p>
      </dgm:t>
    </dgm:pt>
    <dgm:pt modelId="{326D0C50-2B38-4A66-B028-84DF128D9210}" type="parTrans" cxnId="{9E752D26-C846-478C-9C97-A317B3C4F0C4}">
      <dgm:prSet/>
      <dgm:spPr/>
      <dgm:t>
        <a:bodyPr/>
        <a:lstStyle/>
        <a:p>
          <a:endParaRPr lang="en-SG"/>
        </a:p>
      </dgm:t>
    </dgm:pt>
    <dgm:pt modelId="{5743D3E8-0AE2-4DC9-B719-0ACDBFF7B5B7}" type="sibTrans" cxnId="{9E752D26-C846-478C-9C97-A317B3C4F0C4}">
      <dgm:prSet/>
      <dgm:spPr/>
      <dgm:t>
        <a:bodyPr/>
        <a:lstStyle/>
        <a:p>
          <a:endParaRPr lang="en-SG"/>
        </a:p>
      </dgm:t>
    </dgm:pt>
    <dgm:pt modelId="{33D5DE30-F1C0-413B-8057-23CD70284455}">
      <dgm:prSet custT="1"/>
      <dgm:spPr/>
      <dgm:t>
        <a:bodyPr/>
        <a:lstStyle/>
        <a:p>
          <a:r>
            <a:rPr lang="en-SG" sz="1400"/>
            <a:t>Gradio chat interface with streaming output</a:t>
          </a:r>
          <a:endParaRPr lang="en-US" sz="2400" dirty="0"/>
        </a:p>
      </dgm:t>
    </dgm:pt>
    <dgm:pt modelId="{DD8A61EA-3FB8-4725-9DE4-ECBFB9B68BFC}" type="parTrans" cxnId="{9D92EA40-761E-46EA-91E4-99CC58911925}">
      <dgm:prSet/>
      <dgm:spPr/>
      <dgm:t>
        <a:bodyPr/>
        <a:lstStyle/>
        <a:p>
          <a:endParaRPr lang="en-SG"/>
        </a:p>
      </dgm:t>
    </dgm:pt>
    <dgm:pt modelId="{D307CC61-08DE-405F-8795-2D8CEFF1FE51}" type="sibTrans" cxnId="{9D92EA40-761E-46EA-91E4-99CC58911925}">
      <dgm:prSet/>
      <dgm:spPr/>
      <dgm:t>
        <a:bodyPr/>
        <a:lstStyle/>
        <a:p>
          <a:endParaRPr lang="en-SG"/>
        </a:p>
      </dgm:t>
    </dgm:pt>
    <dgm:pt modelId="{79A345FD-1B83-4CB6-B1AB-3F6AF35A20D6}" type="pres">
      <dgm:prSet presAssocID="{CFCA8923-659E-4DA1-A29A-69B9BC512AB4}" presName="Name0" presStyleCnt="0">
        <dgm:presLayoutVars>
          <dgm:dir/>
          <dgm:animLvl val="lvl"/>
          <dgm:resizeHandles val="exact"/>
        </dgm:presLayoutVars>
      </dgm:prSet>
      <dgm:spPr/>
    </dgm:pt>
    <dgm:pt modelId="{CE6211A1-4C87-4EB2-A3CE-3E03AF85D9C5}" type="pres">
      <dgm:prSet presAssocID="{6F927C97-621D-4FB0-A908-F153EE96F7EE}" presName="linNode" presStyleCnt="0"/>
      <dgm:spPr/>
    </dgm:pt>
    <dgm:pt modelId="{2ECE3FE1-FA37-408D-B78E-D07C571BF0AD}" type="pres">
      <dgm:prSet presAssocID="{6F927C97-621D-4FB0-A908-F153EE96F7EE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8F608C79-5AAC-4013-865B-CB9C60D47247}" type="pres">
      <dgm:prSet presAssocID="{6F927C97-621D-4FB0-A908-F153EE96F7EE}" presName="descendantText" presStyleLbl="alignAccFollowNode1" presStyleIdx="0" presStyleCnt="6">
        <dgm:presLayoutVars>
          <dgm:bulletEnabled/>
        </dgm:presLayoutVars>
      </dgm:prSet>
      <dgm:spPr/>
    </dgm:pt>
    <dgm:pt modelId="{A61D3CD5-0647-46E5-87BC-D6F43A8AE671}" type="pres">
      <dgm:prSet presAssocID="{9F597C02-0D80-477A-9E68-D527039F66F8}" presName="sp" presStyleCnt="0"/>
      <dgm:spPr/>
    </dgm:pt>
    <dgm:pt modelId="{3817436A-99E3-445D-9C96-82D24620AE2F}" type="pres">
      <dgm:prSet presAssocID="{91147A79-F7E0-4B2F-BCAE-5FC4E98EE8DA}" presName="linNode" presStyleCnt="0"/>
      <dgm:spPr/>
    </dgm:pt>
    <dgm:pt modelId="{F00C1975-5B5A-4A66-A8C6-B2B26172E26C}" type="pres">
      <dgm:prSet presAssocID="{91147A79-F7E0-4B2F-BCAE-5FC4E98EE8DA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75C6D5EE-6CBD-4F53-82DF-367A1C13AB7F}" type="pres">
      <dgm:prSet presAssocID="{91147A79-F7E0-4B2F-BCAE-5FC4E98EE8DA}" presName="descendantText" presStyleLbl="alignAccFollowNode1" presStyleIdx="1" presStyleCnt="6">
        <dgm:presLayoutVars>
          <dgm:bulletEnabled/>
        </dgm:presLayoutVars>
      </dgm:prSet>
      <dgm:spPr/>
    </dgm:pt>
    <dgm:pt modelId="{B6180CED-A920-4E6D-A82F-CF591483787F}" type="pres">
      <dgm:prSet presAssocID="{CB2F29FB-C7F4-43AF-8805-26D306F85644}" presName="sp" presStyleCnt="0"/>
      <dgm:spPr/>
    </dgm:pt>
    <dgm:pt modelId="{BEF967EF-13BE-4619-AFEB-99465673E194}" type="pres">
      <dgm:prSet presAssocID="{7CB4131A-BA95-40BC-985D-3CEF22D0D756}" presName="linNode" presStyleCnt="0"/>
      <dgm:spPr/>
    </dgm:pt>
    <dgm:pt modelId="{3DDE72A0-EEFA-49A3-8358-C84FD4CDA194}" type="pres">
      <dgm:prSet presAssocID="{7CB4131A-BA95-40BC-985D-3CEF22D0D756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727C7B81-B7D1-46EB-829D-8F83F79AC5D3}" type="pres">
      <dgm:prSet presAssocID="{7CB4131A-BA95-40BC-985D-3CEF22D0D756}" presName="descendantText" presStyleLbl="alignAccFollowNode1" presStyleIdx="2" presStyleCnt="6">
        <dgm:presLayoutVars>
          <dgm:bulletEnabled/>
        </dgm:presLayoutVars>
      </dgm:prSet>
      <dgm:spPr/>
    </dgm:pt>
    <dgm:pt modelId="{5B6EAFBA-6B07-47B4-B235-C5D0DF7D694A}" type="pres">
      <dgm:prSet presAssocID="{9FC17C68-D8FE-477F-ABAE-36B60D806D8E}" presName="sp" presStyleCnt="0"/>
      <dgm:spPr/>
    </dgm:pt>
    <dgm:pt modelId="{92FD9131-4076-4C08-BDA2-D787C753C274}" type="pres">
      <dgm:prSet presAssocID="{9F14C795-755B-4D15-BBF7-78698F57C547}" presName="linNode" presStyleCnt="0"/>
      <dgm:spPr/>
    </dgm:pt>
    <dgm:pt modelId="{DE4A10DD-0545-4CC6-95C7-277A3BB6961B}" type="pres">
      <dgm:prSet presAssocID="{9F14C795-755B-4D15-BBF7-78698F57C547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84495DC3-C82F-463E-B115-E02315FBCA2D}" type="pres">
      <dgm:prSet presAssocID="{9F14C795-755B-4D15-BBF7-78698F57C547}" presName="descendantText" presStyleLbl="alignAccFollowNode1" presStyleIdx="3" presStyleCnt="6">
        <dgm:presLayoutVars>
          <dgm:bulletEnabled/>
        </dgm:presLayoutVars>
      </dgm:prSet>
      <dgm:spPr/>
    </dgm:pt>
    <dgm:pt modelId="{E26E0ACC-8F34-418C-B7E2-7ED1E2327246}" type="pres">
      <dgm:prSet presAssocID="{DB9E6D58-EBFE-4664-9FD2-C3E1034FB808}" presName="sp" presStyleCnt="0"/>
      <dgm:spPr/>
    </dgm:pt>
    <dgm:pt modelId="{80179576-6904-4E27-B06D-F3A6DD43C74E}" type="pres">
      <dgm:prSet presAssocID="{8AB02E8E-EF4F-42EE-BFC7-0E07F67B3973}" presName="linNode" presStyleCnt="0"/>
      <dgm:spPr/>
    </dgm:pt>
    <dgm:pt modelId="{E9E67689-C2F9-40AB-A3EA-2DC35DCA282C}" type="pres">
      <dgm:prSet presAssocID="{8AB02E8E-EF4F-42EE-BFC7-0E07F67B3973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698518F1-610B-4D5B-B448-0655AD2EFE6A}" type="pres">
      <dgm:prSet presAssocID="{8AB02E8E-EF4F-42EE-BFC7-0E07F67B3973}" presName="descendantText" presStyleLbl="alignAccFollowNode1" presStyleIdx="4" presStyleCnt="6">
        <dgm:presLayoutVars>
          <dgm:bulletEnabled/>
        </dgm:presLayoutVars>
      </dgm:prSet>
      <dgm:spPr/>
    </dgm:pt>
    <dgm:pt modelId="{A649CE6E-CA2F-4878-9311-2E2A98EE523B}" type="pres">
      <dgm:prSet presAssocID="{05B2B644-967C-44CB-9AE9-8C810D75E5D6}" presName="sp" presStyleCnt="0"/>
      <dgm:spPr/>
    </dgm:pt>
    <dgm:pt modelId="{0296408C-2FDF-474F-A6CF-3F3036D93FEF}" type="pres">
      <dgm:prSet presAssocID="{9450E186-0680-483F-92FE-584D8A06871D}" presName="linNode" presStyleCnt="0"/>
      <dgm:spPr/>
    </dgm:pt>
    <dgm:pt modelId="{A068CBC9-95F0-4EA6-BD1F-0A2FF0627996}" type="pres">
      <dgm:prSet presAssocID="{9450E186-0680-483F-92FE-584D8A06871D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DF81934A-53E1-42D5-A3BF-D855B1442498}" type="pres">
      <dgm:prSet presAssocID="{9450E186-0680-483F-92FE-584D8A06871D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8112E40A-3B96-4A20-BA22-CBB10778855D}" type="presOf" srcId="{9450E186-0680-483F-92FE-584D8A06871D}" destId="{A068CBC9-95F0-4EA6-BD1F-0A2FF0627996}" srcOrd="0" destOrd="0" presId="urn:microsoft.com/office/officeart/2016/7/layout/VerticalSolidActionList"/>
    <dgm:cxn modelId="{40049D1A-A7E5-491C-8FFB-DDB8ED261368}" type="presOf" srcId="{BF395E23-A75B-4034-AD9D-00888BD64B9B}" destId="{84495DC3-C82F-463E-B115-E02315FBCA2D}" srcOrd="0" destOrd="0" presId="urn:microsoft.com/office/officeart/2016/7/layout/VerticalSolidActionList"/>
    <dgm:cxn modelId="{6688B31B-D85F-4B5C-9F16-79CE3E08292D}" type="presOf" srcId="{8AB02E8E-EF4F-42EE-BFC7-0E07F67B3973}" destId="{E9E67689-C2F9-40AB-A3EA-2DC35DCA282C}" srcOrd="0" destOrd="0" presId="urn:microsoft.com/office/officeart/2016/7/layout/VerticalSolidActionList"/>
    <dgm:cxn modelId="{6D67851C-EA88-4098-A762-B992A0F6FFBA}" srcId="{CFCA8923-659E-4DA1-A29A-69B9BC512AB4}" destId="{8AB02E8E-EF4F-42EE-BFC7-0E07F67B3973}" srcOrd="4" destOrd="0" parTransId="{DB809C7A-3FA0-4CA7-9508-401BC7ECB6FA}" sibTransId="{05B2B644-967C-44CB-9AE9-8C810D75E5D6}"/>
    <dgm:cxn modelId="{CAFD851C-E1E5-4E52-8FF2-17C155D0391A}" srcId="{9F14C795-755B-4D15-BBF7-78698F57C547}" destId="{BF395E23-A75B-4034-AD9D-00888BD64B9B}" srcOrd="0" destOrd="0" parTransId="{6B9BB81E-89AF-46D8-8BC4-B2D16C69BD89}" sibTransId="{C7218AD7-5126-4003-ADD9-5CE5C8865628}"/>
    <dgm:cxn modelId="{CAE10023-7AE3-4846-8072-CA5AA6347BE6}" srcId="{CFCA8923-659E-4DA1-A29A-69B9BC512AB4}" destId="{6F927C97-621D-4FB0-A908-F153EE96F7EE}" srcOrd="0" destOrd="0" parTransId="{BC7AA324-F4AE-496E-8822-88C54B0A16E1}" sibTransId="{9F597C02-0D80-477A-9E68-D527039F66F8}"/>
    <dgm:cxn modelId="{F4ED1B26-A856-434F-B1D1-80240703EB3B}" type="presOf" srcId="{55A5D997-06F1-4B1F-B64A-FA0315E09C00}" destId="{75C6D5EE-6CBD-4F53-82DF-367A1C13AB7F}" srcOrd="0" destOrd="0" presId="urn:microsoft.com/office/officeart/2016/7/layout/VerticalSolidActionList"/>
    <dgm:cxn modelId="{9E752D26-C846-478C-9C97-A317B3C4F0C4}" srcId="{9450E186-0680-483F-92FE-584D8A06871D}" destId="{08919571-631F-4511-8429-85424A471C96}" srcOrd="0" destOrd="0" parTransId="{326D0C50-2B38-4A66-B028-84DF128D9210}" sibTransId="{5743D3E8-0AE2-4DC9-B719-0ACDBFF7B5B7}"/>
    <dgm:cxn modelId="{9CC6BA2A-7788-4D02-98B2-41573AF42989}" srcId="{CFCA8923-659E-4DA1-A29A-69B9BC512AB4}" destId="{9F14C795-755B-4D15-BBF7-78698F57C547}" srcOrd="3" destOrd="0" parTransId="{6E45A133-7C42-4B3D-9E3D-B9B8F971C488}" sibTransId="{DB9E6D58-EBFE-4664-9FD2-C3E1034FB808}"/>
    <dgm:cxn modelId="{0F49BB2F-22CF-47F3-9D04-AE52A5162904}" srcId="{7CB4131A-BA95-40BC-985D-3CEF22D0D756}" destId="{7C05964A-5D07-4F93-91AE-DA7C2D4FEC57}" srcOrd="0" destOrd="0" parTransId="{66040AB2-492A-4DFB-91A4-DD3F3FD7DF27}" sibTransId="{6613D8B1-6BDA-4767-A812-42ECFA0B54D2}"/>
    <dgm:cxn modelId="{735BA238-38C5-4431-8C30-ED34B696908A}" type="presOf" srcId="{9F14C795-755B-4D15-BBF7-78698F57C547}" destId="{DE4A10DD-0545-4CC6-95C7-277A3BB6961B}" srcOrd="0" destOrd="0" presId="urn:microsoft.com/office/officeart/2016/7/layout/VerticalSolidActionList"/>
    <dgm:cxn modelId="{C79EFC3E-0D19-4E31-B4DE-80D5785207DD}" srcId="{91147A79-F7E0-4B2F-BCAE-5FC4E98EE8DA}" destId="{55A5D997-06F1-4B1F-B64A-FA0315E09C00}" srcOrd="0" destOrd="0" parTransId="{A6E0CDAC-8E6E-424A-A3BD-46B9B76984F2}" sibTransId="{378DA520-CAE0-4EA3-A85F-1D6EA022AF1F}"/>
    <dgm:cxn modelId="{9D92EA40-761E-46EA-91E4-99CC58911925}" srcId="{6F927C97-621D-4FB0-A908-F153EE96F7EE}" destId="{33D5DE30-F1C0-413B-8057-23CD70284455}" srcOrd="0" destOrd="0" parTransId="{DD8A61EA-3FB8-4725-9DE4-ECBFB9B68BFC}" sibTransId="{D307CC61-08DE-405F-8795-2D8CEFF1FE51}"/>
    <dgm:cxn modelId="{7A440641-FA57-48C5-B194-F905F2AD8AEF}" type="presOf" srcId="{CFCA8923-659E-4DA1-A29A-69B9BC512AB4}" destId="{79A345FD-1B83-4CB6-B1AB-3F6AF35A20D6}" srcOrd="0" destOrd="0" presId="urn:microsoft.com/office/officeart/2016/7/layout/VerticalSolidActionList"/>
    <dgm:cxn modelId="{0B254768-932D-4871-9E66-FDC3E0AEE2B9}" type="presOf" srcId="{7CB4131A-BA95-40BC-985D-3CEF22D0D756}" destId="{3DDE72A0-EEFA-49A3-8358-C84FD4CDA194}" srcOrd="0" destOrd="0" presId="urn:microsoft.com/office/officeart/2016/7/layout/VerticalSolidActionList"/>
    <dgm:cxn modelId="{A5F97256-AC33-40BB-9AB5-50D487FC81BE}" srcId="{CFCA8923-659E-4DA1-A29A-69B9BC512AB4}" destId="{91147A79-F7E0-4B2F-BCAE-5FC4E98EE8DA}" srcOrd="1" destOrd="0" parTransId="{B6F57CBB-381C-4569-9FD3-2EC354B9FFC7}" sibTransId="{CB2F29FB-C7F4-43AF-8805-26D306F85644}"/>
    <dgm:cxn modelId="{C760A756-DBB5-470D-855A-24B9CCDEE982}" srcId="{CFCA8923-659E-4DA1-A29A-69B9BC512AB4}" destId="{9450E186-0680-483F-92FE-584D8A06871D}" srcOrd="5" destOrd="0" parTransId="{49AC815C-EA4D-41A1-811C-43466C5F271C}" sibTransId="{7F8539AA-EB28-4DA8-B948-B48920773433}"/>
    <dgm:cxn modelId="{12B6CE96-52E6-41AB-B21F-A114C72AA2EB}" type="presOf" srcId="{6F927C97-621D-4FB0-A908-F153EE96F7EE}" destId="{2ECE3FE1-FA37-408D-B78E-D07C571BF0AD}" srcOrd="0" destOrd="0" presId="urn:microsoft.com/office/officeart/2016/7/layout/VerticalSolidActionList"/>
    <dgm:cxn modelId="{6396E5BD-E2CA-4152-9816-DC6E332A5CA7}" type="presOf" srcId="{602AC195-D207-419C-A15C-9C66E352AF33}" destId="{698518F1-610B-4D5B-B448-0655AD2EFE6A}" srcOrd="0" destOrd="0" presId="urn:microsoft.com/office/officeart/2016/7/layout/VerticalSolidActionList"/>
    <dgm:cxn modelId="{F63793C1-6D16-4948-A41A-43499C35A27F}" type="presOf" srcId="{33D5DE30-F1C0-413B-8057-23CD70284455}" destId="{8F608C79-5AAC-4013-865B-CB9C60D47247}" srcOrd="0" destOrd="0" presId="urn:microsoft.com/office/officeart/2016/7/layout/VerticalSolidActionList"/>
    <dgm:cxn modelId="{39AAE6C6-53E2-423C-A3D2-D2C6800FFD4A}" type="presOf" srcId="{08919571-631F-4511-8429-85424A471C96}" destId="{DF81934A-53E1-42D5-A3BF-D855B1442498}" srcOrd="0" destOrd="0" presId="urn:microsoft.com/office/officeart/2016/7/layout/VerticalSolidActionList"/>
    <dgm:cxn modelId="{59F022CE-4C01-451C-B93F-BF2900BD67D9}" srcId="{CFCA8923-659E-4DA1-A29A-69B9BC512AB4}" destId="{7CB4131A-BA95-40BC-985D-3CEF22D0D756}" srcOrd="2" destOrd="0" parTransId="{4B0C6A29-51E4-4ADB-A725-CA677DFCAC92}" sibTransId="{9FC17C68-D8FE-477F-ABAE-36B60D806D8E}"/>
    <dgm:cxn modelId="{754447D0-DFA9-48C6-819A-944F36F141D8}" srcId="{8AB02E8E-EF4F-42EE-BFC7-0E07F67B3973}" destId="{602AC195-D207-419C-A15C-9C66E352AF33}" srcOrd="0" destOrd="0" parTransId="{D6615C3C-8958-4E34-922C-2F041CA8C8E6}" sibTransId="{C6E323B2-1C63-4608-AE92-AE5C99BF0BCE}"/>
    <dgm:cxn modelId="{F7223CE2-3092-4754-8DA6-FA567610CF5D}" type="presOf" srcId="{7C05964A-5D07-4F93-91AE-DA7C2D4FEC57}" destId="{727C7B81-B7D1-46EB-829D-8F83F79AC5D3}" srcOrd="0" destOrd="0" presId="urn:microsoft.com/office/officeart/2016/7/layout/VerticalSolidActionList"/>
    <dgm:cxn modelId="{9F3A61EE-44A7-4447-A5F3-21F40DEFBA1E}" type="presOf" srcId="{91147A79-F7E0-4B2F-BCAE-5FC4E98EE8DA}" destId="{F00C1975-5B5A-4A66-A8C6-B2B26172E26C}" srcOrd="0" destOrd="0" presId="urn:microsoft.com/office/officeart/2016/7/layout/VerticalSolidActionList"/>
    <dgm:cxn modelId="{29955065-A4B2-4E56-A5B5-C7561990197C}" type="presParOf" srcId="{79A345FD-1B83-4CB6-B1AB-3F6AF35A20D6}" destId="{CE6211A1-4C87-4EB2-A3CE-3E03AF85D9C5}" srcOrd="0" destOrd="0" presId="urn:microsoft.com/office/officeart/2016/7/layout/VerticalSolidActionList"/>
    <dgm:cxn modelId="{1C185A3A-6AA9-4A78-A9DA-D1DDEB821A5E}" type="presParOf" srcId="{CE6211A1-4C87-4EB2-A3CE-3E03AF85D9C5}" destId="{2ECE3FE1-FA37-408D-B78E-D07C571BF0AD}" srcOrd="0" destOrd="0" presId="urn:microsoft.com/office/officeart/2016/7/layout/VerticalSolidActionList"/>
    <dgm:cxn modelId="{68D13CAE-AC79-4F1E-A6D6-234C47F7BE08}" type="presParOf" srcId="{CE6211A1-4C87-4EB2-A3CE-3E03AF85D9C5}" destId="{8F608C79-5AAC-4013-865B-CB9C60D47247}" srcOrd="1" destOrd="0" presId="urn:microsoft.com/office/officeart/2016/7/layout/VerticalSolidActionList"/>
    <dgm:cxn modelId="{B7CF73D3-6DB3-499D-9B4D-E76FAF75F823}" type="presParOf" srcId="{79A345FD-1B83-4CB6-B1AB-3F6AF35A20D6}" destId="{A61D3CD5-0647-46E5-87BC-D6F43A8AE671}" srcOrd="1" destOrd="0" presId="urn:microsoft.com/office/officeart/2016/7/layout/VerticalSolidActionList"/>
    <dgm:cxn modelId="{ED4B8D2A-3C65-4507-A8CB-F2996D0865E2}" type="presParOf" srcId="{79A345FD-1B83-4CB6-B1AB-3F6AF35A20D6}" destId="{3817436A-99E3-445D-9C96-82D24620AE2F}" srcOrd="2" destOrd="0" presId="urn:microsoft.com/office/officeart/2016/7/layout/VerticalSolidActionList"/>
    <dgm:cxn modelId="{7FB85B66-2540-45A1-A0D2-9FFDDFFB8156}" type="presParOf" srcId="{3817436A-99E3-445D-9C96-82D24620AE2F}" destId="{F00C1975-5B5A-4A66-A8C6-B2B26172E26C}" srcOrd="0" destOrd="0" presId="urn:microsoft.com/office/officeart/2016/7/layout/VerticalSolidActionList"/>
    <dgm:cxn modelId="{9EFE9253-52A6-4340-BEF9-ED9159063E8B}" type="presParOf" srcId="{3817436A-99E3-445D-9C96-82D24620AE2F}" destId="{75C6D5EE-6CBD-4F53-82DF-367A1C13AB7F}" srcOrd="1" destOrd="0" presId="urn:microsoft.com/office/officeart/2016/7/layout/VerticalSolidActionList"/>
    <dgm:cxn modelId="{E1818180-353D-4F0F-B312-7A9FD9D7321D}" type="presParOf" srcId="{79A345FD-1B83-4CB6-B1AB-3F6AF35A20D6}" destId="{B6180CED-A920-4E6D-A82F-CF591483787F}" srcOrd="3" destOrd="0" presId="urn:microsoft.com/office/officeart/2016/7/layout/VerticalSolidActionList"/>
    <dgm:cxn modelId="{06966E6C-F01C-4205-AC97-CB42F8E6C9E8}" type="presParOf" srcId="{79A345FD-1B83-4CB6-B1AB-3F6AF35A20D6}" destId="{BEF967EF-13BE-4619-AFEB-99465673E194}" srcOrd="4" destOrd="0" presId="urn:microsoft.com/office/officeart/2016/7/layout/VerticalSolidActionList"/>
    <dgm:cxn modelId="{07766920-53D9-49DE-B721-429CACBCD3AA}" type="presParOf" srcId="{BEF967EF-13BE-4619-AFEB-99465673E194}" destId="{3DDE72A0-EEFA-49A3-8358-C84FD4CDA194}" srcOrd="0" destOrd="0" presId="urn:microsoft.com/office/officeart/2016/7/layout/VerticalSolidActionList"/>
    <dgm:cxn modelId="{5F4E1E60-0D9D-4E38-A75E-B8698A61B508}" type="presParOf" srcId="{BEF967EF-13BE-4619-AFEB-99465673E194}" destId="{727C7B81-B7D1-46EB-829D-8F83F79AC5D3}" srcOrd="1" destOrd="0" presId="urn:microsoft.com/office/officeart/2016/7/layout/VerticalSolidActionList"/>
    <dgm:cxn modelId="{509C1E63-BF45-4059-A65F-21C3B207DEF1}" type="presParOf" srcId="{79A345FD-1B83-4CB6-B1AB-3F6AF35A20D6}" destId="{5B6EAFBA-6B07-47B4-B235-C5D0DF7D694A}" srcOrd="5" destOrd="0" presId="urn:microsoft.com/office/officeart/2016/7/layout/VerticalSolidActionList"/>
    <dgm:cxn modelId="{9BEB4FD0-CF8E-4281-AFEC-755B9C9F147E}" type="presParOf" srcId="{79A345FD-1B83-4CB6-B1AB-3F6AF35A20D6}" destId="{92FD9131-4076-4C08-BDA2-D787C753C274}" srcOrd="6" destOrd="0" presId="urn:microsoft.com/office/officeart/2016/7/layout/VerticalSolidActionList"/>
    <dgm:cxn modelId="{0B1148AB-A4AF-4ADE-9F0A-CC0402895674}" type="presParOf" srcId="{92FD9131-4076-4C08-BDA2-D787C753C274}" destId="{DE4A10DD-0545-4CC6-95C7-277A3BB6961B}" srcOrd="0" destOrd="0" presId="urn:microsoft.com/office/officeart/2016/7/layout/VerticalSolidActionList"/>
    <dgm:cxn modelId="{45330FCC-3D2C-4727-9720-4FC215A216C2}" type="presParOf" srcId="{92FD9131-4076-4C08-BDA2-D787C753C274}" destId="{84495DC3-C82F-463E-B115-E02315FBCA2D}" srcOrd="1" destOrd="0" presId="urn:microsoft.com/office/officeart/2016/7/layout/VerticalSolidActionList"/>
    <dgm:cxn modelId="{BB19F47C-7E11-4C3D-8B54-A85C38810B42}" type="presParOf" srcId="{79A345FD-1B83-4CB6-B1AB-3F6AF35A20D6}" destId="{E26E0ACC-8F34-418C-B7E2-7ED1E2327246}" srcOrd="7" destOrd="0" presId="urn:microsoft.com/office/officeart/2016/7/layout/VerticalSolidActionList"/>
    <dgm:cxn modelId="{56B2AE3A-ED39-4384-BABE-6DF7999B57DE}" type="presParOf" srcId="{79A345FD-1B83-4CB6-B1AB-3F6AF35A20D6}" destId="{80179576-6904-4E27-B06D-F3A6DD43C74E}" srcOrd="8" destOrd="0" presId="urn:microsoft.com/office/officeart/2016/7/layout/VerticalSolidActionList"/>
    <dgm:cxn modelId="{907524F5-D82E-4351-9D91-17286BD4F708}" type="presParOf" srcId="{80179576-6904-4E27-B06D-F3A6DD43C74E}" destId="{E9E67689-C2F9-40AB-A3EA-2DC35DCA282C}" srcOrd="0" destOrd="0" presId="urn:microsoft.com/office/officeart/2016/7/layout/VerticalSolidActionList"/>
    <dgm:cxn modelId="{2965C41C-2F5D-4D5B-BB84-F2DD12451F86}" type="presParOf" srcId="{80179576-6904-4E27-B06D-F3A6DD43C74E}" destId="{698518F1-610B-4D5B-B448-0655AD2EFE6A}" srcOrd="1" destOrd="0" presId="urn:microsoft.com/office/officeart/2016/7/layout/VerticalSolidActionList"/>
    <dgm:cxn modelId="{1FCF10AC-B7A2-48C7-B8D1-D523799B9A9B}" type="presParOf" srcId="{79A345FD-1B83-4CB6-B1AB-3F6AF35A20D6}" destId="{A649CE6E-CA2F-4878-9311-2E2A98EE523B}" srcOrd="9" destOrd="0" presId="urn:microsoft.com/office/officeart/2016/7/layout/VerticalSolidActionList"/>
    <dgm:cxn modelId="{C436D7A8-E845-42EB-97F5-867CC6B16722}" type="presParOf" srcId="{79A345FD-1B83-4CB6-B1AB-3F6AF35A20D6}" destId="{0296408C-2FDF-474F-A6CF-3F3036D93FEF}" srcOrd="10" destOrd="0" presId="urn:microsoft.com/office/officeart/2016/7/layout/VerticalSolidActionList"/>
    <dgm:cxn modelId="{629CBE0B-D8BE-4EA6-A916-D463323936C2}" type="presParOf" srcId="{0296408C-2FDF-474F-A6CF-3F3036D93FEF}" destId="{A068CBC9-95F0-4EA6-BD1F-0A2FF0627996}" srcOrd="0" destOrd="0" presId="urn:microsoft.com/office/officeart/2016/7/layout/VerticalSolidActionList"/>
    <dgm:cxn modelId="{E6ADDEDA-4EA0-48BC-AA1C-7E45E0865CCE}" type="presParOf" srcId="{0296408C-2FDF-474F-A6CF-3F3036D93FEF}" destId="{DF81934A-53E1-42D5-A3BF-D855B1442498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7E630FA2-8286-4C9E-A495-3C9A2650E5B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FBBBA05D-03AC-4EC8-9433-ADFD65D7E12E}">
      <dgm:prSet/>
      <dgm:spPr/>
      <dgm:t>
        <a:bodyPr/>
        <a:lstStyle/>
        <a:p>
          <a:r>
            <a:rPr lang="en-SG"/>
            <a:t>Pre-loaded question lists</a:t>
          </a:r>
          <a:endParaRPr lang="en-US"/>
        </a:p>
      </dgm:t>
    </dgm:pt>
    <dgm:pt modelId="{A660FAB5-1EE7-4F6D-9700-9A524D8A9D61}" type="parTrans" cxnId="{B76B6E4C-7A7C-44A4-850D-4C57A03A153D}">
      <dgm:prSet/>
      <dgm:spPr/>
      <dgm:t>
        <a:bodyPr/>
        <a:lstStyle/>
        <a:p>
          <a:endParaRPr lang="en-US"/>
        </a:p>
      </dgm:t>
    </dgm:pt>
    <dgm:pt modelId="{B36D00F3-F527-406A-9902-8CF37E16D379}" type="sibTrans" cxnId="{B76B6E4C-7A7C-44A4-850D-4C57A03A153D}">
      <dgm:prSet/>
      <dgm:spPr/>
      <dgm:t>
        <a:bodyPr/>
        <a:lstStyle/>
        <a:p>
          <a:endParaRPr lang="en-US"/>
        </a:p>
      </dgm:t>
    </dgm:pt>
    <dgm:pt modelId="{0C1AD5B9-12DB-4C9D-A768-B295B8673FEA}">
      <dgm:prSet/>
      <dgm:spPr/>
      <dgm:t>
        <a:bodyPr/>
        <a:lstStyle/>
        <a:p>
          <a:r>
            <a:rPr lang="en-SG"/>
            <a:t>Out-of-scope questions (e.g. What did I each for breakfast?)</a:t>
          </a:r>
          <a:endParaRPr lang="en-US"/>
        </a:p>
      </dgm:t>
    </dgm:pt>
    <dgm:pt modelId="{B8D97758-51D2-40A3-B9E9-B79F7EAE7BE3}" type="parTrans" cxnId="{08A32630-1C33-4E74-A853-9AECB3637D95}">
      <dgm:prSet/>
      <dgm:spPr/>
      <dgm:t>
        <a:bodyPr/>
        <a:lstStyle/>
        <a:p>
          <a:endParaRPr lang="en-US"/>
        </a:p>
      </dgm:t>
    </dgm:pt>
    <dgm:pt modelId="{E60DA3AE-46A4-4DB2-A747-0AB861944567}" type="sibTrans" cxnId="{08A32630-1C33-4E74-A853-9AECB3637D95}">
      <dgm:prSet/>
      <dgm:spPr/>
      <dgm:t>
        <a:bodyPr/>
        <a:lstStyle/>
        <a:p>
          <a:endParaRPr lang="en-US"/>
        </a:p>
      </dgm:t>
    </dgm:pt>
    <dgm:pt modelId="{20FF5A07-378A-4E86-B01C-EEB6F5EA28E9}">
      <dgm:prSet/>
      <dgm:spPr/>
      <dgm:t>
        <a:bodyPr/>
        <a:lstStyle/>
        <a:p>
          <a:r>
            <a:rPr lang="en-SG"/>
            <a:t>Normal questions (e.g. What services could Carro provide?)</a:t>
          </a:r>
          <a:endParaRPr lang="en-US"/>
        </a:p>
      </dgm:t>
    </dgm:pt>
    <dgm:pt modelId="{25C1D69D-D197-4398-9851-1060D6666B51}" type="parTrans" cxnId="{353C9A16-3DDF-4D29-B7A5-FD1D29F4BFB9}">
      <dgm:prSet/>
      <dgm:spPr/>
      <dgm:t>
        <a:bodyPr/>
        <a:lstStyle/>
        <a:p>
          <a:endParaRPr lang="en-US"/>
        </a:p>
      </dgm:t>
    </dgm:pt>
    <dgm:pt modelId="{0077139E-0778-472E-9DB6-368207226019}" type="sibTrans" cxnId="{353C9A16-3DDF-4D29-B7A5-FD1D29F4BFB9}">
      <dgm:prSet/>
      <dgm:spPr/>
      <dgm:t>
        <a:bodyPr/>
        <a:lstStyle/>
        <a:p>
          <a:endParaRPr lang="en-US"/>
        </a:p>
      </dgm:t>
    </dgm:pt>
    <dgm:pt modelId="{222D7623-CA18-484A-88ED-76192B82CE24}">
      <dgm:prSet/>
      <dgm:spPr/>
      <dgm:t>
        <a:bodyPr/>
        <a:lstStyle/>
        <a:p>
          <a:r>
            <a:rPr lang="en-SG"/>
            <a:t>Latest questions (e.g. What is the latest price of xxx used car?)</a:t>
          </a:r>
          <a:endParaRPr lang="en-US"/>
        </a:p>
      </dgm:t>
    </dgm:pt>
    <dgm:pt modelId="{3A0B2255-EF83-448C-AF05-C27BC0BAEB2B}" type="parTrans" cxnId="{1940F881-2553-474F-A05B-84C6E9E1345C}">
      <dgm:prSet/>
      <dgm:spPr/>
      <dgm:t>
        <a:bodyPr/>
        <a:lstStyle/>
        <a:p>
          <a:endParaRPr lang="en-US"/>
        </a:p>
      </dgm:t>
    </dgm:pt>
    <dgm:pt modelId="{0E27FE78-F436-4F26-B5A3-B5A099359BB0}" type="sibTrans" cxnId="{1940F881-2553-474F-A05B-84C6E9E1345C}">
      <dgm:prSet/>
      <dgm:spPr/>
      <dgm:t>
        <a:bodyPr/>
        <a:lstStyle/>
        <a:p>
          <a:endParaRPr lang="en-US"/>
        </a:p>
      </dgm:t>
    </dgm:pt>
    <dgm:pt modelId="{021AF7D8-075A-4B97-BF89-17688FBF8C74}">
      <dgm:prSet/>
      <dgm:spPr/>
      <dgm:t>
        <a:bodyPr/>
        <a:lstStyle/>
        <a:p>
          <a:r>
            <a:rPr lang="en-SG"/>
            <a:t>Batch test multiple cases in single round within a click</a:t>
          </a:r>
          <a:endParaRPr lang="en-US"/>
        </a:p>
      </dgm:t>
    </dgm:pt>
    <dgm:pt modelId="{1FF20E36-C523-4119-BEC0-91E7A69E9884}" type="parTrans" cxnId="{B722623F-19A1-4837-B1CF-87E2FB9FE00D}">
      <dgm:prSet/>
      <dgm:spPr/>
      <dgm:t>
        <a:bodyPr/>
        <a:lstStyle/>
        <a:p>
          <a:endParaRPr lang="en-US"/>
        </a:p>
      </dgm:t>
    </dgm:pt>
    <dgm:pt modelId="{9E6A8AC5-AF2D-4CE4-93D1-F989E1E70FD0}" type="sibTrans" cxnId="{B722623F-19A1-4837-B1CF-87E2FB9FE00D}">
      <dgm:prSet/>
      <dgm:spPr/>
      <dgm:t>
        <a:bodyPr/>
        <a:lstStyle/>
        <a:p>
          <a:endParaRPr lang="en-US"/>
        </a:p>
      </dgm:t>
    </dgm:pt>
    <dgm:pt modelId="{C6677547-CDD7-429D-8468-A72593A6FD12}">
      <dgm:prSet/>
      <dgm:spPr/>
      <dgm:t>
        <a:bodyPr/>
        <a:lstStyle/>
        <a:p>
          <a:r>
            <a:rPr lang="en-SG"/>
            <a:t>Easy to demo/record test results</a:t>
          </a:r>
          <a:endParaRPr lang="en-US"/>
        </a:p>
      </dgm:t>
    </dgm:pt>
    <dgm:pt modelId="{61BD3816-6B4F-49F4-ACAD-A3A0DAEDBE7E}" type="parTrans" cxnId="{BE7FBB0B-C5F4-455F-B80D-62EEA8BBBD22}">
      <dgm:prSet/>
      <dgm:spPr/>
      <dgm:t>
        <a:bodyPr/>
        <a:lstStyle/>
        <a:p>
          <a:endParaRPr lang="en-US"/>
        </a:p>
      </dgm:t>
    </dgm:pt>
    <dgm:pt modelId="{7D49AC43-A955-4D8C-8D5E-FC4707C1B8DB}" type="sibTrans" cxnId="{BE7FBB0B-C5F4-455F-B80D-62EEA8BBBD22}">
      <dgm:prSet/>
      <dgm:spPr/>
      <dgm:t>
        <a:bodyPr/>
        <a:lstStyle/>
        <a:p>
          <a:endParaRPr lang="en-US"/>
        </a:p>
      </dgm:t>
    </dgm:pt>
    <dgm:pt modelId="{FB753A55-FA0E-4EF9-92E0-7B42BE61A0CF}" type="pres">
      <dgm:prSet presAssocID="{7E630FA2-8286-4C9E-A495-3C9A2650E5B1}" presName="linear" presStyleCnt="0">
        <dgm:presLayoutVars>
          <dgm:dir/>
          <dgm:animLvl val="lvl"/>
          <dgm:resizeHandles val="exact"/>
        </dgm:presLayoutVars>
      </dgm:prSet>
      <dgm:spPr/>
    </dgm:pt>
    <dgm:pt modelId="{122A73F8-8732-4659-9AFD-600A73A4CAD1}" type="pres">
      <dgm:prSet presAssocID="{FBBBA05D-03AC-4EC8-9433-ADFD65D7E12E}" presName="parentLin" presStyleCnt="0"/>
      <dgm:spPr/>
    </dgm:pt>
    <dgm:pt modelId="{446DB14D-5231-493D-842A-6C478307E8EA}" type="pres">
      <dgm:prSet presAssocID="{FBBBA05D-03AC-4EC8-9433-ADFD65D7E12E}" presName="parentLeftMargin" presStyleLbl="node1" presStyleIdx="0" presStyleCnt="3"/>
      <dgm:spPr/>
    </dgm:pt>
    <dgm:pt modelId="{07223FA9-6244-4AE9-A4C5-DFF0B90710D9}" type="pres">
      <dgm:prSet presAssocID="{FBBBA05D-03AC-4EC8-9433-ADFD65D7E12E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9E405C6-B003-4D9A-B648-D64642D4C727}" type="pres">
      <dgm:prSet presAssocID="{FBBBA05D-03AC-4EC8-9433-ADFD65D7E12E}" presName="negativeSpace" presStyleCnt="0"/>
      <dgm:spPr/>
    </dgm:pt>
    <dgm:pt modelId="{B7329944-B24C-4BCD-B1F7-A6610BD7839B}" type="pres">
      <dgm:prSet presAssocID="{FBBBA05D-03AC-4EC8-9433-ADFD65D7E12E}" presName="childText" presStyleLbl="conFgAcc1" presStyleIdx="0" presStyleCnt="3">
        <dgm:presLayoutVars>
          <dgm:bulletEnabled val="1"/>
        </dgm:presLayoutVars>
      </dgm:prSet>
      <dgm:spPr/>
    </dgm:pt>
    <dgm:pt modelId="{8350C3CE-473D-48F1-A4B6-43701852A77F}" type="pres">
      <dgm:prSet presAssocID="{B36D00F3-F527-406A-9902-8CF37E16D379}" presName="spaceBetweenRectangles" presStyleCnt="0"/>
      <dgm:spPr/>
    </dgm:pt>
    <dgm:pt modelId="{28CB6685-7909-4C9F-959B-A6C8EB11D530}" type="pres">
      <dgm:prSet presAssocID="{021AF7D8-075A-4B97-BF89-17688FBF8C74}" presName="parentLin" presStyleCnt="0"/>
      <dgm:spPr/>
    </dgm:pt>
    <dgm:pt modelId="{1D27893C-D665-4D42-867D-DB23B29749FE}" type="pres">
      <dgm:prSet presAssocID="{021AF7D8-075A-4B97-BF89-17688FBF8C74}" presName="parentLeftMargin" presStyleLbl="node1" presStyleIdx="0" presStyleCnt="3"/>
      <dgm:spPr/>
    </dgm:pt>
    <dgm:pt modelId="{2F19092D-8FBB-4AB1-932E-90F23900514C}" type="pres">
      <dgm:prSet presAssocID="{021AF7D8-075A-4B97-BF89-17688FBF8C74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B31F4124-417E-4FAC-9CAB-3A816F11ECA4}" type="pres">
      <dgm:prSet presAssocID="{021AF7D8-075A-4B97-BF89-17688FBF8C74}" presName="negativeSpace" presStyleCnt="0"/>
      <dgm:spPr/>
    </dgm:pt>
    <dgm:pt modelId="{88DD55C9-F072-4A75-A1C8-ACE36582C83A}" type="pres">
      <dgm:prSet presAssocID="{021AF7D8-075A-4B97-BF89-17688FBF8C74}" presName="childText" presStyleLbl="conFgAcc1" presStyleIdx="1" presStyleCnt="3">
        <dgm:presLayoutVars>
          <dgm:bulletEnabled val="1"/>
        </dgm:presLayoutVars>
      </dgm:prSet>
      <dgm:spPr/>
    </dgm:pt>
    <dgm:pt modelId="{B531F08C-5831-465F-BDDA-EF99CDAA0F28}" type="pres">
      <dgm:prSet presAssocID="{9E6A8AC5-AF2D-4CE4-93D1-F989E1E70FD0}" presName="spaceBetweenRectangles" presStyleCnt="0"/>
      <dgm:spPr/>
    </dgm:pt>
    <dgm:pt modelId="{205EB134-6A8D-457E-AC61-1533BA66B57F}" type="pres">
      <dgm:prSet presAssocID="{C6677547-CDD7-429D-8468-A72593A6FD12}" presName="parentLin" presStyleCnt="0"/>
      <dgm:spPr/>
    </dgm:pt>
    <dgm:pt modelId="{67A26461-4A3C-4BCA-91CA-9D1208C63FAA}" type="pres">
      <dgm:prSet presAssocID="{C6677547-CDD7-429D-8468-A72593A6FD12}" presName="parentLeftMargin" presStyleLbl="node1" presStyleIdx="1" presStyleCnt="3"/>
      <dgm:spPr/>
    </dgm:pt>
    <dgm:pt modelId="{1C0900A0-0912-4A2A-8922-3F9DEA13F25D}" type="pres">
      <dgm:prSet presAssocID="{C6677547-CDD7-429D-8468-A72593A6FD12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61279BE-CE4C-438C-84CD-F81CA08CC94C}" type="pres">
      <dgm:prSet presAssocID="{C6677547-CDD7-429D-8468-A72593A6FD12}" presName="negativeSpace" presStyleCnt="0"/>
      <dgm:spPr/>
    </dgm:pt>
    <dgm:pt modelId="{ABDE2523-653D-4439-8D3B-3282AE59AEAD}" type="pres">
      <dgm:prSet presAssocID="{C6677547-CDD7-429D-8468-A72593A6FD12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BE7FBB0B-C5F4-455F-B80D-62EEA8BBBD22}" srcId="{7E630FA2-8286-4C9E-A495-3C9A2650E5B1}" destId="{C6677547-CDD7-429D-8468-A72593A6FD12}" srcOrd="2" destOrd="0" parTransId="{61BD3816-6B4F-49F4-ACAD-A3A0DAEDBE7E}" sibTransId="{7D49AC43-A955-4D8C-8D5E-FC4707C1B8DB}"/>
    <dgm:cxn modelId="{353C9A16-3DDF-4D29-B7A5-FD1D29F4BFB9}" srcId="{FBBBA05D-03AC-4EC8-9433-ADFD65D7E12E}" destId="{20FF5A07-378A-4E86-B01C-EEB6F5EA28E9}" srcOrd="1" destOrd="0" parTransId="{25C1D69D-D197-4398-9851-1060D6666B51}" sibTransId="{0077139E-0778-472E-9DB6-368207226019}"/>
    <dgm:cxn modelId="{2A00522F-CDB1-46F0-89A2-FD2656338E9A}" type="presOf" srcId="{021AF7D8-075A-4B97-BF89-17688FBF8C74}" destId="{1D27893C-D665-4D42-867D-DB23B29749FE}" srcOrd="0" destOrd="0" presId="urn:microsoft.com/office/officeart/2005/8/layout/list1"/>
    <dgm:cxn modelId="{08A32630-1C33-4E74-A853-9AECB3637D95}" srcId="{FBBBA05D-03AC-4EC8-9433-ADFD65D7E12E}" destId="{0C1AD5B9-12DB-4C9D-A768-B295B8673FEA}" srcOrd="0" destOrd="0" parTransId="{B8D97758-51D2-40A3-B9E9-B79F7EAE7BE3}" sibTransId="{E60DA3AE-46A4-4DB2-A747-0AB861944567}"/>
    <dgm:cxn modelId="{B722623F-19A1-4837-B1CF-87E2FB9FE00D}" srcId="{7E630FA2-8286-4C9E-A495-3C9A2650E5B1}" destId="{021AF7D8-075A-4B97-BF89-17688FBF8C74}" srcOrd="1" destOrd="0" parTransId="{1FF20E36-C523-4119-BEC0-91E7A69E9884}" sibTransId="{9E6A8AC5-AF2D-4CE4-93D1-F989E1E70FD0}"/>
    <dgm:cxn modelId="{EC145F5F-DF8E-4824-8D5B-8D9133FF0FAE}" type="presOf" srcId="{FBBBA05D-03AC-4EC8-9433-ADFD65D7E12E}" destId="{07223FA9-6244-4AE9-A4C5-DFF0B90710D9}" srcOrd="1" destOrd="0" presId="urn:microsoft.com/office/officeart/2005/8/layout/list1"/>
    <dgm:cxn modelId="{1F629765-CF45-4C40-A63B-5ACC367EBE11}" type="presOf" srcId="{C6677547-CDD7-429D-8468-A72593A6FD12}" destId="{1C0900A0-0912-4A2A-8922-3F9DEA13F25D}" srcOrd="1" destOrd="0" presId="urn:microsoft.com/office/officeart/2005/8/layout/list1"/>
    <dgm:cxn modelId="{B76B6E4C-7A7C-44A4-850D-4C57A03A153D}" srcId="{7E630FA2-8286-4C9E-A495-3C9A2650E5B1}" destId="{FBBBA05D-03AC-4EC8-9433-ADFD65D7E12E}" srcOrd="0" destOrd="0" parTransId="{A660FAB5-1EE7-4F6D-9700-9A524D8A9D61}" sibTransId="{B36D00F3-F527-406A-9902-8CF37E16D379}"/>
    <dgm:cxn modelId="{45542F72-A234-4472-A7A3-F57C13E89B74}" type="presOf" srcId="{FBBBA05D-03AC-4EC8-9433-ADFD65D7E12E}" destId="{446DB14D-5231-493D-842A-6C478307E8EA}" srcOrd="0" destOrd="0" presId="urn:microsoft.com/office/officeart/2005/8/layout/list1"/>
    <dgm:cxn modelId="{1940F881-2553-474F-A05B-84C6E9E1345C}" srcId="{FBBBA05D-03AC-4EC8-9433-ADFD65D7E12E}" destId="{222D7623-CA18-484A-88ED-76192B82CE24}" srcOrd="2" destOrd="0" parTransId="{3A0B2255-EF83-448C-AF05-C27BC0BAEB2B}" sibTransId="{0E27FE78-F436-4F26-B5A3-B5A099359BB0}"/>
    <dgm:cxn modelId="{8ED6A696-2064-457A-B94D-5EC41C852BE3}" type="presOf" srcId="{7E630FA2-8286-4C9E-A495-3C9A2650E5B1}" destId="{FB753A55-FA0E-4EF9-92E0-7B42BE61A0CF}" srcOrd="0" destOrd="0" presId="urn:microsoft.com/office/officeart/2005/8/layout/list1"/>
    <dgm:cxn modelId="{27F45E9F-A415-49E4-961A-738F174214BF}" type="presOf" srcId="{C6677547-CDD7-429D-8468-A72593A6FD12}" destId="{67A26461-4A3C-4BCA-91CA-9D1208C63FAA}" srcOrd="0" destOrd="0" presId="urn:microsoft.com/office/officeart/2005/8/layout/list1"/>
    <dgm:cxn modelId="{D07C4BAB-D7F6-434A-AF0B-CA2448A85B01}" type="presOf" srcId="{0C1AD5B9-12DB-4C9D-A768-B295B8673FEA}" destId="{B7329944-B24C-4BCD-B1F7-A6610BD7839B}" srcOrd="0" destOrd="0" presId="urn:microsoft.com/office/officeart/2005/8/layout/list1"/>
    <dgm:cxn modelId="{DB73D7CB-4F7E-4BE1-85B1-1A75200F284C}" type="presOf" srcId="{20FF5A07-378A-4E86-B01C-EEB6F5EA28E9}" destId="{B7329944-B24C-4BCD-B1F7-A6610BD7839B}" srcOrd="0" destOrd="1" presId="urn:microsoft.com/office/officeart/2005/8/layout/list1"/>
    <dgm:cxn modelId="{0DF04AED-9FF2-45AB-AD79-852DC58AEAD1}" type="presOf" srcId="{222D7623-CA18-484A-88ED-76192B82CE24}" destId="{B7329944-B24C-4BCD-B1F7-A6610BD7839B}" srcOrd="0" destOrd="2" presId="urn:microsoft.com/office/officeart/2005/8/layout/list1"/>
    <dgm:cxn modelId="{B4F6D0F0-C9F6-4194-B158-1AAD8B2FE4F8}" type="presOf" srcId="{021AF7D8-075A-4B97-BF89-17688FBF8C74}" destId="{2F19092D-8FBB-4AB1-932E-90F23900514C}" srcOrd="1" destOrd="0" presId="urn:microsoft.com/office/officeart/2005/8/layout/list1"/>
    <dgm:cxn modelId="{17290100-86DF-4B39-B6DF-BD2DF4B8A828}" type="presParOf" srcId="{FB753A55-FA0E-4EF9-92E0-7B42BE61A0CF}" destId="{122A73F8-8732-4659-9AFD-600A73A4CAD1}" srcOrd="0" destOrd="0" presId="urn:microsoft.com/office/officeart/2005/8/layout/list1"/>
    <dgm:cxn modelId="{349C9007-9B35-4398-8535-05D2374B4D77}" type="presParOf" srcId="{122A73F8-8732-4659-9AFD-600A73A4CAD1}" destId="{446DB14D-5231-493D-842A-6C478307E8EA}" srcOrd="0" destOrd="0" presId="urn:microsoft.com/office/officeart/2005/8/layout/list1"/>
    <dgm:cxn modelId="{3604A9FA-7833-43C4-A077-5593864BB42E}" type="presParOf" srcId="{122A73F8-8732-4659-9AFD-600A73A4CAD1}" destId="{07223FA9-6244-4AE9-A4C5-DFF0B90710D9}" srcOrd="1" destOrd="0" presId="urn:microsoft.com/office/officeart/2005/8/layout/list1"/>
    <dgm:cxn modelId="{AA8CFA3D-FFF9-405E-8C8F-545CD28E883E}" type="presParOf" srcId="{FB753A55-FA0E-4EF9-92E0-7B42BE61A0CF}" destId="{F9E405C6-B003-4D9A-B648-D64642D4C727}" srcOrd="1" destOrd="0" presId="urn:microsoft.com/office/officeart/2005/8/layout/list1"/>
    <dgm:cxn modelId="{B2BD1C95-DAB0-4708-9910-7DF01E30FADE}" type="presParOf" srcId="{FB753A55-FA0E-4EF9-92E0-7B42BE61A0CF}" destId="{B7329944-B24C-4BCD-B1F7-A6610BD7839B}" srcOrd="2" destOrd="0" presId="urn:microsoft.com/office/officeart/2005/8/layout/list1"/>
    <dgm:cxn modelId="{4F1D3515-05FD-4124-8B40-919D0DF35075}" type="presParOf" srcId="{FB753A55-FA0E-4EF9-92E0-7B42BE61A0CF}" destId="{8350C3CE-473D-48F1-A4B6-43701852A77F}" srcOrd="3" destOrd="0" presId="urn:microsoft.com/office/officeart/2005/8/layout/list1"/>
    <dgm:cxn modelId="{AE5271B1-016A-4BAF-B5F8-E5B4D43EE067}" type="presParOf" srcId="{FB753A55-FA0E-4EF9-92E0-7B42BE61A0CF}" destId="{28CB6685-7909-4C9F-959B-A6C8EB11D530}" srcOrd="4" destOrd="0" presId="urn:microsoft.com/office/officeart/2005/8/layout/list1"/>
    <dgm:cxn modelId="{79EF4756-1B38-47D5-BC25-0D750E38F701}" type="presParOf" srcId="{28CB6685-7909-4C9F-959B-A6C8EB11D530}" destId="{1D27893C-D665-4D42-867D-DB23B29749FE}" srcOrd="0" destOrd="0" presId="urn:microsoft.com/office/officeart/2005/8/layout/list1"/>
    <dgm:cxn modelId="{0A008102-DA65-4EEB-9184-004EB69452D5}" type="presParOf" srcId="{28CB6685-7909-4C9F-959B-A6C8EB11D530}" destId="{2F19092D-8FBB-4AB1-932E-90F23900514C}" srcOrd="1" destOrd="0" presId="urn:microsoft.com/office/officeart/2005/8/layout/list1"/>
    <dgm:cxn modelId="{5DBCD375-760B-4D44-B868-B80EDD17AED0}" type="presParOf" srcId="{FB753A55-FA0E-4EF9-92E0-7B42BE61A0CF}" destId="{B31F4124-417E-4FAC-9CAB-3A816F11ECA4}" srcOrd="5" destOrd="0" presId="urn:microsoft.com/office/officeart/2005/8/layout/list1"/>
    <dgm:cxn modelId="{D2C4BD4C-5E6C-49D0-AC96-A95D75145CC1}" type="presParOf" srcId="{FB753A55-FA0E-4EF9-92E0-7B42BE61A0CF}" destId="{88DD55C9-F072-4A75-A1C8-ACE36582C83A}" srcOrd="6" destOrd="0" presId="urn:microsoft.com/office/officeart/2005/8/layout/list1"/>
    <dgm:cxn modelId="{23128D95-91A4-4AF2-B731-0AA8CA5DFA2B}" type="presParOf" srcId="{FB753A55-FA0E-4EF9-92E0-7B42BE61A0CF}" destId="{B531F08C-5831-465F-BDDA-EF99CDAA0F28}" srcOrd="7" destOrd="0" presId="urn:microsoft.com/office/officeart/2005/8/layout/list1"/>
    <dgm:cxn modelId="{ABEAEF49-0A22-4F55-A020-1F94673A1F0E}" type="presParOf" srcId="{FB753A55-FA0E-4EF9-92E0-7B42BE61A0CF}" destId="{205EB134-6A8D-457E-AC61-1533BA66B57F}" srcOrd="8" destOrd="0" presId="urn:microsoft.com/office/officeart/2005/8/layout/list1"/>
    <dgm:cxn modelId="{77576F39-8F2D-4604-81A6-562DDF907DE4}" type="presParOf" srcId="{205EB134-6A8D-457E-AC61-1533BA66B57F}" destId="{67A26461-4A3C-4BCA-91CA-9D1208C63FAA}" srcOrd="0" destOrd="0" presId="urn:microsoft.com/office/officeart/2005/8/layout/list1"/>
    <dgm:cxn modelId="{B191787E-7644-492F-95A8-DF379AB12CC8}" type="presParOf" srcId="{205EB134-6A8D-457E-AC61-1533BA66B57F}" destId="{1C0900A0-0912-4A2A-8922-3F9DEA13F25D}" srcOrd="1" destOrd="0" presId="urn:microsoft.com/office/officeart/2005/8/layout/list1"/>
    <dgm:cxn modelId="{74F85145-278E-4A39-878B-863057B6975F}" type="presParOf" srcId="{FB753A55-FA0E-4EF9-92E0-7B42BE61A0CF}" destId="{761279BE-CE4C-438C-84CD-F81CA08CC94C}" srcOrd="9" destOrd="0" presId="urn:microsoft.com/office/officeart/2005/8/layout/list1"/>
    <dgm:cxn modelId="{660CFF13-2088-4463-9701-B31DDCD71F4B}" type="presParOf" srcId="{FB753A55-FA0E-4EF9-92E0-7B42BE61A0CF}" destId="{ABDE2523-653D-4439-8D3B-3282AE59AEA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E39484-FDE6-4D10-A51B-0727EDFCD16E}">
      <dsp:nvSpPr>
        <dsp:cNvPr id="0" name=""/>
        <dsp:cNvSpPr/>
      </dsp:nvSpPr>
      <dsp:spPr>
        <a:xfrm>
          <a:off x="0" y="1193"/>
          <a:ext cx="10363200" cy="5086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27C279-9654-4BEA-885A-7E72090B18CA}">
      <dsp:nvSpPr>
        <dsp:cNvPr id="0" name=""/>
        <dsp:cNvSpPr/>
      </dsp:nvSpPr>
      <dsp:spPr>
        <a:xfrm>
          <a:off x="153877" y="115648"/>
          <a:ext cx="279776" cy="27977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406BCC-ACED-4458-8593-D87B43441750}">
      <dsp:nvSpPr>
        <dsp:cNvPr id="0" name=""/>
        <dsp:cNvSpPr/>
      </dsp:nvSpPr>
      <dsp:spPr>
        <a:xfrm>
          <a:off x="587531" y="1193"/>
          <a:ext cx="9775668" cy="50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6" tIns="53836" rIns="53836" bIns="538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Read all PDF files from docs/ directory and output plain text</a:t>
          </a:r>
          <a:endParaRPr lang="en-US" sz="1400" kern="1200"/>
        </a:p>
      </dsp:txBody>
      <dsp:txXfrm>
        <a:off x="587531" y="1193"/>
        <a:ext cx="9775668" cy="508685"/>
      </dsp:txXfrm>
    </dsp:sp>
    <dsp:sp modelId="{30F521D6-5E92-45A9-8F88-80E936AA654B}">
      <dsp:nvSpPr>
        <dsp:cNvPr id="0" name=""/>
        <dsp:cNvSpPr/>
      </dsp:nvSpPr>
      <dsp:spPr>
        <a:xfrm>
          <a:off x="0" y="637050"/>
          <a:ext cx="10363200" cy="5086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3AD7705-D1C0-4630-8F4C-1446B957F75D}">
      <dsp:nvSpPr>
        <dsp:cNvPr id="0" name=""/>
        <dsp:cNvSpPr/>
      </dsp:nvSpPr>
      <dsp:spPr>
        <a:xfrm>
          <a:off x="153877" y="751504"/>
          <a:ext cx="279776" cy="27977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10E6B07-A377-4B12-A57D-DCB1E2D5BCC4}">
      <dsp:nvSpPr>
        <dsp:cNvPr id="0" name=""/>
        <dsp:cNvSpPr/>
      </dsp:nvSpPr>
      <dsp:spPr>
        <a:xfrm>
          <a:off x="587531" y="637050"/>
          <a:ext cx="9775668" cy="50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6" tIns="53836" rIns="53836" bIns="538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Clean the text data (remove URLs, page numbers, headers &amp; footers …)</a:t>
          </a:r>
          <a:endParaRPr lang="en-US" sz="1400" kern="1200"/>
        </a:p>
      </dsp:txBody>
      <dsp:txXfrm>
        <a:off x="587531" y="637050"/>
        <a:ext cx="9775668" cy="508685"/>
      </dsp:txXfrm>
    </dsp:sp>
    <dsp:sp modelId="{64C8EFF2-9ED5-4250-AE18-8E7C22D25B67}">
      <dsp:nvSpPr>
        <dsp:cNvPr id="0" name=""/>
        <dsp:cNvSpPr/>
      </dsp:nvSpPr>
      <dsp:spPr>
        <a:xfrm>
          <a:off x="0" y="1272907"/>
          <a:ext cx="10363200" cy="5086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C8E92D-3AA3-4722-AF1B-A0801E008C71}">
      <dsp:nvSpPr>
        <dsp:cNvPr id="0" name=""/>
        <dsp:cNvSpPr/>
      </dsp:nvSpPr>
      <dsp:spPr>
        <a:xfrm>
          <a:off x="153877" y="1387361"/>
          <a:ext cx="279776" cy="27977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37FA7-0FFA-4613-A173-C8A53F7536E0}">
      <dsp:nvSpPr>
        <dsp:cNvPr id="0" name=""/>
        <dsp:cNvSpPr/>
      </dsp:nvSpPr>
      <dsp:spPr>
        <a:xfrm>
          <a:off x="587531" y="1272907"/>
          <a:ext cx="9775668" cy="50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6" tIns="53836" rIns="53836" bIns="538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Split structured document into titles and content (Title level 1, 2, 3 and content details)</a:t>
          </a:r>
          <a:endParaRPr lang="en-US" sz="1400" kern="1200"/>
        </a:p>
      </dsp:txBody>
      <dsp:txXfrm>
        <a:off x="587531" y="1272907"/>
        <a:ext cx="9775668" cy="508685"/>
      </dsp:txXfrm>
    </dsp:sp>
    <dsp:sp modelId="{07FCFBE1-E9DE-49A7-9C1C-F1C47A434F3F}">
      <dsp:nvSpPr>
        <dsp:cNvPr id="0" name=""/>
        <dsp:cNvSpPr/>
      </dsp:nvSpPr>
      <dsp:spPr>
        <a:xfrm>
          <a:off x="0" y="1908764"/>
          <a:ext cx="10363200" cy="5086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78FF0CF-C89A-4A85-B42E-20FFBD17F4FC}">
      <dsp:nvSpPr>
        <dsp:cNvPr id="0" name=""/>
        <dsp:cNvSpPr/>
      </dsp:nvSpPr>
      <dsp:spPr>
        <a:xfrm>
          <a:off x="153877" y="2023218"/>
          <a:ext cx="279776" cy="27977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3467CB-879D-42BE-AC24-EDC5B91E4A5F}">
      <dsp:nvSpPr>
        <dsp:cNvPr id="0" name=""/>
        <dsp:cNvSpPr/>
      </dsp:nvSpPr>
      <dsp:spPr>
        <a:xfrm>
          <a:off x="587531" y="1908764"/>
          <a:ext cx="9775668" cy="50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6" tIns="53836" rIns="53836" bIns="538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Chunk document into similar size with overlaps </a:t>
          </a:r>
          <a:endParaRPr lang="en-US" sz="1400" kern="1200"/>
        </a:p>
      </dsp:txBody>
      <dsp:txXfrm>
        <a:off x="587531" y="1908764"/>
        <a:ext cx="9775668" cy="508685"/>
      </dsp:txXfrm>
    </dsp:sp>
    <dsp:sp modelId="{26F594EC-1E63-4848-8DFD-660ED605BD4D}">
      <dsp:nvSpPr>
        <dsp:cNvPr id="0" name=""/>
        <dsp:cNvSpPr/>
      </dsp:nvSpPr>
      <dsp:spPr>
        <a:xfrm>
          <a:off x="0" y="2544620"/>
          <a:ext cx="10363200" cy="5086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3C8228-2A8D-4536-9EE7-265E39F1B6CE}">
      <dsp:nvSpPr>
        <dsp:cNvPr id="0" name=""/>
        <dsp:cNvSpPr/>
      </dsp:nvSpPr>
      <dsp:spPr>
        <a:xfrm>
          <a:off x="153877" y="2659075"/>
          <a:ext cx="279776" cy="27977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9D66D4-617C-48CE-A545-A0727A101288}">
      <dsp:nvSpPr>
        <dsp:cNvPr id="0" name=""/>
        <dsp:cNvSpPr/>
      </dsp:nvSpPr>
      <dsp:spPr>
        <a:xfrm>
          <a:off x="587531" y="2544620"/>
          <a:ext cx="4663440" cy="50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6" tIns="53836" rIns="53836" bIns="538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Context augmentation – format each chunk as “[title1|title2|title3] content”</a:t>
          </a:r>
          <a:endParaRPr lang="en-US" sz="1400" kern="1200"/>
        </a:p>
      </dsp:txBody>
      <dsp:txXfrm>
        <a:off x="587531" y="2544620"/>
        <a:ext cx="4663440" cy="508685"/>
      </dsp:txXfrm>
    </dsp:sp>
    <dsp:sp modelId="{46A2D46D-2B93-454B-91FA-15824073108C}">
      <dsp:nvSpPr>
        <dsp:cNvPr id="0" name=""/>
        <dsp:cNvSpPr/>
      </dsp:nvSpPr>
      <dsp:spPr>
        <a:xfrm>
          <a:off x="5250971" y="2544620"/>
          <a:ext cx="5112228" cy="50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6" tIns="53836" rIns="53836" bIns="53836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Handle context loss issue – E.g. Chunks starts with bullet points</a:t>
          </a:r>
          <a:endParaRPr lang="en-US" sz="1100" kern="1200"/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100" kern="1200"/>
            <a:t>Handle cross retrieval – E.g. “step1 of A” + “step2 of B” + “step3 of C”</a:t>
          </a:r>
          <a:endParaRPr lang="en-US" sz="1100" kern="1200"/>
        </a:p>
      </dsp:txBody>
      <dsp:txXfrm>
        <a:off x="5250971" y="2544620"/>
        <a:ext cx="5112228" cy="508685"/>
      </dsp:txXfrm>
    </dsp:sp>
    <dsp:sp modelId="{4AA11489-09CC-495E-8B55-B49DBC3D36C5}">
      <dsp:nvSpPr>
        <dsp:cNvPr id="0" name=""/>
        <dsp:cNvSpPr/>
      </dsp:nvSpPr>
      <dsp:spPr>
        <a:xfrm>
          <a:off x="0" y="3180477"/>
          <a:ext cx="10363200" cy="508685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3C3D7C6-7554-48B1-81F0-1231419A3567}">
      <dsp:nvSpPr>
        <dsp:cNvPr id="0" name=""/>
        <dsp:cNvSpPr/>
      </dsp:nvSpPr>
      <dsp:spPr>
        <a:xfrm>
          <a:off x="153877" y="3294932"/>
          <a:ext cx="279776" cy="27977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EC5844-5352-4CCB-A769-EA92B9068293}">
      <dsp:nvSpPr>
        <dsp:cNvPr id="0" name=""/>
        <dsp:cNvSpPr/>
      </dsp:nvSpPr>
      <dsp:spPr>
        <a:xfrm>
          <a:off x="587531" y="3180477"/>
          <a:ext cx="9775668" cy="50868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836" tIns="53836" rIns="53836" bIns="53836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Transform chunks into embedding and store in vector DB</a:t>
          </a:r>
          <a:endParaRPr lang="en-US" sz="1400" kern="1200"/>
        </a:p>
      </dsp:txBody>
      <dsp:txXfrm>
        <a:off x="587531" y="3180477"/>
        <a:ext cx="9775668" cy="50868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FB323A-2854-4C13-BE1F-B5E5D30A8A8A}">
      <dsp:nvSpPr>
        <dsp:cNvPr id="0" name=""/>
        <dsp:cNvSpPr/>
      </dsp:nvSpPr>
      <dsp:spPr>
        <a:xfrm>
          <a:off x="0" y="304"/>
          <a:ext cx="10890928" cy="419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A0861F4-AE87-443C-AEB5-6B144296A70E}">
      <dsp:nvSpPr>
        <dsp:cNvPr id="0" name=""/>
        <dsp:cNvSpPr/>
      </dsp:nvSpPr>
      <dsp:spPr>
        <a:xfrm>
          <a:off x="126891" y="94686"/>
          <a:ext cx="230712" cy="23071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2FF2D6-1133-4D6D-AB39-EB13F60E6D73}">
      <dsp:nvSpPr>
        <dsp:cNvPr id="0" name=""/>
        <dsp:cNvSpPr/>
      </dsp:nvSpPr>
      <dsp:spPr>
        <a:xfrm>
          <a:off x="484495" y="304"/>
          <a:ext cx="10406432" cy="419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5" tIns="44395" rIns="44395" bIns="44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Receive a query/prompt from user </a:t>
          </a:r>
          <a:endParaRPr lang="en-US" sz="1600" kern="1200" dirty="0"/>
        </a:p>
      </dsp:txBody>
      <dsp:txXfrm>
        <a:off x="484495" y="304"/>
        <a:ext cx="10406432" cy="419476"/>
      </dsp:txXfrm>
    </dsp:sp>
    <dsp:sp modelId="{5865A99B-C861-48D9-A71E-BF3763D66636}">
      <dsp:nvSpPr>
        <dsp:cNvPr id="0" name=""/>
        <dsp:cNvSpPr/>
      </dsp:nvSpPr>
      <dsp:spPr>
        <a:xfrm>
          <a:off x="0" y="524650"/>
          <a:ext cx="10890928" cy="419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9ED3664-DFBC-4A42-BC8B-5A5B94D6344B}">
      <dsp:nvSpPr>
        <dsp:cNvPr id="0" name=""/>
        <dsp:cNvSpPr/>
      </dsp:nvSpPr>
      <dsp:spPr>
        <a:xfrm>
          <a:off x="126891" y="619032"/>
          <a:ext cx="230712" cy="23071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1EB403-EFD5-486E-9B6D-00E18252301A}">
      <dsp:nvSpPr>
        <dsp:cNvPr id="0" name=""/>
        <dsp:cNvSpPr/>
      </dsp:nvSpPr>
      <dsp:spPr>
        <a:xfrm>
          <a:off x="484495" y="524650"/>
          <a:ext cx="10406432" cy="419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5" tIns="44395" rIns="44395" bIns="44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Initialize vector DB, and calculate </a:t>
          </a:r>
          <a:r>
            <a:rPr lang="en-SG" sz="1600" kern="1200"/>
            <a:t>distance between prompt and chunks inside</a:t>
          </a:r>
          <a:endParaRPr lang="en-US" sz="1600" kern="1200" dirty="0"/>
        </a:p>
      </dsp:txBody>
      <dsp:txXfrm>
        <a:off x="484495" y="524650"/>
        <a:ext cx="10406432" cy="419476"/>
      </dsp:txXfrm>
    </dsp:sp>
    <dsp:sp modelId="{48FBABF9-3AAC-409C-BD36-A0BAFCBE42C5}">
      <dsp:nvSpPr>
        <dsp:cNvPr id="0" name=""/>
        <dsp:cNvSpPr/>
      </dsp:nvSpPr>
      <dsp:spPr>
        <a:xfrm>
          <a:off x="0" y="1048996"/>
          <a:ext cx="10890928" cy="419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F04547-5AA9-490C-B2C7-0422A2C6C9BD}">
      <dsp:nvSpPr>
        <dsp:cNvPr id="0" name=""/>
        <dsp:cNvSpPr/>
      </dsp:nvSpPr>
      <dsp:spPr>
        <a:xfrm>
          <a:off x="126891" y="1143378"/>
          <a:ext cx="230712" cy="23071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EBA144-E978-44D2-8458-597BCE9A423C}">
      <dsp:nvSpPr>
        <dsp:cNvPr id="0" name=""/>
        <dsp:cNvSpPr/>
      </dsp:nvSpPr>
      <dsp:spPr>
        <a:xfrm>
          <a:off x="484495" y="1048996"/>
          <a:ext cx="10406432" cy="419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5" tIns="44395" rIns="44395" bIns="44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Output top K results and show their distance scores (cosine distance)</a:t>
          </a:r>
          <a:endParaRPr lang="en-US" sz="1600" kern="1200" dirty="0"/>
        </a:p>
      </dsp:txBody>
      <dsp:txXfrm>
        <a:off x="484495" y="1048996"/>
        <a:ext cx="10406432" cy="419476"/>
      </dsp:txXfrm>
    </dsp:sp>
    <dsp:sp modelId="{E1AD3C46-379C-4902-9EAD-B512C860EA7D}">
      <dsp:nvSpPr>
        <dsp:cNvPr id="0" name=""/>
        <dsp:cNvSpPr/>
      </dsp:nvSpPr>
      <dsp:spPr>
        <a:xfrm>
          <a:off x="0" y="1573341"/>
          <a:ext cx="10890928" cy="419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B23AF-94A8-4BBF-AF97-5B08E3FEB9BF}">
      <dsp:nvSpPr>
        <dsp:cNvPr id="0" name=""/>
        <dsp:cNvSpPr/>
      </dsp:nvSpPr>
      <dsp:spPr>
        <a:xfrm>
          <a:off x="126891" y="1667723"/>
          <a:ext cx="230712" cy="230712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3F6BECA-D189-46CF-BC2E-A4DF1F4B5A07}">
      <dsp:nvSpPr>
        <dsp:cNvPr id="0" name=""/>
        <dsp:cNvSpPr/>
      </dsp:nvSpPr>
      <dsp:spPr>
        <a:xfrm>
          <a:off x="484495" y="1573341"/>
          <a:ext cx="10406432" cy="419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5" tIns="44395" rIns="44395" bIns="44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Filter out irrelevant results by distance threshold, metadata(source, title), and more</a:t>
          </a:r>
          <a:endParaRPr lang="en-US" sz="1600" kern="1200" dirty="0"/>
        </a:p>
      </dsp:txBody>
      <dsp:txXfrm>
        <a:off x="484495" y="1573341"/>
        <a:ext cx="10406432" cy="419476"/>
      </dsp:txXfrm>
    </dsp:sp>
    <dsp:sp modelId="{5CE649B2-63B7-4661-A7BA-5C9E0DEC0282}">
      <dsp:nvSpPr>
        <dsp:cNvPr id="0" name=""/>
        <dsp:cNvSpPr/>
      </dsp:nvSpPr>
      <dsp:spPr>
        <a:xfrm>
          <a:off x="0" y="2097687"/>
          <a:ext cx="10890928" cy="419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0947073-2736-4FE1-BD3A-CA1C0512FE27}">
      <dsp:nvSpPr>
        <dsp:cNvPr id="0" name=""/>
        <dsp:cNvSpPr/>
      </dsp:nvSpPr>
      <dsp:spPr>
        <a:xfrm>
          <a:off x="126891" y="2192069"/>
          <a:ext cx="230712" cy="230712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768AC-8EB7-4944-BC24-E6EAA6258897}">
      <dsp:nvSpPr>
        <dsp:cNvPr id="0" name=""/>
        <dsp:cNvSpPr/>
      </dsp:nvSpPr>
      <dsp:spPr>
        <a:xfrm>
          <a:off x="484495" y="2097687"/>
          <a:ext cx="10406432" cy="419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5" tIns="44395" rIns="44395" bIns="44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(Optional) Re-rank the results by embedding distances between query and all results</a:t>
          </a:r>
          <a:endParaRPr lang="en-US" sz="1600" kern="1200" dirty="0"/>
        </a:p>
      </dsp:txBody>
      <dsp:txXfrm>
        <a:off x="484495" y="2097687"/>
        <a:ext cx="10406432" cy="419476"/>
      </dsp:txXfrm>
    </dsp:sp>
    <dsp:sp modelId="{29B46A87-A268-4FB9-97DC-80FC361DAABA}">
      <dsp:nvSpPr>
        <dsp:cNvPr id="0" name=""/>
        <dsp:cNvSpPr/>
      </dsp:nvSpPr>
      <dsp:spPr>
        <a:xfrm>
          <a:off x="0" y="2622033"/>
          <a:ext cx="10890928" cy="419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F681543-22B9-4443-8F24-F527EF62D1DD}">
      <dsp:nvSpPr>
        <dsp:cNvPr id="0" name=""/>
        <dsp:cNvSpPr/>
      </dsp:nvSpPr>
      <dsp:spPr>
        <a:xfrm>
          <a:off x="126891" y="2716415"/>
          <a:ext cx="230712" cy="230712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D1E142-3D26-4824-A88D-FCCCB1B9AD99}">
      <dsp:nvSpPr>
        <dsp:cNvPr id="0" name=""/>
        <dsp:cNvSpPr/>
      </dsp:nvSpPr>
      <dsp:spPr>
        <a:xfrm>
          <a:off x="484495" y="2622033"/>
          <a:ext cx="10406432" cy="419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5" tIns="44395" rIns="44395" bIns="44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Concatenate chunks together into the context of the prompt</a:t>
          </a:r>
          <a:endParaRPr lang="en-US" sz="1600" kern="1200" dirty="0"/>
        </a:p>
      </dsp:txBody>
      <dsp:txXfrm>
        <a:off x="484495" y="2622033"/>
        <a:ext cx="10406432" cy="419476"/>
      </dsp:txXfrm>
    </dsp:sp>
    <dsp:sp modelId="{F0A2F601-54CA-4BA2-9F32-5E1181EFC7A3}">
      <dsp:nvSpPr>
        <dsp:cNvPr id="0" name=""/>
        <dsp:cNvSpPr/>
      </dsp:nvSpPr>
      <dsp:spPr>
        <a:xfrm>
          <a:off x="0" y="3146378"/>
          <a:ext cx="10890928" cy="4194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3BB501-5FBF-437C-A6A4-28DC8F32DC7B}">
      <dsp:nvSpPr>
        <dsp:cNvPr id="0" name=""/>
        <dsp:cNvSpPr/>
      </dsp:nvSpPr>
      <dsp:spPr>
        <a:xfrm>
          <a:off x="126891" y="3240760"/>
          <a:ext cx="230712" cy="230712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248C2A-0F09-43EA-9EC4-CA2953B652DA}">
      <dsp:nvSpPr>
        <dsp:cNvPr id="0" name=""/>
        <dsp:cNvSpPr/>
      </dsp:nvSpPr>
      <dsp:spPr>
        <a:xfrm>
          <a:off x="484495" y="3146378"/>
          <a:ext cx="10406432" cy="41947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395" tIns="44395" rIns="44395" bIns="44395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/>
            <a:t>(Optional) Compress the context content using a LLM call</a:t>
          </a:r>
          <a:endParaRPr lang="en-US" sz="1600" kern="1200" dirty="0"/>
        </a:p>
      </dsp:txBody>
      <dsp:txXfrm>
        <a:off x="484495" y="3146378"/>
        <a:ext cx="10406432" cy="41947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C729BF2-8F39-4A77-91E4-9EC9E698901A}">
      <dsp:nvSpPr>
        <dsp:cNvPr id="0" name=""/>
        <dsp:cNvSpPr/>
      </dsp:nvSpPr>
      <dsp:spPr>
        <a:xfrm>
          <a:off x="0" y="765948"/>
          <a:ext cx="2914649" cy="1850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1FF82-C281-4062-83AB-B68DB2837AFA}">
      <dsp:nvSpPr>
        <dsp:cNvPr id="0" name=""/>
        <dsp:cNvSpPr/>
      </dsp:nvSpPr>
      <dsp:spPr>
        <a:xfrm>
          <a:off x="323850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/>
            <a:t>Used when chatbot did not find any useful information from RAG.</a:t>
          </a:r>
          <a:endParaRPr lang="en-US" sz="2400" kern="1200"/>
        </a:p>
      </dsp:txBody>
      <dsp:txXfrm>
        <a:off x="378058" y="1127813"/>
        <a:ext cx="2806233" cy="1742386"/>
      </dsp:txXfrm>
    </dsp:sp>
    <dsp:sp modelId="{24453180-C059-4BD0-94DC-F7D94811D749}">
      <dsp:nvSpPr>
        <dsp:cNvPr id="0" name=""/>
        <dsp:cNvSpPr/>
      </dsp:nvSpPr>
      <dsp:spPr>
        <a:xfrm>
          <a:off x="3562350" y="765948"/>
          <a:ext cx="2914649" cy="1850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D12315-418E-41A3-8832-3340FC26ECBC}">
      <dsp:nvSpPr>
        <dsp:cNvPr id="0" name=""/>
        <dsp:cNvSpPr/>
      </dsp:nvSpPr>
      <dsp:spPr>
        <a:xfrm>
          <a:off x="3886200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Available APIs: </a:t>
          </a:r>
          <a:r>
            <a:rPr lang="en-SG" sz="2400" kern="1200" dirty="0" err="1"/>
            <a:t>SerpAPI</a:t>
          </a:r>
          <a:r>
            <a:rPr lang="en-SG" sz="2400" kern="1200" dirty="0"/>
            <a:t>, Google Search API</a:t>
          </a:r>
          <a:endParaRPr lang="en-US" sz="2400" kern="1200" dirty="0"/>
        </a:p>
      </dsp:txBody>
      <dsp:txXfrm>
        <a:off x="3940408" y="1127813"/>
        <a:ext cx="2806233" cy="1742386"/>
      </dsp:txXfrm>
    </dsp:sp>
    <dsp:sp modelId="{430D2000-FC11-43A7-8C31-7D311F23F52E}">
      <dsp:nvSpPr>
        <dsp:cNvPr id="0" name=""/>
        <dsp:cNvSpPr/>
      </dsp:nvSpPr>
      <dsp:spPr>
        <a:xfrm>
          <a:off x="7124700" y="765948"/>
          <a:ext cx="2914649" cy="18508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78EBC1-31A4-48DD-986B-61A6EB454092}">
      <dsp:nvSpPr>
        <dsp:cNvPr id="0" name=""/>
        <dsp:cNvSpPr/>
      </dsp:nvSpPr>
      <dsp:spPr>
        <a:xfrm>
          <a:off x="7448549" y="1073605"/>
          <a:ext cx="2914649" cy="18508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2400" kern="1200" dirty="0"/>
            <a:t>Return top N online search results (title, link, </a:t>
          </a:r>
          <a:r>
            <a:rPr lang="en-SG" sz="2400" kern="1200" dirty="0" err="1"/>
            <a:t>sinppet</a:t>
          </a:r>
          <a:r>
            <a:rPr lang="en-SG" sz="2400" kern="1200" dirty="0"/>
            <a:t>) </a:t>
          </a:r>
          <a:endParaRPr lang="en-US" sz="2400" kern="1200" dirty="0"/>
        </a:p>
      </dsp:txBody>
      <dsp:txXfrm>
        <a:off x="7502757" y="1127813"/>
        <a:ext cx="2806233" cy="1742386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F608C79-5AAC-4013-865B-CB9C60D47247}">
      <dsp:nvSpPr>
        <dsp:cNvPr id="0" name=""/>
        <dsp:cNvSpPr/>
      </dsp:nvSpPr>
      <dsp:spPr>
        <a:xfrm>
          <a:off x="2072640" y="450"/>
          <a:ext cx="8290560" cy="5856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60" tIns="148749" rIns="160860" bIns="148749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400" kern="1200"/>
            <a:t>Gradio chat interface with streaming output</a:t>
          </a:r>
          <a:endParaRPr lang="en-US" sz="2400" kern="1200" dirty="0"/>
        </a:p>
      </dsp:txBody>
      <dsp:txXfrm>
        <a:off x="2072640" y="450"/>
        <a:ext cx="8290560" cy="585627"/>
      </dsp:txXfrm>
    </dsp:sp>
    <dsp:sp modelId="{2ECE3FE1-FA37-408D-B78E-D07C571BF0AD}">
      <dsp:nvSpPr>
        <dsp:cNvPr id="0" name=""/>
        <dsp:cNvSpPr/>
      </dsp:nvSpPr>
      <dsp:spPr>
        <a:xfrm>
          <a:off x="0" y="450"/>
          <a:ext cx="2072640" cy="585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77" tIns="57847" rIns="109677" bIns="57847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User Interface</a:t>
          </a:r>
          <a:endParaRPr lang="en-US" sz="2000" kern="1200" dirty="0"/>
        </a:p>
      </dsp:txBody>
      <dsp:txXfrm>
        <a:off x="0" y="450"/>
        <a:ext cx="2072640" cy="585627"/>
      </dsp:txXfrm>
    </dsp:sp>
    <dsp:sp modelId="{75C6D5EE-6CBD-4F53-82DF-367A1C13AB7F}">
      <dsp:nvSpPr>
        <dsp:cNvPr id="0" name=""/>
        <dsp:cNvSpPr/>
      </dsp:nvSpPr>
      <dsp:spPr>
        <a:xfrm>
          <a:off x="2072640" y="621216"/>
          <a:ext cx="8290560" cy="5856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60" tIns="148749" rIns="160860" bIns="148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OpenAI API for quick POC, and </a:t>
          </a:r>
          <a:r>
            <a:rPr lang="en-SG" sz="1300" kern="1200" dirty="0" err="1"/>
            <a:t>Ollama</a:t>
          </a:r>
          <a:r>
            <a:rPr lang="en-SG" sz="1300" kern="1200" dirty="0"/>
            <a:t> for usage with confidential information</a:t>
          </a:r>
          <a:endParaRPr lang="en-US" sz="1300" kern="1200" dirty="0"/>
        </a:p>
      </dsp:txBody>
      <dsp:txXfrm>
        <a:off x="2072640" y="621216"/>
        <a:ext cx="8290560" cy="585627"/>
      </dsp:txXfrm>
    </dsp:sp>
    <dsp:sp modelId="{F00C1975-5B5A-4A66-A8C6-B2B26172E26C}">
      <dsp:nvSpPr>
        <dsp:cNvPr id="0" name=""/>
        <dsp:cNvSpPr/>
      </dsp:nvSpPr>
      <dsp:spPr>
        <a:xfrm>
          <a:off x="0" y="621216"/>
          <a:ext cx="2072640" cy="585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77" tIns="57847" rIns="109677" bIns="578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LLM</a:t>
          </a:r>
          <a:endParaRPr lang="en-US" sz="1600" kern="1200" dirty="0"/>
        </a:p>
      </dsp:txBody>
      <dsp:txXfrm>
        <a:off x="0" y="621216"/>
        <a:ext cx="2072640" cy="585627"/>
      </dsp:txXfrm>
    </dsp:sp>
    <dsp:sp modelId="{727C7B81-B7D1-46EB-829D-8F83F79AC5D3}">
      <dsp:nvSpPr>
        <dsp:cNvPr id="0" name=""/>
        <dsp:cNvSpPr/>
      </dsp:nvSpPr>
      <dsp:spPr>
        <a:xfrm>
          <a:off x="2072640" y="1241981"/>
          <a:ext cx="8290560" cy="5856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60" tIns="148749" rIns="160860" bIns="148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Build a helpful, professional and polite assistant </a:t>
          </a:r>
          <a:endParaRPr lang="en-US" sz="1300" kern="1200" dirty="0"/>
        </a:p>
      </dsp:txBody>
      <dsp:txXfrm>
        <a:off x="2072640" y="1241981"/>
        <a:ext cx="8290560" cy="585627"/>
      </dsp:txXfrm>
    </dsp:sp>
    <dsp:sp modelId="{3DDE72A0-EEFA-49A3-8358-C84FD4CDA194}">
      <dsp:nvSpPr>
        <dsp:cNvPr id="0" name=""/>
        <dsp:cNvSpPr/>
      </dsp:nvSpPr>
      <dsp:spPr>
        <a:xfrm>
          <a:off x="0" y="1241981"/>
          <a:ext cx="2072640" cy="585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77" tIns="57847" rIns="109677" bIns="578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Prompt Engineering</a:t>
          </a:r>
          <a:endParaRPr lang="en-US" sz="1600" kern="1200" dirty="0"/>
        </a:p>
      </dsp:txBody>
      <dsp:txXfrm>
        <a:off x="0" y="1241981"/>
        <a:ext cx="2072640" cy="585627"/>
      </dsp:txXfrm>
    </dsp:sp>
    <dsp:sp modelId="{84495DC3-C82F-463E-B115-E02315FBCA2D}">
      <dsp:nvSpPr>
        <dsp:cNvPr id="0" name=""/>
        <dsp:cNvSpPr/>
      </dsp:nvSpPr>
      <dsp:spPr>
        <a:xfrm>
          <a:off x="2072640" y="1862747"/>
          <a:ext cx="8290560" cy="5856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60" tIns="148749" rIns="160860" bIns="148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Inform user about unexpected mistake through the chat</a:t>
          </a:r>
          <a:endParaRPr lang="en-US" sz="1300" kern="1200" dirty="0"/>
        </a:p>
      </dsp:txBody>
      <dsp:txXfrm>
        <a:off x="2072640" y="1862747"/>
        <a:ext cx="8290560" cy="585627"/>
      </dsp:txXfrm>
    </dsp:sp>
    <dsp:sp modelId="{DE4A10DD-0545-4CC6-95C7-277A3BB6961B}">
      <dsp:nvSpPr>
        <dsp:cNvPr id="0" name=""/>
        <dsp:cNvSpPr/>
      </dsp:nvSpPr>
      <dsp:spPr>
        <a:xfrm>
          <a:off x="0" y="1862747"/>
          <a:ext cx="2072640" cy="585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77" tIns="57847" rIns="109677" bIns="578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Error handling</a:t>
          </a:r>
          <a:endParaRPr lang="en-US" sz="1600" kern="1200" dirty="0"/>
        </a:p>
      </dsp:txBody>
      <dsp:txXfrm>
        <a:off x="0" y="1862747"/>
        <a:ext cx="2072640" cy="585627"/>
      </dsp:txXfrm>
    </dsp:sp>
    <dsp:sp modelId="{698518F1-610B-4D5B-B448-0655AD2EFE6A}">
      <dsp:nvSpPr>
        <dsp:cNvPr id="0" name=""/>
        <dsp:cNvSpPr/>
      </dsp:nvSpPr>
      <dsp:spPr>
        <a:xfrm>
          <a:off x="2072640" y="2483512"/>
          <a:ext cx="8290560" cy="5856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60" tIns="148749" rIns="160860" bIns="148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/>
            <a:t>Async </a:t>
          </a:r>
          <a:r>
            <a:rPr lang="en-SG" sz="1300" kern="1200" dirty="0"/>
            <a:t>update memory by summarizing chat history</a:t>
          </a:r>
          <a:endParaRPr lang="en-US" sz="1300" kern="1200" dirty="0"/>
        </a:p>
      </dsp:txBody>
      <dsp:txXfrm>
        <a:off x="2072640" y="2483512"/>
        <a:ext cx="8290560" cy="585627"/>
      </dsp:txXfrm>
    </dsp:sp>
    <dsp:sp modelId="{E9E67689-C2F9-40AB-A3EA-2DC35DCA282C}">
      <dsp:nvSpPr>
        <dsp:cNvPr id="0" name=""/>
        <dsp:cNvSpPr/>
      </dsp:nvSpPr>
      <dsp:spPr>
        <a:xfrm>
          <a:off x="0" y="2483512"/>
          <a:ext cx="2072640" cy="585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77" tIns="57847" rIns="109677" bIns="578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Customized memory mechanism</a:t>
          </a:r>
        </a:p>
      </dsp:txBody>
      <dsp:txXfrm>
        <a:off x="0" y="2483512"/>
        <a:ext cx="2072640" cy="585627"/>
      </dsp:txXfrm>
    </dsp:sp>
    <dsp:sp modelId="{DF81934A-53E1-42D5-A3BF-D855B1442498}">
      <dsp:nvSpPr>
        <dsp:cNvPr id="0" name=""/>
        <dsp:cNvSpPr/>
      </dsp:nvSpPr>
      <dsp:spPr>
        <a:xfrm>
          <a:off x="2072640" y="3104278"/>
          <a:ext cx="8290560" cy="585627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860" tIns="148749" rIns="160860" bIns="148749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300" kern="1200" dirty="0"/>
            <a:t>store details of each chat (questions, answer, memory, search results…)</a:t>
          </a:r>
          <a:endParaRPr lang="en-US" sz="1300" kern="1200" dirty="0"/>
        </a:p>
      </dsp:txBody>
      <dsp:txXfrm>
        <a:off x="2072640" y="3104278"/>
        <a:ext cx="8290560" cy="585627"/>
      </dsp:txXfrm>
    </dsp:sp>
    <dsp:sp modelId="{A068CBC9-95F0-4EA6-BD1F-0A2FF0627996}">
      <dsp:nvSpPr>
        <dsp:cNvPr id="0" name=""/>
        <dsp:cNvSpPr/>
      </dsp:nvSpPr>
      <dsp:spPr>
        <a:xfrm>
          <a:off x="0" y="3104278"/>
          <a:ext cx="2072640" cy="58562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9677" tIns="57847" rIns="109677" bIns="57847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600" kern="1200" dirty="0"/>
            <a:t>Logging system</a:t>
          </a:r>
          <a:endParaRPr lang="en-US" sz="1600" kern="1200" dirty="0"/>
        </a:p>
      </dsp:txBody>
      <dsp:txXfrm>
        <a:off x="0" y="3104278"/>
        <a:ext cx="2072640" cy="58562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29944-B24C-4BCD-B1F7-A6610BD7839B}">
      <dsp:nvSpPr>
        <dsp:cNvPr id="0" name=""/>
        <dsp:cNvSpPr/>
      </dsp:nvSpPr>
      <dsp:spPr>
        <a:xfrm>
          <a:off x="0" y="358222"/>
          <a:ext cx="10890928" cy="140647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45257" tIns="395732" rIns="845257" bIns="135128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Out-of-scope questions (e.g. What did I each for breakfast?)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Normal questions (e.g. What services could Carro provide?)</a:t>
          </a:r>
          <a:endParaRPr lang="en-US" sz="1900" kern="1200"/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SG" sz="1900" kern="1200"/>
            <a:t>Latest questions (e.g. What is the latest price of xxx used car?)</a:t>
          </a:r>
          <a:endParaRPr lang="en-US" sz="1900" kern="1200"/>
        </a:p>
      </dsp:txBody>
      <dsp:txXfrm>
        <a:off x="0" y="358222"/>
        <a:ext cx="10890928" cy="1406475"/>
      </dsp:txXfrm>
    </dsp:sp>
    <dsp:sp modelId="{07223FA9-6244-4AE9-A4C5-DFF0B90710D9}">
      <dsp:nvSpPr>
        <dsp:cNvPr id="0" name=""/>
        <dsp:cNvSpPr/>
      </dsp:nvSpPr>
      <dsp:spPr>
        <a:xfrm>
          <a:off x="544546" y="77782"/>
          <a:ext cx="762364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56" tIns="0" rIns="288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Pre-loaded question lists</a:t>
          </a:r>
          <a:endParaRPr lang="en-US" sz="1900" kern="1200"/>
        </a:p>
      </dsp:txBody>
      <dsp:txXfrm>
        <a:off x="571926" y="105162"/>
        <a:ext cx="7568889" cy="506120"/>
      </dsp:txXfrm>
    </dsp:sp>
    <dsp:sp modelId="{88DD55C9-F072-4A75-A1C8-ACE36582C83A}">
      <dsp:nvSpPr>
        <dsp:cNvPr id="0" name=""/>
        <dsp:cNvSpPr/>
      </dsp:nvSpPr>
      <dsp:spPr>
        <a:xfrm>
          <a:off x="0" y="2147737"/>
          <a:ext cx="108909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19092D-8FBB-4AB1-932E-90F23900514C}">
      <dsp:nvSpPr>
        <dsp:cNvPr id="0" name=""/>
        <dsp:cNvSpPr/>
      </dsp:nvSpPr>
      <dsp:spPr>
        <a:xfrm>
          <a:off x="544546" y="1867297"/>
          <a:ext cx="762364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56" tIns="0" rIns="288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Batch test multiple cases in single round within a click</a:t>
          </a:r>
          <a:endParaRPr lang="en-US" sz="1900" kern="1200"/>
        </a:p>
      </dsp:txBody>
      <dsp:txXfrm>
        <a:off x="571926" y="1894677"/>
        <a:ext cx="7568889" cy="506120"/>
      </dsp:txXfrm>
    </dsp:sp>
    <dsp:sp modelId="{ABDE2523-653D-4439-8D3B-3282AE59AEAD}">
      <dsp:nvSpPr>
        <dsp:cNvPr id="0" name=""/>
        <dsp:cNvSpPr/>
      </dsp:nvSpPr>
      <dsp:spPr>
        <a:xfrm>
          <a:off x="0" y="3009577"/>
          <a:ext cx="10890928" cy="478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C0900A0-0912-4A2A-8922-3F9DEA13F25D}">
      <dsp:nvSpPr>
        <dsp:cNvPr id="0" name=""/>
        <dsp:cNvSpPr/>
      </dsp:nvSpPr>
      <dsp:spPr>
        <a:xfrm>
          <a:off x="544546" y="2729137"/>
          <a:ext cx="7623649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88156" tIns="0" rIns="288156" bIns="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SG" sz="1900" kern="1200"/>
            <a:t>Easy to demo/record test results</a:t>
          </a:r>
          <a:endParaRPr lang="en-US" sz="1900" kern="1200"/>
        </a:p>
      </dsp:txBody>
      <dsp:txXfrm>
        <a:off x="571926" y="2756517"/>
        <a:ext cx="7568889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3932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05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64006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1788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73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7778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987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8461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27658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37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534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3319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6" r:id="rId6"/>
    <p:sldLayoutId id="2147483665" r:id="rId7"/>
    <p:sldLayoutId id="2147483664" r:id="rId8"/>
    <p:sldLayoutId id="2147483663" r:id="rId9"/>
    <p:sldLayoutId id="2147483662" r:id="rId10"/>
    <p:sldLayoutId id="214748366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sv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sv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BF727A-0E0D-1C2C-0209-9AF7749CED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537528" y="1032764"/>
            <a:ext cx="4308672" cy="3224045"/>
          </a:xfrm>
        </p:spPr>
        <p:txBody>
          <a:bodyPr anchor="b">
            <a:normAutofit/>
          </a:bodyPr>
          <a:lstStyle/>
          <a:p>
            <a:r>
              <a:rPr lang="en-US" altLang="zh-CN" sz="5800"/>
              <a:t>Carro FAQ Chatbot</a:t>
            </a:r>
            <a:endParaRPr lang="en-SG" sz="58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4C70AC-5284-A51C-BD8C-819BC4065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535756" y="5046281"/>
            <a:ext cx="4308672" cy="1172408"/>
          </a:xfrm>
        </p:spPr>
        <p:txBody>
          <a:bodyPr anchor="t">
            <a:normAutofit/>
          </a:bodyPr>
          <a:lstStyle/>
          <a:p>
            <a:r>
              <a:rPr lang="en-SG"/>
              <a:t>Seakon Liu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492D3AD-8FB1-FE1E-F627-ADF976A345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182" r="27355" b="-1"/>
          <a:stretch>
            <a:fillRect/>
          </a:stretch>
        </p:blipFill>
        <p:spPr>
          <a:xfrm>
            <a:off x="20" y="10"/>
            <a:ext cx="6931132" cy="685799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A391F1-4B2C-521B-F6A5-52C74B3034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675848" y="4711579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84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4121F-B7E0-6883-C4AF-A91FA645F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Overview</a:t>
            </a:r>
            <a:endParaRPr lang="en-SG" dirty="0"/>
          </a:p>
        </p:txBody>
      </p:sp>
      <p:sp>
        <p:nvSpPr>
          <p:cNvPr id="4" name="Rectangle 3" descr="Database">
            <a:extLst>
              <a:ext uri="{FF2B5EF4-FFF2-40B4-BE49-F238E27FC236}">
                <a16:creationId xmlns:a16="http://schemas.microsoft.com/office/drawing/2014/main" id="{888C1D5F-96A3-2872-344E-13B6FE1D9CA0}"/>
              </a:ext>
            </a:extLst>
          </p:cNvPr>
          <p:cNvSpPr/>
          <p:nvPr/>
        </p:nvSpPr>
        <p:spPr>
          <a:xfrm>
            <a:off x="7395698" y="2131282"/>
            <a:ext cx="818770" cy="818770"/>
          </a:xfrm>
          <a:prstGeom prst="rect">
            <a:avLst/>
          </a:prstGeom>
          <a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4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SG"/>
          </a:p>
        </p:txBody>
      </p:sp>
      <p:pic>
        <p:nvPicPr>
          <p:cNvPr id="1026" name="Picture 2" descr="PDF - Wikipedia">
            <a:extLst>
              <a:ext uri="{FF2B5EF4-FFF2-40B4-BE49-F238E27FC236}">
                <a16:creationId xmlns:a16="http://schemas.microsoft.com/office/drawing/2014/main" id="{AF0EDDD3-A80E-A9CA-A5F9-20137C94E4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612" y="2234011"/>
            <a:ext cx="497547" cy="613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ser profile - Free social media icons">
            <a:extLst>
              <a:ext uri="{FF2B5EF4-FFF2-40B4-BE49-F238E27FC236}">
                <a16:creationId xmlns:a16="http://schemas.microsoft.com/office/drawing/2014/main" id="{79875A6D-3C5B-3A05-E6A6-0ACAC907E7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48" y="3463610"/>
            <a:ext cx="639661" cy="6396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hatbot Outline Icon: Over 5,631 Royalty-Free Licensable Stock  Illustrations &amp; Drawings | Shutterstock">
            <a:extLst>
              <a:ext uri="{FF2B5EF4-FFF2-40B4-BE49-F238E27FC236}">
                <a16:creationId xmlns:a16="http://schemas.microsoft.com/office/drawing/2014/main" id="{47FA1E8F-2FE6-2427-4AA3-4BA4CE8E24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6084" y="2836809"/>
            <a:ext cx="1479608" cy="1479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Api - Free computer icons">
            <a:extLst>
              <a:ext uri="{FF2B5EF4-FFF2-40B4-BE49-F238E27FC236}">
                <a16:creationId xmlns:a16="http://schemas.microsoft.com/office/drawing/2014/main" id="{E0FE747F-A6EF-2131-B519-8E61B3B7EE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0634" y="4280792"/>
            <a:ext cx="755474" cy="755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utomated Testing Icons - Free SVG &amp; PNG Automated Testing Images - Noun  Project">
            <a:extLst>
              <a:ext uri="{FF2B5EF4-FFF2-40B4-BE49-F238E27FC236}">
                <a16:creationId xmlns:a16="http://schemas.microsoft.com/office/drawing/2014/main" id="{A9E51F15-563F-115D-B1F3-191E8F371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0262" y="5312722"/>
            <a:ext cx="630590" cy="6305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FA1E202-DD76-BD2F-661E-5BB8DA73ADE8}"/>
              </a:ext>
            </a:extLst>
          </p:cNvPr>
          <p:cNvSpPr/>
          <p:nvPr/>
        </p:nvSpPr>
        <p:spPr>
          <a:xfrm>
            <a:off x="8641629" y="2234011"/>
            <a:ext cx="1354822" cy="613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Document Ingest</a:t>
            </a:r>
            <a:endParaRPr lang="en-SG" sz="16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841F594D-73D8-DED1-68D1-5B026C5A31A6}"/>
              </a:ext>
            </a:extLst>
          </p:cNvPr>
          <p:cNvSpPr/>
          <p:nvPr/>
        </p:nvSpPr>
        <p:spPr>
          <a:xfrm>
            <a:off x="5613715" y="2234011"/>
            <a:ext cx="1354822" cy="613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Document Retrieve</a:t>
            </a:r>
            <a:endParaRPr lang="en-SG" sz="16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7019196-41EE-AEB2-5085-6881184AFC16}"/>
              </a:ext>
            </a:extLst>
          </p:cNvPr>
          <p:cNvSpPr/>
          <p:nvPr/>
        </p:nvSpPr>
        <p:spPr>
          <a:xfrm>
            <a:off x="6859646" y="4351873"/>
            <a:ext cx="1458038" cy="6133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/>
              <a:t>Online Search API</a:t>
            </a:r>
            <a:endParaRPr lang="en-SG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38BB8D-1CAA-63E9-19F2-FA39F9DBF467}"/>
              </a:ext>
            </a:extLst>
          </p:cNvPr>
          <p:cNvSpPr txBox="1"/>
          <p:nvPr/>
        </p:nvSpPr>
        <p:spPr>
          <a:xfrm>
            <a:off x="7339531" y="2920785"/>
            <a:ext cx="97815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Vector DB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2BFC895-3F89-4DF6-3097-3F8D22EAA8E5}"/>
              </a:ext>
            </a:extLst>
          </p:cNvPr>
          <p:cNvSpPr txBox="1"/>
          <p:nvPr/>
        </p:nvSpPr>
        <p:spPr>
          <a:xfrm>
            <a:off x="10020086" y="2920785"/>
            <a:ext cx="136287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SG" sz="1400" dirty="0"/>
              <a:t>FAQ Document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D0C631-8A93-563F-5BCF-8AAACDA05C5F}"/>
              </a:ext>
            </a:extLst>
          </p:cNvPr>
          <p:cNvSpPr txBox="1"/>
          <p:nvPr/>
        </p:nvSpPr>
        <p:spPr>
          <a:xfrm>
            <a:off x="9499807" y="5104685"/>
            <a:ext cx="11849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API Provider</a:t>
            </a:r>
            <a:endParaRPr lang="en-SG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6F0F15-22D2-60D8-F880-2FEEBD80B382}"/>
              </a:ext>
            </a:extLst>
          </p:cNvPr>
          <p:cNvSpPr txBox="1"/>
          <p:nvPr/>
        </p:nvSpPr>
        <p:spPr>
          <a:xfrm>
            <a:off x="3581472" y="4245897"/>
            <a:ext cx="11785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RAG Chatbot</a:t>
            </a:r>
            <a:endParaRPr lang="en-SG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5493EF-7032-7DDD-4C84-B019551953B6}"/>
              </a:ext>
            </a:extLst>
          </p:cNvPr>
          <p:cNvSpPr txBox="1"/>
          <p:nvPr/>
        </p:nvSpPr>
        <p:spPr>
          <a:xfrm>
            <a:off x="1145995" y="4196863"/>
            <a:ext cx="5581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User</a:t>
            </a:r>
            <a:endParaRPr lang="en-SG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CE9CCA-2DF6-A3A0-5B6B-B42565042E20}"/>
              </a:ext>
            </a:extLst>
          </p:cNvPr>
          <p:cNvSpPr txBox="1"/>
          <p:nvPr/>
        </p:nvSpPr>
        <p:spPr>
          <a:xfrm>
            <a:off x="3609902" y="6029955"/>
            <a:ext cx="114486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/>
              <a:t>Auto Testing</a:t>
            </a:r>
            <a:endParaRPr lang="en-SG" sz="1400" dirty="0"/>
          </a:p>
        </p:txBody>
      </p:sp>
      <p:sp>
        <p:nvSpPr>
          <p:cNvPr id="14" name="Arrow: Left 13">
            <a:extLst>
              <a:ext uri="{FF2B5EF4-FFF2-40B4-BE49-F238E27FC236}">
                <a16:creationId xmlns:a16="http://schemas.microsoft.com/office/drawing/2014/main" id="{B99064AB-AA35-8760-6776-9E0313BE06AD}"/>
              </a:ext>
            </a:extLst>
          </p:cNvPr>
          <p:cNvSpPr/>
          <p:nvPr/>
        </p:nvSpPr>
        <p:spPr>
          <a:xfrm>
            <a:off x="10121317" y="2588004"/>
            <a:ext cx="163586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A98EDD58-0C67-7DB1-244B-D8902C617BA0}"/>
              </a:ext>
            </a:extLst>
          </p:cNvPr>
          <p:cNvSpPr/>
          <p:nvPr/>
        </p:nvSpPr>
        <p:spPr>
          <a:xfrm>
            <a:off x="8300265" y="2536064"/>
            <a:ext cx="163586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5BB7D76-B325-80EE-40A3-476589A4151B}"/>
              </a:ext>
            </a:extLst>
          </p:cNvPr>
          <p:cNvSpPr/>
          <p:nvPr/>
        </p:nvSpPr>
        <p:spPr>
          <a:xfrm>
            <a:off x="7206948" y="2536064"/>
            <a:ext cx="163586" cy="45719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" name="Arrow: Left 16">
            <a:extLst>
              <a:ext uri="{FF2B5EF4-FFF2-40B4-BE49-F238E27FC236}">
                <a16:creationId xmlns:a16="http://schemas.microsoft.com/office/drawing/2014/main" id="{6E6C64E4-5850-2CD7-59BF-3321D8EAA0A5}"/>
              </a:ext>
            </a:extLst>
          </p:cNvPr>
          <p:cNvSpPr/>
          <p:nvPr/>
        </p:nvSpPr>
        <p:spPr>
          <a:xfrm>
            <a:off x="8818226" y="4628390"/>
            <a:ext cx="508935" cy="60278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" name="Arrow: Left 17">
            <a:extLst>
              <a:ext uri="{FF2B5EF4-FFF2-40B4-BE49-F238E27FC236}">
                <a16:creationId xmlns:a16="http://schemas.microsoft.com/office/drawing/2014/main" id="{78C2278E-07D4-4A3E-A0F7-41CC5115C49F}"/>
              </a:ext>
            </a:extLst>
          </p:cNvPr>
          <p:cNvSpPr/>
          <p:nvPr/>
        </p:nvSpPr>
        <p:spPr>
          <a:xfrm rot="1439944">
            <a:off x="4954980" y="4272517"/>
            <a:ext cx="1681146" cy="77627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9" name="Arrow: Left 18">
            <a:extLst>
              <a:ext uri="{FF2B5EF4-FFF2-40B4-BE49-F238E27FC236}">
                <a16:creationId xmlns:a16="http://schemas.microsoft.com/office/drawing/2014/main" id="{A9293CD5-DD70-FEDA-E60B-08D5AEC7060F}"/>
              </a:ext>
            </a:extLst>
          </p:cNvPr>
          <p:cNvSpPr/>
          <p:nvPr/>
        </p:nvSpPr>
        <p:spPr>
          <a:xfrm rot="19170383">
            <a:off x="4972355" y="3072449"/>
            <a:ext cx="499419" cy="62543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20" name="Arrow: Left-Right 19">
            <a:extLst>
              <a:ext uri="{FF2B5EF4-FFF2-40B4-BE49-F238E27FC236}">
                <a16:creationId xmlns:a16="http://schemas.microsoft.com/office/drawing/2014/main" id="{FBA19B33-BC8D-F6A1-7E00-FF675910BC04}"/>
              </a:ext>
            </a:extLst>
          </p:cNvPr>
          <p:cNvSpPr/>
          <p:nvPr/>
        </p:nvSpPr>
        <p:spPr>
          <a:xfrm>
            <a:off x="2154932" y="3783440"/>
            <a:ext cx="954226" cy="54523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pic>
        <p:nvPicPr>
          <p:cNvPr id="1042" name="Picture 18" descr="Loop icon - Free download on Iconfinder">
            <a:extLst>
              <a:ext uri="{FF2B5EF4-FFF2-40B4-BE49-F238E27FC236}">
                <a16:creationId xmlns:a16="http://schemas.microsoft.com/office/drawing/2014/main" id="{23C807CE-00B2-4D76-822E-F0AC721C46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6847" y="4775115"/>
            <a:ext cx="307778" cy="307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73577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AB242C-A0BA-7C04-A006-8191155E6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SG"/>
              <a:t>Document Ingestion</a:t>
            </a:r>
            <a:endParaRPr lang="en-SG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21FD0F-1108-2ECD-F3AB-8BCEE425295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81957321"/>
              </p:ext>
            </p:extLst>
          </p:nvPr>
        </p:nvGraphicFramePr>
        <p:xfrm>
          <a:off x="914400" y="243723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29949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FF3100-C90C-3D55-508C-B7A9FF469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/>
              <a:t>Document Retrieval</a:t>
            </a:r>
            <a:endParaRPr lang="en-SG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C037389B-2C18-E9AA-B045-8ED7685FA5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285501"/>
              </p:ext>
            </p:extLst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41699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0AE16D-1FEE-E321-9337-057738126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SG" dirty="0"/>
              <a:t>Online Search API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25F625E-AD16-B039-D295-02FDC7657F9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68328690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793167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0" name="Rectangle 49">
            <a:extLst>
              <a:ext uri="{FF2B5EF4-FFF2-40B4-BE49-F238E27FC236}">
                <a16:creationId xmlns:a16="http://schemas.microsoft.com/office/drawing/2014/main" id="{A637580D-1176-4083-A9A1-BD8ED08996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C7CAF4-372B-37F0-1496-96624CD6F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371600"/>
            <a:ext cx="10360152" cy="1139911"/>
          </a:xfrm>
        </p:spPr>
        <p:txBody>
          <a:bodyPr>
            <a:normAutofit/>
          </a:bodyPr>
          <a:lstStyle/>
          <a:p>
            <a:r>
              <a:rPr lang="en-SG"/>
              <a:t>RAG Chatbot</a:t>
            </a:r>
            <a:endParaRPr lang="en-SG" dirty="0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B9C96FDC-E4C2-7D8A-44BA-572E7CD9E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91585" y="1027306"/>
            <a:ext cx="10208830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548D1AB2-A6C0-9760-6FD3-017B46E5B7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57676083"/>
              </p:ext>
            </p:extLst>
          </p:nvPr>
        </p:nvGraphicFramePr>
        <p:xfrm>
          <a:off x="914400" y="2607561"/>
          <a:ext cx="10363200" cy="36903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0408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7D0E6-F94B-79B5-D82A-743B94576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SG" dirty="0"/>
              <a:t>Automated Testing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3F497C55-EBA3-ADA8-5AAD-83AA2CCE440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40080" y="2633472"/>
          <a:ext cx="10890928" cy="3566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63342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2F3D3-956C-B0A0-9FDB-0AFEE3BB9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59932" y="1186382"/>
            <a:ext cx="3324820" cy="26822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Thank you</a:t>
            </a:r>
          </a:p>
        </p:txBody>
      </p:sp>
      <p:pic>
        <p:nvPicPr>
          <p:cNvPr id="6" name="Graphic 5" descr="Smiling Face with No Fill">
            <a:extLst>
              <a:ext uri="{FF2B5EF4-FFF2-40B4-BE49-F238E27FC236}">
                <a16:creationId xmlns:a16="http://schemas.microsoft.com/office/drawing/2014/main" id="{43F5DDA1-489A-25AB-3321-0A81B8BB90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82669" y="916445"/>
            <a:ext cx="4861159" cy="4861159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4AC3912-9445-326E-F355-EA4A288013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672253" y="6272784"/>
            <a:ext cx="10847495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1026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402</Words>
  <Application>Microsoft Office PowerPoint</Application>
  <PresentationFormat>Widescreen</PresentationFormat>
  <Paragraphs>54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Grandview Display</vt:lpstr>
      <vt:lpstr>DashVTI</vt:lpstr>
      <vt:lpstr>Carro FAQ Chatbot</vt:lpstr>
      <vt:lpstr>Overview</vt:lpstr>
      <vt:lpstr>Document Ingestion</vt:lpstr>
      <vt:lpstr>Document Retrieval</vt:lpstr>
      <vt:lpstr>Online Search API</vt:lpstr>
      <vt:lpstr>RAG Chatbot</vt:lpstr>
      <vt:lpstr>Automated 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Sicheng Liu</dc:creator>
  <cp:lastModifiedBy>Sicheng Liu</cp:lastModifiedBy>
  <cp:revision>6</cp:revision>
  <dcterms:created xsi:type="dcterms:W3CDTF">2025-06-03T07:13:09Z</dcterms:created>
  <dcterms:modified xsi:type="dcterms:W3CDTF">2025-06-03T08:37:05Z</dcterms:modified>
</cp:coreProperties>
</file>