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a Lopez Arenas" userId="0e6e378347c795e9" providerId="LiveId" clId="{05CC5179-D53A-4932-8416-B9FA096E863A}"/>
    <pc:docChg chg="undo custSel addSld delSld modSld">
      <pc:chgData name="Daniela Lopez Arenas" userId="0e6e378347c795e9" providerId="LiveId" clId="{05CC5179-D53A-4932-8416-B9FA096E863A}" dt="2020-12-11T21:57:33.631" v="355" actId="313"/>
      <pc:docMkLst>
        <pc:docMk/>
      </pc:docMkLst>
      <pc:sldChg chg="addSp delSp modSp mod modClrScheme chgLayout">
        <pc:chgData name="Daniela Lopez Arenas" userId="0e6e378347c795e9" providerId="LiveId" clId="{05CC5179-D53A-4932-8416-B9FA096E863A}" dt="2020-12-11T21:57:33.631" v="355" actId="313"/>
        <pc:sldMkLst>
          <pc:docMk/>
          <pc:sldMk cId="3418169162" sldId="257"/>
        </pc:sldMkLst>
        <pc:spChg chg="del mod ord">
          <ac:chgData name="Daniela Lopez Arenas" userId="0e6e378347c795e9" providerId="LiveId" clId="{05CC5179-D53A-4932-8416-B9FA096E863A}" dt="2020-12-11T20:59:07.123" v="42" actId="478"/>
          <ac:spMkLst>
            <pc:docMk/>
            <pc:sldMk cId="3418169162" sldId="257"/>
            <ac:spMk id="2" creationId="{BD3FF379-1FC6-4065-AE49-DDFBEECA1834}"/>
          </ac:spMkLst>
        </pc:spChg>
        <pc:spChg chg="add del mod ord">
          <ac:chgData name="Daniela Lopez Arenas" userId="0e6e378347c795e9" providerId="LiveId" clId="{05CC5179-D53A-4932-8416-B9FA096E863A}" dt="2020-12-11T21:03:33.649" v="128" actId="478"/>
          <ac:spMkLst>
            <pc:docMk/>
            <pc:sldMk cId="3418169162" sldId="257"/>
            <ac:spMk id="3" creationId="{7FC727DB-F9A3-4CA2-9719-DC043FA7A7C3}"/>
          </ac:spMkLst>
        </pc:spChg>
        <pc:spChg chg="add mod ord">
          <ac:chgData name="Daniela Lopez Arenas" userId="0e6e378347c795e9" providerId="LiveId" clId="{05CC5179-D53A-4932-8416-B9FA096E863A}" dt="2020-12-11T21:57:33.631" v="355" actId="313"/>
          <ac:spMkLst>
            <pc:docMk/>
            <pc:sldMk cId="3418169162" sldId="257"/>
            <ac:spMk id="4" creationId="{98A857B2-3BDF-4A4D-B006-12130A1DD0F2}"/>
          </ac:spMkLst>
        </pc:spChg>
        <pc:spChg chg="add mod">
          <ac:chgData name="Daniela Lopez Arenas" userId="0e6e378347c795e9" providerId="LiveId" clId="{05CC5179-D53A-4932-8416-B9FA096E863A}" dt="2020-12-11T21:00:29.951" v="126" actId="313"/>
          <ac:spMkLst>
            <pc:docMk/>
            <pc:sldMk cId="3418169162" sldId="257"/>
            <ac:spMk id="6" creationId="{3EFC0DBE-43A2-4C71-B6A8-1FF8314261CF}"/>
          </ac:spMkLst>
        </pc:spChg>
        <pc:picChg chg="add mod">
          <ac:chgData name="Daniela Lopez Arenas" userId="0e6e378347c795e9" providerId="LiveId" clId="{05CC5179-D53A-4932-8416-B9FA096E863A}" dt="2020-12-11T21:03:39.980" v="132" actId="1076"/>
          <ac:picMkLst>
            <pc:docMk/>
            <pc:sldMk cId="3418169162" sldId="257"/>
            <ac:picMk id="1026" creationId="{969E0E3F-33DC-4396-8A3B-B858D1751D15}"/>
          </ac:picMkLst>
        </pc:picChg>
      </pc:sldChg>
      <pc:sldChg chg="modSp mod">
        <pc:chgData name="Daniela Lopez Arenas" userId="0e6e378347c795e9" providerId="LiveId" clId="{05CC5179-D53A-4932-8416-B9FA096E863A}" dt="2020-12-11T21:56:25.243" v="339" actId="14100"/>
        <pc:sldMkLst>
          <pc:docMk/>
          <pc:sldMk cId="1568568065" sldId="258"/>
        </pc:sldMkLst>
        <pc:spChg chg="mod">
          <ac:chgData name="Daniela Lopez Arenas" userId="0e6e378347c795e9" providerId="LiveId" clId="{05CC5179-D53A-4932-8416-B9FA096E863A}" dt="2020-12-11T21:14:42.961" v="218" actId="255"/>
          <ac:spMkLst>
            <pc:docMk/>
            <pc:sldMk cId="1568568065" sldId="258"/>
            <ac:spMk id="2" creationId="{01E77752-2F62-47DD-B7A5-D539C47C0C1E}"/>
          </ac:spMkLst>
        </pc:spChg>
        <pc:picChg chg="mod">
          <ac:chgData name="Daniela Lopez Arenas" userId="0e6e378347c795e9" providerId="LiveId" clId="{05CC5179-D53A-4932-8416-B9FA096E863A}" dt="2020-12-11T21:56:25.243" v="339" actId="14100"/>
          <ac:picMkLst>
            <pc:docMk/>
            <pc:sldMk cId="1568568065" sldId="258"/>
            <ac:picMk id="9" creationId="{D69976B6-40DE-4362-A857-29682B7FE5FC}"/>
          </ac:picMkLst>
        </pc:picChg>
      </pc:sldChg>
      <pc:sldChg chg="modSp mod">
        <pc:chgData name="Daniela Lopez Arenas" userId="0e6e378347c795e9" providerId="LiveId" clId="{05CC5179-D53A-4932-8416-B9FA096E863A}" dt="2020-12-11T21:56:29.041" v="340" actId="14100"/>
        <pc:sldMkLst>
          <pc:docMk/>
          <pc:sldMk cId="208147184" sldId="259"/>
        </pc:sldMkLst>
        <pc:spChg chg="mod">
          <ac:chgData name="Daniela Lopez Arenas" userId="0e6e378347c795e9" providerId="LiveId" clId="{05CC5179-D53A-4932-8416-B9FA096E863A}" dt="2020-12-11T21:14:34.072" v="216" actId="255"/>
          <ac:spMkLst>
            <pc:docMk/>
            <pc:sldMk cId="208147184" sldId="259"/>
            <ac:spMk id="2" creationId="{BC73F8F2-4941-4BF5-A8F0-50A838A00ED7}"/>
          </ac:spMkLst>
        </pc:spChg>
        <pc:picChg chg="mod">
          <ac:chgData name="Daniela Lopez Arenas" userId="0e6e378347c795e9" providerId="LiveId" clId="{05CC5179-D53A-4932-8416-B9FA096E863A}" dt="2020-12-11T21:56:29.041" v="340" actId="14100"/>
          <ac:picMkLst>
            <pc:docMk/>
            <pc:sldMk cId="208147184" sldId="259"/>
            <ac:picMk id="5" creationId="{5AFDD61C-CBC2-4D76-8A9F-85C7EAC51B24}"/>
          </ac:picMkLst>
        </pc:picChg>
      </pc:sldChg>
      <pc:sldChg chg="addSp delSp modSp mod modClrScheme chgLayout">
        <pc:chgData name="Daniela Lopez Arenas" userId="0e6e378347c795e9" providerId="LiveId" clId="{05CC5179-D53A-4932-8416-B9FA096E863A}" dt="2020-12-11T21:14:22.323" v="214" actId="122"/>
        <pc:sldMkLst>
          <pc:docMk/>
          <pc:sldMk cId="479310204" sldId="260"/>
        </pc:sldMkLst>
        <pc:spChg chg="mod ord">
          <ac:chgData name="Daniela Lopez Arenas" userId="0e6e378347c795e9" providerId="LiveId" clId="{05CC5179-D53A-4932-8416-B9FA096E863A}" dt="2020-12-11T21:14:22.323" v="214" actId="122"/>
          <ac:spMkLst>
            <pc:docMk/>
            <pc:sldMk cId="479310204" sldId="260"/>
            <ac:spMk id="2" creationId="{37460CD6-FFD7-42E3-BC9E-20510A7064BD}"/>
          </ac:spMkLst>
        </pc:spChg>
        <pc:spChg chg="mod ord">
          <ac:chgData name="Daniela Lopez Arenas" userId="0e6e378347c795e9" providerId="LiveId" clId="{05CC5179-D53A-4932-8416-B9FA096E863A}" dt="2020-12-11T21:10:04.840" v="135" actId="27636"/>
          <ac:spMkLst>
            <pc:docMk/>
            <pc:sldMk cId="479310204" sldId="260"/>
            <ac:spMk id="3" creationId="{F3EC6390-F888-4347-B653-5620433F1CE2}"/>
          </ac:spMkLst>
        </pc:spChg>
        <pc:spChg chg="add del mod ord">
          <ac:chgData name="Daniela Lopez Arenas" userId="0e6e378347c795e9" providerId="LiveId" clId="{05CC5179-D53A-4932-8416-B9FA096E863A}" dt="2020-12-11T21:10:08.390" v="136"/>
          <ac:spMkLst>
            <pc:docMk/>
            <pc:sldMk cId="479310204" sldId="260"/>
            <ac:spMk id="4" creationId="{B2A5E48B-3804-4066-96D7-561C1BC43BF4}"/>
          </ac:spMkLst>
        </pc:spChg>
        <pc:spChg chg="add mod">
          <ac:chgData name="Daniela Lopez Arenas" userId="0e6e378347c795e9" providerId="LiveId" clId="{05CC5179-D53A-4932-8416-B9FA096E863A}" dt="2020-12-11T21:10:35.429" v="137" actId="478"/>
          <ac:spMkLst>
            <pc:docMk/>
            <pc:sldMk cId="479310204" sldId="260"/>
            <ac:spMk id="5" creationId="{C6A54D16-D563-4D5E-8723-AF4BEF21AE7D}"/>
          </ac:spMkLst>
        </pc:spChg>
        <pc:picChg chg="add del mod">
          <ac:chgData name="Daniela Lopez Arenas" userId="0e6e378347c795e9" providerId="LiveId" clId="{05CC5179-D53A-4932-8416-B9FA096E863A}" dt="2020-12-11T21:10:35.429" v="137" actId="478"/>
          <ac:picMkLst>
            <pc:docMk/>
            <pc:sldMk cId="479310204" sldId="260"/>
            <ac:picMk id="2050" creationId="{7B43A6A3-4EC2-40E9-98E9-8BD16179D5C7}"/>
          </ac:picMkLst>
        </pc:picChg>
        <pc:picChg chg="add mod">
          <ac:chgData name="Daniela Lopez Arenas" userId="0e6e378347c795e9" providerId="LiveId" clId="{05CC5179-D53A-4932-8416-B9FA096E863A}" dt="2020-12-11T21:10:49.533" v="143" actId="14100"/>
          <ac:picMkLst>
            <pc:docMk/>
            <pc:sldMk cId="479310204" sldId="260"/>
            <ac:picMk id="2052" creationId="{CBE93B6C-033C-4C9D-816B-DC48BBAA7810}"/>
          </ac:picMkLst>
        </pc:picChg>
      </pc:sldChg>
      <pc:sldChg chg="addSp delSp modSp mod modClrScheme chgLayout">
        <pc:chgData name="Daniela Lopez Arenas" userId="0e6e378347c795e9" providerId="LiveId" clId="{05CC5179-D53A-4932-8416-B9FA096E863A}" dt="2020-12-11T21:14:06.628" v="211" actId="122"/>
        <pc:sldMkLst>
          <pc:docMk/>
          <pc:sldMk cId="970292441" sldId="261"/>
        </pc:sldMkLst>
        <pc:spChg chg="mod ord">
          <ac:chgData name="Daniela Lopez Arenas" userId="0e6e378347c795e9" providerId="LiveId" clId="{05CC5179-D53A-4932-8416-B9FA096E863A}" dt="2020-12-11T21:14:06.628" v="211" actId="122"/>
          <ac:spMkLst>
            <pc:docMk/>
            <pc:sldMk cId="970292441" sldId="261"/>
            <ac:spMk id="2" creationId="{B057BF83-C1DF-4565-ACCA-EA55AF8FDF13}"/>
          </ac:spMkLst>
        </pc:spChg>
        <pc:spChg chg="mod ord">
          <ac:chgData name="Daniela Lopez Arenas" userId="0e6e378347c795e9" providerId="LiveId" clId="{05CC5179-D53A-4932-8416-B9FA096E863A}" dt="2020-12-11T21:11:18.534" v="147" actId="14100"/>
          <ac:spMkLst>
            <pc:docMk/>
            <pc:sldMk cId="970292441" sldId="261"/>
            <ac:spMk id="3" creationId="{ED53B11A-33CE-4F1F-940D-366ADB49C5C8}"/>
          </ac:spMkLst>
        </pc:spChg>
        <pc:spChg chg="add del mod ord">
          <ac:chgData name="Daniela Lopez Arenas" userId="0e6e378347c795e9" providerId="LiveId" clId="{05CC5179-D53A-4932-8416-B9FA096E863A}" dt="2020-12-11T21:11:37.288" v="148"/>
          <ac:spMkLst>
            <pc:docMk/>
            <pc:sldMk cId="970292441" sldId="261"/>
            <ac:spMk id="4" creationId="{D7180FCD-1638-4BE1-A1BB-028665DD0434}"/>
          </ac:spMkLst>
        </pc:spChg>
        <pc:picChg chg="add mod">
          <ac:chgData name="Daniela Lopez Arenas" userId="0e6e378347c795e9" providerId="LiveId" clId="{05CC5179-D53A-4932-8416-B9FA096E863A}" dt="2020-12-11T21:11:42.341" v="151" actId="14100"/>
          <ac:picMkLst>
            <pc:docMk/>
            <pc:sldMk cId="970292441" sldId="261"/>
            <ac:picMk id="3074" creationId="{C5522A10-ED0B-44C3-8633-67C735A50C4A}"/>
          </ac:picMkLst>
        </pc:picChg>
      </pc:sldChg>
      <pc:sldChg chg="modSp mod">
        <pc:chgData name="Daniela Lopez Arenas" userId="0e6e378347c795e9" providerId="LiveId" clId="{05CC5179-D53A-4932-8416-B9FA096E863A}" dt="2020-12-11T21:13:39.243" v="207" actId="122"/>
        <pc:sldMkLst>
          <pc:docMk/>
          <pc:sldMk cId="1903508415" sldId="262"/>
        </pc:sldMkLst>
        <pc:spChg chg="mod">
          <ac:chgData name="Daniela Lopez Arenas" userId="0e6e378347c795e9" providerId="LiveId" clId="{05CC5179-D53A-4932-8416-B9FA096E863A}" dt="2020-12-11T21:13:39.243" v="207" actId="122"/>
          <ac:spMkLst>
            <pc:docMk/>
            <pc:sldMk cId="1903508415" sldId="262"/>
            <ac:spMk id="2" creationId="{AC5F47B1-478C-49CA-840C-20A00936E65C}"/>
          </ac:spMkLst>
        </pc:spChg>
      </pc:sldChg>
      <pc:sldChg chg="modSp mod">
        <pc:chgData name="Daniela Lopez Arenas" userId="0e6e378347c795e9" providerId="LiveId" clId="{05CC5179-D53A-4932-8416-B9FA096E863A}" dt="2020-12-11T20:56:06.666" v="0" actId="313"/>
        <pc:sldMkLst>
          <pc:docMk/>
          <pc:sldMk cId="2710712285" sldId="265"/>
        </pc:sldMkLst>
        <pc:spChg chg="mod">
          <ac:chgData name="Daniela Lopez Arenas" userId="0e6e378347c795e9" providerId="LiveId" clId="{05CC5179-D53A-4932-8416-B9FA096E863A}" dt="2020-12-11T20:56:06.666" v="0" actId="313"/>
          <ac:spMkLst>
            <pc:docMk/>
            <pc:sldMk cId="2710712285" sldId="265"/>
            <ac:spMk id="3" creationId="{2DD6D1E4-6622-4AA7-9735-75A22F9DDB45}"/>
          </ac:spMkLst>
        </pc:spChg>
      </pc:sldChg>
      <pc:sldChg chg="addSp delSp modSp mod modClrScheme chgLayout">
        <pc:chgData name="Daniela Lopez Arenas" userId="0e6e378347c795e9" providerId="LiveId" clId="{05CC5179-D53A-4932-8416-B9FA096E863A}" dt="2020-12-11T21:13:03.805" v="203" actId="1076"/>
        <pc:sldMkLst>
          <pc:docMk/>
          <pc:sldMk cId="2337828482" sldId="266"/>
        </pc:sldMkLst>
        <pc:spChg chg="mod ord">
          <ac:chgData name="Daniela Lopez Arenas" userId="0e6e378347c795e9" providerId="LiveId" clId="{05CC5179-D53A-4932-8416-B9FA096E863A}" dt="2020-12-11T21:13:03.805" v="203" actId="1076"/>
          <ac:spMkLst>
            <pc:docMk/>
            <pc:sldMk cId="2337828482" sldId="266"/>
            <ac:spMk id="2" creationId="{2F157986-CBCD-44EC-AF66-3D3E8C7458AD}"/>
          </ac:spMkLst>
        </pc:spChg>
        <pc:spChg chg="add del mod ord">
          <ac:chgData name="Daniela Lopez Arenas" userId="0e6e378347c795e9" providerId="LiveId" clId="{05CC5179-D53A-4932-8416-B9FA096E863A}" dt="2020-12-11T21:12:14.281" v="154"/>
          <ac:spMkLst>
            <pc:docMk/>
            <pc:sldMk cId="2337828482" sldId="266"/>
            <ac:spMk id="3" creationId="{8360FABC-7FB0-41EF-B6CD-E3A328A869B5}"/>
          </ac:spMkLst>
        </pc:spChg>
        <pc:spChg chg="add del mod ord">
          <ac:chgData name="Daniela Lopez Arenas" userId="0e6e378347c795e9" providerId="LiveId" clId="{05CC5179-D53A-4932-8416-B9FA096E863A}" dt="2020-12-11T21:13:00.842" v="202" actId="478"/>
          <ac:spMkLst>
            <pc:docMk/>
            <pc:sldMk cId="2337828482" sldId="266"/>
            <ac:spMk id="4" creationId="{735784C6-3309-4DAD-A721-3E08496ED0C7}"/>
          </ac:spMkLst>
        </pc:spChg>
        <pc:picChg chg="add mod">
          <ac:chgData name="Daniela Lopez Arenas" userId="0e6e378347c795e9" providerId="LiveId" clId="{05CC5179-D53A-4932-8416-B9FA096E863A}" dt="2020-12-11T21:12:37.950" v="164" actId="14100"/>
          <ac:picMkLst>
            <pc:docMk/>
            <pc:sldMk cId="2337828482" sldId="266"/>
            <ac:picMk id="5" creationId="{E2E7B5CE-001E-4238-AC85-0021DDBD23A0}"/>
          </ac:picMkLst>
        </pc:picChg>
      </pc:sldChg>
      <pc:sldChg chg="addSp modSp mod">
        <pc:chgData name="Daniela Lopez Arenas" userId="0e6e378347c795e9" providerId="LiveId" clId="{05CC5179-D53A-4932-8416-B9FA096E863A}" dt="2020-12-11T21:16:12.982" v="226" actId="1076"/>
        <pc:sldMkLst>
          <pc:docMk/>
          <pc:sldMk cId="2787004863" sldId="267"/>
        </pc:sldMkLst>
        <pc:spChg chg="mod">
          <ac:chgData name="Daniela Lopez Arenas" userId="0e6e378347c795e9" providerId="LiveId" clId="{05CC5179-D53A-4932-8416-B9FA096E863A}" dt="2020-12-11T21:15:14.843" v="220" actId="255"/>
          <ac:spMkLst>
            <pc:docMk/>
            <pc:sldMk cId="2787004863" sldId="267"/>
            <ac:spMk id="2" creationId="{17CD3691-95DC-466A-9212-60F8BB3C629C}"/>
          </ac:spMkLst>
        </pc:spChg>
        <pc:spChg chg="mod">
          <ac:chgData name="Daniela Lopez Arenas" userId="0e6e378347c795e9" providerId="LiveId" clId="{05CC5179-D53A-4932-8416-B9FA096E863A}" dt="2020-12-11T21:15:24.819" v="222" actId="27636"/>
          <ac:spMkLst>
            <pc:docMk/>
            <pc:sldMk cId="2787004863" sldId="267"/>
            <ac:spMk id="3" creationId="{744C289F-17CC-4189-951B-8CA30ED56697}"/>
          </ac:spMkLst>
        </pc:spChg>
        <pc:picChg chg="add mod">
          <ac:chgData name="Daniela Lopez Arenas" userId="0e6e378347c795e9" providerId="LiveId" clId="{05CC5179-D53A-4932-8416-B9FA096E863A}" dt="2020-12-11T21:16:12.982" v="226" actId="1076"/>
          <ac:picMkLst>
            <pc:docMk/>
            <pc:sldMk cId="2787004863" sldId="267"/>
            <ac:picMk id="4098" creationId="{208BC485-5627-4571-94A3-A5E5FEB6FA1A}"/>
          </ac:picMkLst>
        </pc:picChg>
      </pc:sldChg>
      <pc:sldChg chg="addSp modSp mod">
        <pc:chgData name="Daniela Lopez Arenas" userId="0e6e378347c795e9" providerId="LiveId" clId="{05CC5179-D53A-4932-8416-B9FA096E863A}" dt="2020-12-11T21:17:35.582" v="238" actId="1076"/>
        <pc:sldMkLst>
          <pc:docMk/>
          <pc:sldMk cId="1675916189" sldId="268"/>
        </pc:sldMkLst>
        <pc:spChg chg="mod">
          <ac:chgData name="Daniela Lopez Arenas" userId="0e6e378347c795e9" providerId="LiveId" clId="{05CC5179-D53A-4932-8416-B9FA096E863A}" dt="2020-12-11T21:16:28.333" v="230" actId="255"/>
          <ac:spMkLst>
            <pc:docMk/>
            <pc:sldMk cId="1675916189" sldId="268"/>
            <ac:spMk id="2" creationId="{311153CA-89C3-4001-9B88-399911712BBA}"/>
          </ac:spMkLst>
        </pc:spChg>
        <pc:spChg chg="mod">
          <ac:chgData name="Daniela Lopez Arenas" userId="0e6e378347c795e9" providerId="LiveId" clId="{05CC5179-D53A-4932-8416-B9FA096E863A}" dt="2020-12-11T21:16:39.982" v="231" actId="1076"/>
          <ac:spMkLst>
            <pc:docMk/>
            <pc:sldMk cId="1675916189" sldId="268"/>
            <ac:spMk id="3" creationId="{332D8F41-075E-4DF9-8265-A50798C1573D}"/>
          </ac:spMkLst>
        </pc:spChg>
        <pc:picChg chg="add mod">
          <ac:chgData name="Daniela Lopez Arenas" userId="0e6e378347c795e9" providerId="LiveId" clId="{05CC5179-D53A-4932-8416-B9FA096E863A}" dt="2020-12-11T21:17:35.582" v="238" actId="1076"/>
          <ac:picMkLst>
            <pc:docMk/>
            <pc:sldMk cId="1675916189" sldId="268"/>
            <ac:picMk id="6146" creationId="{471D204C-A2EB-41FB-B8E9-8A410D0C863E}"/>
          </ac:picMkLst>
        </pc:picChg>
      </pc:sldChg>
      <pc:sldChg chg="addSp modSp mod">
        <pc:chgData name="Daniela Lopez Arenas" userId="0e6e378347c795e9" providerId="LiveId" clId="{05CC5179-D53A-4932-8416-B9FA096E863A}" dt="2020-12-11T21:18:36.255" v="244" actId="1076"/>
        <pc:sldMkLst>
          <pc:docMk/>
          <pc:sldMk cId="2211926276" sldId="269"/>
        </pc:sldMkLst>
        <pc:spChg chg="mod">
          <ac:chgData name="Daniela Lopez Arenas" userId="0e6e378347c795e9" providerId="LiveId" clId="{05CC5179-D53A-4932-8416-B9FA096E863A}" dt="2020-12-11T21:18:36.255" v="244" actId="1076"/>
          <ac:spMkLst>
            <pc:docMk/>
            <pc:sldMk cId="2211926276" sldId="269"/>
            <ac:spMk id="3" creationId="{4F7F852C-705F-46A2-9DD7-482FEED831FD}"/>
          </ac:spMkLst>
        </pc:spChg>
        <pc:picChg chg="add mod">
          <ac:chgData name="Daniela Lopez Arenas" userId="0e6e378347c795e9" providerId="LiveId" clId="{05CC5179-D53A-4932-8416-B9FA096E863A}" dt="2020-12-11T21:18:06.790" v="241" actId="1076"/>
          <ac:picMkLst>
            <pc:docMk/>
            <pc:sldMk cId="2211926276" sldId="269"/>
            <ac:picMk id="4" creationId="{131DBC41-F590-4535-AFD0-4DCB4B3970BC}"/>
          </ac:picMkLst>
        </pc:picChg>
      </pc:sldChg>
      <pc:sldChg chg="addSp delSp modSp mod modClrScheme chgLayout">
        <pc:chgData name="Daniela Lopez Arenas" userId="0e6e378347c795e9" providerId="LiveId" clId="{05CC5179-D53A-4932-8416-B9FA096E863A}" dt="2020-12-11T21:54:32.720" v="319" actId="122"/>
        <pc:sldMkLst>
          <pc:docMk/>
          <pc:sldMk cId="711214845" sldId="270"/>
        </pc:sldMkLst>
        <pc:spChg chg="add mod">
          <ac:chgData name="Daniela Lopez Arenas" userId="0e6e378347c795e9" providerId="LiveId" clId="{05CC5179-D53A-4932-8416-B9FA096E863A}" dt="2020-12-11T21:54:32.720" v="319" actId="122"/>
          <ac:spMkLst>
            <pc:docMk/>
            <pc:sldMk cId="711214845" sldId="270"/>
            <ac:spMk id="2" creationId="{825ABEDF-25CE-4A45-9177-6A3010B322D0}"/>
          </ac:spMkLst>
        </pc:spChg>
        <pc:spChg chg="del mod">
          <ac:chgData name="Daniela Lopez Arenas" userId="0e6e378347c795e9" providerId="LiveId" clId="{05CC5179-D53A-4932-8416-B9FA096E863A}" dt="2020-12-11T20:57:28.060" v="24"/>
          <ac:spMkLst>
            <pc:docMk/>
            <pc:sldMk cId="711214845" sldId="270"/>
            <ac:spMk id="3" creationId="{58CDC804-8E82-4023-B7FC-034BFCD3D443}"/>
          </ac:spMkLst>
        </pc:spChg>
        <pc:spChg chg="add del mod">
          <ac:chgData name="Daniela Lopez Arenas" userId="0e6e378347c795e9" providerId="LiveId" clId="{05CC5179-D53A-4932-8416-B9FA096E863A}" dt="2020-12-11T21:53:50.835" v="297" actId="22"/>
          <ac:spMkLst>
            <pc:docMk/>
            <pc:sldMk cId="711214845" sldId="270"/>
            <ac:spMk id="5" creationId="{69B54BBA-3065-4FEC-83EA-ED9FF8716A70}"/>
          </ac:spMkLst>
        </pc:spChg>
        <pc:picChg chg="del">
          <ac:chgData name="Daniela Lopez Arenas" userId="0e6e378347c795e9" providerId="LiveId" clId="{05CC5179-D53A-4932-8416-B9FA096E863A}" dt="2020-12-11T20:57:15.497" v="16" actId="478"/>
          <ac:picMkLst>
            <pc:docMk/>
            <pc:sldMk cId="711214845" sldId="270"/>
            <ac:picMk id="4" creationId="{7A077872-072F-4674-A9CE-0812AE501511}"/>
          </ac:picMkLst>
        </pc:picChg>
        <pc:picChg chg="add mod ord">
          <ac:chgData name="Daniela Lopez Arenas" userId="0e6e378347c795e9" providerId="LiveId" clId="{05CC5179-D53A-4932-8416-B9FA096E863A}" dt="2020-12-11T21:54:04.419" v="303" actId="1076"/>
          <ac:picMkLst>
            <pc:docMk/>
            <pc:sldMk cId="711214845" sldId="270"/>
            <ac:picMk id="7" creationId="{2E0A8B42-4AA7-4D66-B43A-C16D47A2B091}"/>
          </ac:picMkLst>
        </pc:picChg>
      </pc:sldChg>
      <pc:sldChg chg="addSp delSp modSp new mod">
        <pc:chgData name="Daniela Lopez Arenas" userId="0e6e378347c795e9" providerId="LiveId" clId="{05CC5179-D53A-4932-8416-B9FA096E863A}" dt="2020-12-11T21:56:05.400" v="338" actId="1076"/>
        <pc:sldMkLst>
          <pc:docMk/>
          <pc:sldMk cId="340221033" sldId="271"/>
        </pc:sldMkLst>
        <pc:spChg chg="mod">
          <ac:chgData name="Daniela Lopez Arenas" userId="0e6e378347c795e9" providerId="LiveId" clId="{05CC5179-D53A-4932-8416-B9FA096E863A}" dt="2020-12-11T21:54:53.091" v="332" actId="20577"/>
          <ac:spMkLst>
            <pc:docMk/>
            <pc:sldMk cId="340221033" sldId="271"/>
            <ac:spMk id="2" creationId="{BAF119B2-D280-4731-90EC-C4628ABD87DD}"/>
          </ac:spMkLst>
        </pc:spChg>
        <pc:spChg chg="del">
          <ac:chgData name="Daniela Lopez Arenas" userId="0e6e378347c795e9" providerId="LiveId" clId="{05CC5179-D53A-4932-8416-B9FA096E863A}" dt="2020-12-11T21:55:55.891" v="333" actId="22"/>
          <ac:spMkLst>
            <pc:docMk/>
            <pc:sldMk cId="340221033" sldId="271"/>
            <ac:spMk id="3" creationId="{F5F63070-3F47-4922-8B00-244ADA4191FF}"/>
          </ac:spMkLst>
        </pc:spChg>
        <pc:picChg chg="add mod ord">
          <ac:chgData name="Daniela Lopez Arenas" userId="0e6e378347c795e9" providerId="LiveId" clId="{05CC5179-D53A-4932-8416-B9FA096E863A}" dt="2020-12-11T21:56:05.400" v="338" actId="1076"/>
          <ac:picMkLst>
            <pc:docMk/>
            <pc:sldMk cId="340221033" sldId="271"/>
            <ac:picMk id="5" creationId="{696D9E72-895F-49D6-80EB-C7386A50810B}"/>
          </ac:picMkLst>
        </pc:picChg>
      </pc:sldChg>
      <pc:sldChg chg="new del">
        <pc:chgData name="Daniela Lopez Arenas" userId="0e6e378347c795e9" providerId="LiveId" clId="{05CC5179-D53A-4932-8416-B9FA096E863A}" dt="2020-12-11T20:57:49.085" v="26" actId="680"/>
        <pc:sldMkLst>
          <pc:docMk/>
          <pc:sldMk cId="3190740343" sldId="271"/>
        </pc:sldMkLst>
      </pc:sldChg>
      <pc:sldChg chg="delSp modSp new mod">
        <pc:chgData name="Daniela Lopez Arenas" userId="0e6e378347c795e9" providerId="LiveId" clId="{05CC5179-D53A-4932-8416-B9FA096E863A}" dt="2020-12-11T21:57:19.418" v="354" actId="478"/>
        <pc:sldMkLst>
          <pc:docMk/>
          <pc:sldMk cId="2150702474" sldId="272"/>
        </pc:sldMkLst>
        <pc:spChg chg="mod">
          <ac:chgData name="Daniela Lopez Arenas" userId="0e6e378347c795e9" providerId="LiveId" clId="{05CC5179-D53A-4932-8416-B9FA096E863A}" dt="2020-12-11T21:57:16.193" v="353" actId="20577"/>
          <ac:spMkLst>
            <pc:docMk/>
            <pc:sldMk cId="2150702474" sldId="272"/>
            <ac:spMk id="2" creationId="{373073E8-3F3B-46C0-AB3E-15E33B8DB85F}"/>
          </ac:spMkLst>
        </pc:spChg>
        <pc:spChg chg="del">
          <ac:chgData name="Daniela Lopez Arenas" userId="0e6e378347c795e9" providerId="LiveId" clId="{05CC5179-D53A-4932-8416-B9FA096E863A}" dt="2020-12-11T21:57:19.418" v="354" actId="478"/>
          <ac:spMkLst>
            <pc:docMk/>
            <pc:sldMk cId="2150702474" sldId="272"/>
            <ac:spMk id="3" creationId="{B261598D-049E-47C7-90D4-666295A59FD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12/11/2020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23A1CC3-2375-41D4-9E03-427CAF2A4C1A}" type="datetimeFigureOut">
              <a:rPr lang="en-US" dirty="0"/>
              <a:t>12/11/2020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FF16868-8199-4C2C-A5B1-63AEE139F88E}" type="datetimeFigureOut">
              <a:rPr lang="en-US" dirty="0"/>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AD9FF7F-6988-44CC-821B-644E70CD2F73}" type="datetimeFigureOut">
              <a:rPr lang="en-US" dirty="0"/>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C12C299-16B2-4475-990D-751901EACC14}" type="datetimeFigureOut">
              <a:rPr lang="en-US" dirty="0"/>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12/11/2020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34E6425-0181-43F2-84FC-787E803FD2F8}" type="datetimeFigureOut">
              <a:rPr lang="en-US" dirty="0"/>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6E86A4C-8E40-4F87-A4F0-01A0687C5742}" type="datetimeFigureOut">
              <a:rPr lang="en-US" dirty="0"/>
              <a:t>12/11/2020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5E72C73-2D91-4E12-BA25-F0AA0C03599B}" type="datetimeFigureOut">
              <a:rPr lang="en-US" dirty="0"/>
              <a:t>12/11/2020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12/11/2020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juntadeandalucia.es/servicios/madeja/glossary/12/letterh#term566"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www.juntadeandalucia.es/servicios/madeja/glossary/12/letterh#term566"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98A857B2-3BDF-4A4D-B006-12130A1DD0F2}"/>
              </a:ext>
            </a:extLst>
          </p:cNvPr>
          <p:cNvSpPr>
            <a:spLocks noGrp="1"/>
          </p:cNvSpPr>
          <p:nvPr>
            <p:ph type="body" sz="half" idx="2"/>
          </p:nvPr>
        </p:nvSpPr>
        <p:spPr/>
        <p:txBody>
          <a:bodyPr/>
          <a:lstStyle/>
          <a:p>
            <a:pPr algn="ctr"/>
            <a:r>
              <a:rPr lang="es-CO" dirty="0"/>
              <a:t>INTEGRANTES</a:t>
            </a:r>
          </a:p>
          <a:p>
            <a:r>
              <a:rPr lang="es-CO" dirty="0"/>
              <a:t>Daissy Benítez</a:t>
            </a:r>
          </a:p>
          <a:p>
            <a:r>
              <a:rPr lang="es-CO" dirty="0"/>
              <a:t>Jorge Morales</a:t>
            </a:r>
          </a:p>
          <a:p>
            <a:r>
              <a:rPr lang="es-CO" dirty="0"/>
              <a:t>Daniela Lopez </a:t>
            </a:r>
          </a:p>
        </p:txBody>
      </p:sp>
      <p:sp>
        <p:nvSpPr>
          <p:cNvPr id="6" name="Título 5">
            <a:extLst>
              <a:ext uri="{FF2B5EF4-FFF2-40B4-BE49-F238E27FC236}">
                <a16:creationId xmlns:a16="http://schemas.microsoft.com/office/drawing/2014/main" id="{3EFC0DBE-43A2-4C71-B6A8-1FF8314261CF}"/>
              </a:ext>
            </a:extLst>
          </p:cNvPr>
          <p:cNvSpPr>
            <a:spLocks noGrp="1"/>
          </p:cNvSpPr>
          <p:nvPr>
            <p:ph type="title"/>
          </p:nvPr>
        </p:nvSpPr>
        <p:spPr/>
        <p:txBody>
          <a:bodyPr/>
          <a:lstStyle/>
          <a:p>
            <a:pPr algn="ctr"/>
            <a:r>
              <a:rPr lang="es-CO" dirty="0"/>
              <a:t>Arquitectura Monolítica</a:t>
            </a:r>
          </a:p>
        </p:txBody>
      </p:sp>
      <p:pic>
        <p:nvPicPr>
          <p:cNvPr id="1026" name="Picture 2" descr="Ver las imágenes de origen">
            <a:extLst>
              <a:ext uri="{FF2B5EF4-FFF2-40B4-BE49-F238E27FC236}">
                <a16:creationId xmlns:a16="http://schemas.microsoft.com/office/drawing/2014/main" id="{969E0E3F-33DC-4396-8A3B-B858D1751D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9208" y="1892783"/>
            <a:ext cx="5215615" cy="3136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169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CD3691-95DC-466A-9212-60F8BB3C629C}"/>
              </a:ext>
            </a:extLst>
          </p:cNvPr>
          <p:cNvSpPr>
            <a:spLocks noGrp="1"/>
          </p:cNvSpPr>
          <p:nvPr>
            <p:ph type="title"/>
          </p:nvPr>
        </p:nvSpPr>
        <p:spPr>
          <a:xfrm>
            <a:off x="463826" y="973668"/>
            <a:ext cx="11330610" cy="1000906"/>
          </a:xfrm>
        </p:spPr>
        <p:txBody>
          <a:bodyPr/>
          <a:lstStyle/>
          <a:p>
            <a:pPr algn="ctr"/>
            <a:r>
              <a:rPr lang="es-CO" dirty="0">
                <a:effectLst/>
                <a:latin typeface="+mn-lt"/>
                <a:ea typeface="Calibri" panose="020F0502020204030204" pitchFamily="34" charset="0"/>
                <a:cs typeface="Times New Roman" panose="02020603050405020304" pitchFamily="18" charset="0"/>
              </a:rPr>
              <a:t>¿Como podría realizar un escalamiento vertical en una arquitectura por capas y monolítica?</a:t>
            </a:r>
            <a:br>
              <a:rPr lang="es-CO" dirty="0">
                <a:effectLst/>
                <a:latin typeface="+mn-lt"/>
                <a:ea typeface="Calibri" panose="020F0502020204030204" pitchFamily="34" charset="0"/>
                <a:cs typeface="Times New Roman" panose="02020603050405020304" pitchFamily="18" charset="0"/>
              </a:rPr>
            </a:br>
            <a:endParaRPr lang="es-CO" dirty="0">
              <a:latin typeface="+mn-lt"/>
            </a:endParaRPr>
          </a:p>
        </p:txBody>
      </p:sp>
      <p:sp>
        <p:nvSpPr>
          <p:cNvPr id="3" name="Marcador de contenido 2">
            <a:extLst>
              <a:ext uri="{FF2B5EF4-FFF2-40B4-BE49-F238E27FC236}">
                <a16:creationId xmlns:a16="http://schemas.microsoft.com/office/drawing/2014/main" id="{744C289F-17CC-4189-951B-8CA30ED56697}"/>
              </a:ext>
            </a:extLst>
          </p:cNvPr>
          <p:cNvSpPr>
            <a:spLocks noGrp="1"/>
          </p:cNvSpPr>
          <p:nvPr>
            <p:ph idx="1"/>
          </p:nvPr>
        </p:nvSpPr>
        <p:spPr>
          <a:xfrm>
            <a:off x="1205948" y="2603500"/>
            <a:ext cx="5075582" cy="3416300"/>
          </a:xfrm>
        </p:spPr>
        <p:txBody>
          <a:bodyPr>
            <a:normAutofit lnSpcReduction="10000"/>
          </a:bodyPr>
          <a:lstStyle/>
          <a:p>
            <a:pPr marL="0" indent="0">
              <a:buNone/>
            </a:pPr>
            <a:r>
              <a:rPr lang="es-CO"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Para realizar la migración de todo el sistema a un nuevo hardware que es más potente y eficaz que el actual, es necesario de antemano configurado el sistema futuro, después se debe realizan una serie de validaciones y copias de seguridad y se procede a poner en funcionamiento. Las aplicaciones que estén funcionando bajo la arquitectura hardware antigua no sufren con la migración, y el impacto en el código es mínimo.</a:t>
            </a:r>
          </a:p>
          <a:p>
            <a:endParaRPr lang="es-CO" dirty="0"/>
          </a:p>
        </p:txBody>
      </p:sp>
      <p:pic>
        <p:nvPicPr>
          <p:cNvPr id="4098" name="Picture 2">
            <a:extLst>
              <a:ext uri="{FF2B5EF4-FFF2-40B4-BE49-F238E27FC236}">
                <a16:creationId xmlns:a16="http://schemas.microsoft.com/office/drawing/2014/main" id="{208BC485-5627-4571-94A3-A5E5FEB6F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695" y="3071765"/>
            <a:ext cx="4409301" cy="2812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004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1153CA-89C3-4001-9B88-399911712BBA}"/>
              </a:ext>
            </a:extLst>
          </p:cNvPr>
          <p:cNvSpPr>
            <a:spLocks noGrp="1"/>
          </p:cNvSpPr>
          <p:nvPr>
            <p:ph type="title"/>
          </p:nvPr>
        </p:nvSpPr>
        <p:spPr>
          <a:xfrm>
            <a:off x="265042" y="973667"/>
            <a:ext cx="11622157" cy="1411723"/>
          </a:xfrm>
        </p:spPr>
        <p:txBody>
          <a:bodyPr/>
          <a:lstStyle/>
          <a:p>
            <a:pPr algn="ctr"/>
            <a:r>
              <a:rPr lang="es-CO" dirty="0">
                <a:effectLst/>
                <a:latin typeface="+mn-lt"/>
                <a:ea typeface="Calibri" panose="020F0502020204030204" pitchFamily="34" charset="0"/>
                <a:cs typeface="Times New Roman" panose="02020603050405020304" pitchFamily="18" charset="0"/>
              </a:rPr>
              <a:t>¿Como podría realizar un escalamiento horizontal en una arquitectura por capas y monolítica?</a:t>
            </a:r>
            <a:br>
              <a:rPr lang="es-CO" dirty="0">
                <a:effectLst/>
                <a:latin typeface="+mn-lt"/>
                <a:ea typeface="Calibri" panose="020F0502020204030204" pitchFamily="34" charset="0"/>
                <a:cs typeface="Times New Roman" panose="02020603050405020304" pitchFamily="18" charset="0"/>
              </a:rPr>
            </a:br>
            <a:endParaRPr lang="es-CO" dirty="0">
              <a:latin typeface="+mn-lt"/>
            </a:endParaRPr>
          </a:p>
        </p:txBody>
      </p:sp>
      <p:sp>
        <p:nvSpPr>
          <p:cNvPr id="3" name="Marcador de contenido 2">
            <a:extLst>
              <a:ext uri="{FF2B5EF4-FFF2-40B4-BE49-F238E27FC236}">
                <a16:creationId xmlns:a16="http://schemas.microsoft.com/office/drawing/2014/main" id="{332D8F41-075E-4DF9-8265-A50798C1573D}"/>
              </a:ext>
            </a:extLst>
          </p:cNvPr>
          <p:cNvSpPr>
            <a:spLocks noGrp="1"/>
          </p:cNvSpPr>
          <p:nvPr>
            <p:ph idx="1"/>
          </p:nvPr>
        </p:nvSpPr>
        <p:spPr>
          <a:xfrm>
            <a:off x="6230538" y="2576996"/>
            <a:ext cx="5378368" cy="3416300"/>
          </a:xfrm>
        </p:spPr>
        <p:txBody>
          <a:bodyPr>
            <a:normAutofit fontScale="92500" lnSpcReduction="20000"/>
          </a:bodyPr>
          <a:lstStyle/>
          <a:p>
            <a:pPr marL="0" indent="0">
              <a:buNone/>
            </a:pPr>
            <a:r>
              <a:rPr lang="es-CO"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Este tipo de escalabilidad se basa en el modularidad de su funcionalidad. Por ello se podrían agrupar los equipos que dan soporte a la funcionalidad completa. Y se añadirían más equipos para dar escalabilidad y potencia a la red de trabajo.</a:t>
            </a:r>
            <a:br>
              <a:rPr lang="es-CO"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br>
            <a:r>
              <a:rPr lang="es-CO"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Con un entorno de este tipo, es lógico pensar que la potencia de procesamiento es directamente proporcional al número de equipos de la red. El total de la potencia de procesamiento es la suma de la velocidad física de cada equipo transferida por la partición de aplicaciones y datos extendida a través de los nodos.</a:t>
            </a:r>
          </a:p>
          <a:p>
            <a:endParaRPr lang="es-CO" dirty="0"/>
          </a:p>
        </p:txBody>
      </p:sp>
      <p:pic>
        <p:nvPicPr>
          <p:cNvPr id="6146" name="Picture 2">
            <a:extLst>
              <a:ext uri="{FF2B5EF4-FFF2-40B4-BE49-F238E27FC236}">
                <a16:creationId xmlns:a16="http://schemas.microsoft.com/office/drawing/2014/main" id="{471D204C-A2EB-41FB-B8E9-8A410D0C86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386" y="2746082"/>
            <a:ext cx="5127962" cy="3453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916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C37890-1476-4D8A-A177-7DEAE39DBBC0}"/>
              </a:ext>
            </a:extLst>
          </p:cNvPr>
          <p:cNvSpPr>
            <a:spLocks noGrp="1"/>
          </p:cNvSpPr>
          <p:nvPr>
            <p:ph type="title"/>
          </p:nvPr>
        </p:nvSpPr>
        <p:spPr>
          <a:xfrm>
            <a:off x="463826" y="838200"/>
            <a:ext cx="11343861" cy="1427921"/>
          </a:xfrm>
        </p:spPr>
        <p:txBody>
          <a:bodyPr/>
          <a:lstStyle/>
          <a:p>
            <a:pPr algn="ctr"/>
            <a:r>
              <a:rPr lang="es-CO" dirty="0">
                <a:effectLst/>
                <a:latin typeface="Bradley Hand ITC" panose="03070402050302030203" pitchFamily="66" charset="0"/>
                <a:ea typeface="Calibri" panose="020F0502020204030204" pitchFamily="34" charset="0"/>
                <a:cs typeface="Times New Roman" panose="02020603050405020304" pitchFamily="18" charset="0"/>
              </a:rPr>
              <a:t>¿Como podría implementar un load </a:t>
            </a:r>
            <a:r>
              <a:rPr lang="es-CO" dirty="0" err="1">
                <a:effectLst/>
                <a:latin typeface="Bradley Hand ITC" panose="03070402050302030203" pitchFamily="66" charset="0"/>
                <a:ea typeface="Calibri" panose="020F0502020204030204" pitchFamily="34" charset="0"/>
                <a:cs typeface="Times New Roman" panose="02020603050405020304" pitchFamily="18" charset="0"/>
              </a:rPr>
              <a:t>balancer</a:t>
            </a:r>
            <a:r>
              <a:rPr lang="es-CO" dirty="0">
                <a:effectLst/>
                <a:latin typeface="Bradley Hand ITC" panose="03070402050302030203" pitchFamily="66" charset="0"/>
                <a:ea typeface="Calibri" panose="020F0502020204030204" pitchFamily="34" charset="0"/>
                <a:cs typeface="Times New Roman" panose="02020603050405020304" pitchFamily="18" charset="0"/>
              </a:rPr>
              <a:t>, estructure un diseño que permita la implementación en el sistema propuesto?</a:t>
            </a:r>
            <a:br>
              <a:rPr lang="es-CO" sz="1800" dirty="0">
                <a:effectLst/>
                <a:latin typeface="Calibri" panose="020F0502020204030204" pitchFamily="34" charset="0"/>
                <a:ea typeface="Calibri" panose="020F0502020204030204" pitchFamily="34" charset="0"/>
                <a:cs typeface="Times New Roman" panose="02020603050405020304" pitchFamily="18" charset="0"/>
              </a:rPr>
            </a:br>
            <a:endParaRPr lang="es-CO" dirty="0"/>
          </a:p>
        </p:txBody>
      </p:sp>
      <p:sp>
        <p:nvSpPr>
          <p:cNvPr id="3" name="Marcador de contenido 2">
            <a:extLst>
              <a:ext uri="{FF2B5EF4-FFF2-40B4-BE49-F238E27FC236}">
                <a16:creationId xmlns:a16="http://schemas.microsoft.com/office/drawing/2014/main" id="{4F7F852C-705F-46A2-9DD7-482FEED831FD}"/>
              </a:ext>
            </a:extLst>
          </p:cNvPr>
          <p:cNvSpPr>
            <a:spLocks noGrp="1"/>
          </p:cNvSpPr>
          <p:nvPr>
            <p:ph idx="1"/>
          </p:nvPr>
        </p:nvSpPr>
        <p:spPr>
          <a:xfrm>
            <a:off x="6533324" y="2789031"/>
            <a:ext cx="4401448" cy="3081681"/>
          </a:xfrm>
        </p:spPr>
        <p:txBody>
          <a:bodyPr>
            <a:normAutofit fontScale="25000" lnSpcReduction="20000"/>
          </a:bodyPr>
          <a:lstStyle/>
          <a:p>
            <a:pPr marL="0" indent="0">
              <a:buNone/>
            </a:pPr>
            <a:r>
              <a:rPr lang="es-CO" sz="8000" dirty="0">
                <a:solidFill>
                  <a:schemeClr val="tx1"/>
                </a:solidFill>
                <a:effectLst/>
                <a:latin typeface="Arial" panose="020B0604020202020204" pitchFamily="34" charset="0"/>
                <a:ea typeface="Calibri" panose="020F0502020204030204" pitchFamily="34" charset="0"/>
                <a:cs typeface="Arial" panose="020B0604020202020204" pitchFamily="34" charset="0"/>
              </a:rPr>
              <a:t>Se entiende este concepto, como la técnica usada para dividir el trabajo a compartir entre varios procesos, ordenadores, u otros recursos. Esta muy relacionada con los sistemas multiprocesales, que trabajan o pueden trabajar con más de una unidad para llevar a cabo su funcionalidad.</a:t>
            </a:r>
          </a:p>
          <a:p>
            <a:pPr marL="0" indent="0">
              <a:buNone/>
            </a:pPr>
            <a:endParaRPr lang="es-CO" sz="20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0" indent="0">
              <a:buNone/>
            </a:pPr>
            <a:endParaRPr lang="es-CO"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s-CO" sz="20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0" indent="0">
              <a:buNone/>
            </a:pPr>
            <a:endParaRPr lang="es-CO"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s-CO" sz="20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0" indent="0">
              <a:buNone/>
            </a:pPr>
            <a:endParaRPr lang="es-CO"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pic>
        <p:nvPicPr>
          <p:cNvPr id="4" name="Imagen 3">
            <a:extLst>
              <a:ext uri="{FF2B5EF4-FFF2-40B4-BE49-F238E27FC236}">
                <a16:creationId xmlns:a16="http://schemas.microsoft.com/office/drawing/2014/main" id="{131DBC41-F590-4535-AFD0-4DCB4B3970BC}"/>
              </a:ext>
            </a:extLst>
          </p:cNvPr>
          <p:cNvPicPr/>
          <p:nvPr/>
        </p:nvPicPr>
        <p:blipFill>
          <a:blip r:embed="rId2">
            <a:extLst>
              <a:ext uri="{28A0092B-C50C-407E-A947-70E740481C1C}">
                <a14:useLocalDpi xmlns:a14="http://schemas.microsoft.com/office/drawing/2010/main" val="0"/>
              </a:ext>
            </a:extLst>
          </a:blip>
          <a:stretch>
            <a:fillRect/>
          </a:stretch>
        </p:blipFill>
        <p:spPr>
          <a:xfrm>
            <a:off x="1426478" y="2955234"/>
            <a:ext cx="4232200" cy="2512152"/>
          </a:xfrm>
          <a:prstGeom prst="rect">
            <a:avLst/>
          </a:prstGeom>
        </p:spPr>
      </p:pic>
    </p:spTree>
    <p:extLst>
      <p:ext uri="{BB962C8B-B14F-4D97-AF65-F5344CB8AC3E}">
        <p14:creationId xmlns:p14="http://schemas.microsoft.com/office/powerpoint/2010/main" val="2211926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5ABEDF-25CE-4A45-9177-6A3010B322D0}"/>
              </a:ext>
            </a:extLst>
          </p:cNvPr>
          <p:cNvSpPr>
            <a:spLocks noGrp="1"/>
          </p:cNvSpPr>
          <p:nvPr>
            <p:ph type="title"/>
          </p:nvPr>
        </p:nvSpPr>
        <p:spPr>
          <a:xfrm>
            <a:off x="1128449" y="907407"/>
            <a:ext cx="8761413" cy="706964"/>
          </a:xfrm>
        </p:spPr>
        <p:txBody>
          <a:bodyPr/>
          <a:lstStyle/>
          <a:p>
            <a:pPr algn="ctr"/>
            <a:r>
              <a:rPr lang="es-CO" dirty="0"/>
              <a:t>Diagrama de componentes por Capas</a:t>
            </a:r>
          </a:p>
        </p:txBody>
      </p:sp>
      <p:pic>
        <p:nvPicPr>
          <p:cNvPr id="7" name="Marcador de contenido 6">
            <a:extLst>
              <a:ext uri="{FF2B5EF4-FFF2-40B4-BE49-F238E27FC236}">
                <a16:creationId xmlns:a16="http://schemas.microsoft.com/office/drawing/2014/main" id="{2E0A8B42-4AA7-4D66-B43A-C16D47A2B091}"/>
              </a:ext>
            </a:extLst>
          </p:cNvPr>
          <p:cNvPicPr>
            <a:picLocks noGrp="1" noChangeAspect="1"/>
          </p:cNvPicPr>
          <p:nvPr>
            <p:ph idx="1"/>
          </p:nvPr>
        </p:nvPicPr>
        <p:blipFill>
          <a:blip r:embed="rId2"/>
          <a:stretch>
            <a:fillRect/>
          </a:stretch>
        </p:blipFill>
        <p:spPr>
          <a:xfrm>
            <a:off x="2703444" y="2186609"/>
            <a:ext cx="7023652" cy="4518991"/>
          </a:xfrm>
        </p:spPr>
      </p:pic>
    </p:spTree>
    <p:extLst>
      <p:ext uri="{BB962C8B-B14F-4D97-AF65-F5344CB8AC3E}">
        <p14:creationId xmlns:p14="http://schemas.microsoft.com/office/powerpoint/2010/main" val="711214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F119B2-D280-4731-90EC-C4628ABD87DD}"/>
              </a:ext>
            </a:extLst>
          </p:cNvPr>
          <p:cNvSpPr>
            <a:spLocks noGrp="1"/>
          </p:cNvSpPr>
          <p:nvPr>
            <p:ph type="title"/>
          </p:nvPr>
        </p:nvSpPr>
        <p:spPr/>
        <p:txBody>
          <a:bodyPr/>
          <a:lstStyle/>
          <a:p>
            <a:r>
              <a:rPr lang="es-CO" dirty="0"/>
              <a:t>Diagrama de despliegue por Capas</a:t>
            </a:r>
          </a:p>
        </p:txBody>
      </p:sp>
      <p:pic>
        <p:nvPicPr>
          <p:cNvPr id="5" name="Marcador de contenido 4">
            <a:extLst>
              <a:ext uri="{FF2B5EF4-FFF2-40B4-BE49-F238E27FC236}">
                <a16:creationId xmlns:a16="http://schemas.microsoft.com/office/drawing/2014/main" id="{696D9E72-895F-49D6-80EB-C7386A50810B}"/>
              </a:ext>
            </a:extLst>
          </p:cNvPr>
          <p:cNvPicPr>
            <a:picLocks noGrp="1" noChangeAspect="1"/>
          </p:cNvPicPr>
          <p:nvPr>
            <p:ph idx="1"/>
          </p:nvPr>
        </p:nvPicPr>
        <p:blipFill>
          <a:blip r:embed="rId2"/>
          <a:stretch>
            <a:fillRect/>
          </a:stretch>
        </p:blipFill>
        <p:spPr>
          <a:xfrm>
            <a:off x="2769704" y="2372139"/>
            <a:ext cx="6321287" cy="4227443"/>
          </a:xfrm>
        </p:spPr>
      </p:pic>
    </p:spTree>
    <p:extLst>
      <p:ext uri="{BB962C8B-B14F-4D97-AF65-F5344CB8AC3E}">
        <p14:creationId xmlns:p14="http://schemas.microsoft.com/office/powerpoint/2010/main" val="340221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3073E8-3F3B-46C0-AB3E-15E33B8DB85F}"/>
              </a:ext>
            </a:extLst>
          </p:cNvPr>
          <p:cNvSpPr>
            <a:spLocks noGrp="1"/>
          </p:cNvSpPr>
          <p:nvPr>
            <p:ph type="ctrTitle"/>
          </p:nvPr>
        </p:nvSpPr>
        <p:spPr/>
        <p:txBody>
          <a:bodyPr/>
          <a:lstStyle/>
          <a:p>
            <a:r>
              <a:rPr lang="es-CO" dirty="0"/>
              <a:t>Gracias….</a:t>
            </a:r>
          </a:p>
        </p:txBody>
      </p:sp>
    </p:spTree>
    <p:extLst>
      <p:ext uri="{BB962C8B-B14F-4D97-AF65-F5344CB8AC3E}">
        <p14:creationId xmlns:p14="http://schemas.microsoft.com/office/powerpoint/2010/main" val="2150702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E77752-2F62-47DD-B7A5-D539C47C0C1E}"/>
              </a:ext>
            </a:extLst>
          </p:cNvPr>
          <p:cNvSpPr>
            <a:spLocks noGrp="1"/>
          </p:cNvSpPr>
          <p:nvPr>
            <p:ph type="title"/>
          </p:nvPr>
        </p:nvSpPr>
        <p:spPr/>
        <p:txBody>
          <a:bodyPr/>
          <a:lstStyle/>
          <a:p>
            <a:pPr algn="ctr"/>
            <a:r>
              <a:rPr lang="es-CO" dirty="0">
                <a:latin typeface="+mn-lt"/>
              </a:rPr>
              <a:t>Diagrama de componentes</a:t>
            </a:r>
          </a:p>
        </p:txBody>
      </p:sp>
      <p:pic>
        <p:nvPicPr>
          <p:cNvPr id="9" name="Imagen 8">
            <a:extLst>
              <a:ext uri="{FF2B5EF4-FFF2-40B4-BE49-F238E27FC236}">
                <a16:creationId xmlns:a16="http://schemas.microsoft.com/office/drawing/2014/main" id="{D69976B6-40DE-4362-A857-29682B7FE5FC}"/>
              </a:ext>
            </a:extLst>
          </p:cNvPr>
          <p:cNvPicPr>
            <a:picLocks noChangeAspect="1"/>
          </p:cNvPicPr>
          <p:nvPr/>
        </p:nvPicPr>
        <p:blipFill rotWithShape="1">
          <a:blip r:embed="rId2"/>
          <a:srcRect l="18137" t="16409" r="16522" b="12204"/>
          <a:stretch/>
        </p:blipFill>
        <p:spPr>
          <a:xfrm>
            <a:off x="2078866" y="2396070"/>
            <a:ext cx="7263918" cy="3938469"/>
          </a:xfrm>
          <a:prstGeom prst="rect">
            <a:avLst/>
          </a:prstGeom>
        </p:spPr>
      </p:pic>
    </p:spTree>
    <p:extLst>
      <p:ext uri="{BB962C8B-B14F-4D97-AF65-F5344CB8AC3E}">
        <p14:creationId xmlns:p14="http://schemas.microsoft.com/office/powerpoint/2010/main" val="1568568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3F8F2-4941-4BF5-A8F0-50A838A00ED7}"/>
              </a:ext>
            </a:extLst>
          </p:cNvPr>
          <p:cNvSpPr>
            <a:spLocks noGrp="1"/>
          </p:cNvSpPr>
          <p:nvPr>
            <p:ph type="title"/>
          </p:nvPr>
        </p:nvSpPr>
        <p:spPr/>
        <p:txBody>
          <a:bodyPr/>
          <a:lstStyle/>
          <a:p>
            <a:pPr algn="ctr"/>
            <a:r>
              <a:rPr lang="es-CO" dirty="0">
                <a:latin typeface="+mn-lt"/>
              </a:rPr>
              <a:t>Diagrama de despliegue</a:t>
            </a:r>
          </a:p>
        </p:txBody>
      </p:sp>
      <p:pic>
        <p:nvPicPr>
          <p:cNvPr id="5" name="Imagen 4">
            <a:extLst>
              <a:ext uri="{FF2B5EF4-FFF2-40B4-BE49-F238E27FC236}">
                <a16:creationId xmlns:a16="http://schemas.microsoft.com/office/drawing/2014/main" id="{5AFDD61C-CBC2-4D76-8A9F-85C7EAC51B24}"/>
              </a:ext>
            </a:extLst>
          </p:cNvPr>
          <p:cNvPicPr>
            <a:picLocks noChangeAspect="1"/>
          </p:cNvPicPr>
          <p:nvPr/>
        </p:nvPicPr>
        <p:blipFill rotWithShape="1">
          <a:blip r:embed="rId2"/>
          <a:srcRect l="11956" t="10222" r="22065" b="6646"/>
          <a:stretch/>
        </p:blipFill>
        <p:spPr>
          <a:xfrm>
            <a:off x="2637182" y="2349074"/>
            <a:ext cx="6215270" cy="4117987"/>
          </a:xfrm>
          <a:prstGeom prst="rect">
            <a:avLst/>
          </a:prstGeom>
        </p:spPr>
      </p:pic>
    </p:spTree>
    <p:extLst>
      <p:ext uri="{BB962C8B-B14F-4D97-AF65-F5344CB8AC3E}">
        <p14:creationId xmlns:p14="http://schemas.microsoft.com/office/powerpoint/2010/main" val="208147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460CD6-FFD7-42E3-BC9E-20510A7064BD}"/>
              </a:ext>
            </a:extLst>
          </p:cNvPr>
          <p:cNvSpPr>
            <a:spLocks noGrp="1"/>
          </p:cNvSpPr>
          <p:nvPr>
            <p:ph type="title"/>
          </p:nvPr>
        </p:nvSpPr>
        <p:spPr/>
        <p:txBody>
          <a:bodyPr/>
          <a:lstStyle/>
          <a:p>
            <a:pPr algn="ctr"/>
            <a:r>
              <a:rPr lang="es-MX" sz="4400" dirty="0">
                <a:latin typeface="Bradley Hand ITC" panose="03070402050302030203" pitchFamily="66" charset="0"/>
              </a:rPr>
              <a:t>¿</a:t>
            </a:r>
            <a:r>
              <a:rPr lang="es-MX" dirty="0">
                <a:latin typeface="+mn-lt"/>
              </a:rPr>
              <a:t>Como realizo escalamiento vertical de una aplicación monolítica?</a:t>
            </a:r>
            <a:endParaRPr lang="es-CO" dirty="0">
              <a:latin typeface="+mn-lt"/>
            </a:endParaRPr>
          </a:p>
        </p:txBody>
      </p:sp>
      <p:sp>
        <p:nvSpPr>
          <p:cNvPr id="3" name="Marcador de contenido 2">
            <a:extLst>
              <a:ext uri="{FF2B5EF4-FFF2-40B4-BE49-F238E27FC236}">
                <a16:creationId xmlns:a16="http://schemas.microsoft.com/office/drawing/2014/main" id="{F3EC6390-F888-4347-B653-5620433F1CE2}"/>
              </a:ext>
            </a:extLst>
          </p:cNvPr>
          <p:cNvSpPr>
            <a:spLocks noGrp="1"/>
          </p:cNvSpPr>
          <p:nvPr>
            <p:ph sz="half" idx="1"/>
          </p:nvPr>
        </p:nvSpPr>
        <p:spPr/>
        <p:txBody>
          <a:bodyPr>
            <a:normAutofit fontScale="85000" lnSpcReduction="20000"/>
          </a:bodyPr>
          <a:lstStyle/>
          <a:p>
            <a:pPr marL="0" indent="0" algn="l">
              <a:buNone/>
            </a:pPr>
            <a:r>
              <a:rPr lang="es-MX" sz="2000" b="0" i="0" dirty="0">
                <a:solidFill>
                  <a:schemeClr val="tx1"/>
                </a:solidFill>
                <a:effectLst/>
                <a:latin typeface="Arial" panose="020B0604020202020204" pitchFamily="34" charset="0"/>
                <a:cs typeface="Arial" panose="020B0604020202020204" pitchFamily="34" charset="0"/>
              </a:rPr>
              <a:t>El escalar hacia arriba un sistema viene a significar una migración de todo el sistema a un nuevo hardware que es mas potente y eficaz que el actual. Una vez se ha configurado el sistema futuro, se realizan una serie de validaciones y copias de seguridad y se pone en funcionamiento. Las aplicaciones que estén funcionando bajo la arquitectura hardware antigua no sufren con la migración, el impacto en el código es mínimo.</a:t>
            </a:r>
          </a:p>
          <a:p>
            <a:pPr marL="0" indent="0" algn="l">
              <a:buNone/>
            </a:pPr>
            <a:r>
              <a:rPr lang="es-MX" sz="2000" b="0" i="0" dirty="0">
                <a:solidFill>
                  <a:schemeClr val="tx1"/>
                </a:solidFill>
                <a:effectLst/>
                <a:latin typeface="Arial" panose="020B0604020202020204" pitchFamily="34" charset="0"/>
                <a:cs typeface="Arial" panose="020B0604020202020204" pitchFamily="34" charset="0"/>
              </a:rPr>
              <a:t>Este modelo de escalabilidad tiene un aspecto negativo. Al aumentar la potencia en base a ampliaciones de hardware, llegara un momento que existirá algún tipo de limitación hardware.</a:t>
            </a:r>
          </a:p>
          <a:p>
            <a:endParaRPr lang="es-CO" dirty="0">
              <a:latin typeface="Bradley Hand ITC" panose="03070402050302030203" pitchFamily="66" charset="0"/>
            </a:endParaRPr>
          </a:p>
        </p:txBody>
      </p:sp>
      <p:sp>
        <p:nvSpPr>
          <p:cNvPr id="5" name="Marcador de contenido 4">
            <a:extLst>
              <a:ext uri="{FF2B5EF4-FFF2-40B4-BE49-F238E27FC236}">
                <a16:creationId xmlns:a16="http://schemas.microsoft.com/office/drawing/2014/main" id="{C6A54D16-D563-4D5E-8723-AF4BEF21AE7D}"/>
              </a:ext>
            </a:extLst>
          </p:cNvPr>
          <p:cNvSpPr>
            <a:spLocks noGrp="1"/>
          </p:cNvSpPr>
          <p:nvPr>
            <p:ph sz="half" idx="2"/>
          </p:nvPr>
        </p:nvSpPr>
        <p:spPr/>
        <p:txBody>
          <a:bodyPr/>
          <a:lstStyle/>
          <a:p>
            <a:endParaRPr lang="es-CO"/>
          </a:p>
        </p:txBody>
      </p:sp>
      <p:pic>
        <p:nvPicPr>
          <p:cNvPr id="2052" name="Picture 4" descr="Ver las imágenes de origen">
            <a:extLst>
              <a:ext uri="{FF2B5EF4-FFF2-40B4-BE49-F238E27FC236}">
                <a16:creationId xmlns:a16="http://schemas.microsoft.com/office/drawing/2014/main" id="{CBE93B6C-033C-4C9D-816B-DC48BBAA78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8712" y="2603498"/>
            <a:ext cx="4825159" cy="3416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310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57BF83-C1DF-4565-ACCA-EA55AF8FDF13}"/>
              </a:ext>
            </a:extLst>
          </p:cNvPr>
          <p:cNvSpPr>
            <a:spLocks noGrp="1"/>
          </p:cNvSpPr>
          <p:nvPr>
            <p:ph type="title"/>
          </p:nvPr>
        </p:nvSpPr>
        <p:spPr/>
        <p:txBody>
          <a:bodyPr/>
          <a:lstStyle/>
          <a:p>
            <a:pPr algn="ctr"/>
            <a:r>
              <a:rPr lang="es-MX" dirty="0">
                <a:latin typeface="Bradley Hand ITC" panose="03070402050302030203" pitchFamily="66" charset="0"/>
              </a:rPr>
              <a:t>¿</a:t>
            </a:r>
            <a:r>
              <a:rPr lang="es-MX" dirty="0">
                <a:latin typeface="+mn-lt"/>
              </a:rPr>
              <a:t>Como realizo escalamiento horizontal de una aplicación monolítica?</a:t>
            </a:r>
            <a:endParaRPr lang="es-CO" dirty="0">
              <a:latin typeface="+mn-lt"/>
            </a:endParaRPr>
          </a:p>
        </p:txBody>
      </p:sp>
      <p:sp>
        <p:nvSpPr>
          <p:cNvPr id="3" name="Marcador de contenido 2">
            <a:extLst>
              <a:ext uri="{FF2B5EF4-FFF2-40B4-BE49-F238E27FC236}">
                <a16:creationId xmlns:a16="http://schemas.microsoft.com/office/drawing/2014/main" id="{ED53B11A-33CE-4F1F-940D-366ADB49C5C8}"/>
              </a:ext>
            </a:extLst>
          </p:cNvPr>
          <p:cNvSpPr>
            <a:spLocks noGrp="1"/>
          </p:cNvSpPr>
          <p:nvPr>
            <p:ph sz="half" idx="1"/>
          </p:nvPr>
        </p:nvSpPr>
        <p:spPr>
          <a:xfrm>
            <a:off x="916415" y="2272195"/>
            <a:ext cx="4825158" cy="4433405"/>
          </a:xfrm>
        </p:spPr>
        <p:txBody>
          <a:bodyPr>
            <a:noAutofit/>
          </a:bodyPr>
          <a:lstStyle/>
          <a:p>
            <a:pPr marL="0" indent="0">
              <a:buNone/>
            </a:pPr>
            <a:r>
              <a:rPr lang="es-MX" sz="1600" b="0" i="0" dirty="0">
                <a:solidFill>
                  <a:schemeClr val="tx1"/>
                </a:solidFill>
                <a:effectLst/>
                <a:latin typeface="Arial" panose="020B0604020202020204" pitchFamily="34" charset="0"/>
                <a:cs typeface="Arial" panose="020B0604020202020204" pitchFamily="34" charset="0"/>
              </a:rPr>
              <a:t>La escalabilidad horizontal consiste en potenciar el rendimiento del sistema desde un aspecto de mejora global, a diferencia de aumentar la potencia de una única parte del mismo. Este tipo de escalabilidad se basa en la modularidad de su funcionalidad. Por ello suele estar conformado por una agrupación de equipos que dan soporte a la funcionalidad completa. Normalmente, en una escalabilidad horizontal se añaden equipos para dar mas potencia a la red de trabajo.</a:t>
            </a:r>
          </a:p>
          <a:p>
            <a:pPr marL="0" indent="0">
              <a:buNone/>
            </a:pPr>
            <a:r>
              <a:rPr lang="es-MX" sz="1600" b="0" i="0" dirty="0">
                <a:solidFill>
                  <a:schemeClr val="tx1"/>
                </a:solidFill>
                <a:effectLst/>
                <a:latin typeface="Arial" panose="020B0604020202020204" pitchFamily="34" charset="0"/>
                <a:cs typeface="Arial" panose="020B0604020202020204" pitchFamily="34" charset="0"/>
              </a:rPr>
              <a:t>La escalabilidad cuenta como factor crítico el crecimiento de usuarios. Es mucho más sencillo diseñar un sistema con un número constante de usuarios (por muy alto que sea este) que diseñar un sistema con un número creciente y variable de usuarios. El crecimiento relativo de los números es mucho más importante que los números absolutos.</a:t>
            </a:r>
            <a:endParaRPr lang="es-CO" sz="1600" dirty="0">
              <a:solidFill>
                <a:schemeClr val="tx1"/>
              </a:solidFill>
              <a:latin typeface="Arial" panose="020B0604020202020204" pitchFamily="34" charset="0"/>
              <a:cs typeface="Arial" panose="020B0604020202020204" pitchFamily="34" charset="0"/>
            </a:endParaRPr>
          </a:p>
        </p:txBody>
      </p:sp>
      <p:pic>
        <p:nvPicPr>
          <p:cNvPr id="3074" name="Picture 2">
            <a:extLst>
              <a:ext uri="{FF2B5EF4-FFF2-40B4-BE49-F238E27FC236}">
                <a16:creationId xmlns:a16="http://schemas.microsoft.com/office/drawing/2014/main" id="{C5522A10-ED0B-44C3-8633-67C735A50C4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08713" y="2597426"/>
            <a:ext cx="5066872" cy="3472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292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5F47B1-478C-49CA-840C-20A00936E65C}"/>
              </a:ext>
            </a:extLst>
          </p:cNvPr>
          <p:cNvSpPr>
            <a:spLocks noGrp="1"/>
          </p:cNvSpPr>
          <p:nvPr>
            <p:ph type="title"/>
          </p:nvPr>
        </p:nvSpPr>
        <p:spPr>
          <a:xfrm>
            <a:off x="1154954" y="933910"/>
            <a:ext cx="9672072" cy="1239447"/>
          </a:xfrm>
        </p:spPr>
        <p:txBody>
          <a:bodyPr/>
          <a:lstStyle/>
          <a:p>
            <a:pPr algn="ctr"/>
            <a:r>
              <a:rPr lang="es-MX" dirty="0">
                <a:latin typeface="Bradley Hand ITC" panose="03070402050302030203" pitchFamily="66" charset="0"/>
              </a:rPr>
              <a:t>¿</a:t>
            </a:r>
            <a:r>
              <a:rPr lang="es-MX" dirty="0">
                <a:latin typeface="+mn-lt"/>
              </a:rPr>
              <a:t>Como realizo un load balancer en una aplicación monolítica?</a:t>
            </a:r>
            <a:endParaRPr lang="es-CO" dirty="0">
              <a:latin typeface="+mn-lt"/>
            </a:endParaRPr>
          </a:p>
        </p:txBody>
      </p:sp>
      <p:sp>
        <p:nvSpPr>
          <p:cNvPr id="3" name="Marcador de contenido 2">
            <a:extLst>
              <a:ext uri="{FF2B5EF4-FFF2-40B4-BE49-F238E27FC236}">
                <a16:creationId xmlns:a16="http://schemas.microsoft.com/office/drawing/2014/main" id="{E99CA4A7-DA97-4BD0-A0A1-07904A5282FB}"/>
              </a:ext>
            </a:extLst>
          </p:cNvPr>
          <p:cNvSpPr>
            <a:spLocks noGrp="1"/>
          </p:cNvSpPr>
          <p:nvPr>
            <p:ph idx="1"/>
          </p:nvPr>
        </p:nvSpPr>
        <p:spPr/>
        <p:txBody>
          <a:bodyPr>
            <a:normAutofit/>
          </a:bodyPr>
          <a:lstStyle/>
          <a:p>
            <a:pPr marL="0" indent="0">
              <a:buNone/>
            </a:pPr>
            <a:r>
              <a:rPr lang="es-MX" sz="2000" b="0" i="0" dirty="0">
                <a:solidFill>
                  <a:schemeClr val="tx1"/>
                </a:solidFill>
                <a:effectLst/>
                <a:latin typeface="Arial" panose="020B0604020202020204" pitchFamily="34" charset="0"/>
                <a:cs typeface="Arial" panose="020B0604020202020204" pitchFamily="34" charset="0"/>
              </a:rPr>
              <a:t>A la hora de diseñar un sistema con compartición de recursos, es necesario considerar como balancear la carga de trabajo. Se entiende este concepto, como la técnica usada para dividir el trabajo a compartir entre varios procesos, ordenadores, u otros recursos. Esta muy relacionada con lo sistemas multiprocesales, que trabajan o pueden trabajar con mas de una unidad para llevar a cabo su funcionalidad . Para evitar los cuellos de botella, el balance de la carga de trabajo se reparte de forma equitativa a través de un algoritmo que estudia las peticiones del sistema y las redirecciona a la mejor opción</a:t>
            </a:r>
            <a:endParaRPr lang="es-CO"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3508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D37BF0F-10B3-40E6-B9E3-94E9D5CFB720}"/>
              </a:ext>
            </a:extLst>
          </p:cNvPr>
          <p:cNvSpPr txBox="1"/>
          <p:nvPr/>
        </p:nvSpPr>
        <p:spPr>
          <a:xfrm>
            <a:off x="662609" y="591478"/>
            <a:ext cx="9780104" cy="5940088"/>
          </a:xfrm>
          <a:prstGeom prst="rect">
            <a:avLst/>
          </a:prstGeom>
          <a:noFill/>
        </p:spPr>
        <p:txBody>
          <a:bodyPr wrap="square">
            <a:spAutoFit/>
          </a:bodyPr>
          <a:lstStyle/>
          <a:p>
            <a:pPr algn="l"/>
            <a:r>
              <a:rPr lang="es-MX" sz="2000" b="1" i="0" dirty="0">
                <a:effectLst/>
                <a:latin typeface="Arial" panose="020B0604020202020204" pitchFamily="34" charset="0"/>
                <a:cs typeface="Arial" panose="020B0604020202020204" pitchFamily="34" charset="0"/>
              </a:rPr>
              <a:t>Balance de Carga por Hardware</a:t>
            </a:r>
          </a:p>
          <a:p>
            <a:pPr algn="l"/>
            <a:endParaRPr lang="es-MX" sz="2000" b="1" i="0" dirty="0">
              <a:effectLst/>
              <a:latin typeface="Arial" panose="020B0604020202020204" pitchFamily="34" charset="0"/>
              <a:cs typeface="Arial" panose="020B0604020202020204" pitchFamily="34" charset="0"/>
            </a:endParaRPr>
          </a:p>
          <a:p>
            <a:pPr algn="l"/>
            <a:r>
              <a:rPr lang="es-MX" sz="2000" b="0" i="0" dirty="0">
                <a:effectLst/>
                <a:latin typeface="Arial" panose="020B0604020202020204" pitchFamily="34" charset="0"/>
                <a:cs typeface="Arial" panose="020B0604020202020204" pitchFamily="34" charset="0"/>
              </a:rPr>
              <a:t>Presenta las siguientes características:</a:t>
            </a:r>
          </a:p>
          <a:p>
            <a:pPr algn="l"/>
            <a:endParaRPr lang="es-MX" sz="2000"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s-MX" sz="2000" b="0" i="0" dirty="0">
                <a:effectLst/>
                <a:latin typeface="Arial" panose="020B0604020202020204" pitchFamily="34" charset="0"/>
                <a:cs typeface="Arial" panose="020B0604020202020204" pitchFamily="34" charset="0"/>
              </a:rPr>
              <a:t>A partir de un algoritmo (Round Robin, LRU), examina las peticiones </a:t>
            </a:r>
            <a:r>
              <a:rPr lang="es-MX" sz="2000" b="0" i="0" u="none" strike="noStrike" dirty="0">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a:t>
            </a:r>
            <a:r>
              <a:rPr lang="es-MX" sz="2000" b="0" i="0" dirty="0">
                <a:effectLst/>
                <a:latin typeface="Arial" panose="020B0604020202020204" pitchFamily="34" charset="0"/>
                <a:cs typeface="Arial" panose="020B0604020202020204" pitchFamily="34" charset="0"/>
              </a:rPr>
              <a:t> entrantes y selecciona el más apropiado entre los distintos clones del sistema.</a:t>
            </a:r>
          </a:p>
          <a:p>
            <a:pPr algn="l">
              <a:buFont typeface="Arial" panose="020B0604020202020204" pitchFamily="34" charset="0"/>
              <a:buChar char="•"/>
            </a:pPr>
            <a:endParaRPr lang="es-MX" sz="2000"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s-MX" sz="2000" b="0" i="0" dirty="0">
                <a:effectLst/>
                <a:latin typeface="Arial" panose="020B0604020202020204" pitchFamily="34" charset="0"/>
                <a:cs typeface="Arial" panose="020B0604020202020204" pitchFamily="34" charset="0"/>
              </a:rPr>
              <a:t>La selección del clon del sistema esta basada en el algoritmo de sustitución y es aleatoria.</a:t>
            </a:r>
          </a:p>
          <a:p>
            <a:pPr algn="l">
              <a:buFont typeface="Arial" panose="020B0604020202020204" pitchFamily="34" charset="0"/>
              <a:buChar char="•"/>
            </a:pPr>
            <a:endParaRPr lang="es-MX" sz="2000"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s-MX" sz="2000" b="0" i="0" dirty="0">
                <a:effectLst/>
                <a:latin typeface="Arial" panose="020B0604020202020204" pitchFamily="34" charset="0"/>
                <a:cs typeface="Arial" panose="020B0604020202020204" pitchFamily="34" charset="0"/>
              </a:rPr>
              <a:t>Esto último punto provoca problemas en el diseño, ya que no garantiza que si un usuario realiza varias peticiones sean atendidas por el mismo clon del sistema. Por lo tanto, no hay mantenimiento de la sesión del usuario en servidor y condiciona el diseño.</a:t>
            </a:r>
          </a:p>
          <a:p>
            <a:pPr algn="l">
              <a:buFont typeface="Arial" panose="020B0604020202020204" pitchFamily="34" charset="0"/>
              <a:buChar char="•"/>
            </a:pPr>
            <a:endParaRPr lang="es-MX" sz="2000"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s-MX" sz="2000" b="0" i="0" dirty="0">
                <a:effectLst/>
                <a:latin typeface="Arial" panose="020B0604020202020204" pitchFamily="34" charset="0"/>
                <a:cs typeface="Arial" panose="020B0604020202020204" pitchFamily="34" charset="0"/>
              </a:rPr>
              <a:t>La sesión debe de ser mantenida por el desarrollador.</a:t>
            </a:r>
          </a:p>
          <a:p>
            <a:pPr algn="l">
              <a:buFont typeface="Arial" panose="020B0604020202020204" pitchFamily="34" charset="0"/>
              <a:buChar char="•"/>
            </a:pPr>
            <a:endParaRPr lang="es-MX" sz="2000"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s-MX" sz="2000" b="0" i="0" dirty="0">
                <a:effectLst/>
                <a:latin typeface="Arial" panose="020B0604020202020204" pitchFamily="34" charset="0"/>
                <a:cs typeface="Arial" panose="020B0604020202020204" pitchFamily="34" charset="0"/>
              </a:rPr>
              <a:t>Al ser un proceso hardware, es muy rápido.</a:t>
            </a:r>
          </a:p>
        </p:txBody>
      </p:sp>
    </p:spTree>
    <p:extLst>
      <p:ext uri="{BB962C8B-B14F-4D97-AF65-F5344CB8AC3E}">
        <p14:creationId xmlns:p14="http://schemas.microsoft.com/office/powerpoint/2010/main" val="3726794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DD6D1E4-6622-4AA7-9735-75A22F9DDB45}"/>
              </a:ext>
            </a:extLst>
          </p:cNvPr>
          <p:cNvSpPr txBox="1"/>
          <p:nvPr/>
        </p:nvSpPr>
        <p:spPr>
          <a:xfrm>
            <a:off x="689114" y="622853"/>
            <a:ext cx="9488556" cy="3477875"/>
          </a:xfrm>
          <a:prstGeom prst="rect">
            <a:avLst/>
          </a:prstGeom>
          <a:noFill/>
        </p:spPr>
        <p:txBody>
          <a:bodyPr wrap="square">
            <a:spAutoFit/>
          </a:bodyPr>
          <a:lstStyle/>
          <a:p>
            <a:pPr algn="l"/>
            <a:r>
              <a:rPr lang="es-MX" sz="2000" b="1" i="0" dirty="0">
                <a:effectLst/>
                <a:latin typeface="Arial" panose="020B0604020202020204" pitchFamily="34" charset="0"/>
                <a:cs typeface="Arial" panose="020B0604020202020204" pitchFamily="34" charset="0"/>
              </a:rPr>
              <a:t>Balance de carga por Software</a:t>
            </a:r>
          </a:p>
          <a:p>
            <a:pPr algn="l"/>
            <a:endParaRPr lang="es-MX" sz="2000" b="1"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s-MX" sz="2000" b="0" i="0" dirty="0">
                <a:effectLst/>
                <a:latin typeface="Arial" panose="020B0604020202020204" pitchFamily="34" charset="0"/>
                <a:cs typeface="Arial" panose="020B0604020202020204" pitchFamily="34" charset="0"/>
              </a:rPr>
              <a:t>Examinan el paquete a nivel del protocolo </a:t>
            </a:r>
            <a:r>
              <a:rPr lang="es-MX" sz="2000" b="0" i="0" u="none" strike="noStrike" dirty="0">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a:t>
            </a:r>
            <a:r>
              <a:rPr lang="es-MX" sz="2000" b="0" i="0" dirty="0">
                <a:effectLst/>
                <a:latin typeface="Arial" panose="020B0604020202020204" pitchFamily="34" charset="0"/>
                <a:cs typeface="Arial" panose="020B0604020202020204" pitchFamily="34" charset="0"/>
              </a:rPr>
              <a:t> para garantizar el mantenimiento de la sesión de usuario.</a:t>
            </a:r>
          </a:p>
          <a:p>
            <a:pPr algn="l">
              <a:buFont typeface="Arial" panose="020B0604020202020204" pitchFamily="34" charset="0"/>
              <a:buChar char="•"/>
            </a:pPr>
            <a:endParaRPr lang="es-MX" sz="2000"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s-MX" sz="2000" b="0" i="0" dirty="0">
                <a:effectLst/>
                <a:latin typeface="Arial" panose="020B0604020202020204" pitchFamily="34" charset="0"/>
                <a:cs typeface="Arial" panose="020B0604020202020204" pitchFamily="34" charset="0"/>
              </a:rPr>
              <a:t>Distintas peticiones del mismo usuario son servidas por el mismo clon del servidor.</a:t>
            </a:r>
          </a:p>
          <a:p>
            <a:pPr algn="l">
              <a:buFont typeface="Arial" panose="020B0604020202020204" pitchFamily="34" charset="0"/>
              <a:buChar char="•"/>
            </a:pPr>
            <a:endParaRPr lang="es-MX" sz="2000"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s-MX" sz="2000" b="0" i="0" dirty="0">
                <a:effectLst/>
                <a:latin typeface="Arial" panose="020B0604020202020204" pitchFamily="34" charset="0"/>
                <a:cs typeface="Arial" panose="020B0604020202020204" pitchFamily="34" charset="0"/>
              </a:rPr>
              <a:t>Más lentos que los balanceadores Hardware</a:t>
            </a:r>
          </a:p>
          <a:p>
            <a:pPr algn="l">
              <a:buFont typeface="Arial" panose="020B0604020202020204" pitchFamily="34" charset="0"/>
              <a:buChar char="•"/>
            </a:pPr>
            <a:endParaRPr lang="es-MX" sz="2000"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s-MX" sz="2000" b="0" i="0" dirty="0">
                <a:effectLst/>
                <a:latin typeface="Arial" panose="020B0604020202020204" pitchFamily="34" charset="0"/>
                <a:cs typeface="Arial" panose="020B0604020202020204" pitchFamily="34" charset="0"/>
              </a:rPr>
              <a:t>Normalmente son soluciones baratas.</a:t>
            </a:r>
          </a:p>
        </p:txBody>
      </p:sp>
    </p:spTree>
    <p:extLst>
      <p:ext uri="{BB962C8B-B14F-4D97-AF65-F5344CB8AC3E}">
        <p14:creationId xmlns:p14="http://schemas.microsoft.com/office/powerpoint/2010/main" val="2710712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157986-CBCD-44EC-AF66-3D3E8C7458AD}"/>
              </a:ext>
            </a:extLst>
          </p:cNvPr>
          <p:cNvSpPr>
            <a:spLocks noGrp="1"/>
          </p:cNvSpPr>
          <p:nvPr>
            <p:ph type="title"/>
          </p:nvPr>
        </p:nvSpPr>
        <p:spPr>
          <a:xfrm>
            <a:off x="1168207" y="2236672"/>
            <a:ext cx="3865134" cy="1735667"/>
          </a:xfrm>
        </p:spPr>
        <p:txBody>
          <a:bodyPr>
            <a:normAutofit/>
          </a:bodyPr>
          <a:lstStyle/>
          <a:p>
            <a:pPr algn="ctr"/>
            <a:r>
              <a:rPr lang="es-CO" dirty="0"/>
              <a:t>Arquitectura por Capas</a:t>
            </a:r>
          </a:p>
        </p:txBody>
      </p:sp>
      <p:pic>
        <p:nvPicPr>
          <p:cNvPr id="5" name="Picture 2" descr="Ver las imágenes de origen">
            <a:extLst>
              <a:ext uri="{FF2B5EF4-FFF2-40B4-BE49-F238E27FC236}">
                <a16:creationId xmlns:a16="http://schemas.microsoft.com/office/drawing/2014/main" id="{E2E7B5CE-001E-4238-AC85-0021DDBD23A0}"/>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4024" r="4977"/>
          <a:stretch/>
        </p:blipFill>
        <p:spPr bwMode="auto">
          <a:xfrm>
            <a:off x="6255027" y="2133600"/>
            <a:ext cx="5327374"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8284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TM02900722[[fn=Sala de reuniones Ion]]</Template>
  <TotalTime>280</TotalTime>
  <Words>872</Words>
  <Application>Microsoft Office PowerPoint</Application>
  <PresentationFormat>Panorámica</PresentationFormat>
  <Paragraphs>51</Paragraphs>
  <Slides>15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Bradley Hand ITC</vt:lpstr>
      <vt:lpstr>Calibri</vt:lpstr>
      <vt:lpstr>Century Gothic</vt:lpstr>
      <vt:lpstr>Wingdings 3</vt:lpstr>
      <vt:lpstr>Sala de reuniones Ion</vt:lpstr>
      <vt:lpstr>Arquitectura Monolítica</vt:lpstr>
      <vt:lpstr>Diagrama de componentes</vt:lpstr>
      <vt:lpstr>Diagrama de despliegue</vt:lpstr>
      <vt:lpstr>¿Como realizo escalamiento vertical de una aplicación monolítica?</vt:lpstr>
      <vt:lpstr>¿Como realizo escalamiento horizontal de una aplicación monolítica?</vt:lpstr>
      <vt:lpstr>¿Como realizo un load balancer en una aplicación monolítica?</vt:lpstr>
      <vt:lpstr>Presentación de PowerPoint</vt:lpstr>
      <vt:lpstr>Presentación de PowerPoint</vt:lpstr>
      <vt:lpstr>Arquitectura por Capas</vt:lpstr>
      <vt:lpstr>¿Como podría realizar un escalamiento vertical en una arquitectura por capas y monolítica? </vt:lpstr>
      <vt:lpstr>¿Como podría realizar un escalamiento horizontal en una arquitectura por capas y monolítica? </vt:lpstr>
      <vt:lpstr>¿Como podría implementar un load balancer, estructure un diseño que permita la implementación en el sistema propuesto? </vt:lpstr>
      <vt:lpstr>Diagrama de componentes por Capas</vt:lpstr>
      <vt:lpstr>Diagrama de despliegue por Capas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Arquitectura Monolítica</dc:title>
  <dc:creator>jorge morales</dc:creator>
  <cp:lastModifiedBy>Daniela Lopez Arenas</cp:lastModifiedBy>
  <cp:revision>11</cp:revision>
  <dcterms:created xsi:type="dcterms:W3CDTF">2020-12-10T02:36:40Z</dcterms:created>
  <dcterms:modified xsi:type="dcterms:W3CDTF">2020-12-11T21:57:54Z</dcterms:modified>
</cp:coreProperties>
</file>