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8" d="100"/>
          <a:sy n="78" d="100"/>
        </p:scale>
        <p:origin x="888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C8F12-103B-91A5-F694-9DE633B3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82606D-A28F-35B3-ECD4-C1B6D544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D7B24-ABB3-1258-68FD-FDC7C40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A5F58-9A4B-080E-ED6E-6BD9C289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F2518-EFE5-A339-D14D-753A9694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73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9D19B-7A74-AA3C-0926-1BFE641C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E59CC-DB87-0B3A-3AE0-DBCBABC4D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70A895-02FA-69F9-B591-F517DF9C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DABDDF-E4FA-BBB0-7644-3D1D08FA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77E16-25BE-F86F-DD40-384D2A35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C3F42F-740D-CFE3-37DF-796AB7B8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ABA278-5B54-643E-5985-FB069DCF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3F5AF-B399-2F97-1D78-09F8BB6F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21C82-7F3E-0513-03D2-80ED9557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A5631-D70A-BE37-55B1-33B3B3D8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9A183-5A3D-F996-51D1-B7257725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CFA52-FF74-2356-B4DE-74F44B12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EB9FD-326A-3FCD-943D-33AE33F9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C58EC-006C-2530-2773-EB90643D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03247-1CB8-C714-9283-FF29476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6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BBA62-A6BE-0E4C-9F87-683388F7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CB071-A0D9-D449-B4A3-C6C72E3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B1AE7-1C4B-0B22-5E8E-77F6E4C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DE7CA-EF27-8EE0-B1C7-731C88F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5B40F-219C-67C6-170E-DEB92ED0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12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D4823-95B9-8338-9DB6-E2B2492E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C0B6F-520C-BAEF-CBFE-4E6B60A86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2E621-2585-FE4F-4CB9-6D9D12D7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80497D-0A28-ACD9-8351-3968534B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DC7E53-6001-8531-8E7C-60A5D1E5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A05D9B-4AA6-ECDE-B4A8-5B3F98E3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1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427C-BF3B-AE1A-FFB8-368F1BB1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F4068D-7831-7585-D4A7-C00C39D9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15472-F617-508C-64B4-5584721D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1F8092-8A1E-99B4-FD93-4079F1488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B64A90-F5BE-E336-AC7B-9E93DE1B4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5139C5-7E49-F14B-4992-11B99729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42EB96-867B-10A1-3B93-4B43DA18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6B7D44-E8F9-BC65-0BD4-CE3093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59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D9E4B-A8C7-D464-24DD-6CF6D1B0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BC5325-55C1-4A11-DEEF-2AC46FD6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415A75-005F-B3A5-3334-F5A89097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3F7FB9-F0A8-67E4-BE42-B1ECF813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2CB727-3F86-33AC-9BF7-710DFDE9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057CBD-F82D-1076-2BED-B2716B84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FD908A-C564-5A14-0C9E-55572FB9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02031-7CF5-C44B-FC1B-CC043D48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4005D-1102-4F08-0712-E5ECA26D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3C3A43-97EB-B53D-8078-B19F7AED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98DC1-CF33-2157-1B83-18884EBC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AEF86-E4C7-AFE6-563E-29641C5F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82A62E-9F49-DFDA-909C-2AAC424F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7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F65F0-B935-411B-BBB2-5F206E0C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BD4BF-7D2F-2CF7-B48F-2C05954CC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04CA-0E6E-748E-1281-755AFFB3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90C629-7174-7AC6-AD08-E282A988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86FB3B-8351-C890-290B-B095ECF4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7081F-6EA4-2787-2DA7-8A6003D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2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7230E5-F3B7-578C-2AD7-A6872FA2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2B5B9-BA25-10A4-687E-756F8A5B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6EF16-323B-9DB9-7012-39BD6E50F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017F-4A75-4FC8-9C84-15310858F08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B4965B-9495-3533-6CA6-4C61688BD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33C3C-B353-D27A-0F34-3123BCE5B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3130-D7B5-4CE8-90F9-E264B779E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6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A7F0-3C97-8726-A174-6A813F03A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Daistyle</a:t>
            </a:r>
            <a:br>
              <a:rPr kumimoji="1" lang="en-US" altLang="ja-JP"/>
            </a:br>
            <a:r>
              <a:rPr kumimoji="1" lang="ja-JP" altLang="en-US"/>
              <a:t>ポータルサイトの説明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32B73D-D0F1-4925-F41E-A2FA874A7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２年３組</a:t>
            </a:r>
            <a:endParaRPr lang="en-US" altLang="ja-JP"/>
          </a:p>
          <a:p>
            <a:r>
              <a:rPr kumimoji="1" lang="ja-JP" altLang="en-US"/>
              <a:t>山口　大介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04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78BC5-A9F8-EFB9-CD0B-51E5B60D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Finalusers</a:t>
            </a:r>
            <a:r>
              <a:rPr kumimoji="1" lang="ja-JP" altLang="en-US" dirty="0"/>
              <a:t>テーブルの構造について　</a:t>
            </a:r>
            <a:r>
              <a:rPr kumimoji="1" lang="en-US" altLang="ja-JP" dirty="0"/>
              <a:t>No.5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EADFF-5DAD-C620-2119-3D16EA38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Time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kumimoji="1" lang="ja-JP" altLang="en-US" dirty="0"/>
              <a:t>登録した日時を保存する（</a:t>
            </a:r>
            <a:r>
              <a:rPr kumimoji="1" lang="en-US" altLang="ja-JP" dirty="0"/>
              <a:t>Asia/Tokyo)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timezone</a:t>
            </a:r>
            <a:r>
              <a:rPr kumimoji="1" lang="ja-JP" altLang="en-US" dirty="0"/>
              <a:t>にしている</a:t>
            </a:r>
            <a:endParaRPr kumimoji="1" lang="en-US" altLang="ja-JP" dirty="0"/>
          </a:p>
          <a:p>
            <a:r>
              <a:rPr lang="en-US" altLang="ja-JP" dirty="0" err="1"/>
              <a:t>Confirmation_code</a:t>
            </a:r>
            <a:r>
              <a:rPr lang="ja-JP" altLang="en-US" dirty="0"/>
              <a:t>カラム</a:t>
            </a:r>
            <a:endParaRPr lang="en-US" altLang="ja-JP" dirty="0"/>
          </a:p>
          <a:p>
            <a:r>
              <a:rPr kumimoji="1" lang="ja-JP" altLang="en-US" dirty="0"/>
              <a:t>生成された確認コードが保存される</a:t>
            </a:r>
            <a:endParaRPr kumimoji="1" lang="en-US" altLang="ja-JP" dirty="0"/>
          </a:p>
          <a:p>
            <a:r>
              <a:rPr lang="en-US" altLang="ja-JP" dirty="0" err="1"/>
              <a:t>Is_confirmed</a:t>
            </a:r>
            <a:r>
              <a:rPr lang="ja-JP" altLang="en-US" dirty="0"/>
              <a:t>カラム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の場合は、確認コードを使用した登録処理が行われているユーザーである。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の場合は、まだ確認コードの処理が行われていないユーザーである。</a:t>
            </a:r>
          </a:p>
        </p:txBody>
      </p:sp>
    </p:spTree>
    <p:extLst>
      <p:ext uri="{BB962C8B-B14F-4D97-AF65-F5344CB8AC3E}">
        <p14:creationId xmlns:p14="http://schemas.microsoft.com/office/powerpoint/2010/main" val="312855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14370-859B-9A26-EF17-329B647F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Finalusers</a:t>
            </a:r>
            <a:r>
              <a:rPr kumimoji="1" lang="ja-JP" altLang="en-US" dirty="0"/>
              <a:t>テーブルの構造について　</a:t>
            </a:r>
            <a:r>
              <a:rPr kumimoji="1" lang="en-US" altLang="ja-JP" dirty="0"/>
              <a:t>No.6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4E9EE-681D-444F-C1E4-9BD91F6B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Lockout_time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lang="ja-JP" altLang="en-US" dirty="0"/>
              <a:t>ロックされた時刻の</a:t>
            </a:r>
            <a:r>
              <a:rPr lang="en-US" altLang="ja-JP" dirty="0"/>
              <a:t>5</a:t>
            </a:r>
            <a:r>
              <a:rPr lang="ja-JP" altLang="en-US" dirty="0"/>
              <a:t>分後が記録される。初期値は</a:t>
            </a:r>
            <a:r>
              <a:rPr lang="en-US" altLang="ja-JP" dirty="0"/>
              <a:t>NULL</a:t>
            </a:r>
            <a:r>
              <a:rPr lang="ja-JP" altLang="en-US" dirty="0"/>
              <a:t>に設定している</a:t>
            </a:r>
            <a:endParaRPr lang="en-US" altLang="ja-JP" dirty="0"/>
          </a:p>
          <a:p>
            <a:r>
              <a:rPr lang="ja-JP" altLang="en-US" dirty="0"/>
              <a:t>表示された時刻以降にロックが解除される。</a:t>
            </a:r>
            <a:endParaRPr lang="en-US" altLang="ja-JP" dirty="0"/>
          </a:p>
          <a:p>
            <a:r>
              <a:rPr kumimoji="1" lang="en-US" altLang="ja-JP" dirty="0" err="1"/>
              <a:t>Logi</a:t>
            </a:r>
            <a:r>
              <a:rPr lang="en-US" altLang="ja-JP" dirty="0" err="1"/>
              <a:t>n_count</a:t>
            </a:r>
            <a:r>
              <a:rPr lang="ja-JP" altLang="en-US" dirty="0"/>
              <a:t>カラム</a:t>
            </a:r>
            <a:endParaRPr lang="en-US" altLang="ja-JP" dirty="0"/>
          </a:p>
          <a:p>
            <a:r>
              <a:rPr kumimoji="1" lang="ja-JP" altLang="en-US" dirty="0"/>
              <a:t>ログインに成功した回数がカウントされる。</a:t>
            </a:r>
            <a:endParaRPr kumimoji="1" lang="en-US" altLang="ja-JP" dirty="0"/>
          </a:p>
          <a:p>
            <a:r>
              <a:rPr kumimoji="1" lang="en-US" altLang="ja-JP" dirty="0"/>
              <a:t>20</a:t>
            </a:r>
            <a:r>
              <a:rPr kumimoji="1" lang="ja-JP" altLang="en-US" dirty="0"/>
              <a:t>回、</a:t>
            </a:r>
            <a:r>
              <a:rPr kumimoji="1" lang="en-US" altLang="ja-JP" dirty="0"/>
              <a:t>50</a:t>
            </a:r>
            <a:r>
              <a:rPr kumimoji="1" lang="ja-JP" altLang="en-US" dirty="0"/>
              <a:t>回、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回、</a:t>
            </a:r>
            <a:r>
              <a:rPr kumimoji="1" lang="en-US" altLang="ja-JP" dirty="0"/>
              <a:t>200</a:t>
            </a:r>
            <a:r>
              <a:rPr kumimoji="1" lang="ja-JP" altLang="en-US" dirty="0"/>
              <a:t>回ログインした場合</a:t>
            </a:r>
            <a:r>
              <a:rPr lang="ja-JP" altLang="en-US" dirty="0"/>
              <a:t>は、それぞれメールを送信させるように設定している。</a:t>
            </a:r>
            <a:endParaRPr lang="en-US" altLang="ja-JP" dirty="0"/>
          </a:p>
          <a:p>
            <a:r>
              <a:rPr kumimoji="1" lang="ja-JP" altLang="en-US" dirty="0"/>
              <a:t>将来的にポイント制度も計画している。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79899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41841-20D7-D249-7BF8-7CB3004F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ログイン処理について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DDBF6-25BE-4EC4-F2AF-BC3D291B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Sign In</a:t>
            </a:r>
            <a:r>
              <a:rPr kumimoji="1" lang="ja-JP" altLang="en-US" dirty="0"/>
              <a:t>時には、</a:t>
            </a:r>
            <a:r>
              <a:rPr kumimoji="1" lang="en-US" altLang="ja-JP" dirty="0"/>
              <a:t>Sign</a:t>
            </a:r>
            <a:r>
              <a:rPr lang="ja-JP" altLang="en-US" dirty="0"/>
              <a:t> </a:t>
            </a:r>
            <a:r>
              <a:rPr lang="en-US" altLang="ja-JP" dirty="0"/>
              <a:t>Up</a:t>
            </a:r>
            <a:r>
              <a:rPr lang="ja-JP" altLang="en-US" dirty="0"/>
              <a:t>時に入力した</a:t>
            </a:r>
            <a:r>
              <a:rPr lang="en-US" altLang="ja-JP" dirty="0"/>
              <a:t>Username</a:t>
            </a:r>
            <a:r>
              <a:rPr lang="ja-JP" altLang="en-US" dirty="0"/>
              <a:t>もしくは生成された</a:t>
            </a:r>
            <a:r>
              <a:rPr lang="en-US" altLang="ja-JP" dirty="0"/>
              <a:t>id</a:t>
            </a:r>
            <a:r>
              <a:rPr lang="ja-JP" altLang="en-US" dirty="0"/>
              <a:t>と</a:t>
            </a:r>
            <a:r>
              <a:rPr lang="en-US" altLang="ja-JP" dirty="0"/>
              <a:t>password</a:t>
            </a:r>
            <a:r>
              <a:rPr lang="ja-JP" altLang="en-US" dirty="0"/>
              <a:t>を入力することで、ログインに成功し、ショップページに遷移することができる。</a:t>
            </a:r>
            <a:endParaRPr lang="en-US" altLang="ja-JP" dirty="0"/>
          </a:p>
          <a:p>
            <a:r>
              <a:rPr kumimoji="1" lang="en-US" altLang="ja-JP" dirty="0"/>
              <a:t>Sign in</a:t>
            </a:r>
            <a:r>
              <a:rPr lang="ja-JP" altLang="en-US" dirty="0"/>
              <a:t>時に、データベースの</a:t>
            </a:r>
            <a:r>
              <a:rPr lang="en-US" altLang="ja-JP" dirty="0" err="1"/>
              <a:t>is_confirmed</a:t>
            </a:r>
            <a:r>
              <a:rPr lang="ja-JP" altLang="en-US" dirty="0"/>
              <a:t>カラムの値が</a:t>
            </a:r>
            <a:r>
              <a:rPr lang="en-US" altLang="ja-JP" dirty="0"/>
              <a:t>0</a:t>
            </a:r>
            <a:r>
              <a:rPr lang="ja-JP" altLang="en-US" dirty="0"/>
              <a:t>の場合は、確認コードのメールが送信され、コードを入力するページに遷移され、確認コードを入力することで、正式に登録・ログインが完了される仕組みになっている。</a:t>
            </a:r>
            <a:endParaRPr lang="en-US" altLang="ja-JP" dirty="0"/>
          </a:p>
          <a:p>
            <a:r>
              <a:rPr kumimoji="1" lang="ja-JP" altLang="en-US" dirty="0"/>
              <a:t>つまり、</a:t>
            </a:r>
            <a:r>
              <a:rPr lang="en-US" altLang="ja-JP" dirty="0" err="1"/>
              <a:t>App_password</a:t>
            </a:r>
            <a:r>
              <a:rPr lang="ja-JP" altLang="en-US" dirty="0"/>
              <a:t>や</a:t>
            </a:r>
            <a:r>
              <a:rPr lang="en-US" altLang="ja-JP" dirty="0"/>
              <a:t>g.neec.ac.jp</a:t>
            </a:r>
            <a:r>
              <a:rPr lang="ja-JP" altLang="en-US" dirty="0"/>
              <a:t>を入力していないユーザーは、登録が完了できない仕組みになっている。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11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35762-2797-A5A9-862C-68A1640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ポータルサイトについて　</a:t>
            </a:r>
            <a:r>
              <a:rPr kumimoji="1" lang="en-US" altLang="ja-JP" dirty="0"/>
              <a:t>No.1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CDFEB9-412D-B594-BF50-21BD3466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ポータルサイトには、フォトサイトやショップサイトにアクセスすることができる。</a:t>
            </a:r>
            <a:endParaRPr kumimoji="1" lang="en-US" altLang="ja-JP" dirty="0"/>
          </a:p>
          <a:p>
            <a:r>
              <a:rPr lang="ja-JP" altLang="en-US" dirty="0"/>
              <a:t>スクロールすると、</a:t>
            </a:r>
            <a:r>
              <a:rPr lang="en-US" altLang="ja-JP" dirty="0"/>
              <a:t>section</a:t>
            </a:r>
            <a:r>
              <a:rPr lang="ja-JP" altLang="en-US" dirty="0"/>
              <a:t>ごとに上下に画像が入れ替わり、スライドする仕組みになっている。</a:t>
            </a:r>
            <a:endParaRPr lang="en-US" altLang="ja-JP" dirty="0"/>
          </a:p>
          <a:p>
            <a:r>
              <a:rPr kumimoji="1" lang="en-US" altLang="ja-JP" dirty="0"/>
              <a:t>My Photography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Daistyle</a:t>
            </a:r>
            <a:r>
              <a:rPr kumimoji="1" lang="en-US" altLang="ja-JP" dirty="0"/>
              <a:t> Lifestyle shop</a:t>
            </a:r>
            <a:r>
              <a:rPr kumimoji="1" lang="ja-JP" altLang="en-US" dirty="0"/>
              <a:t>の左側には、</a:t>
            </a:r>
            <a:r>
              <a:rPr lang="ja-JP" altLang="en-US" dirty="0"/>
              <a:t>サウンドオンという表記がある。ボタンを押すと、音声が再生される。</a:t>
            </a:r>
            <a:endParaRPr lang="en-US" altLang="ja-JP" dirty="0"/>
          </a:p>
          <a:p>
            <a:r>
              <a:rPr kumimoji="1" lang="en-US" altLang="ja-JP" dirty="0"/>
              <a:t>My Photography</a:t>
            </a:r>
            <a:r>
              <a:rPr kumimoji="1" lang="ja-JP" altLang="en-US" dirty="0"/>
              <a:t>は、空港の環境音</a:t>
            </a:r>
            <a:r>
              <a:rPr lang="ja-JP" altLang="en-US" dirty="0"/>
              <a:t>・</a:t>
            </a:r>
            <a:r>
              <a:rPr lang="en-US" altLang="ja-JP" dirty="0"/>
              <a:t>Lifestyle shop</a:t>
            </a:r>
            <a:r>
              <a:rPr lang="ja-JP" altLang="en-US" dirty="0"/>
              <a:t>は、川のせせらぎと森林の音声が再生される。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523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1927A-80C6-1BB6-DC67-CDE31051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ポータルサイトについて　</a:t>
            </a:r>
            <a:r>
              <a:rPr kumimoji="1" lang="en-US" altLang="ja-JP" dirty="0"/>
              <a:t>No.2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D5FCA7-65F6-27D4-3B53-6192061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/>
              <a:t>CONTACT</a:t>
            </a:r>
            <a:r>
              <a:rPr kumimoji="1" lang="ja-JP" altLang="en-US" dirty="0"/>
              <a:t>ボタンを押すと、最下部の</a:t>
            </a:r>
            <a:r>
              <a:rPr kumimoji="1" lang="en-US" altLang="ja-JP" dirty="0"/>
              <a:t>CONTACT</a:t>
            </a:r>
            <a:r>
              <a:rPr kumimoji="1" lang="ja-JP" altLang="en-US" dirty="0"/>
              <a:t>セクションに移動する。</a:t>
            </a:r>
            <a:r>
              <a:rPr kumimoji="1" lang="en-US" altLang="ja-JP" dirty="0"/>
              <a:t>CONTACT FORM</a:t>
            </a:r>
            <a:r>
              <a:rPr kumimoji="1" lang="ja-JP" altLang="en-US" dirty="0"/>
              <a:t>ボタンを押すと、フォトサイトの</a:t>
            </a:r>
            <a:r>
              <a:rPr kumimoji="1" lang="en-US" altLang="ja-JP" dirty="0"/>
              <a:t>CONTACT</a:t>
            </a:r>
            <a:r>
              <a:rPr kumimoji="1" lang="ja-JP" altLang="en-US" dirty="0"/>
              <a:t>ページに遷移する。</a:t>
            </a:r>
            <a:endParaRPr kumimoji="1" lang="en-US" altLang="ja-JP" dirty="0"/>
          </a:p>
          <a:p>
            <a:r>
              <a:rPr lang="en-US" altLang="ja-JP" dirty="0"/>
              <a:t>SHOP</a:t>
            </a:r>
            <a:r>
              <a:rPr lang="ja-JP" altLang="en-US" dirty="0"/>
              <a:t>ボタンを押すと、ショップサイトに遷移する。</a:t>
            </a:r>
            <a:endParaRPr lang="en-US" altLang="ja-JP" dirty="0"/>
          </a:p>
          <a:p>
            <a:r>
              <a:rPr kumimoji="1" lang="en-US" altLang="ja-JP" dirty="0"/>
              <a:t>COLLECTION</a:t>
            </a:r>
            <a:r>
              <a:rPr kumimoji="1" lang="ja-JP" altLang="en-US" dirty="0"/>
              <a:t>ボタンを押すと、フォトグラフィーサイトに遷移する。</a:t>
            </a:r>
            <a:endParaRPr kumimoji="1" lang="en-US" altLang="ja-JP" dirty="0"/>
          </a:p>
          <a:p>
            <a:r>
              <a:rPr lang="en-US" altLang="ja-JP" dirty="0"/>
              <a:t>SNS</a:t>
            </a:r>
            <a:r>
              <a:rPr lang="ja-JP" altLang="en-US" dirty="0"/>
              <a:t>アイコンは、現在、</a:t>
            </a:r>
            <a:r>
              <a:rPr lang="en-US" altLang="ja-JP" dirty="0" err="1"/>
              <a:t>instagram</a:t>
            </a:r>
            <a:r>
              <a:rPr lang="ja-JP" altLang="en-US" dirty="0"/>
              <a:t>のみ遷移できるようにしている。ほかは、初期値のままであり、押しても現在のページがリロードされるようになっている。</a:t>
            </a:r>
            <a:endParaRPr lang="en-US" altLang="ja-JP" dirty="0"/>
          </a:p>
          <a:p>
            <a:r>
              <a:rPr kumimoji="1" lang="ja-JP" altLang="en-US" dirty="0"/>
              <a:t>画面上部のヘッダー部分の</a:t>
            </a:r>
            <a:r>
              <a:rPr kumimoji="1" lang="en-US" altLang="ja-JP" dirty="0"/>
              <a:t>SIGN IN &amp; SIGN UP</a:t>
            </a:r>
            <a:r>
              <a:rPr kumimoji="1" lang="ja-JP" altLang="en-US" dirty="0"/>
              <a:t>ボタンを押すと、</a:t>
            </a:r>
            <a:r>
              <a:rPr kumimoji="1" lang="en-US" altLang="ja-JP" dirty="0"/>
              <a:t>SIGN IN UP</a:t>
            </a:r>
            <a:r>
              <a:rPr kumimoji="1" lang="ja-JP" altLang="en-US" dirty="0"/>
              <a:t>フォームのページに遷移する。</a:t>
            </a:r>
          </a:p>
        </p:txBody>
      </p:sp>
    </p:spTree>
    <p:extLst>
      <p:ext uri="{BB962C8B-B14F-4D97-AF65-F5344CB8AC3E}">
        <p14:creationId xmlns:p14="http://schemas.microsoft.com/office/powerpoint/2010/main" val="6892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20272-3BFA-8A6F-E231-7F437E48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フォトグラフィーサイトについて </a:t>
            </a:r>
            <a:r>
              <a:rPr kumimoji="1" lang="en-US" altLang="ja-JP" dirty="0"/>
              <a:t>No.1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AA4A1F-2175-AD49-7EF7-A2727946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このサイトには、撮影した画像とスライドショーが実装されている。</a:t>
            </a:r>
            <a:endParaRPr kumimoji="1" lang="en-US" altLang="ja-JP" dirty="0"/>
          </a:p>
          <a:p>
            <a:r>
              <a:rPr lang="ja-JP" altLang="en-US" dirty="0"/>
              <a:t>画面右上の</a:t>
            </a:r>
            <a:r>
              <a:rPr lang="en-US" altLang="ja-JP" dirty="0"/>
              <a:t>SNS</a:t>
            </a:r>
            <a:r>
              <a:rPr lang="ja-JP" altLang="en-US" dirty="0"/>
              <a:t>アイコンは、</a:t>
            </a:r>
            <a:r>
              <a:rPr lang="en-US" altLang="ja-JP" dirty="0" err="1"/>
              <a:t>instagram</a:t>
            </a:r>
            <a:r>
              <a:rPr lang="ja-JP" altLang="en-US" dirty="0"/>
              <a:t>のみ反応するようになっている。</a:t>
            </a:r>
            <a:endParaRPr lang="en-US" altLang="ja-JP" dirty="0"/>
          </a:p>
          <a:p>
            <a:r>
              <a:rPr kumimoji="1" lang="ja-JP" altLang="en-US" dirty="0"/>
              <a:t>セクションには、プロフィール・</a:t>
            </a:r>
            <a:r>
              <a:rPr lang="en-US" altLang="ja-JP" dirty="0"/>
              <a:t>landscape</a:t>
            </a:r>
            <a:r>
              <a:rPr lang="ja-JP" altLang="en-US" dirty="0"/>
              <a:t>・</a:t>
            </a:r>
            <a:r>
              <a:rPr lang="en-US" altLang="ja-JP" dirty="0"/>
              <a:t>Ocean</a:t>
            </a:r>
            <a:r>
              <a:rPr lang="ja-JP" altLang="en-US" dirty="0"/>
              <a:t>・</a:t>
            </a:r>
            <a:r>
              <a:rPr lang="en-US" altLang="ja-JP" dirty="0"/>
              <a:t>Flower</a:t>
            </a:r>
            <a:r>
              <a:rPr lang="ja-JP" altLang="en-US" dirty="0"/>
              <a:t>・</a:t>
            </a:r>
            <a:r>
              <a:rPr lang="en-US" altLang="ja-JP" dirty="0"/>
              <a:t>Contact</a:t>
            </a:r>
            <a:r>
              <a:rPr lang="ja-JP" altLang="en-US" dirty="0"/>
              <a:t>としている。それぞれ、</a:t>
            </a:r>
            <a:r>
              <a:rPr lang="en-US" altLang="ja-JP" dirty="0"/>
              <a:t>View Photos</a:t>
            </a:r>
            <a:r>
              <a:rPr lang="ja-JP" altLang="en-US" dirty="0"/>
              <a:t>をクリックすると、関連した画像が表示される。</a:t>
            </a:r>
            <a:endParaRPr lang="en-US" altLang="ja-JP" dirty="0"/>
          </a:p>
          <a:p>
            <a:r>
              <a:rPr kumimoji="1" lang="en-US" altLang="ja-JP" dirty="0"/>
              <a:t>Contact Form</a:t>
            </a:r>
            <a:r>
              <a:rPr kumimoji="1" lang="ja-JP" altLang="en-US" dirty="0"/>
              <a:t>をクリックすると、フォームが表示され、</a:t>
            </a:r>
            <a:r>
              <a:rPr kumimoji="1" lang="en-US" altLang="ja-JP" dirty="0"/>
              <a:t>Name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Email</a:t>
            </a:r>
            <a:r>
              <a:rPr kumimoji="1" lang="ja-JP" altLang="en-US" dirty="0"/>
              <a:t>・</a:t>
            </a:r>
            <a:r>
              <a:rPr kumimoji="1" lang="en-US" altLang="ja-JP" dirty="0"/>
              <a:t>Tel</a:t>
            </a:r>
            <a:r>
              <a:rPr kumimoji="1" lang="ja-JP" altLang="en-US" dirty="0"/>
              <a:t>・</a:t>
            </a:r>
            <a:r>
              <a:rPr kumimoji="1" lang="en-US" altLang="ja-JP" dirty="0"/>
              <a:t>Message</a:t>
            </a:r>
            <a:r>
              <a:rPr kumimoji="1" lang="ja-JP" altLang="en-US" dirty="0"/>
              <a:t>欄にそれぞれ入力し、</a:t>
            </a:r>
            <a:r>
              <a:rPr kumimoji="1" lang="en-US" altLang="ja-JP" dirty="0"/>
              <a:t>Send</a:t>
            </a:r>
            <a:r>
              <a:rPr kumimoji="1" lang="ja-JP" altLang="en-US" dirty="0"/>
              <a:t>をクリックすると、</a:t>
            </a:r>
            <a:r>
              <a:rPr kumimoji="1" lang="en-US" altLang="ja-JP" dirty="0" err="1"/>
              <a:t>finalcontact</a:t>
            </a:r>
            <a:r>
              <a:rPr kumimoji="1" lang="ja-JP" altLang="en-US" dirty="0"/>
              <a:t>テーブルに保存され、入力したアドレスにメールが送信される。</a:t>
            </a:r>
            <a:r>
              <a:rPr kumimoji="1" lang="en-US" altLang="ja-JP" dirty="0"/>
              <a:t>Gmail</a:t>
            </a:r>
            <a:r>
              <a:rPr kumimoji="1" lang="ja-JP" altLang="en-US" dirty="0"/>
              <a:t>のアドレスでなくてもよい。</a:t>
            </a:r>
          </a:p>
        </p:txBody>
      </p:sp>
    </p:spTree>
    <p:extLst>
      <p:ext uri="{BB962C8B-B14F-4D97-AF65-F5344CB8AC3E}">
        <p14:creationId xmlns:p14="http://schemas.microsoft.com/office/powerpoint/2010/main" val="427780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6D026-AFB0-C8BC-F3F4-5BADBA69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フォトグラフィーサイトについて </a:t>
            </a:r>
            <a:r>
              <a:rPr kumimoji="1" lang="en-US" altLang="ja-JP" dirty="0"/>
              <a:t>No.2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D589B3-79D0-EA81-98C5-EEEFBDFC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Contact form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PHP Mailer</a:t>
            </a:r>
            <a:r>
              <a:rPr kumimoji="1" lang="ja-JP" altLang="en-US" dirty="0"/>
              <a:t>を使用しています。</a:t>
            </a:r>
            <a:endParaRPr kumimoji="1" lang="en-US" altLang="ja-JP" dirty="0"/>
          </a:p>
          <a:p>
            <a:r>
              <a:rPr lang="ja-JP" altLang="en-US" dirty="0"/>
              <a:t>授業で学んだやり方ではメール送信ができないため</a:t>
            </a:r>
            <a:endParaRPr lang="en-US" altLang="ja-JP" dirty="0"/>
          </a:p>
          <a:p>
            <a:r>
              <a:rPr kumimoji="1" lang="en-US" altLang="ja-JP" dirty="0"/>
              <a:t>To</a:t>
            </a:r>
            <a:r>
              <a:rPr kumimoji="1" lang="ja-JP" altLang="en-US" dirty="0"/>
              <a:t>に、メール送信者・</a:t>
            </a:r>
            <a:r>
              <a:rPr kumimoji="1" lang="en-US" altLang="ja-JP" dirty="0"/>
              <a:t>BCC</a:t>
            </a:r>
            <a:r>
              <a:rPr kumimoji="1" lang="ja-JP" altLang="en-US" dirty="0"/>
              <a:t>に、私自身の</a:t>
            </a:r>
            <a:r>
              <a:rPr kumimoji="1" lang="en-US" altLang="ja-JP" dirty="0" err="1"/>
              <a:t>gmail</a:t>
            </a:r>
            <a:r>
              <a:rPr kumimoji="1" lang="ja-JP" altLang="en-US" dirty="0"/>
              <a:t>アドレスとアプリパスワードを入力することで、送信される。</a:t>
            </a:r>
            <a:endParaRPr kumimoji="1" lang="en-US" altLang="ja-JP" dirty="0"/>
          </a:p>
          <a:p>
            <a:r>
              <a:rPr lang="en-US" altLang="ja-JP" dirty="0" err="1"/>
              <a:t>Finalconact</a:t>
            </a:r>
            <a:r>
              <a:rPr lang="ja-JP" altLang="en-US" dirty="0"/>
              <a:t>テーブルは次のスライドのようになっている。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62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A1B70-D322-E1EF-D92D-589C94F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Finalcontact</a:t>
            </a:r>
            <a:r>
              <a:rPr kumimoji="1" lang="ja-JP" altLang="en-US" dirty="0"/>
              <a:t>テーブルについて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9C0338-DF50-1505-E696-8E91FBE3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名前　　　　タイプ　　　　その他</a:t>
            </a:r>
            <a:endParaRPr kumimoji="1" lang="en-US" altLang="ja-JP" dirty="0"/>
          </a:p>
          <a:p>
            <a:r>
              <a:rPr kumimoji="1" lang="en-US" altLang="ja-JP" dirty="0"/>
              <a:t>Id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int(11)</a:t>
            </a:r>
            <a:r>
              <a:rPr kumimoji="1" lang="ja-JP" altLang="en-US" dirty="0"/>
              <a:t>　　　　</a:t>
            </a:r>
            <a:r>
              <a:rPr kumimoji="1" lang="en-US" altLang="ja-JP" dirty="0"/>
              <a:t>AUTO_INCREMENT</a:t>
            </a:r>
          </a:p>
          <a:p>
            <a:r>
              <a:rPr lang="en-US" altLang="ja-JP" dirty="0"/>
              <a:t>Name</a:t>
            </a:r>
            <a:r>
              <a:rPr lang="ja-JP" altLang="en-US" dirty="0"/>
              <a:t>　　　</a:t>
            </a:r>
            <a:r>
              <a:rPr lang="en-US" altLang="ja-JP" dirty="0"/>
              <a:t>varchar(255)</a:t>
            </a:r>
          </a:p>
          <a:p>
            <a:r>
              <a:rPr kumimoji="1" lang="en-US" altLang="ja-JP" dirty="0"/>
              <a:t>Email</a:t>
            </a:r>
            <a:r>
              <a:rPr kumimoji="1" lang="ja-JP" altLang="en-US" dirty="0"/>
              <a:t>　　　 </a:t>
            </a:r>
            <a:r>
              <a:rPr lang="en-US" altLang="ja-JP" dirty="0"/>
              <a:t>varchar(255)</a:t>
            </a:r>
            <a:endParaRPr kumimoji="1" lang="en-US" altLang="ja-JP" dirty="0"/>
          </a:p>
          <a:p>
            <a:r>
              <a:rPr lang="en-US" altLang="ja-JP" dirty="0"/>
              <a:t>Tel</a:t>
            </a:r>
            <a:r>
              <a:rPr lang="ja-JP" altLang="en-US" dirty="0"/>
              <a:t>　　　　 </a:t>
            </a:r>
            <a:r>
              <a:rPr lang="en-US" altLang="ja-JP" dirty="0"/>
              <a:t>varchar(20)</a:t>
            </a:r>
          </a:p>
          <a:p>
            <a:r>
              <a:rPr kumimoji="1" lang="en-US" altLang="ja-JP" dirty="0"/>
              <a:t>Message</a:t>
            </a:r>
            <a:r>
              <a:rPr kumimoji="1" lang="ja-JP" altLang="en-US" dirty="0"/>
              <a:t>　   </a:t>
            </a:r>
            <a:r>
              <a:rPr kumimoji="1" lang="en-US" altLang="ja-JP" dirty="0"/>
              <a:t>text</a:t>
            </a:r>
          </a:p>
          <a:p>
            <a:r>
              <a:rPr lang="en-US" altLang="ja-JP" dirty="0"/>
              <a:t>Date</a:t>
            </a:r>
            <a:r>
              <a:rPr lang="ja-JP" altLang="en-US" dirty="0"/>
              <a:t>　　　　</a:t>
            </a:r>
            <a:r>
              <a:rPr lang="en-US" altLang="ja-JP" dirty="0"/>
              <a:t>datetime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029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1D26-7212-7BC5-3867-07B4C471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finalcontact</a:t>
            </a:r>
            <a:r>
              <a:rPr kumimoji="1" lang="ja-JP" altLang="en-US" dirty="0"/>
              <a:t>テーブルについて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F488B-28A5-8A5D-CC4A-7761E9EE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</a:t>
            </a:r>
            <a:r>
              <a:rPr lang="ja-JP" altLang="en-US" dirty="0"/>
              <a:t>カラム</a:t>
            </a:r>
            <a:endParaRPr lang="en-US" altLang="ja-JP" dirty="0"/>
          </a:p>
          <a:p>
            <a:r>
              <a:rPr kumimoji="1" lang="ja-JP" altLang="en-US" dirty="0"/>
              <a:t>お問い合わせが行われた回数</a:t>
            </a:r>
            <a:r>
              <a:rPr lang="ja-JP" altLang="en-US" dirty="0"/>
              <a:t>　蓄積される。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kumimoji="1" lang="en-US" altLang="ja-JP" dirty="0"/>
              <a:t>ame</a:t>
            </a:r>
            <a:r>
              <a:rPr lang="ja-JP" altLang="en-US" dirty="0"/>
              <a:t>・</a:t>
            </a:r>
            <a:r>
              <a:rPr lang="en-US" altLang="ja-JP" dirty="0"/>
              <a:t>email</a:t>
            </a:r>
            <a:r>
              <a:rPr lang="ja-JP" altLang="en-US" dirty="0"/>
              <a:t>・</a:t>
            </a:r>
            <a:r>
              <a:rPr lang="en-US" altLang="ja-JP" dirty="0" err="1"/>
              <a:t>tel</a:t>
            </a:r>
            <a:r>
              <a:rPr lang="ja-JP" altLang="en-US" dirty="0"/>
              <a:t>・</a:t>
            </a:r>
            <a:r>
              <a:rPr lang="en-US" altLang="ja-JP" dirty="0"/>
              <a:t>message</a:t>
            </a:r>
            <a:r>
              <a:rPr lang="ja-JP" altLang="en-US" dirty="0"/>
              <a:t>カラム</a:t>
            </a:r>
            <a:endParaRPr lang="en-US" altLang="ja-JP" dirty="0"/>
          </a:p>
          <a:p>
            <a:r>
              <a:rPr kumimoji="1" lang="ja-JP" altLang="en-US" dirty="0"/>
              <a:t>フォームに入力されたデータが記録される。</a:t>
            </a:r>
            <a:endParaRPr lang="en-US" altLang="ja-JP" dirty="0"/>
          </a:p>
          <a:p>
            <a:r>
              <a:rPr kumimoji="1" lang="en-US" altLang="ja-JP" dirty="0"/>
              <a:t>Date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lang="ja-JP" altLang="en-US" dirty="0"/>
              <a:t>フォームが記録された（送信された）日時が記録される。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952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C6C59-DA50-74F3-7C67-05BE1289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ショッピングサイトについて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94AD3-8E5D-4B04-C966-D753F4F8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開くと８つの商品が表示される。</a:t>
            </a:r>
            <a:endParaRPr kumimoji="1" lang="en-US" altLang="ja-JP" dirty="0"/>
          </a:p>
          <a:p>
            <a:r>
              <a:rPr lang="ja-JP" altLang="en-US" dirty="0"/>
              <a:t>画面下部の</a:t>
            </a:r>
            <a:r>
              <a:rPr lang="en-US" altLang="ja-JP" dirty="0"/>
              <a:t>View More</a:t>
            </a:r>
            <a:r>
              <a:rPr lang="ja-JP" altLang="en-US" dirty="0"/>
              <a:t>をクリックすると、</a:t>
            </a:r>
            <a:r>
              <a:rPr lang="en-US" altLang="ja-JP" dirty="0"/>
              <a:t>12</a:t>
            </a:r>
            <a:r>
              <a:rPr lang="ja-JP" altLang="en-US" dirty="0"/>
              <a:t>の商品が表示される。</a:t>
            </a:r>
            <a:endParaRPr lang="en-US" altLang="ja-JP" dirty="0"/>
          </a:p>
          <a:p>
            <a:r>
              <a:rPr kumimoji="1" lang="ja-JP" altLang="en-US" dirty="0"/>
              <a:t>商品をクリックすると、詳細ページに遷移する。</a:t>
            </a:r>
            <a:endParaRPr kumimoji="1" lang="en-US" altLang="ja-JP" dirty="0"/>
          </a:p>
          <a:p>
            <a:r>
              <a:rPr kumimoji="1" lang="ja-JP" altLang="en-US" dirty="0"/>
              <a:t>右上のハンバーガーメニューをクリックすると、</a:t>
            </a:r>
            <a:endParaRPr kumimoji="1" lang="en-US" altLang="ja-JP" dirty="0"/>
          </a:p>
          <a:p>
            <a:r>
              <a:rPr lang="en-US" altLang="ja-JP" dirty="0"/>
              <a:t>PRODUCTS</a:t>
            </a:r>
            <a:r>
              <a:rPr lang="ja-JP" altLang="en-US" dirty="0"/>
              <a:t>　</a:t>
            </a:r>
            <a:r>
              <a:rPr lang="en-US" altLang="ja-JP" dirty="0"/>
              <a:t>ABOUT</a:t>
            </a:r>
            <a:r>
              <a:rPr lang="ja-JP" altLang="en-US" dirty="0"/>
              <a:t>　</a:t>
            </a:r>
            <a:r>
              <a:rPr lang="en-US" altLang="ja-JP" dirty="0"/>
              <a:t>COMPANY</a:t>
            </a:r>
            <a:r>
              <a:rPr lang="ja-JP" altLang="en-US" dirty="0"/>
              <a:t>　</a:t>
            </a:r>
            <a:r>
              <a:rPr lang="en-US" altLang="ja-JP" dirty="0"/>
              <a:t>CONTACT</a:t>
            </a:r>
            <a:r>
              <a:rPr lang="ja-JP" altLang="en-US" dirty="0"/>
              <a:t>が表示される。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97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FEBC9-F0D8-2EA5-A9D6-A9A7385F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全体の機能構成について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474E3-921D-44FB-DD08-40F6B049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登録＆ログインページ　～詳細は別途記載</a:t>
            </a:r>
            <a:endParaRPr kumimoji="1" lang="en-US" altLang="ja-JP" dirty="0"/>
          </a:p>
          <a:p>
            <a:r>
              <a:rPr lang="ja-JP" altLang="en-US" dirty="0"/>
              <a:t>ポータルページ　～それぞれのページにアクセスできる</a:t>
            </a:r>
            <a:endParaRPr lang="en-US" altLang="ja-JP" dirty="0"/>
          </a:p>
          <a:p>
            <a:r>
              <a:rPr kumimoji="1" lang="ja-JP" altLang="en-US" dirty="0"/>
              <a:t>フォトページ　～私（山口）自身の撮影写真を紹介する</a:t>
            </a:r>
            <a:endParaRPr kumimoji="1" lang="en-US" altLang="ja-JP" dirty="0"/>
          </a:p>
          <a:p>
            <a:r>
              <a:rPr lang="ja-JP" altLang="en-US" dirty="0"/>
              <a:t>コンタクトフォーム　～送信するとメール送信を行える</a:t>
            </a:r>
            <a:endParaRPr lang="en-US" altLang="ja-JP" dirty="0"/>
          </a:p>
          <a:p>
            <a:r>
              <a:rPr kumimoji="1" lang="ja-JP" altLang="en-US" dirty="0"/>
              <a:t>ショップ</a:t>
            </a:r>
            <a:r>
              <a:rPr kumimoji="1" lang="en-US" altLang="ja-JP" dirty="0"/>
              <a:t>(PRODUCT)</a:t>
            </a:r>
            <a:r>
              <a:rPr kumimoji="1" lang="ja-JP" altLang="en-US" dirty="0"/>
              <a:t>ページ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～全体の商品と詳細の商品ページ</a:t>
            </a:r>
            <a:endParaRPr kumimoji="1" lang="en-US" altLang="ja-JP" dirty="0"/>
          </a:p>
          <a:p>
            <a:r>
              <a:rPr lang="en-US" altLang="ja-JP" dirty="0"/>
              <a:t>ABOUT</a:t>
            </a:r>
            <a:r>
              <a:rPr lang="ja-JP" altLang="en-US" dirty="0"/>
              <a:t>ページ　～</a:t>
            </a:r>
            <a:r>
              <a:rPr lang="en-US" altLang="ja-JP" dirty="0" err="1"/>
              <a:t>Daistyle</a:t>
            </a:r>
            <a:r>
              <a:rPr lang="ja-JP" altLang="en-US" dirty="0"/>
              <a:t>全体の機能紹介ページ</a:t>
            </a:r>
            <a:endParaRPr lang="en-US" altLang="ja-JP" dirty="0"/>
          </a:p>
          <a:p>
            <a:r>
              <a:rPr kumimoji="1" lang="en-US" altLang="ja-JP" dirty="0"/>
              <a:t>COMPANY</a:t>
            </a:r>
            <a:r>
              <a:rPr kumimoji="1" lang="ja-JP" altLang="en-US" dirty="0"/>
              <a:t>ページ　～弊社の概要ページ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25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BC6F9-BB84-A3E3-21FD-7D36CA1B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ショッピングサイトについて　</a:t>
            </a:r>
            <a:r>
              <a:rPr kumimoji="1" lang="en-US" altLang="ja-JP" dirty="0"/>
              <a:t>No.2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D9F8D-E892-D886-0414-AAAE9EC4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PRODUCTS</a:t>
            </a:r>
            <a:r>
              <a:rPr kumimoji="1" lang="ja-JP" altLang="en-US" dirty="0"/>
              <a:t>をクリックすると、</a:t>
            </a:r>
            <a:r>
              <a:rPr lang="ja-JP" altLang="en-US" dirty="0"/>
              <a:t>掲載しているすべての商品が表示される。</a:t>
            </a:r>
            <a:endParaRPr lang="en-US" altLang="ja-JP" dirty="0"/>
          </a:p>
          <a:p>
            <a:r>
              <a:rPr kumimoji="1" lang="en-US" altLang="ja-JP" dirty="0"/>
              <a:t>ABOUT</a:t>
            </a:r>
            <a:r>
              <a:rPr kumimoji="1" lang="ja-JP" altLang="en-US" dirty="0"/>
              <a:t>をクリックすると、サイト全体の説明と説明ページにアクセスできる。</a:t>
            </a:r>
            <a:endParaRPr kumimoji="1" lang="en-US" altLang="ja-JP" dirty="0"/>
          </a:p>
          <a:p>
            <a:r>
              <a:rPr lang="en-US" altLang="ja-JP" dirty="0"/>
              <a:t>COMPANY</a:t>
            </a:r>
            <a:r>
              <a:rPr lang="ja-JP" altLang="en-US" dirty="0"/>
              <a:t>をクリックすると、会社ページが表示される。</a:t>
            </a:r>
            <a:endParaRPr lang="en-US" altLang="ja-JP" dirty="0"/>
          </a:p>
          <a:p>
            <a:r>
              <a:rPr kumimoji="1" lang="en-US" altLang="ja-JP" dirty="0"/>
              <a:t>CONTACT</a:t>
            </a:r>
            <a:r>
              <a:rPr kumimoji="1" lang="ja-JP" altLang="en-US" dirty="0"/>
              <a:t>をクリックすると、</a:t>
            </a:r>
            <a:r>
              <a:rPr kumimoji="1" lang="en-US" altLang="ja-JP" dirty="0" err="1"/>
              <a:t>melito</a:t>
            </a:r>
            <a:r>
              <a:rPr kumimoji="1" lang="ja-JP" altLang="en-US" dirty="0"/>
              <a:t>を使用して、</a:t>
            </a:r>
            <a:r>
              <a:rPr lang="ja-JP" altLang="en-US" dirty="0"/>
              <a:t>私（山口）のメールアドレスにメールを送信させることができる。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29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AEBAB-3961-DF66-68C3-0D9A717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各商品ページについて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6571E-540E-D5A7-7944-218450C9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商品説明の下に、レビュー投稿欄があり、お名前とレビューを入力して、レビューを投稿するボタンを押すと、商品のレビューの下に先ほど投稿したレビューが表示される仕組みになっている。ローカルストレージに保存される仕組みになっている</a:t>
            </a:r>
            <a:endParaRPr kumimoji="1" lang="en-US" altLang="ja-JP" dirty="0"/>
          </a:p>
          <a:p>
            <a:r>
              <a:rPr lang="ja-JP" altLang="en-US" dirty="0"/>
              <a:t>ログアウトをクリックしたうえで、リロードすると、削除ボタンが押せなくなる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38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77520-436C-2227-C146-619AA00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商品の購入方法について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DA7CA8-3FE6-506B-0EC0-80A86753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購入を希望するボタンを押すと、フォームが表示される。</a:t>
            </a:r>
            <a:endParaRPr kumimoji="1" lang="en-US" altLang="ja-JP" dirty="0"/>
          </a:p>
          <a:p>
            <a:r>
              <a:rPr lang="ja-JP" altLang="en-US" dirty="0"/>
              <a:t>お名前・郵便番号・都道府県・市区町村・以降の住所・メールアドレス・電話番号・個数・お届け予定日・決済方法が表示っされる。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全てを記入し、購入するボタンを押すと、データベース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finalpurchase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に保存され、メール送信が行われる。</a:t>
            </a:r>
            <a:endParaRPr kumimoji="1" lang="en-US" altLang="ja-JP" dirty="0"/>
          </a:p>
          <a:p>
            <a:r>
              <a:rPr lang="ja-JP" altLang="en-US" dirty="0"/>
              <a:t>クレジット決済・代引き決済それぞれにおいて遷移するページが変わる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96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AB0EB-265D-A0F7-8690-4098F828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商品の購入について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7E94D-BB4F-C93F-3C2B-C4B02877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707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決済方法にクレジットカードを選択した場合、購入するボタンを押すと、クレジットカードを入力するフォームが新しいウインドウで開く</a:t>
            </a:r>
            <a:endParaRPr kumimoji="1" lang="en-US" altLang="ja-JP" dirty="0"/>
          </a:p>
          <a:p>
            <a:r>
              <a:rPr lang="ja-JP" altLang="en-US" dirty="0"/>
              <a:t>カード番号と名義人・生年月日やセキュリティコードを入力することで、決済完了メールと購入確定メールが送信される仕組みになっている。</a:t>
            </a:r>
            <a:endParaRPr lang="en-US" altLang="ja-JP" dirty="0"/>
          </a:p>
          <a:p>
            <a:r>
              <a:rPr kumimoji="1" lang="ja-JP" altLang="en-US" dirty="0"/>
              <a:t>代引き決済の場合は、購入確定メールのみ送信される。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フッターの部分の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Instagram</a:t>
            </a:r>
            <a:r>
              <a:rPr kumimoji="1" lang="ja-JP" altLang="en-US" dirty="0"/>
              <a:t>のみ、アクセスが可能となっている。</a:t>
            </a:r>
            <a:endParaRPr kumimoji="1" lang="en-US" altLang="ja-JP" dirty="0"/>
          </a:p>
          <a:p>
            <a:r>
              <a:rPr lang="ja-JP" altLang="en-US" dirty="0"/>
              <a:t>当初は、データベースにも保存</a:t>
            </a:r>
            <a:r>
              <a:rPr lang="en-US" altLang="ja-JP" dirty="0"/>
              <a:t>(</a:t>
            </a:r>
            <a:r>
              <a:rPr lang="en-US" altLang="ja-JP" dirty="0" err="1"/>
              <a:t>credit_card_info</a:t>
            </a:r>
            <a:r>
              <a:rPr lang="en-US" altLang="ja-JP" dirty="0"/>
              <a:t>)</a:t>
            </a:r>
            <a:r>
              <a:rPr lang="ja-JP" altLang="en-US" dirty="0"/>
              <a:t>するように記述していたが、クレジットカードを保存するにはかなり個人情報漏えいのリスクがあるため、メール送信と購入処理に使用する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2903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0A35D-80AF-A67B-DD66-34EDC10F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Finalpurchase</a:t>
            </a:r>
            <a:r>
              <a:rPr kumimoji="1" lang="ja-JP" altLang="en-US" dirty="0"/>
              <a:t>テーブルについて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DB129-AD92-BC11-9FEC-DA6D1ABF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5437414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名前　　　　　　　　タイプ　　　　デフォルト値　　　　　その他</a:t>
            </a:r>
            <a:endParaRPr kumimoji="1" lang="en-US" altLang="ja-JP" dirty="0"/>
          </a:p>
          <a:p>
            <a:r>
              <a:rPr kumimoji="1" lang="en-US" altLang="ja-JP" dirty="0"/>
              <a:t>Id</a:t>
            </a:r>
            <a:r>
              <a:rPr kumimoji="1" lang="ja-JP" altLang="en-US" dirty="0"/>
              <a:t>　　　　　　　　　</a:t>
            </a:r>
            <a:r>
              <a:rPr kumimoji="1" lang="en-US" altLang="ja-JP" dirty="0"/>
              <a:t>int(11)</a:t>
            </a:r>
            <a:r>
              <a:rPr kumimoji="1" lang="ja-JP" altLang="en-US" dirty="0"/>
              <a:t>　　　　　　　　　　　　　　</a:t>
            </a:r>
            <a:r>
              <a:rPr kumimoji="1" lang="en-US" altLang="ja-JP" dirty="0"/>
              <a:t>AUTO_INCREMENT</a:t>
            </a:r>
          </a:p>
          <a:p>
            <a:r>
              <a:rPr lang="en-US" altLang="ja-JP" dirty="0"/>
              <a:t>Name</a:t>
            </a:r>
            <a:r>
              <a:rPr lang="ja-JP" altLang="en-US" dirty="0"/>
              <a:t>　　　　　　　</a:t>
            </a:r>
            <a:r>
              <a:rPr lang="en-US" altLang="ja-JP" dirty="0"/>
              <a:t>varchar(255)</a:t>
            </a:r>
          </a:p>
          <a:p>
            <a:r>
              <a:rPr kumimoji="1" lang="en-US" altLang="ja-JP" dirty="0"/>
              <a:t>Product</a:t>
            </a:r>
            <a:r>
              <a:rPr kumimoji="1" lang="ja-JP" altLang="en-US" dirty="0"/>
              <a:t>　　　　　　 </a:t>
            </a:r>
            <a:r>
              <a:rPr kumimoji="1" lang="en-US" altLang="ja-JP" dirty="0"/>
              <a:t>varchar(255)</a:t>
            </a:r>
          </a:p>
          <a:p>
            <a:r>
              <a:rPr lang="en-US" altLang="ja-JP" dirty="0"/>
              <a:t>Quantity</a:t>
            </a:r>
            <a:r>
              <a:rPr lang="ja-JP" altLang="en-US" dirty="0"/>
              <a:t>　　　　　　</a:t>
            </a:r>
            <a:r>
              <a:rPr lang="en-US" altLang="ja-JP" dirty="0"/>
              <a:t>int(11)</a:t>
            </a:r>
          </a:p>
          <a:p>
            <a:r>
              <a:rPr kumimoji="1" lang="en-US" altLang="ja-JP" dirty="0"/>
              <a:t>Price</a:t>
            </a:r>
            <a:r>
              <a:rPr kumimoji="1" lang="ja-JP" altLang="en-US" dirty="0"/>
              <a:t>　　　　　　　  </a:t>
            </a:r>
            <a:r>
              <a:rPr kumimoji="1" lang="en-US" altLang="ja-JP" dirty="0"/>
              <a:t>decimal(10,2)</a:t>
            </a:r>
          </a:p>
          <a:p>
            <a:r>
              <a:rPr lang="en-US" altLang="ja-JP" dirty="0" err="1"/>
              <a:t>Postalcode</a:t>
            </a:r>
            <a:r>
              <a:rPr lang="ja-JP" altLang="en-US" dirty="0"/>
              <a:t>　　　　　</a:t>
            </a:r>
            <a:r>
              <a:rPr lang="en-US" altLang="ja-JP" dirty="0"/>
              <a:t>varchar(10)</a:t>
            </a:r>
          </a:p>
          <a:p>
            <a:r>
              <a:rPr kumimoji="1" lang="en-US" altLang="ja-JP" dirty="0"/>
              <a:t>Pre</a:t>
            </a:r>
            <a:r>
              <a:rPr lang="en-US" altLang="ja-JP" dirty="0"/>
              <a:t>fecture</a:t>
            </a:r>
            <a:r>
              <a:rPr lang="ja-JP" altLang="en-US" dirty="0"/>
              <a:t>　　　　　 </a:t>
            </a:r>
            <a:r>
              <a:rPr lang="en-US" altLang="ja-JP" dirty="0"/>
              <a:t>varchar(50)</a:t>
            </a:r>
          </a:p>
          <a:p>
            <a:r>
              <a:rPr kumimoji="1" lang="en-US" altLang="ja-JP" dirty="0"/>
              <a:t>City</a:t>
            </a:r>
            <a:r>
              <a:rPr kumimoji="1" lang="ja-JP" altLang="en-US" dirty="0"/>
              <a:t>　　　　　　　　 </a:t>
            </a:r>
            <a:r>
              <a:rPr kumimoji="1" lang="en-US" altLang="ja-JP" dirty="0"/>
              <a:t>varchar(100)</a:t>
            </a:r>
          </a:p>
          <a:p>
            <a:r>
              <a:rPr lang="en-US" altLang="ja-JP" dirty="0"/>
              <a:t>Address</a:t>
            </a:r>
            <a:r>
              <a:rPr lang="ja-JP" altLang="en-US" dirty="0"/>
              <a:t>　　　　　　 </a:t>
            </a:r>
            <a:r>
              <a:rPr lang="en-US" altLang="ja-JP" dirty="0"/>
              <a:t>varchar(255)</a:t>
            </a:r>
          </a:p>
          <a:p>
            <a:r>
              <a:rPr kumimoji="1" lang="en-US" altLang="ja-JP" dirty="0"/>
              <a:t>Mail</a:t>
            </a:r>
            <a:r>
              <a:rPr kumimoji="1" lang="ja-JP" altLang="en-US" dirty="0"/>
              <a:t>　　　　　　　　</a:t>
            </a:r>
            <a:r>
              <a:rPr kumimoji="1" lang="en-US" altLang="ja-JP" dirty="0"/>
              <a:t>varchar(255)</a:t>
            </a:r>
          </a:p>
          <a:p>
            <a:r>
              <a:rPr lang="en-US" altLang="ja-JP" dirty="0"/>
              <a:t>Tel</a:t>
            </a:r>
            <a:r>
              <a:rPr lang="ja-JP" altLang="en-US" dirty="0"/>
              <a:t>　　　　　　　　  </a:t>
            </a:r>
            <a:r>
              <a:rPr lang="en-US" altLang="ja-JP" dirty="0"/>
              <a:t>varchar(20)</a:t>
            </a:r>
          </a:p>
          <a:p>
            <a:r>
              <a:rPr kumimoji="1" lang="en-US" altLang="ja-JP" dirty="0" err="1"/>
              <a:t>Delivery_date</a:t>
            </a:r>
            <a:r>
              <a:rPr kumimoji="1" lang="ja-JP" altLang="en-US" dirty="0"/>
              <a:t>　　　   </a:t>
            </a:r>
            <a:r>
              <a:rPr kumimoji="1" lang="en-US" altLang="ja-JP" dirty="0"/>
              <a:t>datetime</a:t>
            </a:r>
          </a:p>
          <a:p>
            <a:r>
              <a:rPr lang="en-US" altLang="ja-JP" dirty="0" err="1"/>
              <a:t>Payment_method</a:t>
            </a:r>
            <a:r>
              <a:rPr lang="ja-JP" altLang="en-US" dirty="0"/>
              <a:t>　　</a:t>
            </a:r>
            <a:r>
              <a:rPr lang="en-US" altLang="ja-JP" dirty="0"/>
              <a:t>varchar(50)</a:t>
            </a:r>
          </a:p>
          <a:p>
            <a:r>
              <a:rPr kumimoji="1" lang="en-US" altLang="ja-JP" dirty="0" err="1"/>
              <a:t>Created_at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timestamp</a:t>
            </a:r>
            <a:r>
              <a:rPr kumimoji="1" lang="ja-JP" altLang="en-US" dirty="0"/>
              <a:t>　　</a:t>
            </a:r>
            <a:r>
              <a:rPr kumimoji="1" lang="en-US" altLang="ja-JP" dirty="0" err="1"/>
              <a:t>current_timestamp</a:t>
            </a:r>
            <a:r>
              <a:rPr kumimoji="1" lang="en-US" altLang="ja-JP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612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A2837-9B19-DC40-50B8-11DFC3BC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Finalpurchase</a:t>
            </a:r>
            <a:r>
              <a:rPr kumimoji="1" lang="ja-JP" altLang="en-US" dirty="0"/>
              <a:t>テーブルについて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C0B2A-A4EF-CBD0-7F1C-1525F95D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kumimoji="1" lang="ja-JP" altLang="en-US" dirty="0"/>
              <a:t>購入され</a:t>
            </a:r>
            <a:r>
              <a:rPr lang="ja-JP" altLang="en-US" dirty="0"/>
              <a:t>た順番にカウントされる。</a:t>
            </a:r>
            <a:endParaRPr lang="en-US" altLang="ja-JP" dirty="0"/>
          </a:p>
          <a:p>
            <a:r>
              <a:rPr kumimoji="1" lang="en-US" altLang="ja-JP" dirty="0"/>
              <a:t>Name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product</a:t>
            </a:r>
            <a:r>
              <a:rPr kumimoji="1" lang="ja-JP" altLang="en-US" dirty="0"/>
              <a:t>・</a:t>
            </a:r>
            <a:r>
              <a:rPr kumimoji="1" lang="en-US" altLang="ja-JP" dirty="0"/>
              <a:t>quantity</a:t>
            </a:r>
            <a:r>
              <a:rPr kumimoji="1" lang="ja-JP" altLang="en-US" dirty="0"/>
              <a:t>・</a:t>
            </a:r>
            <a:r>
              <a:rPr kumimoji="1" lang="en-US" altLang="ja-JP" dirty="0"/>
              <a:t>price</a:t>
            </a:r>
            <a:r>
              <a:rPr kumimoji="1" lang="ja-JP" altLang="en-US" dirty="0"/>
              <a:t>・</a:t>
            </a:r>
            <a:r>
              <a:rPr kumimoji="1" lang="en-US" altLang="ja-JP" dirty="0" err="1"/>
              <a:t>postalcode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prefecture</a:t>
            </a:r>
          </a:p>
          <a:p>
            <a:r>
              <a:rPr lang="en-US" altLang="ja-JP" dirty="0"/>
              <a:t>city</a:t>
            </a:r>
            <a:r>
              <a:rPr lang="ja-JP" altLang="en-US" dirty="0"/>
              <a:t>・</a:t>
            </a:r>
            <a:r>
              <a:rPr lang="en-US" altLang="ja-JP" dirty="0"/>
              <a:t>address</a:t>
            </a:r>
            <a:r>
              <a:rPr lang="ja-JP" altLang="en-US" dirty="0"/>
              <a:t>・</a:t>
            </a:r>
            <a:r>
              <a:rPr lang="en-US" altLang="ja-JP" dirty="0"/>
              <a:t>mail</a:t>
            </a:r>
            <a:r>
              <a:rPr lang="ja-JP" altLang="en-US" dirty="0"/>
              <a:t>・</a:t>
            </a:r>
            <a:r>
              <a:rPr lang="en-US" altLang="ja-JP" dirty="0" err="1"/>
              <a:t>tel</a:t>
            </a:r>
            <a:r>
              <a:rPr lang="ja-JP" altLang="en-US" dirty="0"/>
              <a:t>・</a:t>
            </a:r>
            <a:r>
              <a:rPr lang="en-US" altLang="ja-JP" dirty="0" err="1"/>
              <a:t>delivery_date</a:t>
            </a:r>
            <a:r>
              <a:rPr lang="ja-JP" altLang="en-US" dirty="0"/>
              <a:t>カラム</a:t>
            </a:r>
            <a:endParaRPr lang="en-US" altLang="ja-JP" dirty="0"/>
          </a:p>
          <a:p>
            <a:r>
              <a:rPr kumimoji="1" lang="ja-JP" altLang="en-US" dirty="0"/>
              <a:t>入力されたデータが格納される。</a:t>
            </a:r>
            <a:endParaRPr kumimoji="1" lang="en-US" altLang="ja-JP" dirty="0"/>
          </a:p>
          <a:p>
            <a:r>
              <a:rPr lang="en-US" altLang="ja-JP" dirty="0" err="1"/>
              <a:t>Payment_method</a:t>
            </a:r>
            <a:r>
              <a:rPr lang="ja-JP" altLang="en-US" dirty="0"/>
              <a:t>カラム</a:t>
            </a:r>
            <a:endParaRPr lang="en-US" altLang="ja-JP" dirty="0"/>
          </a:p>
          <a:p>
            <a:r>
              <a:rPr kumimoji="1" lang="ja-JP" altLang="en-US" dirty="0"/>
              <a:t>クレジットカード決済の場合は、</a:t>
            </a:r>
            <a:r>
              <a:rPr kumimoji="1" lang="en-US" altLang="ja-JP" dirty="0"/>
              <a:t>”credit-card”</a:t>
            </a:r>
            <a:endParaRPr lang="en-US" altLang="ja-JP" dirty="0"/>
          </a:p>
          <a:p>
            <a:r>
              <a:rPr kumimoji="1" lang="ja-JP" altLang="en-US" dirty="0"/>
              <a:t>代引き決済の場合は、</a:t>
            </a:r>
            <a:r>
              <a:rPr kumimoji="1" lang="en-US" altLang="ja-JP" dirty="0"/>
              <a:t>”cod”</a:t>
            </a:r>
            <a:r>
              <a:rPr kumimoji="1" lang="ja-JP" altLang="en-US" dirty="0"/>
              <a:t>と表示される。</a:t>
            </a:r>
            <a:endParaRPr kumimoji="1" lang="en-US" altLang="ja-JP" dirty="0"/>
          </a:p>
          <a:p>
            <a:r>
              <a:rPr lang="en-US" altLang="ja-JP" dirty="0" err="1"/>
              <a:t>Created_at</a:t>
            </a:r>
            <a:r>
              <a:rPr lang="ja-JP" altLang="en-US" dirty="0"/>
              <a:t>は、注文された日時が記録される。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023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D325E-4E0E-4853-E1B3-80FD30FF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登録処理について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B9AD0-E64A-64CB-F218-88740537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新規登録時には、</a:t>
            </a:r>
            <a:r>
              <a:rPr kumimoji="1" lang="en-US" altLang="ja-JP" dirty="0"/>
              <a:t>User ID &amp; Password &amp; Confirm Password &amp; App Password</a:t>
            </a:r>
            <a:r>
              <a:rPr kumimoji="1" lang="ja-JP" altLang="en-US" dirty="0"/>
              <a:t>の入力が必須である。</a:t>
            </a:r>
            <a:endParaRPr kumimoji="1" lang="en-US" altLang="ja-JP" dirty="0"/>
          </a:p>
          <a:p>
            <a:r>
              <a:rPr lang="en-US" altLang="ja-JP" dirty="0"/>
              <a:t>SIGN UP</a:t>
            </a:r>
            <a:r>
              <a:rPr lang="ja-JP" altLang="en-US" dirty="0"/>
              <a:t>ボタンを押すと、確認メールが送信され、確認コードの入力が求められる。入力を行い、</a:t>
            </a:r>
            <a:r>
              <a:rPr lang="en-US" altLang="ja-JP" dirty="0"/>
              <a:t>submit</a:t>
            </a:r>
            <a:r>
              <a:rPr lang="ja-JP" altLang="en-US" dirty="0"/>
              <a:t>ボタンを押すことで、正式に登録が完了する。</a:t>
            </a:r>
            <a:r>
              <a:rPr lang="en-US" altLang="ja-JP" dirty="0"/>
              <a:t>(</a:t>
            </a:r>
            <a:r>
              <a:rPr lang="en-US" altLang="ja-JP" dirty="0" err="1"/>
              <a:t>finalusers</a:t>
            </a:r>
            <a:r>
              <a:rPr lang="ja-JP" altLang="en-US" dirty="0"/>
              <a:t>テーブル</a:t>
            </a:r>
            <a:r>
              <a:rPr lang="en-US" altLang="ja-JP" dirty="0"/>
              <a:t>)</a:t>
            </a:r>
            <a:r>
              <a:rPr lang="ja-JP" altLang="en-US" dirty="0"/>
              <a:t>に保存される。</a:t>
            </a:r>
            <a:endParaRPr lang="en-US" altLang="ja-JP" dirty="0"/>
          </a:p>
          <a:p>
            <a:r>
              <a:rPr lang="ja-JP" altLang="en-US" dirty="0"/>
              <a:t>確認コードを入力せず、</a:t>
            </a:r>
            <a:r>
              <a:rPr lang="en-US" altLang="ja-JP" dirty="0"/>
              <a:t>SIGN IN</a:t>
            </a:r>
            <a:r>
              <a:rPr lang="ja-JP" altLang="en-US" dirty="0"/>
              <a:t>した場合は、再度確認コードの入力が求められ、メールが送信される。メールから送られてきたコードを入力することで、登録が完了する。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50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B91C2-4EFD-8902-227A-D2369A2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登録処理について　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9B42A-1439-1579-7B1B-76746583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5" y="1825625"/>
            <a:ext cx="11548241" cy="4351338"/>
          </a:xfrm>
        </p:spPr>
        <p:txBody>
          <a:bodyPr/>
          <a:lstStyle/>
          <a:p>
            <a:r>
              <a:rPr kumimoji="1" lang="ja-JP" altLang="en-US" dirty="0"/>
              <a:t>登録には、以下の条件を設定している。</a:t>
            </a:r>
            <a:endParaRPr kumimoji="1" lang="en-US" altLang="ja-JP" dirty="0"/>
          </a:p>
          <a:p>
            <a:r>
              <a:rPr lang="ja-JP" altLang="en-US" dirty="0"/>
              <a:t>パスワードは</a:t>
            </a:r>
            <a:r>
              <a:rPr lang="en-US" altLang="ja-JP" dirty="0"/>
              <a:t>6</a:t>
            </a:r>
            <a:r>
              <a:rPr lang="ja-JP" altLang="en-US" dirty="0"/>
              <a:t>文字以上で、英大文字、小文字、数字を含む必要がある。</a:t>
            </a:r>
            <a:endParaRPr lang="en-US" altLang="ja-JP" dirty="0"/>
          </a:p>
          <a:p>
            <a:r>
              <a:rPr kumimoji="1" lang="ja-JP" altLang="en-US" dirty="0"/>
              <a:t>パスワードは</a:t>
            </a:r>
            <a:r>
              <a:rPr kumimoji="1" lang="en-US" altLang="ja-JP" dirty="0" err="1"/>
              <a:t>confirm_password</a:t>
            </a:r>
            <a:r>
              <a:rPr kumimoji="1" lang="ja-JP" altLang="en-US" dirty="0"/>
              <a:t>と一致していなければならない。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process_signup.php</a:t>
            </a:r>
            <a:r>
              <a:rPr lang="ja-JP" altLang="en-US" dirty="0"/>
              <a:t>を参照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 err="1"/>
              <a:t>App_password</a:t>
            </a:r>
            <a:r>
              <a:rPr lang="ja-JP" altLang="en-US" dirty="0"/>
              <a:t>は、メール送信時に必要のため、</a:t>
            </a:r>
            <a:r>
              <a:rPr lang="en-US" altLang="ja-JP" dirty="0"/>
              <a:t>Google</a:t>
            </a:r>
            <a:r>
              <a:rPr lang="ja-JP" altLang="en-US" dirty="0"/>
              <a:t>アカウントから事前に取得する　＜詳しくは</a:t>
            </a:r>
            <a:r>
              <a:rPr lang="en-US" altLang="ja-JP" dirty="0" err="1"/>
              <a:t>iframe</a:t>
            </a:r>
            <a:r>
              <a:rPr lang="ja-JP" altLang="en-US" dirty="0"/>
              <a:t>を参照してください＞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0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21197-0A45-0FD3-9AEC-0871DC31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登録処理について　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27028-95F4-3FBC-38C1-F12BCBAE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確認コードは、８桁の乱数で、</a:t>
            </a:r>
            <a:r>
              <a:rPr kumimoji="1" lang="en-US" altLang="ja-JP" dirty="0"/>
              <a:t>SIGN UP</a:t>
            </a:r>
            <a:r>
              <a:rPr kumimoji="1" lang="ja-JP" altLang="en-US" dirty="0"/>
              <a:t>時に作成される</a:t>
            </a:r>
            <a:endParaRPr kumimoji="1" lang="en-US" altLang="ja-JP" dirty="0"/>
          </a:p>
          <a:p>
            <a:r>
              <a:rPr lang="ja-JP" altLang="en-US" dirty="0"/>
              <a:t>生成</a:t>
            </a:r>
            <a:r>
              <a:rPr kumimoji="1" lang="ja-JP" altLang="en-US" dirty="0"/>
              <a:t>条件は、</a:t>
            </a:r>
            <a:r>
              <a:rPr kumimoji="1" lang="en-US" altLang="ja-JP" dirty="0"/>
              <a:t>0~9</a:t>
            </a:r>
            <a:r>
              <a:rPr kumimoji="1" lang="ja-JP" altLang="en-US" dirty="0"/>
              <a:t>・</a:t>
            </a:r>
            <a:r>
              <a:rPr kumimoji="1" lang="en-US" altLang="ja-JP" dirty="0" err="1"/>
              <a:t>a~z</a:t>
            </a:r>
            <a:r>
              <a:rPr lang="ja-JP" altLang="en-US" dirty="0"/>
              <a:t>・</a:t>
            </a:r>
            <a:r>
              <a:rPr lang="en-US" altLang="ja-JP" dirty="0"/>
              <a:t>A~Z</a:t>
            </a:r>
            <a:r>
              <a:rPr lang="ja-JP" altLang="en-US" dirty="0"/>
              <a:t>の中からランダムに生成される</a:t>
            </a:r>
            <a:endParaRPr lang="en-US" altLang="ja-JP" dirty="0"/>
          </a:p>
          <a:p>
            <a:r>
              <a:rPr kumimoji="1" lang="ja-JP" altLang="en-US" dirty="0"/>
              <a:t>生成したコードは、データベース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finalusers</a:t>
            </a:r>
            <a:r>
              <a:rPr kumimoji="1" lang="en-US" altLang="ja-JP" dirty="0"/>
              <a:t>)</a:t>
            </a:r>
            <a:r>
              <a:rPr lang="ja-JP" altLang="en-US" dirty="0"/>
              <a:t>に保存</a:t>
            </a:r>
            <a:r>
              <a:rPr lang="en-US" altLang="ja-JP" dirty="0"/>
              <a:t>(INSERT)</a:t>
            </a:r>
            <a:r>
              <a:rPr lang="ja-JP" altLang="en-US" dirty="0"/>
              <a:t>と、メールに送信される仕組みになっている。</a:t>
            </a:r>
            <a:endParaRPr lang="en-US" altLang="ja-JP" dirty="0"/>
          </a:p>
          <a:p>
            <a:r>
              <a:rPr kumimoji="1" lang="ja-JP" altLang="en-US" dirty="0"/>
              <a:t>データベースに保存された確認コードをポップアップで表示し、入力した確認コードと一致することで、登録が完了する。</a:t>
            </a:r>
            <a:r>
              <a:rPr kumimoji="1" lang="en-US" altLang="ja-JP" dirty="0"/>
              <a:t>(SELECT</a:t>
            </a:r>
            <a:r>
              <a:rPr kumimoji="1" lang="ja-JP" altLang="en-US" dirty="0"/>
              <a:t>文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66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9BC6E-801D-57C3-17CC-FFC036B3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/>
              <a:t>Finalusers</a:t>
            </a:r>
            <a:r>
              <a:rPr kumimoji="1" lang="ja-JP" altLang="en-US" sz="4000" dirty="0"/>
              <a:t>テーブルの構造について　</a:t>
            </a:r>
            <a:r>
              <a:rPr kumimoji="1" lang="en-US" altLang="ja-JP" sz="4000" dirty="0"/>
              <a:t>No.</a:t>
            </a:r>
            <a:r>
              <a:rPr kumimoji="1" lang="ja-JP" altLang="en-US" sz="4000" dirty="0"/>
              <a:t>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C4B0D-ECE7-4DCC-00A5-73DB8E35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70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1600" dirty="0" err="1"/>
              <a:t>Finaluser</a:t>
            </a:r>
            <a:r>
              <a:rPr kumimoji="1" lang="ja-JP" altLang="en-US" sz="1600" dirty="0"/>
              <a:t>テーブルは以下のように構成されている。</a:t>
            </a:r>
            <a:endParaRPr kumimoji="1" lang="en-US" altLang="ja-JP" sz="1600" dirty="0"/>
          </a:p>
          <a:p>
            <a:r>
              <a:rPr kumimoji="1" lang="ja-JP" altLang="en-US" sz="1600" dirty="0"/>
              <a:t>名前　　　　　　　　　タイプ　　　　　　競合順位　　　　　　</a:t>
            </a:r>
            <a:r>
              <a:rPr kumimoji="1" lang="en-US" altLang="ja-JP" sz="1600" dirty="0"/>
              <a:t>Null</a:t>
            </a:r>
            <a:r>
              <a:rPr kumimoji="1" lang="ja-JP" altLang="en-US" sz="1600" dirty="0"/>
              <a:t>　　デフォルト値　　その他</a:t>
            </a:r>
            <a:endParaRPr kumimoji="1" lang="en-US" altLang="ja-JP" sz="1600" dirty="0"/>
          </a:p>
          <a:p>
            <a:r>
              <a:rPr lang="en-US" altLang="ja-JP" sz="1600" dirty="0"/>
              <a:t>id</a:t>
            </a:r>
            <a:r>
              <a:rPr lang="ja-JP" altLang="en-US" sz="1600" dirty="0"/>
              <a:t>　　　　　　　　　　</a:t>
            </a:r>
            <a:r>
              <a:rPr lang="en-US" altLang="ja-JP" sz="1600" dirty="0"/>
              <a:t>int(10)</a:t>
            </a:r>
            <a:r>
              <a:rPr lang="ja-JP" altLang="en-US" sz="1600" dirty="0"/>
              <a:t>　　　　　　　　　　　　　　　　　　　　　　　　　　　　</a:t>
            </a:r>
            <a:r>
              <a:rPr lang="en-US" altLang="ja-JP" sz="1600" dirty="0"/>
              <a:t>AUTO_INCREMENT</a:t>
            </a:r>
          </a:p>
          <a:p>
            <a:r>
              <a:rPr kumimoji="1" lang="en-US" altLang="ja-JP" sz="1600" dirty="0"/>
              <a:t>Username</a:t>
            </a:r>
            <a:r>
              <a:rPr kumimoji="1" lang="ja-JP" altLang="en-US" sz="1600" dirty="0"/>
              <a:t>　　　　　　</a:t>
            </a:r>
            <a:r>
              <a:rPr kumimoji="1" lang="en-US" altLang="ja-JP" sz="1600" dirty="0"/>
              <a:t>varchar(50)</a:t>
            </a:r>
            <a:r>
              <a:rPr kumimoji="1" lang="ja-JP" altLang="en-US" sz="1600" dirty="0"/>
              <a:t>　　　　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utf8_general_ci</a:t>
            </a:r>
            <a:endParaRPr kumimoji="1" lang="en-US" altLang="ja-JP" sz="1600" dirty="0"/>
          </a:p>
          <a:p>
            <a:r>
              <a:rPr lang="en-US" altLang="ja-JP" sz="1600" dirty="0"/>
              <a:t>Email</a:t>
            </a:r>
            <a:r>
              <a:rPr lang="ja-JP" altLang="en-US" sz="1600" dirty="0"/>
              <a:t>　　　　　　　　 </a:t>
            </a:r>
            <a:r>
              <a:rPr lang="en-US" altLang="ja-JP" sz="1600" dirty="0"/>
              <a:t>varchar(255)</a:t>
            </a:r>
            <a:r>
              <a:rPr lang="ja-JP" altLang="en-US" sz="1600" dirty="0"/>
              <a:t>　　　 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utf8_general_ci</a:t>
            </a:r>
            <a:endParaRPr lang="en-US" altLang="ja-JP" sz="1600" dirty="0"/>
          </a:p>
          <a:p>
            <a:r>
              <a:rPr kumimoji="1" lang="en-US" altLang="ja-JP" sz="1600" dirty="0"/>
              <a:t>Password</a:t>
            </a:r>
            <a:r>
              <a:rPr kumimoji="1" lang="ja-JP" altLang="en-US" sz="1600" dirty="0"/>
              <a:t>　　　　　　 </a:t>
            </a:r>
            <a:r>
              <a:rPr kumimoji="1" lang="en-US" altLang="ja-JP" sz="1600" dirty="0"/>
              <a:t>varchar(100)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utf8mb4_general_ci</a:t>
            </a:r>
          </a:p>
          <a:p>
            <a:r>
              <a:rPr lang="en-US" altLang="ja-JP" sz="1600" dirty="0" err="1"/>
              <a:t>App_password</a:t>
            </a:r>
            <a:r>
              <a:rPr lang="ja-JP" altLang="en-US" sz="1600" dirty="0"/>
              <a:t>　　　　</a:t>
            </a:r>
            <a:r>
              <a:rPr lang="en-US" altLang="ja-JP" sz="1600" dirty="0"/>
              <a:t>varchar(255)</a:t>
            </a:r>
            <a:r>
              <a:rPr lang="ja-JP" altLang="en-US" sz="1600" dirty="0"/>
              <a:t>　　　</a:t>
            </a:r>
            <a:r>
              <a:rPr kumimoji="1" lang="en-US" altLang="ja-JP" sz="1600" dirty="0"/>
              <a:t> utf8mb4_general_ci</a:t>
            </a:r>
            <a:r>
              <a:rPr kumimoji="1" lang="ja-JP" altLang="en-US" sz="1600" dirty="0"/>
              <a:t>　　　　　　　</a:t>
            </a:r>
            <a:r>
              <a:rPr kumimoji="1" lang="en-US" altLang="ja-JP" sz="1600" dirty="0"/>
              <a:t>0</a:t>
            </a:r>
            <a:endParaRPr lang="en-US" altLang="ja-JP" sz="1600" dirty="0"/>
          </a:p>
          <a:p>
            <a:r>
              <a:rPr kumimoji="1" lang="en-US" altLang="ja-JP" sz="1600" dirty="0" err="1"/>
              <a:t>Faile</a:t>
            </a:r>
            <a:r>
              <a:rPr lang="en-US" altLang="ja-JP" sz="1600" dirty="0" err="1"/>
              <a:t>d_attempts</a:t>
            </a:r>
            <a:r>
              <a:rPr lang="ja-JP" altLang="en-US" sz="1600" dirty="0"/>
              <a:t>　　　 </a:t>
            </a:r>
            <a:r>
              <a:rPr lang="en-US" altLang="ja-JP" sz="1600" dirty="0"/>
              <a:t>int(11)</a:t>
            </a:r>
            <a:r>
              <a:rPr lang="ja-JP" altLang="en-US" sz="1600" dirty="0"/>
              <a:t>　　　　　　　　　　　　　　　　はい</a:t>
            </a:r>
            <a:endParaRPr lang="en-US" altLang="ja-JP" sz="1600" dirty="0"/>
          </a:p>
          <a:p>
            <a:r>
              <a:rPr kumimoji="1" lang="en-US" altLang="ja-JP" sz="1600" dirty="0"/>
              <a:t>Time</a:t>
            </a:r>
            <a:r>
              <a:rPr kumimoji="1" lang="ja-JP" altLang="en-US" sz="1600" dirty="0"/>
              <a:t>　　　　　　　　 </a:t>
            </a:r>
            <a:r>
              <a:rPr kumimoji="1" lang="en-US" altLang="ja-JP" sz="1600" dirty="0"/>
              <a:t>date</a:t>
            </a:r>
          </a:p>
          <a:p>
            <a:r>
              <a:rPr lang="en-US" altLang="ja-JP" sz="1600" dirty="0" err="1"/>
              <a:t>Confirmation_code</a:t>
            </a:r>
            <a:r>
              <a:rPr lang="ja-JP" altLang="en-US" sz="1600" dirty="0"/>
              <a:t>　　</a:t>
            </a:r>
            <a:r>
              <a:rPr lang="en-US" altLang="ja-JP" sz="1600" dirty="0"/>
              <a:t>varchar(255)</a:t>
            </a:r>
            <a:r>
              <a:rPr lang="ja-JP" altLang="en-US" sz="1600" dirty="0"/>
              <a:t>　　　</a:t>
            </a:r>
            <a:r>
              <a:rPr kumimoji="1" lang="en-US" altLang="ja-JP" sz="1600" dirty="0"/>
              <a:t> utf8mb4_general_ci</a:t>
            </a:r>
            <a:r>
              <a:rPr kumimoji="1" lang="ja-JP" altLang="en-US" sz="1600" dirty="0"/>
              <a:t>　はい　　　　</a:t>
            </a:r>
            <a:r>
              <a:rPr kumimoji="1" lang="en-US" altLang="ja-JP" sz="1600" dirty="0"/>
              <a:t>NULL</a:t>
            </a:r>
            <a:endParaRPr lang="en-US" altLang="ja-JP" sz="1600" dirty="0"/>
          </a:p>
          <a:p>
            <a:r>
              <a:rPr lang="en-US" altLang="ja-JP" sz="1600" dirty="0" err="1"/>
              <a:t>Is_confirmed</a:t>
            </a:r>
            <a:r>
              <a:rPr lang="ja-JP" altLang="en-US" sz="1600" dirty="0"/>
              <a:t>　　　　　</a:t>
            </a:r>
            <a:r>
              <a:rPr lang="en-US" altLang="ja-JP" sz="1600" dirty="0" err="1"/>
              <a:t>tinyint</a:t>
            </a:r>
            <a:r>
              <a:rPr lang="en-US" altLang="ja-JP" sz="1600" dirty="0"/>
              <a:t>(1)</a:t>
            </a:r>
          </a:p>
          <a:p>
            <a:r>
              <a:rPr lang="en-US" altLang="ja-JP" sz="1600" dirty="0" err="1"/>
              <a:t>Lockout_time</a:t>
            </a:r>
            <a:r>
              <a:rPr lang="ja-JP" altLang="en-US" sz="1600" dirty="0"/>
              <a:t>　　　　 </a:t>
            </a:r>
            <a:r>
              <a:rPr lang="en-US" altLang="ja-JP" sz="1600" dirty="0"/>
              <a:t>datetime</a:t>
            </a:r>
            <a:r>
              <a:rPr lang="ja-JP" altLang="en-US" sz="1600" dirty="0"/>
              <a:t>　　　　　　　　　　　　　　　はい　　　　 </a:t>
            </a:r>
            <a:r>
              <a:rPr lang="en-US" altLang="ja-JP" sz="1600" dirty="0"/>
              <a:t>NULL</a:t>
            </a:r>
          </a:p>
          <a:p>
            <a:r>
              <a:rPr lang="en-US" altLang="ja-JP" sz="1600" dirty="0" err="1"/>
              <a:t>Total_failed_attempts</a:t>
            </a:r>
            <a:r>
              <a:rPr lang="ja-JP" altLang="en-US" sz="1600" dirty="0"/>
              <a:t>  </a:t>
            </a:r>
            <a:r>
              <a:rPr lang="en-US" altLang="ja-JP" sz="1600" dirty="0"/>
              <a:t>int(11)</a:t>
            </a:r>
            <a:r>
              <a:rPr lang="ja-JP" altLang="en-US" sz="1600" dirty="0"/>
              <a:t>　　　　　　　　　　　　　　　　はい</a:t>
            </a:r>
            <a:endParaRPr lang="en-US" altLang="ja-JP" sz="1600" dirty="0"/>
          </a:p>
          <a:p>
            <a:r>
              <a:rPr lang="en-US" altLang="ja-JP" sz="1600" dirty="0" err="1"/>
              <a:t>Login_count</a:t>
            </a:r>
            <a:r>
              <a:rPr lang="ja-JP" altLang="en-US" sz="1600" dirty="0"/>
              <a:t>　　　　　</a:t>
            </a:r>
            <a:r>
              <a:rPr lang="en-US" altLang="ja-JP" sz="1600" dirty="0"/>
              <a:t>int(11)</a:t>
            </a:r>
            <a:r>
              <a:rPr lang="ja-JP" altLang="en-US" sz="1600" dirty="0"/>
              <a:t>　　　　　　　　　　　　　　　　はい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/>
              <a:t>詳細については、次のスライド以降に</a:t>
            </a:r>
            <a:r>
              <a:rPr lang="ja-JP" altLang="en-US" sz="1600" dirty="0"/>
              <a:t>て記載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917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99631-3399-0AEC-F503-B498D102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Finalusers</a:t>
            </a:r>
            <a:r>
              <a:rPr kumimoji="1" lang="ja-JP" altLang="en-US" dirty="0"/>
              <a:t>テーブルの構造について　</a:t>
            </a:r>
            <a:r>
              <a:rPr kumimoji="1" lang="en-US" altLang="ja-JP" dirty="0"/>
              <a:t>No.2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887DC-2CF5-14F0-5695-E3682703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カラム</a:t>
            </a:r>
            <a:endParaRPr lang="en-US" altLang="ja-JP" dirty="0"/>
          </a:p>
          <a:p>
            <a:r>
              <a:rPr lang="ja-JP" altLang="en-US" dirty="0"/>
              <a:t>登録順ではなく、アカウントが作成された際に、ランダムに５桁の数字を生成する仕組みになっている。</a:t>
            </a:r>
            <a:endParaRPr lang="en-US" altLang="ja-JP" dirty="0"/>
          </a:p>
          <a:p>
            <a:r>
              <a:rPr lang="ja-JP" altLang="en-US" dirty="0"/>
              <a:t>理由：将来的に顧客ごとの</a:t>
            </a:r>
            <a:r>
              <a:rPr lang="en-US" altLang="ja-JP" dirty="0"/>
              <a:t>QR</a:t>
            </a:r>
            <a:r>
              <a:rPr lang="ja-JP" altLang="en-US" dirty="0"/>
              <a:t>コードシステムを作成するため</a:t>
            </a:r>
            <a:endParaRPr lang="en-US" altLang="ja-JP" dirty="0"/>
          </a:p>
          <a:p>
            <a:r>
              <a:rPr lang="ja-JP" altLang="en-US" dirty="0"/>
              <a:t>ライブラリ</a:t>
            </a:r>
            <a:r>
              <a:rPr lang="en-US" altLang="ja-JP" dirty="0"/>
              <a:t>(PHP </a:t>
            </a:r>
            <a:r>
              <a:rPr lang="en-US" altLang="ja-JP" dirty="0" err="1"/>
              <a:t>QRCode</a:t>
            </a:r>
            <a:r>
              <a:rPr lang="en-US" altLang="ja-JP" dirty="0"/>
              <a:t>)</a:t>
            </a:r>
            <a:r>
              <a:rPr lang="ja-JP" altLang="en-US" dirty="0"/>
              <a:t>ポイントシステムなどの導入など</a:t>
            </a:r>
            <a:endParaRPr lang="en-US" altLang="ja-JP" dirty="0"/>
          </a:p>
          <a:p>
            <a:r>
              <a:rPr lang="ja-JP" altLang="en-US" dirty="0"/>
              <a:t>学生食堂の事前注文システム構想も考えているため</a:t>
            </a:r>
            <a:endParaRPr lang="en-US" altLang="ja-JP" dirty="0"/>
          </a:p>
          <a:p>
            <a:r>
              <a:rPr lang="ja-JP" altLang="en-US" dirty="0"/>
              <a:t>５桁の数字を基にした</a:t>
            </a:r>
            <a:r>
              <a:rPr lang="en-US" altLang="ja-JP" dirty="0"/>
              <a:t>QR</a:t>
            </a:r>
            <a:r>
              <a:rPr lang="ja-JP" altLang="en-US" dirty="0"/>
              <a:t>コードを生成し、スキャンすることで、ポイント制度やアカウントごとのデータ管理を行う予定である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963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CD629-F4D9-BCC8-1A73-31FCC65D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Finalusers</a:t>
            </a:r>
            <a:r>
              <a:rPr kumimoji="1" lang="ja-JP" altLang="en-US" dirty="0"/>
              <a:t>テーブルの構造について　</a:t>
            </a:r>
            <a:r>
              <a:rPr kumimoji="1" lang="en-US" altLang="ja-JP" dirty="0"/>
              <a:t>No.3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5B237-8F77-9E20-9F3A-B15E177E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Usename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kumimoji="1" lang="ja-JP" altLang="en-US" dirty="0"/>
              <a:t>フォームに入力した</a:t>
            </a:r>
            <a:r>
              <a:rPr kumimoji="1" lang="en-US" altLang="ja-JP" dirty="0"/>
              <a:t>username</a:t>
            </a:r>
            <a:r>
              <a:rPr kumimoji="1" lang="ja-JP" altLang="en-US" dirty="0"/>
              <a:t>が保存される（英子文字であると好ましい）</a:t>
            </a:r>
            <a:endParaRPr kumimoji="1" lang="en-US" altLang="ja-JP" dirty="0"/>
          </a:p>
          <a:p>
            <a:r>
              <a:rPr lang="ja-JP" altLang="en-US" dirty="0"/>
              <a:t>ログイン時は、</a:t>
            </a:r>
            <a:r>
              <a:rPr lang="en-US" altLang="ja-JP" dirty="0"/>
              <a:t>	id</a:t>
            </a:r>
            <a:r>
              <a:rPr lang="ja-JP" altLang="en-US" dirty="0"/>
              <a:t>または</a:t>
            </a:r>
            <a:r>
              <a:rPr lang="en-US" altLang="ja-JP" dirty="0"/>
              <a:t>username</a:t>
            </a:r>
            <a:r>
              <a:rPr lang="ja-JP" altLang="en-US" dirty="0"/>
              <a:t>と</a:t>
            </a:r>
            <a:r>
              <a:rPr lang="en-US" altLang="ja-JP" dirty="0"/>
              <a:t>password</a:t>
            </a:r>
            <a:r>
              <a:rPr lang="ja-JP" altLang="en-US" dirty="0"/>
              <a:t>を入力することで、ログイン完了する</a:t>
            </a:r>
            <a:endParaRPr lang="en-US" altLang="ja-JP" dirty="0"/>
          </a:p>
          <a:p>
            <a:r>
              <a:rPr kumimoji="1" lang="en-US" altLang="ja-JP" dirty="0"/>
              <a:t>Email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lang="ja-JP" altLang="en-US" dirty="0"/>
              <a:t>メールは、ドメインが</a:t>
            </a:r>
            <a:r>
              <a:rPr lang="en-US" altLang="ja-JP" dirty="0"/>
              <a:t>g.neec.ac.jp</a:t>
            </a:r>
            <a:r>
              <a:rPr lang="ja-JP" altLang="en-US" dirty="0"/>
              <a:t>を条件としている</a:t>
            </a:r>
            <a:r>
              <a:rPr lang="en-US" altLang="ja-JP" dirty="0"/>
              <a:t>g.neec.ac.jp</a:t>
            </a:r>
            <a:r>
              <a:rPr lang="ja-JP" altLang="en-US" dirty="0"/>
              <a:t>以外のアドレスでもデータベースに保存されるが、確認メールが送信されないため、実質登録ができない。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739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B25F4-AA7E-3E1C-FAE7-6F147D3B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Finalusers</a:t>
            </a:r>
            <a:r>
              <a:rPr kumimoji="1" lang="ja-JP" altLang="en-US" dirty="0"/>
              <a:t>テーブルの構造について　</a:t>
            </a:r>
            <a:r>
              <a:rPr kumimoji="1" lang="en-US" altLang="ja-JP" dirty="0"/>
              <a:t>No.4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84919-CDD4-5562-07A9-BC76BE80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failed_attempts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lang="ja-JP" altLang="en-US" dirty="0"/>
              <a:t>ログインの際に、パスワードに誤りがあった場合、カウントされる。</a:t>
            </a:r>
            <a:r>
              <a:rPr lang="en-US" altLang="ja-JP" dirty="0"/>
              <a:t>5</a:t>
            </a:r>
            <a:r>
              <a:rPr lang="ja-JP" altLang="en-US" dirty="0"/>
              <a:t>回のカウントで、対象のユーザーのログインが一時的にロックされる。（５分間）</a:t>
            </a:r>
            <a:endParaRPr lang="en-US" altLang="ja-JP" dirty="0"/>
          </a:p>
          <a:p>
            <a:r>
              <a:rPr lang="ja-JP" altLang="en-US" dirty="0"/>
              <a:t>５分後に再度入力して一致した場合、</a:t>
            </a:r>
            <a:r>
              <a:rPr lang="en-US" altLang="ja-JP" dirty="0"/>
              <a:t>0</a:t>
            </a:r>
            <a:r>
              <a:rPr lang="ja-JP" altLang="en-US" dirty="0"/>
              <a:t>となる</a:t>
            </a:r>
            <a:endParaRPr lang="en-US" altLang="ja-JP" dirty="0"/>
          </a:p>
          <a:p>
            <a:r>
              <a:rPr lang="ja-JP" altLang="en-US" dirty="0"/>
              <a:t>６回目で間違えた場合、カウントは</a:t>
            </a:r>
            <a:r>
              <a:rPr lang="en-US" altLang="ja-JP" dirty="0"/>
              <a:t>1</a:t>
            </a:r>
            <a:r>
              <a:rPr lang="ja-JP" altLang="en-US" dirty="0"/>
              <a:t>となる。</a:t>
            </a:r>
            <a:endParaRPr lang="en-US" altLang="ja-JP" dirty="0"/>
          </a:p>
          <a:p>
            <a:r>
              <a:rPr kumimoji="1" lang="en-US" altLang="ja-JP" dirty="0" err="1"/>
              <a:t>Total_failed_attempts</a:t>
            </a:r>
            <a:r>
              <a:rPr kumimoji="1" lang="ja-JP" altLang="en-US" dirty="0"/>
              <a:t>カラム</a:t>
            </a:r>
            <a:endParaRPr kumimoji="1" lang="en-US" altLang="ja-JP" dirty="0"/>
          </a:p>
          <a:p>
            <a:r>
              <a:rPr kumimoji="1" lang="ja-JP" altLang="en-US" dirty="0"/>
              <a:t>入力を間違えた累計の回数である。</a:t>
            </a:r>
            <a:endParaRPr kumimoji="1" lang="en-US" altLang="ja-JP" dirty="0"/>
          </a:p>
          <a:p>
            <a:r>
              <a:rPr lang="en-US" altLang="ja-JP" dirty="0"/>
              <a:t>15</a:t>
            </a:r>
            <a:r>
              <a:rPr lang="ja-JP" altLang="en-US" dirty="0"/>
              <a:t>回間違えると、注意喚起のメールが送信される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631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2190</Words>
  <Application>Microsoft Office PowerPoint</Application>
  <PresentationFormat>ワイド画面</PresentationFormat>
  <Paragraphs>172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Daistyle ポータルサイトの説明</vt:lpstr>
      <vt:lpstr>全体の機能構成について</vt:lpstr>
      <vt:lpstr>登録処理について</vt:lpstr>
      <vt:lpstr>登録処理について　２</vt:lpstr>
      <vt:lpstr>登録処理について　３</vt:lpstr>
      <vt:lpstr>Finalusersテーブルの構造について　No.１</vt:lpstr>
      <vt:lpstr>Finalusersテーブルの構造について　No.2</vt:lpstr>
      <vt:lpstr>Finalusersテーブルの構造について　No.3</vt:lpstr>
      <vt:lpstr>Finalusersテーブルの構造について　No.4</vt:lpstr>
      <vt:lpstr>Finalusersテーブルの構造について　No.5</vt:lpstr>
      <vt:lpstr>Finalusersテーブルの構造について　No.6</vt:lpstr>
      <vt:lpstr>ログイン処理について</vt:lpstr>
      <vt:lpstr>ポータルサイトについて　No.1</vt:lpstr>
      <vt:lpstr>ポータルサイトについて　No.2</vt:lpstr>
      <vt:lpstr>フォトグラフィーサイトについて No.1</vt:lpstr>
      <vt:lpstr>フォトグラフィーサイトについて No.2</vt:lpstr>
      <vt:lpstr>Finalcontactテーブルについて</vt:lpstr>
      <vt:lpstr>finalcontactテーブルについて</vt:lpstr>
      <vt:lpstr>ショッピングサイトについて</vt:lpstr>
      <vt:lpstr>ショッピングサイトについて　No.2</vt:lpstr>
      <vt:lpstr>各商品ページについて</vt:lpstr>
      <vt:lpstr>商品の購入方法について</vt:lpstr>
      <vt:lpstr>商品の購入について</vt:lpstr>
      <vt:lpstr>Finalpurchaseテーブルについて</vt:lpstr>
      <vt:lpstr>Finalpurchaseテーブルについて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Daistyle ポータルサイトの説明</dc:title>
  <dc:creator>山口大介</dc:creator>
  <cp:lastModifiedBy>山口大介</cp:lastModifiedBy>
  <cp:revision>1</cp:revision>
  <dcterms:created xsi:type="dcterms:W3CDTF">2023-08-26T22:04:56Z</dcterms:created>
  <dcterms:modified xsi:type="dcterms:W3CDTF">2023-08-27T06:03:21Z</dcterms:modified>
</cp:coreProperties>
</file>